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64" r:id="rId8"/>
    <p:sldId id="266" r:id="rId9"/>
    <p:sldId id="277" r:id="rId10"/>
    <p:sldId id="281" r:id="rId11"/>
    <p:sldId id="282" r:id="rId12"/>
    <p:sldId id="283" r:id="rId13"/>
    <p:sldId id="285" r:id="rId14"/>
    <p:sldId id="286" r:id="rId15"/>
    <p:sldId id="287" r:id="rId16"/>
    <p:sldId id="289" r:id="rId17"/>
    <p:sldId id="293" r:id="rId18"/>
    <p:sldId id="297" r:id="rId19"/>
    <p:sldId id="296" r:id="rId20"/>
    <p:sldId id="291" r:id="rId21"/>
    <p:sldId id="290" r:id="rId22"/>
    <p:sldId id="294" r:id="rId23"/>
    <p:sldId id="295" r:id="rId24"/>
    <p:sldId id="271" r:id="rId25"/>
    <p:sldId id="272" r:id="rId26"/>
    <p:sldId id="279" r:id="rId27"/>
    <p:sldId id="280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1F935-FD44-43B6-9356-EE2F3AEB804B}" v="167" dt="2021-01-20T07:19:38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595ccd299f22589e54d1c1c487e9ecbc1d25c02e76a659b3c989d91d35103d7::" providerId="AD" clId="Web-{1E0B7416-99D1-32C7-66DC-B31B45AF955C}"/>
    <pc:docChg chg="modSld">
      <pc:chgData name="Guest User" userId="S::urn:spo:anon#7595ccd299f22589e54d1c1c487e9ecbc1d25c02e76a659b3c989d91d35103d7::" providerId="AD" clId="Web-{1E0B7416-99D1-32C7-66DC-B31B45AF955C}" dt="2021-01-20T07:04:49.140" v="3" actId="20577"/>
      <pc:docMkLst>
        <pc:docMk/>
      </pc:docMkLst>
      <pc:sldChg chg="modSp">
        <pc:chgData name="Guest User" userId="S::urn:spo:anon#7595ccd299f22589e54d1c1c487e9ecbc1d25c02e76a659b3c989d91d35103d7::" providerId="AD" clId="Web-{1E0B7416-99D1-32C7-66DC-B31B45AF955C}" dt="2021-01-20T07:04:49.140" v="3" actId="20577"/>
        <pc:sldMkLst>
          <pc:docMk/>
          <pc:sldMk cId="1221345392" sldId="271"/>
        </pc:sldMkLst>
        <pc:spChg chg="mod">
          <ac:chgData name="Guest User" userId="S::urn:spo:anon#7595ccd299f22589e54d1c1c487e9ecbc1d25c02e76a659b3c989d91d35103d7::" providerId="AD" clId="Web-{1E0B7416-99D1-32C7-66DC-B31B45AF955C}" dt="2021-01-20T07:04:49.140" v="3" actId="20577"/>
          <ac:spMkLst>
            <pc:docMk/>
            <pc:sldMk cId="1221345392" sldId="271"/>
            <ac:spMk id="3" creationId="{00000000-0000-0000-0000-000000000000}"/>
          </ac:spMkLst>
        </pc:spChg>
      </pc:sldChg>
    </pc:docChg>
  </pc:docChgLst>
  <pc:docChgLst>
    <pc:chgData name="SHREE JNANESH - 201038012" userId="f0baff2f-95a8-42cf-8bd3-b50882e826ad" providerId="ADAL" clId="{8621F935-FD44-43B6-9356-EE2F3AEB804B}"/>
    <pc:docChg chg="undo custSel mod addSld delSld modSld sldOrd">
      <pc:chgData name="SHREE JNANESH - 201038012" userId="f0baff2f-95a8-42cf-8bd3-b50882e826ad" providerId="ADAL" clId="{8621F935-FD44-43B6-9356-EE2F3AEB804B}" dt="2021-01-21T11:51:31.381" v="924" actId="2711"/>
      <pc:docMkLst>
        <pc:docMk/>
      </pc:docMkLst>
      <pc:sldChg chg="modSp mod">
        <pc:chgData name="SHREE JNANESH - 201038012" userId="f0baff2f-95a8-42cf-8bd3-b50882e826ad" providerId="ADAL" clId="{8621F935-FD44-43B6-9356-EE2F3AEB804B}" dt="2021-01-20T08:32:17.426" v="911" actId="20577"/>
        <pc:sldMkLst>
          <pc:docMk/>
          <pc:sldMk cId="249714726" sldId="256"/>
        </pc:sldMkLst>
        <pc:spChg chg="mod">
          <ac:chgData name="SHREE JNANESH - 201038012" userId="f0baff2f-95a8-42cf-8bd3-b50882e826ad" providerId="ADAL" clId="{8621F935-FD44-43B6-9356-EE2F3AEB804B}" dt="2021-01-20T08:32:17.426" v="911" actId="20577"/>
          <ac:spMkLst>
            <pc:docMk/>
            <pc:sldMk cId="249714726" sldId="256"/>
            <ac:spMk id="3" creationId="{00000000-0000-0000-0000-000000000000}"/>
          </ac:spMkLst>
        </pc:spChg>
      </pc:sldChg>
      <pc:sldChg chg="modSp mod">
        <pc:chgData name="SHREE JNANESH - 201038012" userId="f0baff2f-95a8-42cf-8bd3-b50882e826ad" providerId="ADAL" clId="{8621F935-FD44-43B6-9356-EE2F3AEB804B}" dt="2021-01-19T13:53:02.396" v="773" actId="20577"/>
        <pc:sldMkLst>
          <pc:docMk/>
          <pc:sldMk cId="3573056171" sldId="257"/>
        </pc:sldMkLst>
        <pc:spChg chg="mod">
          <ac:chgData name="SHREE JNANESH - 201038012" userId="f0baff2f-95a8-42cf-8bd3-b50882e826ad" providerId="ADAL" clId="{8621F935-FD44-43B6-9356-EE2F3AEB804B}" dt="2021-01-19T13:53:02.396" v="773" actId="20577"/>
          <ac:spMkLst>
            <pc:docMk/>
            <pc:sldMk cId="3573056171" sldId="257"/>
            <ac:spMk id="3" creationId="{00000000-0000-0000-0000-000000000000}"/>
          </ac:spMkLst>
        </pc:spChg>
      </pc:sldChg>
      <pc:sldChg chg="modSp mod">
        <pc:chgData name="SHREE JNANESH - 201038012" userId="f0baff2f-95a8-42cf-8bd3-b50882e826ad" providerId="ADAL" clId="{8621F935-FD44-43B6-9356-EE2F3AEB804B}" dt="2021-01-20T07:02:14.919" v="843" actId="2711"/>
        <pc:sldMkLst>
          <pc:docMk/>
          <pc:sldMk cId="1221345392" sldId="271"/>
        </pc:sldMkLst>
        <pc:spChg chg="mod">
          <ac:chgData name="SHREE JNANESH - 201038012" userId="f0baff2f-95a8-42cf-8bd3-b50882e826ad" providerId="ADAL" clId="{8621F935-FD44-43B6-9356-EE2F3AEB804B}" dt="2021-01-20T07:02:14.919" v="843" actId="2711"/>
          <ac:spMkLst>
            <pc:docMk/>
            <pc:sldMk cId="1221345392" sldId="271"/>
            <ac:spMk id="3" creationId="{00000000-0000-0000-0000-000000000000}"/>
          </ac:spMkLst>
        </pc:spChg>
      </pc:sldChg>
      <pc:sldChg chg="addSp modSp mod setBg">
        <pc:chgData name="SHREE JNANESH - 201038012" userId="f0baff2f-95a8-42cf-8bd3-b50882e826ad" providerId="ADAL" clId="{8621F935-FD44-43B6-9356-EE2F3AEB804B}" dt="2021-01-19T13:57:33.906" v="778" actId="26606"/>
        <pc:sldMkLst>
          <pc:docMk/>
          <pc:sldMk cId="1678782588" sldId="272"/>
        </pc:sldMkLst>
        <pc:spChg chg="mo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2" creationId="{00000000-0000-0000-0000-000000000000}"/>
          </ac:spMkLst>
        </pc:spChg>
        <pc:spChg chg="mo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4" creationId="{00000000-0000-0000-0000-000000000000}"/>
          </ac:spMkLst>
        </pc:spChg>
        <pc:spChg chg="ad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37" creationId="{CE6C63DC-BAE4-42B6-8FDF-F6467C2D23AC}"/>
          </ac:spMkLst>
        </pc:spChg>
        <pc:spChg chg="ad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39" creationId="{5BD23F8E-2E78-4C84-8EFB-FE6C8ACB7F1F}"/>
          </ac:spMkLst>
        </pc:spChg>
        <pc:spChg chg="ad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41" creationId="{F81819F9-8CAC-4A6C-8F06-0482027F9736}"/>
          </ac:spMkLst>
        </pc:spChg>
        <pc:spChg chg="ad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43" creationId="{4A98CC08-AEC2-4E8F-8F52-0F5C6372DB4F}"/>
          </ac:spMkLst>
        </pc:spChg>
        <pc:spChg chg="add">
          <ac:chgData name="SHREE JNANESH - 201038012" userId="f0baff2f-95a8-42cf-8bd3-b50882e826ad" providerId="ADAL" clId="{8621F935-FD44-43B6-9356-EE2F3AEB804B}" dt="2021-01-19T13:57:33.906" v="778" actId="26606"/>
          <ac:spMkLst>
            <pc:docMk/>
            <pc:sldMk cId="1678782588" sldId="272"/>
            <ac:spMk id="73" creationId="{1310EFE2-B91D-47E7-B117-C2A802800A7C}"/>
          </ac:spMkLst>
        </pc:spChg>
        <pc:grpChg chg="add">
          <ac:chgData name="SHREE JNANESH - 201038012" userId="f0baff2f-95a8-42cf-8bd3-b50882e826ad" providerId="ADAL" clId="{8621F935-FD44-43B6-9356-EE2F3AEB804B}" dt="2021-01-19T13:57:33.906" v="778" actId="26606"/>
          <ac:grpSpMkLst>
            <pc:docMk/>
            <pc:sldMk cId="1678782588" sldId="272"/>
            <ac:grpSpMk id="9" creationId="{8CD25866-F15D-40A4-AEC5-47C044637AB7}"/>
          </ac:grpSpMkLst>
        </pc:grpChg>
        <pc:grpChg chg="add">
          <ac:chgData name="SHREE JNANESH - 201038012" userId="f0baff2f-95a8-42cf-8bd3-b50882e826ad" providerId="ADAL" clId="{8621F935-FD44-43B6-9356-EE2F3AEB804B}" dt="2021-01-19T13:57:33.906" v="778" actId="26606"/>
          <ac:grpSpMkLst>
            <pc:docMk/>
            <pc:sldMk cId="1678782588" sldId="272"/>
            <ac:grpSpMk id="23" creationId="{0C4A17ED-96AA-44A6-A050-E1A7A1CDD9E7}"/>
          </ac:grpSpMkLst>
        </pc:grpChg>
        <pc:grpChg chg="add">
          <ac:chgData name="SHREE JNANESH - 201038012" userId="f0baff2f-95a8-42cf-8bd3-b50882e826ad" providerId="ADAL" clId="{8621F935-FD44-43B6-9356-EE2F3AEB804B}" dt="2021-01-19T13:57:33.906" v="778" actId="26606"/>
          <ac:grpSpMkLst>
            <pc:docMk/>
            <pc:sldMk cId="1678782588" sldId="272"/>
            <ac:grpSpMk id="45" creationId="{5D1545E6-EB3C-4478-A661-A2CA963F129C}"/>
          </ac:grpSpMkLst>
        </pc:grpChg>
        <pc:grpChg chg="add">
          <ac:chgData name="SHREE JNANESH - 201038012" userId="f0baff2f-95a8-42cf-8bd3-b50882e826ad" providerId="ADAL" clId="{8621F935-FD44-43B6-9356-EE2F3AEB804B}" dt="2021-01-19T13:57:33.906" v="778" actId="26606"/>
          <ac:grpSpMkLst>
            <pc:docMk/>
            <pc:sldMk cId="1678782588" sldId="272"/>
            <ac:grpSpMk id="59" creationId="{40A75861-F6C5-44A9-B161-B03701CBDE0C}"/>
          </ac:grpSpMkLst>
        </pc:grpChg>
      </pc:sldChg>
      <pc:sldChg chg="modSp mod">
        <pc:chgData name="SHREE JNANESH - 201038012" userId="f0baff2f-95a8-42cf-8bd3-b50882e826ad" providerId="ADAL" clId="{8621F935-FD44-43B6-9356-EE2F3AEB804B}" dt="2021-01-19T12:04:08.013" v="327" actId="20577"/>
        <pc:sldMkLst>
          <pc:docMk/>
          <pc:sldMk cId="4180210181" sldId="281"/>
        </pc:sldMkLst>
        <pc:spChg chg="mod">
          <ac:chgData name="SHREE JNANESH - 201038012" userId="f0baff2f-95a8-42cf-8bd3-b50882e826ad" providerId="ADAL" clId="{8621F935-FD44-43B6-9356-EE2F3AEB804B}" dt="2021-01-19T12:04:08.013" v="327" actId="20577"/>
          <ac:spMkLst>
            <pc:docMk/>
            <pc:sldMk cId="4180210181" sldId="281"/>
            <ac:spMk id="3" creationId="{9B48EB38-501D-44DE-BFD6-D9267C7EE9C9}"/>
          </ac:spMkLst>
        </pc:spChg>
      </pc:sldChg>
      <pc:sldChg chg="delSp modSp mod">
        <pc:chgData name="SHREE JNANESH - 201038012" userId="f0baff2f-95a8-42cf-8bd3-b50882e826ad" providerId="ADAL" clId="{8621F935-FD44-43B6-9356-EE2F3AEB804B}" dt="2021-01-20T07:46:20.356" v="902" actId="1076"/>
        <pc:sldMkLst>
          <pc:docMk/>
          <pc:sldMk cId="978693003" sldId="282"/>
        </pc:sldMkLst>
        <pc:spChg chg="mod">
          <ac:chgData name="SHREE JNANESH - 201038012" userId="f0baff2f-95a8-42cf-8bd3-b50882e826ad" providerId="ADAL" clId="{8621F935-FD44-43B6-9356-EE2F3AEB804B}" dt="2021-01-19T12:03:31.124" v="319" actId="20577"/>
          <ac:spMkLst>
            <pc:docMk/>
            <pc:sldMk cId="978693003" sldId="282"/>
            <ac:spMk id="2" creationId="{20243D01-B40D-405D-92BC-35C6AA5D0341}"/>
          </ac:spMkLst>
        </pc:spChg>
        <pc:spChg chg="del mod">
          <ac:chgData name="SHREE JNANESH - 201038012" userId="f0baff2f-95a8-42cf-8bd3-b50882e826ad" providerId="ADAL" clId="{8621F935-FD44-43B6-9356-EE2F3AEB804B}" dt="2021-01-20T07:46:15.893" v="900" actId="478"/>
          <ac:spMkLst>
            <pc:docMk/>
            <pc:sldMk cId="978693003" sldId="282"/>
            <ac:spMk id="3" creationId="{EC8CB986-6518-4219-A1AC-06FDB1E2566E}"/>
          </ac:spMkLst>
        </pc:spChg>
        <pc:picChg chg="mod">
          <ac:chgData name="SHREE JNANESH - 201038012" userId="f0baff2f-95a8-42cf-8bd3-b50882e826ad" providerId="ADAL" clId="{8621F935-FD44-43B6-9356-EE2F3AEB804B}" dt="2021-01-20T07:46:18.396" v="901" actId="1076"/>
          <ac:picMkLst>
            <pc:docMk/>
            <pc:sldMk cId="978693003" sldId="282"/>
            <ac:picMk id="7" creationId="{00C482CC-387D-48F8-9CF2-78993870093E}"/>
          </ac:picMkLst>
        </pc:picChg>
        <pc:picChg chg="mod">
          <ac:chgData name="SHREE JNANESH - 201038012" userId="f0baff2f-95a8-42cf-8bd3-b50882e826ad" providerId="ADAL" clId="{8621F935-FD44-43B6-9356-EE2F3AEB804B}" dt="2021-01-20T07:46:20.356" v="902" actId="1076"/>
          <ac:picMkLst>
            <pc:docMk/>
            <pc:sldMk cId="978693003" sldId="282"/>
            <ac:picMk id="8" creationId="{A924E230-887E-4556-8EAE-6538CCF16CB4}"/>
          </ac:picMkLst>
        </pc:picChg>
      </pc:sldChg>
      <pc:sldChg chg="addSp modSp mod">
        <pc:chgData name="SHREE JNANESH - 201038012" userId="f0baff2f-95a8-42cf-8bd3-b50882e826ad" providerId="ADAL" clId="{8621F935-FD44-43B6-9356-EE2F3AEB804B}" dt="2021-01-19T13:53:26.676" v="775" actId="14100"/>
        <pc:sldMkLst>
          <pc:docMk/>
          <pc:sldMk cId="250178273" sldId="283"/>
        </pc:sldMkLst>
        <pc:spChg chg="mod">
          <ac:chgData name="SHREE JNANESH - 201038012" userId="f0baff2f-95a8-42cf-8bd3-b50882e826ad" providerId="ADAL" clId="{8621F935-FD44-43B6-9356-EE2F3AEB804B}" dt="2021-01-19T12:03:40.484" v="321" actId="20577"/>
          <ac:spMkLst>
            <pc:docMk/>
            <pc:sldMk cId="250178273" sldId="283"/>
            <ac:spMk id="2" creationId="{87563647-005B-41DE-9C60-D52633DD5486}"/>
          </ac:spMkLst>
        </pc:spChg>
        <pc:spChg chg="add mod">
          <ac:chgData name="SHREE JNANESH - 201038012" userId="f0baff2f-95a8-42cf-8bd3-b50882e826ad" providerId="ADAL" clId="{8621F935-FD44-43B6-9356-EE2F3AEB804B}" dt="2021-01-19T12:03:53.213" v="324" actId="1076"/>
          <ac:spMkLst>
            <pc:docMk/>
            <pc:sldMk cId="250178273" sldId="283"/>
            <ac:spMk id="7" creationId="{2C8C703A-8207-4073-9D39-5211DCBF0DBC}"/>
          </ac:spMkLst>
        </pc:spChg>
        <pc:picChg chg="mod">
          <ac:chgData name="SHREE JNANESH - 201038012" userId="f0baff2f-95a8-42cf-8bd3-b50882e826ad" providerId="ADAL" clId="{8621F935-FD44-43B6-9356-EE2F3AEB804B}" dt="2021-01-19T13:53:26.676" v="775" actId="14100"/>
          <ac:picMkLst>
            <pc:docMk/>
            <pc:sldMk cId="250178273" sldId="283"/>
            <ac:picMk id="6" creationId="{6D75DE73-193A-49A2-A2E9-D146391AEEAE}"/>
          </ac:picMkLst>
        </pc:picChg>
      </pc:sldChg>
      <pc:sldChg chg="addSp delSp modSp del mod">
        <pc:chgData name="SHREE JNANESH - 201038012" userId="f0baff2f-95a8-42cf-8bd3-b50882e826ad" providerId="ADAL" clId="{8621F935-FD44-43B6-9356-EE2F3AEB804B}" dt="2021-01-19T10:25:53.553" v="1" actId="2696"/>
        <pc:sldMkLst>
          <pc:docMk/>
          <pc:sldMk cId="1882583305" sldId="284"/>
        </pc:sldMkLst>
        <pc:spChg chg="add mod">
          <ac:chgData name="SHREE JNANESH - 201038012" userId="f0baff2f-95a8-42cf-8bd3-b50882e826ad" providerId="ADAL" clId="{8621F935-FD44-43B6-9356-EE2F3AEB804B}" dt="2021-01-19T10:25:50.307" v="0" actId="478"/>
          <ac:spMkLst>
            <pc:docMk/>
            <pc:sldMk cId="1882583305" sldId="284"/>
            <ac:spMk id="8" creationId="{0BA6BFF7-357E-4A19-9888-9E31D43440BA}"/>
          </ac:spMkLst>
        </pc:spChg>
        <pc:picChg chg="del">
          <ac:chgData name="SHREE JNANESH - 201038012" userId="f0baff2f-95a8-42cf-8bd3-b50882e826ad" providerId="ADAL" clId="{8621F935-FD44-43B6-9356-EE2F3AEB804B}" dt="2021-01-19T10:25:50.307" v="0" actId="478"/>
          <ac:picMkLst>
            <pc:docMk/>
            <pc:sldMk cId="1882583305" sldId="284"/>
            <ac:picMk id="6" creationId="{64B6609E-AA43-435A-99E8-C699804E35AF}"/>
          </ac:picMkLst>
        </pc:picChg>
      </pc:sldChg>
      <pc:sldChg chg="modSp mod">
        <pc:chgData name="SHREE JNANESH - 201038012" userId="f0baff2f-95a8-42cf-8bd3-b50882e826ad" providerId="ADAL" clId="{8621F935-FD44-43B6-9356-EE2F3AEB804B}" dt="2021-01-20T08:26:46.886" v="904" actId="1038"/>
        <pc:sldMkLst>
          <pc:docMk/>
          <pc:sldMk cId="4111665943" sldId="285"/>
        </pc:sldMkLst>
        <pc:picChg chg="mod">
          <ac:chgData name="SHREE JNANESH - 201038012" userId="f0baff2f-95a8-42cf-8bd3-b50882e826ad" providerId="ADAL" clId="{8621F935-FD44-43B6-9356-EE2F3AEB804B}" dt="2021-01-20T08:26:46.886" v="904" actId="1038"/>
          <ac:picMkLst>
            <pc:docMk/>
            <pc:sldMk cId="4111665943" sldId="285"/>
            <ac:picMk id="13" creationId="{0E314EB2-52AD-4915-A5AB-6D1C0717EB7D}"/>
          </ac:picMkLst>
        </pc:picChg>
        <pc:picChg chg="mod">
          <ac:chgData name="SHREE JNANESH - 201038012" userId="f0baff2f-95a8-42cf-8bd3-b50882e826ad" providerId="ADAL" clId="{8621F935-FD44-43B6-9356-EE2F3AEB804B}" dt="2021-01-20T06:10:36.894" v="780" actId="1076"/>
          <ac:picMkLst>
            <pc:docMk/>
            <pc:sldMk cId="4111665943" sldId="285"/>
            <ac:picMk id="26" creationId="{05430D93-7385-4826-98DF-9B7AD9CF3764}"/>
          </ac:picMkLst>
        </pc:picChg>
      </pc:sldChg>
      <pc:sldChg chg="del">
        <pc:chgData name="SHREE JNANESH - 201038012" userId="f0baff2f-95a8-42cf-8bd3-b50882e826ad" providerId="ADAL" clId="{8621F935-FD44-43B6-9356-EE2F3AEB804B}" dt="2021-01-19T10:26:16.707" v="2" actId="2696"/>
        <pc:sldMkLst>
          <pc:docMk/>
          <pc:sldMk cId="3810194588" sldId="288"/>
        </pc:sldMkLst>
      </pc:sldChg>
      <pc:sldChg chg="modSp mod">
        <pc:chgData name="SHREE JNANESH - 201038012" userId="f0baff2f-95a8-42cf-8bd3-b50882e826ad" providerId="ADAL" clId="{8621F935-FD44-43B6-9356-EE2F3AEB804B}" dt="2021-01-20T07:15:48.279" v="869" actId="1076"/>
        <pc:sldMkLst>
          <pc:docMk/>
          <pc:sldMk cId="1692201910" sldId="289"/>
        </pc:sldMkLst>
        <pc:picChg chg="mod modCrop">
          <ac:chgData name="SHREE JNANESH - 201038012" userId="f0baff2f-95a8-42cf-8bd3-b50882e826ad" providerId="ADAL" clId="{8621F935-FD44-43B6-9356-EE2F3AEB804B}" dt="2021-01-20T07:15:48.279" v="869" actId="1076"/>
          <ac:picMkLst>
            <pc:docMk/>
            <pc:sldMk cId="1692201910" sldId="289"/>
            <ac:picMk id="4" creationId="{686A9793-F956-4C92-8FAE-E280A86BACBA}"/>
          </ac:picMkLst>
        </pc:picChg>
      </pc:sldChg>
      <pc:sldChg chg="addSp delSp modSp mod">
        <pc:chgData name="SHREE JNANESH - 201038012" userId="f0baff2f-95a8-42cf-8bd3-b50882e826ad" providerId="ADAL" clId="{8621F935-FD44-43B6-9356-EE2F3AEB804B}" dt="2021-01-19T13:46:29.876" v="721" actId="1076"/>
        <pc:sldMkLst>
          <pc:docMk/>
          <pc:sldMk cId="4216791254" sldId="290"/>
        </pc:sldMkLst>
        <pc:picChg chg="add mod modCrop">
          <ac:chgData name="SHREE JNANESH - 201038012" userId="f0baff2f-95a8-42cf-8bd3-b50882e826ad" providerId="ADAL" clId="{8621F935-FD44-43B6-9356-EE2F3AEB804B}" dt="2021-01-19T13:46:29.876" v="721" actId="1076"/>
          <ac:picMkLst>
            <pc:docMk/>
            <pc:sldMk cId="4216791254" sldId="290"/>
            <ac:picMk id="4" creationId="{CE0A389E-8F3B-4779-8F9A-FC2BAD6E9F69}"/>
          </ac:picMkLst>
        </pc:picChg>
        <pc:picChg chg="add del mod">
          <ac:chgData name="SHREE JNANESH - 201038012" userId="f0baff2f-95a8-42cf-8bd3-b50882e826ad" providerId="ADAL" clId="{8621F935-FD44-43B6-9356-EE2F3AEB804B}" dt="2021-01-19T10:36:37.551" v="224" actId="478"/>
          <ac:picMkLst>
            <pc:docMk/>
            <pc:sldMk cId="4216791254" sldId="290"/>
            <ac:picMk id="4" creationId="{D9E5A519-5898-4AC9-8380-B76E3B6D6E60}"/>
          </ac:picMkLst>
        </pc:picChg>
        <pc:picChg chg="add del mod">
          <ac:chgData name="SHREE JNANESH - 201038012" userId="f0baff2f-95a8-42cf-8bd3-b50882e826ad" providerId="ADAL" clId="{8621F935-FD44-43B6-9356-EE2F3AEB804B}" dt="2021-01-19T12:08:10.289" v="397" actId="21"/>
          <ac:picMkLst>
            <pc:docMk/>
            <pc:sldMk cId="4216791254" sldId="290"/>
            <ac:picMk id="6" creationId="{11BBD3AF-6598-4AB3-826E-723464814D3D}"/>
          </ac:picMkLst>
        </pc:picChg>
        <pc:picChg chg="add del mod">
          <ac:chgData name="SHREE JNANESH - 201038012" userId="f0baff2f-95a8-42cf-8bd3-b50882e826ad" providerId="ADAL" clId="{8621F935-FD44-43B6-9356-EE2F3AEB804B}" dt="2021-01-19T13:46:04.333" v="713" actId="478"/>
          <ac:picMkLst>
            <pc:docMk/>
            <pc:sldMk cId="4216791254" sldId="290"/>
            <ac:picMk id="8" creationId="{2B93FEBA-8CFD-4563-B774-B75AD4C01A38}"/>
          </ac:picMkLst>
        </pc:picChg>
      </pc:sldChg>
      <pc:sldChg chg="addSp modSp mod">
        <pc:chgData name="SHREE JNANESH - 201038012" userId="f0baff2f-95a8-42cf-8bd3-b50882e826ad" providerId="ADAL" clId="{8621F935-FD44-43B6-9356-EE2F3AEB804B}" dt="2021-01-19T10:35:58.724" v="216" actId="1036"/>
        <pc:sldMkLst>
          <pc:docMk/>
          <pc:sldMk cId="900204155" sldId="291"/>
        </pc:sldMkLst>
        <pc:picChg chg="add mod">
          <ac:chgData name="SHREE JNANESH - 201038012" userId="f0baff2f-95a8-42cf-8bd3-b50882e826ad" providerId="ADAL" clId="{8621F935-FD44-43B6-9356-EE2F3AEB804B}" dt="2021-01-19T10:35:58.724" v="216" actId="1036"/>
          <ac:picMkLst>
            <pc:docMk/>
            <pc:sldMk cId="900204155" sldId="291"/>
            <ac:picMk id="5" creationId="{30E2C4D9-B57A-4290-8A87-489BD566588F}"/>
          </ac:picMkLst>
        </pc:picChg>
      </pc:sldChg>
      <pc:sldChg chg="new del">
        <pc:chgData name="SHREE JNANESH - 201038012" userId="f0baff2f-95a8-42cf-8bd3-b50882e826ad" providerId="ADAL" clId="{8621F935-FD44-43B6-9356-EE2F3AEB804B}" dt="2021-01-19T10:27:36.605" v="9" actId="47"/>
        <pc:sldMkLst>
          <pc:docMk/>
          <pc:sldMk cId="1663438009" sldId="292"/>
        </pc:sldMkLst>
      </pc:sldChg>
      <pc:sldChg chg="new del">
        <pc:chgData name="SHREE JNANESH - 201038012" userId="f0baff2f-95a8-42cf-8bd3-b50882e826ad" providerId="ADAL" clId="{8621F935-FD44-43B6-9356-EE2F3AEB804B}" dt="2021-01-19T10:26:48.894" v="4" actId="47"/>
        <pc:sldMkLst>
          <pc:docMk/>
          <pc:sldMk cId="1890009522" sldId="292"/>
        </pc:sldMkLst>
      </pc:sldChg>
      <pc:sldChg chg="addSp delSp modSp new mod">
        <pc:chgData name="SHREE JNANESH - 201038012" userId="f0baff2f-95a8-42cf-8bd3-b50882e826ad" providerId="ADAL" clId="{8621F935-FD44-43B6-9356-EE2F3AEB804B}" dt="2021-01-21T11:51:31.381" v="924" actId="2711"/>
        <pc:sldMkLst>
          <pc:docMk/>
          <pc:sldMk cId="2525850101" sldId="293"/>
        </pc:sldMkLst>
        <pc:spChg chg="mod">
          <ac:chgData name="SHREE JNANESH - 201038012" userId="f0baff2f-95a8-42cf-8bd3-b50882e826ad" providerId="ADAL" clId="{8621F935-FD44-43B6-9356-EE2F3AEB804B}" dt="2021-01-19T10:27:54.364" v="59" actId="20577"/>
          <ac:spMkLst>
            <pc:docMk/>
            <pc:sldMk cId="2525850101" sldId="293"/>
            <ac:spMk id="2" creationId="{5ED4B69C-DEAE-46DD-A3E9-D21400042F81}"/>
          </ac:spMkLst>
        </pc:spChg>
        <pc:spChg chg="del">
          <ac:chgData name="SHREE JNANESH - 201038012" userId="f0baff2f-95a8-42cf-8bd3-b50882e826ad" providerId="ADAL" clId="{8621F935-FD44-43B6-9356-EE2F3AEB804B}" dt="2021-01-19T10:28:04.545" v="60" actId="3680"/>
          <ac:spMkLst>
            <pc:docMk/>
            <pc:sldMk cId="2525850101" sldId="293"/>
            <ac:spMk id="3" creationId="{74D66B3F-AC02-43C9-A579-5F3D85220460}"/>
          </ac:spMkLst>
        </pc:spChg>
        <pc:graphicFrameChg chg="add mod ord modGraphic">
          <ac:chgData name="SHREE JNANESH - 201038012" userId="f0baff2f-95a8-42cf-8bd3-b50882e826ad" providerId="ADAL" clId="{8621F935-FD44-43B6-9356-EE2F3AEB804B}" dt="2021-01-21T11:51:31.381" v="924" actId="2711"/>
          <ac:graphicFrameMkLst>
            <pc:docMk/>
            <pc:sldMk cId="2525850101" sldId="293"/>
            <ac:graphicFrameMk id="5" creationId="{9BE5423E-BD40-4279-B1B7-9DA15F7D2904}"/>
          </ac:graphicFrameMkLst>
        </pc:graphicFrameChg>
      </pc:sldChg>
      <pc:sldChg chg="new del">
        <pc:chgData name="SHREE JNANESH - 201038012" userId="f0baff2f-95a8-42cf-8bd3-b50882e826ad" providerId="ADAL" clId="{8621F935-FD44-43B6-9356-EE2F3AEB804B}" dt="2021-01-19T10:27:29.016" v="7" actId="47"/>
        <pc:sldMkLst>
          <pc:docMk/>
          <pc:sldMk cId="3770393482" sldId="293"/>
        </pc:sldMkLst>
      </pc:sldChg>
      <pc:sldChg chg="addSp delSp modSp new mod">
        <pc:chgData name="SHREE JNANESH - 201038012" userId="f0baff2f-95a8-42cf-8bd3-b50882e826ad" providerId="ADAL" clId="{8621F935-FD44-43B6-9356-EE2F3AEB804B}" dt="2021-01-19T13:48:55.181" v="772" actId="14100"/>
        <pc:sldMkLst>
          <pc:docMk/>
          <pc:sldMk cId="1640153590" sldId="294"/>
        </pc:sldMkLst>
        <pc:picChg chg="add del mod">
          <ac:chgData name="SHREE JNANESH - 201038012" userId="f0baff2f-95a8-42cf-8bd3-b50882e826ad" providerId="ADAL" clId="{8621F935-FD44-43B6-9356-EE2F3AEB804B}" dt="2021-01-19T13:46:38.889" v="723" actId="478"/>
          <ac:picMkLst>
            <pc:docMk/>
            <pc:sldMk cId="1640153590" sldId="294"/>
            <ac:picMk id="4" creationId="{7B44BCBD-B154-4CB5-B54E-F616A5802A64}"/>
          </ac:picMkLst>
        </pc:picChg>
        <pc:picChg chg="add del mod modCrop">
          <ac:chgData name="SHREE JNANESH - 201038012" userId="f0baff2f-95a8-42cf-8bd3-b50882e826ad" providerId="ADAL" clId="{8621F935-FD44-43B6-9356-EE2F3AEB804B}" dt="2021-01-19T13:47:31.546" v="741" actId="478"/>
          <ac:picMkLst>
            <pc:docMk/>
            <pc:sldMk cId="1640153590" sldId="294"/>
            <ac:picMk id="5" creationId="{92132343-4546-4ACA-B1F9-BC6AB373CB0A}"/>
          </ac:picMkLst>
        </pc:picChg>
        <pc:picChg chg="add del mod">
          <ac:chgData name="SHREE JNANESH - 201038012" userId="f0baff2f-95a8-42cf-8bd3-b50882e826ad" providerId="ADAL" clId="{8621F935-FD44-43B6-9356-EE2F3AEB804B}" dt="2021-01-19T12:07:50.010" v="394" actId="478"/>
          <ac:picMkLst>
            <pc:docMk/>
            <pc:sldMk cId="1640153590" sldId="294"/>
            <ac:picMk id="6" creationId="{55BF989D-4322-431E-8598-A382C5F199E9}"/>
          </ac:picMkLst>
        </pc:picChg>
        <pc:picChg chg="add del mod">
          <ac:chgData name="SHREE JNANESH - 201038012" userId="f0baff2f-95a8-42cf-8bd3-b50882e826ad" providerId="ADAL" clId="{8621F935-FD44-43B6-9356-EE2F3AEB804B}" dt="2021-01-19T13:46:38.272" v="722" actId="478"/>
          <ac:picMkLst>
            <pc:docMk/>
            <pc:sldMk cId="1640153590" sldId="294"/>
            <ac:picMk id="7" creationId="{433F3250-1954-4A11-B2B7-59F467398146}"/>
          </ac:picMkLst>
        </pc:picChg>
        <pc:picChg chg="add mod modCrop">
          <ac:chgData name="SHREE JNANESH - 201038012" userId="f0baff2f-95a8-42cf-8bd3-b50882e826ad" providerId="ADAL" clId="{8621F935-FD44-43B6-9356-EE2F3AEB804B}" dt="2021-01-19T13:48:55.181" v="772" actId="14100"/>
          <ac:picMkLst>
            <pc:docMk/>
            <pc:sldMk cId="1640153590" sldId="294"/>
            <ac:picMk id="8" creationId="{B519BF47-7557-42BA-9B5F-9A9C6A73072C}"/>
          </ac:picMkLst>
        </pc:picChg>
        <pc:picChg chg="add del mod">
          <ac:chgData name="SHREE JNANESH - 201038012" userId="f0baff2f-95a8-42cf-8bd3-b50882e826ad" providerId="ADAL" clId="{8621F935-FD44-43B6-9356-EE2F3AEB804B}" dt="2021-01-19T13:47:45.828" v="747" actId="478"/>
          <ac:picMkLst>
            <pc:docMk/>
            <pc:sldMk cId="1640153590" sldId="294"/>
            <ac:picMk id="10" creationId="{F82D4763-B217-45CB-AEC3-1B7CD506AA66}"/>
          </ac:picMkLst>
        </pc:picChg>
        <pc:picChg chg="add del mod">
          <ac:chgData name="SHREE JNANESH - 201038012" userId="f0baff2f-95a8-42cf-8bd3-b50882e826ad" providerId="ADAL" clId="{8621F935-FD44-43B6-9356-EE2F3AEB804B}" dt="2021-01-19T13:47:50.919" v="751" actId="478"/>
          <ac:picMkLst>
            <pc:docMk/>
            <pc:sldMk cId="1640153590" sldId="294"/>
            <ac:picMk id="12" creationId="{01118803-E08D-44AB-BD69-178B21A9E9DA}"/>
          </ac:picMkLst>
        </pc:picChg>
        <pc:picChg chg="add mod modCrop">
          <ac:chgData name="SHREE JNANESH - 201038012" userId="f0baff2f-95a8-42cf-8bd3-b50882e826ad" providerId="ADAL" clId="{8621F935-FD44-43B6-9356-EE2F3AEB804B}" dt="2021-01-19T13:48:40.476" v="769" actId="14100"/>
          <ac:picMkLst>
            <pc:docMk/>
            <pc:sldMk cId="1640153590" sldId="294"/>
            <ac:picMk id="14" creationId="{F360BF37-B49A-436F-984B-40172DC1C854}"/>
          </ac:picMkLst>
        </pc:picChg>
      </pc:sldChg>
      <pc:sldChg chg="addSp delSp modSp new mod setBg">
        <pc:chgData name="SHREE JNANESH - 201038012" userId="f0baff2f-95a8-42cf-8bd3-b50882e826ad" providerId="ADAL" clId="{8621F935-FD44-43B6-9356-EE2F3AEB804B}" dt="2021-01-20T07:08:58.561" v="861" actId="14100"/>
        <pc:sldMkLst>
          <pc:docMk/>
          <pc:sldMk cId="942225749" sldId="295"/>
        </pc:sldMkLst>
        <pc:spChg chg="mod ord">
          <ac:chgData name="SHREE JNANESH - 201038012" userId="f0baff2f-95a8-42cf-8bd3-b50882e826ad" providerId="ADAL" clId="{8621F935-FD44-43B6-9356-EE2F3AEB804B}" dt="2021-01-19T10:39:44.517" v="262" actId="26606"/>
          <ac:spMkLst>
            <pc:docMk/>
            <pc:sldMk cId="942225749" sldId="295"/>
            <ac:spMk id="2" creationId="{F780FBFB-5337-4D18-9C9F-B48DAB00534D}"/>
          </ac:spMkLst>
        </pc:spChg>
        <pc:spChg chg="add del">
          <ac:chgData name="SHREE JNANESH - 201038012" userId="f0baff2f-95a8-42cf-8bd3-b50882e826ad" providerId="ADAL" clId="{8621F935-FD44-43B6-9356-EE2F3AEB804B}" dt="2021-01-19T10:39:44.511" v="261" actId="26606"/>
          <ac:spMkLst>
            <pc:docMk/>
            <pc:sldMk cId="942225749" sldId="295"/>
            <ac:spMk id="11" creationId="{4898DB48-136A-4A3A-9ADF-9563220C45E7}"/>
          </ac:spMkLst>
        </pc:spChg>
        <pc:spChg chg="add del">
          <ac:chgData name="SHREE JNANESH - 201038012" userId="f0baff2f-95a8-42cf-8bd3-b50882e826ad" providerId="ADAL" clId="{8621F935-FD44-43B6-9356-EE2F3AEB804B}" dt="2021-01-19T10:39:44.511" v="261" actId="26606"/>
          <ac:spMkLst>
            <pc:docMk/>
            <pc:sldMk cId="942225749" sldId="295"/>
            <ac:spMk id="13" creationId="{4542BCD2-34D4-487C-BB88-697F103D6B1A}"/>
          </ac:spMkLst>
        </pc:spChg>
        <pc:spChg chg="add del">
          <ac:chgData name="SHREE JNANESH - 201038012" userId="f0baff2f-95a8-42cf-8bd3-b50882e826ad" providerId="ADAL" clId="{8621F935-FD44-43B6-9356-EE2F3AEB804B}" dt="2021-01-19T10:39:44.511" v="261" actId="26606"/>
          <ac:spMkLst>
            <pc:docMk/>
            <pc:sldMk cId="942225749" sldId="295"/>
            <ac:spMk id="15" creationId="{0BB54318-AD96-47DA-B7AE-9F3ACCC3D062}"/>
          </ac:spMkLst>
        </pc:spChg>
        <pc:spChg chg="add del">
          <ac:chgData name="SHREE JNANESH - 201038012" userId="f0baff2f-95a8-42cf-8bd3-b50882e826ad" providerId="ADAL" clId="{8621F935-FD44-43B6-9356-EE2F3AEB804B}" dt="2021-01-19T10:40:06.801" v="265" actId="26606"/>
          <ac:spMkLst>
            <pc:docMk/>
            <pc:sldMk cId="942225749" sldId="295"/>
            <ac:spMk id="17" creationId="{7EE7015A-7414-44F5-8525-D559FA844B89}"/>
          </ac:spMkLst>
        </pc:spChg>
        <pc:spChg chg="add del">
          <ac:chgData name="SHREE JNANESH - 201038012" userId="f0baff2f-95a8-42cf-8bd3-b50882e826ad" providerId="ADAL" clId="{8621F935-FD44-43B6-9356-EE2F3AEB804B}" dt="2021-01-19T10:40:06.801" v="265" actId="26606"/>
          <ac:spMkLst>
            <pc:docMk/>
            <pc:sldMk cId="942225749" sldId="295"/>
            <ac:spMk id="18" creationId="{DFF2E1E0-80B8-44F1-9E63-87A5A7380B1D}"/>
          </ac:spMkLst>
        </pc:spChg>
        <pc:spChg chg="add del">
          <ac:chgData name="SHREE JNANESH - 201038012" userId="f0baff2f-95a8-42cf-8bd3-b50882e826ad" providerId="ADAL" clId="{8621F935-FD44-43B6-9356-EE2F3AEB804B}" dt="2021-01-19T10:40:06.801" v="265" actId="26606"/>
          <ac:spMkLst>
            <pc:docMk/>
            <pc:sldMk cId="942225749" sldId="295"/>
            <ac:spMk id="19" creationId="{C5F3D482-762B-4F81-847D-65C2948A1178}"/>
          </ac:spMkLst>
        </pc:spChg>
        <pc:spChg chg="add del">
          <ac:chgData name="SHREE JNANESH - 201038012" userId="f0baff2f-95a8-42cf-8bd3-b50882e826ad" providerId="ADAL" clId="{8621F935-FD44-43B6-9356-EE2F3AEB804B}" dt="2021-01-19T10:40:06.801" v="265" actId="26606"/>
          <ac:spMkLst>
            <pc:docMk/>
            <pc:sldMk cId="942225749" sldId="295"/>
            <ac:spMk id="20" creationId="{FC694982-5260-4884-A31D-9A537AEC6A19}"/>
          </ac:spMkLst>
        </pc:spChg>
        <pc:spChg chg="add del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25" creationId="{DFF2E1E0-80B8-44F1-9E63-87A5A7380B1D}"/>
          </ac:spMkLst>
        </pc:spChg>
        <pc:spChg chg="add del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27" creationId="{C5F3D482-762B-4F81-847D-65C2948A1178}"/>
          </ac:spMkLst>
        </pc:spChg>
        <pc:spChg chg="add del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29" creationId="{FC694982-5260-4884-A31D-9A537AEC6A19}"/>
          </ac:spMkLst>
        </pc:spChg>
        <pc:spChg chg="add del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31" creationId="{7EE7015A-7414-44F5-8525-D559FA844B89}"/>
          </ac:spMkLst>
        </pc:spChg>
        <pc:spChg chg="add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36" creationId="{F35F5135-9DEE-4417-97DD-FDF63C383683}"/>
          </ac:spMkLst>
        </pc:spChg>
        <pc:spChg chg="add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38" creationId="{AC0380E4-7643-4D7D-805C-5D43BF01FCF1}"/>
          </ac:spMkLst>
        </pc:spChg>
        <pc:spChg chg="add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40" creationId="{A6DC4E48-1955-4EFD-94E1-F07AC6F0015A}"/>
          </ac:spMkLst>
        </pc:spChg>
        <pc:spChg chg="add">
          <ac:chgData name="SHREE JNANESH - 201038012" userId="f0baff2f-95a8-42cf-8bd3-b50882e826ad" providerId="ADAL" clId="{8621F935-FD44-43B6-9356-EE2F3AEB804B}" dt="2021-01-19T10:40:42.429" v="266" actId="26606"/>
          <ac:spMkLst>
            <pc:docMk/>
            <pc:sldMk cId="942225749" sldId="295"/>
            <ac:spMk id="42" creationId="{0217462E-1CE9-48D5-B32C-8A4ABFFFF645}"/>
          </ac:spMkLst>
        </pc:spChg>
        <pc:picChg chg="add del mod ord modCrop">
          <ac:chgData name="SHREE JNANESH - 201038012" userId="f0baff2f-95a8-42cf-8bd3-b50882e826ad" providerId="ADAL" clId="{8621F935-FD44-43B6-9356-EE2F3AEB804B}" dt="2021-01-20T07:06:42.428" v="854" actId="14100"/>
          <ac:picMkLst>
            <pc:docMk/>
            <pc:sldMk cId="942225749" sldId="295"/>
            <ac:picMk id="4" creationId="{A69C0B0B-F486-4AE8-8537-60B89BDA1518}"/>
          </ac:picMkLst>
        </pc:picChg>
        <pc:picChg chg="add mod ord modCrop">
          <ac:chgData name="SHREE JNANESH - 201038012" userId="f0baff2f-95a8-42cf-8bd3-b50882e826ad" providerId="ADAL" clId="{8621F935-FD44-43B6-9356-EE2F3AEB804B}" dt="2021-01-20T07:08:58.561" v="861" actId="14100"/>
          <ac:picMkLst>
            <pc:docMk/>
            <pc:sldMk cId="942225749" sldId="295"/>
            <ac:picMk id="6" creationId="{96A0947A-57A4-4AB2-B428-0EB9E04A7E37}"/>
          </ac:picMkLst>
        </pc:picChg>
      </pc:sldChg>
      <pc:sldChg chg="addSp delSp modSp new mod setBg">
        <pc:chgData name="SHREE JNANESH - 201038012" userId="f0baff2f-95a8-42cf-8bd3-b50882e826ad" providerId="ADAL" clId="{8621F935-FD44-43B6-9356-EE2F3AEB804B}" dt="2021-01-19T12:06:21.845" v="391" actId="14100"/>
        <pc:sldMkLst>
          <pc:docMk/>
          <pc:sldMk cId="881760781" sldId="296"/>
        </pc:sldMkLst>
        <pc:spChg chg="mod">
          <ac:chgData name="SHREE JNANESH - 201038012" userId="f0baff2f-95a8-42cf-8bd3-b50882e826ad" providerId="ADAL" clId="{8621F935-FD44-43B6-9356-EE2F3AEB804B}" dt="2021-01-19T12:06:13.208" v="389" actId="1076"/>
          <ac:spMkLst>
            <pc:docMk/>
            <pc:sldMk cId="881760781" sldId="296"/>
            <ac:spMk id="2" creationId="{75D0F908-BEA6-4E7E-834C-B4DA91C93289}"/>
          </ac:spMkLst>
        </pc:spChg>
        <pc:spChg chg="del">
          <ac:chgData name="SHREE JNANESH - 201038012" userId="f0baff2f-95a8-42cf-8bd3-b50882e826ad" providerId="ADAL" clId="{8621F935-FD44-43B6-9356-EE2F3AEB804B}" dt="2021-01-19T12:05:27.037" v="379"/>
          <ac:spMkLst>
            <pc:docMk/>
            <pc:sldMk cId="881760781" sldId="296"/>
            <ac:spMk id="3" creationId="{8F710158-7FC9-4226-AD34-351C622E13CB}"/>
          </ac:spMkLst>
        </pc:spChg>
        <pc:spChg chg="mod">
          <ac:chgData name="SHREE JNANESH - 201038012" userId="f0baff2f-95a8-42cf-8bd3-b50882e826ad" providerId="ADAL" clId="{8621F935-FD44-43B6-9356-EE2F3AEB804B}" dt="2021-01-19T12:05:35.787" v="385" actId="26606"/>
          <ac:spMkLst>
            <pc:docMk/>
            <pc:sldMk cId="881760781" sldId="296"/>
            <ac:spMk id="4" creationId="{4859863C-8F02-4345-8BA0-9571F1EB65F3}"/>
          </ac:spMkLst>
        </pc:spChg>
        <pc:spChg chg="add del">
          <ac:chgData name="SHREE JNANESH - 201038012" userId="f0baff2f-95a8-42cf-8bd3-b50882e826ad" providerId="ADAL" clId="{8621F935-FD44-43B6-9356-EE2F3AEB804B}" dt="2021-01-19T12:06:07.661" v="388" actId="478"/>
          <ac:spMkLst>
            <pc:docMk/>
            <pc:sldMk cId="881760781" sldId="296"/>
            <ac:spMk id="10" creationId="{EDF21F61-70DE-4F3C-89AD-F5BAF22C42C4}"/>
          </ac:spMkLst>
        </pc:spChg>
        <pc:picChg chg="add mod ord">
          <ac:chgData name="SHREE JNANESH - 201038012" userId="f0baff2f-95a8-42cf-8bd3-b50882e826ad" providerId="ADAL" clId="{8621F935-FD44-43B6-9356-EE2F3AEB804B}" dt="2021-01-19T12:06:21.845" v="391" actId="14100"/>
          <ac:picMkLst>
            <pc:docMk/>
            <pc:sldMk cId="881760781" sldId="296"/>
            <ac:picMk id="6" creationId="{E235194E-A291-4068-8A96-3E0B1E5670DF}"/>
          </ac:picMkLst>
        </pc:picChg>
      </pc:sldChg>
      <pc:sldChg chg="addSp delSp modSp new mod ord">
        <pc:chgData name="SHREE JNANESH - 201038012" userId="f0baff2f-95a8-42cf-8bd3-b50882e826ad" providerId="ADAL" clId="{8621F935-FD44-43B6-9356-EE2F3AEB804B}" dt="2021-01-20T07:19:14.787" v="888" actId="1076"/>
        <pc:sldMkLst>
          <pc:docMk/>
          <pc:sldMk cId="2615580887" sldId="297"/>
        </pc:sldMkLst>
        <pc:picChg chg="add del mod modCrop">
          <ac:chgData name="SHREE JNANESH - 201038012" userId="f0baff2f-95a8-42cf-8bd3-b50882e826ad" providerId="ADAL" clId="{8621F935-FD44-43B6-9356-EE2F3AEB804B}" dt="2021-01-20T07:18:48.231" v="880" actId="478"/>
          <ac:picMkLst>
            <pc:docMk/>
            <pc:sldMk cId="2615580887" sldId="297"/>
            <ac:picMk id="4" creationId="{4AE2C8EA-2483-4CE7-A51D-CDACFCAEA33E}"/>
          </ac:picMkLst>
        </pc:picChg>
        <pc:picChg chg="add mod modCrop">
          <ac:chgData name="SHREE JNANESH - 201038012" userId="f0baff2f-95a8-42cf-8bd3-b50882e826ad" providerId="ADAL" clId="{8621F935-FD44-43B6-9356-EE2F3AEB804B}" dt="2021-01-20T07:19:14.787" v="888" actId="1076"/>
          <ac:picMkLst>
            <pc:docMk/>
            <pc:sldMk cId="2615580887" sldId="297"/>
            <ac:picMk id="6" creationId="{9E5A6E39-627D-4DE4-8578-7C3455732A35}"/>
          </ac:picMkLst>
        </pc:picChg>
      </pc:sldChg>
    </pc:docChg>
  </pc:docChgLst>
  <pc:docChgLst>
    <pc:chgData name="Guest User" userId="S::urn:spo:anon#7595ccd299f22589e54d1c1c487e9ecbc1d25c02e76a659b3c989d91d35103d7::" providerId="AD" clId="Web-{688820E3-A9EC-97DB-46F1-393F8BDCA6F1}"/>
    <pc:docChg chg="modSld">
      <pc:chgData name="Guest User" userId="S::urn:spo:anon#7595ccd299f22589e54d1c1c487e9ecbc1d25c02e76a659b3c989d91d35103d7::" providerId="AD" clId="Web-{688820E3-A9EC-97DB-46F1-393F8BDCA6F1}" dt="2021-01-20T07:08:12.123" v="12" actId="20577"/>
      <pc:docMkLst>
        <pc:docMk/>
      </pc:docMkLst>
      <pc:sldChg chg="modSp">
        <pc:chgData name="Guest User" userId="S::urn:spo:anon#7595ccd299f22589e54d1c1c487e9ecbc1d25c02e76a659b3c989d91d35103d7::" providerId="AD" clId="Web-{688820E3-A9EC-97DB-46F1-393F8BDCA6F1}" dt="2021-01-20T07:08:12.123" v="12" actId="20577"/>
        <pc:sldMkLst>
          <pc:docMk/>
          <pc:sldMk cId="1221345392" sldId="271"/>
        </pc:sldMkLst>
        <pc:spChg chg="mod">
          <ac:chgData name="Guest User" userId="S::urn:spo:anon#7595ccd299f22589e54d1c1c487e9ecbc1d25c02e76a659b3c989d91d35103d7::" providerId="AD" clId="Web-{688820E3-A9EC-97DB-46F1-393F8BDCA6F1}" dt="2021-01-20T07:08:12.123" v="12" actId="20577"/>
          <ac:spMkLst>
            <pc:docMk/>
            <pc:sldMk cId="1221345392" sldId="271"/>
            <ac:spMk id="3" creationId="{00000000-0000-0000-0000-000000000000}"/>
          </ac:spMkLst>
        </pc:spChg>
      </pc:sldChg>
    </pc:docChg>
  </pc:docChgLst>
  <pc:docChgLst>
    <pc:chgData name="Guest User" userId="S::urn:spo:anon#7595ccd299f22589e54d1c1c487e9ecbc1d25c02e76a659b3c989d91d35103d7::" providerId="AD" clId="Web-{E6015377-1857-9D8A-D15C-FA9F98B96040}"/>
    <pc:docChg chg="modSld">
      <pc:chgData name="Guest User" userId="S::urn:spo:anon#7595ccd299f22589e54d1c1c487e9ecbc1d25c02e76a659b3c989d91d35103d7::" providerId="AD" clId="Web-{E6015377-1857-9D8A-D15C-FA9F98B96040}" dt="2021-01-20T07:04:45.298" v="87" actId="20577"/>
      <pc:docMkLst>
        <pc:docMk/>
      </pc:docMkLst>
      <pc:sldChg chg="modSp">
        <pc:chgData name="Guest User" userId="S::urn:spo:anon#7595ccd299f22589e54d1c1c487e9ecbc1d25c02e76a659b3c989d91d35103d7::" providerId="AD" clId="Web-{E6015377-1857-9D8A-D15C-FA9F98B96040}" dt="2021-01-20T07:04:45.298" v="87" actId="20577"/>
        <pc:sldMkLst>
          <pc:docMk/>
          <pc:sldMk cId="1221345392" sldId="271"/>
        </pc:sldMkLst>
        <pc:spChg chg="mod">
          <ac:chgData name="Guest User" userId="S::urn:spo:anon#7595ccd299f22589e54d1c1c487e9ecbc1d25c02e76a659b3c989d91d35103d7::" providerId="AD" clId="Web-{E6015377-1857-9D8A-D15C-FA9F98B96040}" dt="2021-01-20T07:04:45.298" v="87" actId="20577"/>
          <ac:spMkLst>
            <pc:docMk/>
            <pc:sldMk cId="1221345392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7FA66-AEF7-4979-9427-53D8511A82BE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B9F2-5BBD-4EF2-AB41-E12F76842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0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B9F2-5BBD-4EF2-AB41-E12F768424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4B9F2-5BBD-4EF2-AB41-E12F768424C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D478-F328-4145-A23B-02B8BF0F8FF7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A8B6-8522-43FC-B702-80FA6D3313CD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A64C-7B4E-42C7-A6D6-6567A550261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2C7C-DCB8-4B0B-94F2-075D003E1CAF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060-1411-42ED-855F-B920A92F1B22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7260-DCFC-49C1-BF8C-D4AFCFA007AC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0BF1-8A16-441C-8E63-3669458618F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CDD0-CAFD-4886-A72A-CCFE3474AC2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9E91-72FB-4969-B24F-AC574CD27B4D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A482-F1B6-4DE2-85C0-0405D585943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6A9B-F43C-44A4-AEDE-F92C3181479B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28AE-7258-4D37-9E0D-2044E7E7C516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9B1C-1FEB-4A06-B949-5FEB3C5AE09F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51C2-CB8F-4326-8A5E-B523A034FE93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E40-945E-423B-9796-AFB3EF35CBFF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B9CF-3DAE-4B63-A420-B01200D38CD9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A9D6-AD32-4BC6-AF89-38E1B6AE581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erv.maximintegrated.com/en/an/TUT810.pdf" TargetMode="External"/><Relationship Id="rId2" Type="http://schemas.openxmlformats.org/officeDocument/2006/relationships/hyperlink" Target="https://components101.com/articles/analog-to-digital-adc-convert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ximintegrated.com/en/design/technical-documents/tutorials/1/1080.html" TargetMode="External"/><Relationship Id="rId4" Type="http://schemas.openxmlformats.org/officeDocument/2006/relationships/hyperlink" Target="https://www.allaboutcircuits.com/textbook/digital/chpt-13/flash-ad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633" y="1229361"/>
            <a:ext cx="8915399" cy="7010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MANIPAL SCHOOL OF INFORMATION SCIENCES</a:t>
            </a:r>
            <a:b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 Constituent unit of MAHE,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Manipal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598" y="1930400"/>
            <a:ext cx="9929590" cy="47685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ANALO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G TO DIGITAL CONVERTER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Under the guidance of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Prashanth Kumar Shetty</a:t>
            </a:r>
          </a:p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Associate Professor - Senior Scale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Manipal School of Information Sciences,</a:t>
            </a:r>
          </a:p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MAHE, MANIPAL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20/1/2021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56" y="159059"/>
            <a:ext cx="5756481" cy="10703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C8DD6E-5E7B-4EFB-B87B-7BD565BAA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86102"/>
              </p:ext>
            </p:extLst>
          </p:nvPr>
        </p:nvGraphicFramePr>
        <p:xfrm>
          <a:off x="2229037" y="2424853"/>
          <a:ext cx="87149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658">
                  <a:extLst>
                    <a:ext uri="{9D8B030D-6E8A-4147-A177-3AD203B41FA5}">
                      <a16:colId xmlns:a16="http://schemas.microsoft.com/office/drawing/2014/main" val="3687115025"/>
                    </a:ext>
                  </a:extLst>
                </a:gridCol>
                <a:gridCol w="3007658">
                  <a:extLst>
                    <a:ext uri="{9D8B030D-6E8A-4147-A177-3AD203B41FA5}">
                      <a16:colId xmlns:a16="http://schemas.microsoft.com/office/drawing/2014/main" val="3485689366"/>
                    </a:ext>
                  </a:extLst>
                </a:gridCol>
                <a:gridCol w="2699660">
                  <a:extLst>
                    <a:ext uri="{9D8B030D-6E8A-4147-A177-3AD203B41FA5}">
                      <a16:colId xmlns:a16="http://schemas.microsoft.com/office/drawing/2014/main" val="2040176277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Reg.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7322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201038012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Shree </a:t>
                      </a:r>
                      <a:r>
                        <a:rPr lang="en-US" err="1"/>
                        <a:t>Jnanesh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VLSI-A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50152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201038037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Tummala Vamshi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VLSI-B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5407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201038055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Avinash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VLSI-B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3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1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30DD-0146-4F3F-A2C2-B49F6C8B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endParaRPr lang="en-IN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3C525-EED9-4F95-8B5D-41E41F99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574BCB4-B062-44D8-BD48-B49344C6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430D93-7385-4826-98DF-9B7AD9CF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56" y="3590497"/>
            <a:ext cx="10147362" cy="2549325"/>
          </a:xfrm>
          <a:prstGeom prst="rect">
            <a:avLst/>
          </a:prstGeom>
        </p:spPr>
      </p:pic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0E314EB2-52AD-4915-A5AB-6D1C0717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12" y="718178"/>
            <a:ext cx="10147362" cy="25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6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6660-F992-4705-9910-0AF60434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synthesis:</a:t>
            </a:r>
            <a:endParaRPr lang="en-IN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02B8B70-8C48-4740-980D-EFCC6B65D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619" y="1514167"/>
            <a:ext cx="9114504" cy="46309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98F-3BC0-44F1-8BD2-B94AF86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E7428-A26C-4A81-B9EC-0DF86385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F945AA-8078-461B-82E5-07F160AF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6" y="147484"/>
            <a:ext cx="9881419" cy="3210232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1E9A5B7-2245-487F-B4FF-3F210D7E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87" y="3429000"/>
            <a:ext cx="9881418" cy="31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C9CDB-8C3F-4B0A-9488-944E8AF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86A9793-F956-4C92-8FAE-E280A86B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4" b="7049"/>
          <a:stretch/>
        </p:blipFill>
        <p:spPr>
          <a:xfrm>
            <a:off x="1584338" y="320092"/>
            <a:ext cx="10429585" cy="62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0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B69C-DEAE-46DD-A3E9-D2140004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 ADC Implementation Results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BE5423E-BD40-4279-B1B7-9DA15F7D29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3936166"/>
                  </p:ext>
                </p:extLst>
              </p:nvPr>
            </p:nvGraphicFramePr>
            <p:xfrm>
              <a:off x="2592925" y="2275643"/>
              <a:ext cx="7759824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9912">
                      <a:extLst>
                        <a:ext uri="{9D8B030D-6E8A-4147-A177-3AD203B41FA5}">
                          <a16:colId xmlns:a16="http://schemas.microsoft.com/office/drawing/2014/main" val="811431697"/>
                        </a:ext>
                      </a:extLst>
                    </a:gridCol>
                    <a:gridCol w="3879912">
                      <a:extLst>
                        <a:ext uri="{9D8B030D-6E8A-4147-A177-3AD203B41FA5}">
                          <a16:colId xmlns:a16="http://schemas.microsoft.com/office/drawing/2014/main" val="19202034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Results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84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After Synthesis 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Timing as Unconstrained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182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770.524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101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Leakage Power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9134.821 </a:t>
                          </a:r>
                          <a:r>
                            <a:rPr lang="en-IN" dirty="0" err="1"/>
                            <a:t>nW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56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Dynamic power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109825.907 </a:t>
                          </a:r>
                          <a:r>
                            <a:rPr lang="en-US" dirty="0" err="1"/>
                            <a:t>nW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2017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 Power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118960.628 </a:t>
                          </a:r>
                          <a:r>
                            <a:rPr lang="en-US" dirty="0" err="1"/>
                            <a:t>nW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99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Number of Leaf cells</a:t>
                          </a:r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309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BE5423E-BD40-4279-B1B7-9DA15F7D29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3936166"/>
                  </p:ext>
                </p:extLst>
              </p:nvPr>
            </p:nvGraphicFramePr>
            <p:xfrm>
              <a:off x="2592925" y="2275643"/>
              <a:ext cx="7759824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9912">
                      <a:extLst>
                        <a:ext uri="{9D8B030D-6E8A-4147-A177-3AD203B41FA5}">
                          <a16:colId xmlns:a16="http://schemas.microsoft.com/office/drawing/2014/main" val="811431697"/>
                        </a:ext>
                      </a:extLst>
                    </a:gridCol>
                    <a:gridCol w="3879912">
                      <a:extLst>
                        <a:ext uri="{9D8B030D-6E8A-4147-A177-3AD203B41FA5}">
                          <a16:colId xmlns:a16="http://schemas.microsoft.com/office/drawing/2014/main" val="19202034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Results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8405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After Synthesis 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Timing as Unconstrained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1826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7" t="-280328" r="-62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101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Leakage Power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9134.821 </a:t>
                          </a:r>
                          <a:r>
                            <a:rPr lang="en-IN" dirty="0" err="1"/>
                            <a:t>nW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56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Dynamic power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109825.907 </a:t>
                          </a:r>
                          <a:r>
                            <a:rPr lang="en-US" dirty="0" err="1"/>
                            <a:t>nW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2017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 Power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118960.628 </a:t>
                          </a:r>
                          <a:r>
                            <a:rPr lang="en-US" dirty="0" err="1"/>
                            <a:t>nW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99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Number of Leaf cells</a:t>
                          </a:r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309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087F-38DE-4D05-AB13-E3B2E91A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55F5A-1F49-4CA6-883E-1767FD19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E5A6E39-627D-4DE4-8578-7C3455732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6" b="8936"/>
          <a:stretch/>
        </p:blipFill>
        <p:spPr>
          <a:xfrm>
            <a:off x="1606342" y="170234"/>
            <a:ext cx="10383865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F908-BEA6-4E7E-834C-B4DA91C9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5" y="3003516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Flash ADC Implementation</a:t>
            </a:r>
            <a:endParaRPr lang="en-IN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9863C-8F02-4345-8BA0-9571F1EB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235194E-A291-4068-8A96-3E0B1E56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1" y="228340"/>
            <a:ext cx="5545394" cy="65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1F05-F505-4D68-95BD-E310157D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of Flash ADC 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402FB-8DC4-462E-B6B5-6FDCBFF6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E2C4D9-B57A-4290-8A87-489BD566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79" y="1524000"/>
            <a:ext cx="9252155" cy="53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E5B1E-79EC-4813-833F-39D51F61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E0A389E-8F3B-4779-8F9A-FC2BAD6E9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90" t="28817" r="1290" b="16487"/>
          <a:stretch/>
        </p:blipFill>
        <p:spPr>
          <a:xfrm>
            <a:off x="1828800" y="1710812"/>
            <a:ext cx="9144000" cy="37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9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E1388-D1EA-4983-AC31-18424D18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19BF47-7557-42BA-9B5F-9A9C6A73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4" b="18853"/>
          <a:stretch/>
        </p:blipFill>
        <p:spPr>
          <a:xfrm>
            <a:off x="1907457" y="3542150"/>
            <a:ext cx="9488129" cy="3247024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F360BF37-B49A-436F-984B-40172DC1C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40" b="18997"/>
          <a:stretch/>
        </p:blipFill>
        <p:spPr>
          <a:xfrm>
            <a:off x="1907457" y="153826"/>
            <a:ext cx="9488129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033" y="970344"/>
            <a:ext cx="8911687" cy="100557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997" y="2411437"/>
            <a:ext cx="3497951" cy="2386706"/>
          </a:xfrm>
        </p:spPr>
        <p:txBody>
          <a:bodyPr>
            <a:normAutofit fontScale="92500" lnSpcReduction="20000"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is ADC ?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Types of ADC’s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35F5135-9DEE-4417-97DD-FDF63C383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0380E4-7643-4D7D-805C-5D43BF01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5291666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C4E48-1955-4EFD-94E1-F07AC6F0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643467"/>
            <a:ext cx="5291666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69C0B0B-F486-4AE8-8537-60B89BDA1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t="7514" r="22583" b="8438"/>
          <a:stretch/>
        </p:blipFill>
        <p:spPr>
          <a:xfrm>
            <a:off x="643467" y="643465"/>
            <a:ext cx="5295448" cy="5260195"/>
          </a:xfrm>
          <a:prstGeom prst="rect">
            <a:avLst/>
          </a:prstGeom>
        </p:spPr>
      </p:pic>
      <p:sp>
        <p:nvSpPr>
          <p:cNvPr id="42" name="Freeform 11">
            <a:extLst>
              <a:ext uri="{FF2B5EF4-FFF2-40B4-BE49-F238E27FC236}">
                <a16:creationId xmlns:a16="http://schemas.microsoft.com/office/drawing/2014/main" id="{0217462E-1CE9-48D5-B32C-8A4ABFFFF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0FBFB-5337-4D18-9C9F-B48DAB00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4" y="61304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A0947A-57A4-4AB2-B428-0EB9E04A7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0" r="23998" b="7473"/>
          <a:stretch/>
        </p:blipFill>
        <p:spPr>
          <a:xfrm>
            <a:off x="6260649" y="643464"/>
            <a:ext cx="5285552" cy="52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948" y="147337"/>
            <a:ext cx="8911687" cy="128089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604" y="970343"/>
            <a:ext cx="9552876" cy="5765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b="0" i="0" u="sng" strike="noStrike">
                <a:solidFill>
                  <a:srgbClr val="0563C1"/>
                </a:solidFill>
                <a:effectLst/>
                <a:latin typeface="Times New Roman"/>
                <a:cs typeface="Times New Roman"/>
                <a:hlinkClick r:id="rId2"/>
              </a:rPr>
              <a:t>https://components101.com/articles/analog-to-digital-adc-converters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>
                <a:latin typeface="Times New Roman"/>
                <a:ea typeface="+mn-lt"/>
                <a:cs typeface="+mn-lt"/>
                <a:hlinkClick r:id="rId3"/>
              </a:rPr>
              <a:t>https://pdfserv.maximintegrated.com/en/an/TUT810.pdf</a:t>
            </a:r>
            <a:endParaRPr lang="en-US" b="0" i="0">
              <a:solidFill>
                <a:srgbClr val="000000"/>
              </a:solidFill>
              <a:effectLst/>
              <a:latin typeface="Times New Roman"/>
              <a:cs typeface="Segoe UI"/>
            </a:endParaRPr>
          </a:p>
          <a:p>
            <a:r>
              <a:rPr lang="en-US">
                <a:latin typeface="Times New Roman"/>
                <a:ea typeface="+mn-lt"/>
                <a:cs typeface="+mn-lt"/>
                <a:hlinkClick r:id="rId4"/>
              </a:rPr>
              <a:t>https://www.allaboutcircuits.com/textbook/digital/chpt-13/flash-adc</a:t>
            </a:r>
            <a:endParaRPr lang="en-US" b="0" i="0">
              <a:solidFill>
                <a:srgbClr val="404040"/>
              </a:solidFill>
              <a:effectLst/>
              <a:latin typeface="Times New Roman"/>
              <a:ea typeface="+mn-lt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  <a:hlinkClick r:id="rId5"/>
              </a:rPr>
              <a:t>https://www.maximintegrated.com/en/design/technical-documents/tutorials/1/1080.html</a:t>
            </a:r>
            <a:endParaRPr lang="en-US" b="0" i="0">
              <a:solidFill>
                <a:srgbClr val="404040"/>
              </a:solidFill>
              <a:effectLst/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Times New Roman"/>
              <a:ea typeface="+mn-lt"/>
              <a:cs typeface="Times New Roman"/>
            </a:endParaRPr>
          </a:p>
          <a:p>
            <a:endParaRPr lang="en-US">
              <a:solidFill>
                <a:srgbClr val="404040"/>
              </a:solidFill>
              <a:latin typeface="Century Gothic"/>
              <a:ea typeface="+mn-lt"/>
              <a:cs typeface="Times New Roman"/>
            </a:endParaRPr>
          </a:p>
          <a:p>
            <a:pPr fontAlgn="base"/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 fontAlgn="base">
              <a:buNone/>
            </a:pPr>
            <a:endParaRPr lang="en-US">
              <a:solidFill>
                <a:srgbClr val="000000"/>
              </a:solidFill>
              <a:latin typeface="Segoe UI" panose="020B0502040204020203" pitchFamily="34" charset="0"/>
              <a:ea typeface="+mn-lt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78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DE4-7E8D-4228-B27A-5DBE0E7F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2" y="0"/>
            <a:ext cx="7670305" cy="1152908"/>
          </a:xfrm>
        </p:spPr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Pipelined ADC Architecture Block Diagram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B39A2-61C9-477A-962E-75464C3C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F7291-36E4-4C56-8F7C-0EE4BDC3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555" y="1152907"/>
            <a:ext cx="9658057" cy="5008196"/>
          </a:xfrm>
        </p:spPr>
        <p:txBody>
          <a:bodyPr/>
          <a:lstStyle/>
          <a:p>
            <a:pPr marL="0" indent="0" algn="ctr" fontAlgn="base">
              <a:buNone/>
            </a:pPr>
            <a:endParaRPr lang="en-IN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20325B3-32F6-455E-A828-EDDF8091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14" y="1491450"/>
            <a:ext cx="6248573" cy="43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2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B7D5-64BC-4473-A756-78D4B4E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044337" cy="1152907"/>
          </a:xfrm>
        </p:spPr>
        <p:txBody>
          <a:bodyPr>
            <a:no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Sigma-Delta ADC Architecture Block Diagram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FD18-20CB-4DB5-8B96-7953B45A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74700A-4A7D-42F2-B2F8-D6541DBA5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54" y="1365589"/>
            <a:ext cx="6402039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0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82" y="147337"/>
            <a:ext cx="7334448" cy="1280890"/>
          </a:xfrm>
        </p:spPr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Dual Scope ADC Architecture Block Diagram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6" descr="What determines the discharge time of Dual slope ADC? - Electrical  Engineering Stack Exchange">
            <a:extLst>
              <a:ext uri="{FF2B5EF4-FFF2-40B4-BE49-F238E27FC236}">
                <a16:creationId xmlns:a16="http://schemas.microsoft.com/office/drawing/2014/main" id="{3FCDC189-39E8-41B3-A632-9BFF62684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81" y="2228294"/>
            <a:ext cx="7447086" cy="33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7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6" y="147337"/>
            <a:ext cx="8911687" cy="128089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869" y="787782"/>
            <a:ext cx="9756319" cy="56493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ADC ?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sz="24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It is a system that converts an Analog signal to a Digital signal (mostly Binary value output).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The output depends upon the coding scheme followed in the ADC circuit.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5EFFCE-E290-4FCF-8F90-900E37E0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69" y="3350601"/>
            <a:ext cx="8383941" cy="27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581EA-3B2B-4A08-A6EB-976F4C57B6C4}"/>
              </a:ext>
            </a:extLst>
          </p:cNvPr>
          <p:cNvSpPr txBox="1"/>
          <p:nvPr/>
        </p:nvSpPr>
        <p:spPr>
          <a:xfrm>
            <a:off x="3048000" y="324679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Figure 1: Basic Block Diagram of an ADC</a:t>
            </a:r>
          </a:p>
        </p:txBody>
      </p:sp>
    </p:spTree>
    <p:extLst>
      <p:ext uri="{BB962C8B-B14F-4D97-AF65-F5344CB8AC3E}">
        <p14:creationId xmlns:p14="http://schemas.microsoft.com/office/powerpoint/2010/main" val="10052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484" y="0"/>
            <a:ext cx="5519429" cy="12739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ADC’s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9FB6215-02CB-4E28-8B71-A2E458DC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4" y="1152907"/>
            <a:ext cx="6633530" cy="3098582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different Types of ADC’s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Conversion/ Flash ADC Architecture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Successive Approximation ADC Architecture </a:t>
            </a:r>
          </a:p>
          <a:p>
            <a:pPr marL="0" indent="0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3. Pipelined ADC Architecture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4. Sigma-delta ADC Architecture </a:t>
            </a:r>
          </a:p>
          <a:p>
            <a:pPr marL="0" indent="0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5. Dual Slope ADC Architecture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859" y="0"/>
            <a:ext cx="7055616" cy="1152906"/>
          </a:xfrm>
        </p:spPr>
        <p:txBody>
          <a:bodyPr>
            <a:no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Direct Conversion/ Flash ADC Architecture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 Diagram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94" y="1152906"/>
            <a:ext cx="9326747" cy="54539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N-bit ADC with flash architecture - Simulink">
            <a:extLst>
              <a:ext uri="{FF2B5EF4-FFF2-40B4-BE49-F238E27FC236}">
                <a16:creationId xmlns:a16="http://schemas.microsoft.com/office/drawing/2014/main" id="{576E23A9-BFF5-41B3-AE6D-ED5C08FB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25" y="1330867"/>
            <a:ext cx="5132949" cy="50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7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9767-DDC3-4E6C-8D47-62039323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59" y="62144"/>
            <a:ext cx="7054787" cy="1090763"/>
          </a:xfrm>
        </p:spPr>
        <p:txBody>
          <a:bodyPr>
            <a:no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uccessive-Approximation ADC </a:t>
            </a:r>
            <a:b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Architecture Block Diagram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A258-A82B-4D4B-9B58-788B5437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4" y="1152907"/>
            <a:ext cx="9472474" cy="5212382"/>
          </a:xfrm>
        </p:spPr>
        <p:txBody>
          <a:bodyPr/>
          <a:lstStyle/>
          <a:p>
            <a:pPr marL="0" indent="0" algn="ctr">
              <a:buNone/>
            </a:pPr>
            <a:endParaRPr lang="en-IN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74F7-6AEF-445C-B767-D6710D2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83526-C8C5-42DF-8075-8164C2B4C341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/>
        </p:blipFill>
        <p:spPr>
          <a:xfrm>
            <a:off x="1606859" y="1753961"/>
            <a:ext cx="8611435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7E3-5B78-4613-A3F0-5C237FF6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EB38-501D-44DE-BFD6-D9267C7E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Focusing upon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SAR - ADC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 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consumption, high </a:t>
            </a:r>
            <a:r>
              <a:rPr lang="en-US" sz="2400" b="1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accuracy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Flash - ADC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high-speed Low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9756-5662-48E7-8548-8F89B857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3D01-B40D-405D-92BC-35C6AA5D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 ADC 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1BB9-0A1B-45CA-B395-7A821A3E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0C482CC-387D-48F8-9CF2-78993870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13" y="2204621"/>
            <a:ext cx="4257173" cy="3070067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924E230-887E-4556-8EAE-6538CCF1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144" y="1596816"/>
            <a:ext cx="3310338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647-005B-41DE-9C60-D52633DD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of SAR ADC</a:t>
            </a:r>
            <a:endParaRPr lang="en-IN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6D75DE73-193A-49A2-A2E9-D146391AE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672" y="2064774"/>
            <a:ext cx="8935765" cy="45523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E30A1-7572-461F-9527-FDCD4B2A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703A-8207-4073-9D39-5211DCBF0DBC}"/>
              </a:ext>
            </a:extLst>
          </p:cNvPr>
          <p:cNvSpPr txBox="1"/>
          <p:nvPr/>
        </p:nvSpPr>
        <p:spPr>
          <a:xfrm>
            <a:off x="2592925" y="153566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Before synthesis: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82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5971EF6474E4F9B32BA9E745AEF69" ma:contentTypeVersion="11" ma:contentTypeDescription="Create a new document." ma:contentTypeScope="" ma:versionID="aa7db0b85de92d85ff35ea223759f8b2">
  <xsd:schema xmlns:xsd="http://www.w3.org/2001/XMLSchema" xmlns:xs="http://www.w3.org/2001/XMLSchema" xmlns:p="http://schemas.microsoft.com/office/2006/metadata/properties" xmlns:ns3="4d0c7fae-c072-4744-aa0e-f84a189b21cf" xmlns:ns4="e949d56d-5b14-4a95-b221-8a99953d9a7d" targetNamespace="http://schemas.microsoft.com/office/2006/metadata/properties" ma:root="true" ma:fieldsID="9a76fb700ce95f99fe4586c45973c840" ns3:_="" ns4:_="">
    <xsd:import namespace="4d0c7fae-c072-4744-aa0e-f84a189b21cf"/>
    <xsd:import namespace="e949d56d-5b14-4a95-b221-8a99953d9a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7fae-c072-4744-aa0e-f84a189b21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d56d-5b14-4a95-b221-8a99953d9a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8F69E-2B69-4BC3-8EF8-42DBB5BBBE3E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949d56d-5b14-4a95-b221-8a99953d9a7d"/>
    <ds:schemaRef ds:uri="4d0c7fae-c072-4744-aa0e-f84a189b21cf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AAE0888-5670-4BFD-9BAD-D7A5041081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ACED8-16FD-43ED-8216-69830F87E7AF}">
  <ds:schemaRefs>
    <ds:schemaRef ds:uri="4d0c7fae-c072-4744-aa0e-f84a189b21cf"/>
    <ds:schemaRef ds:uri="e949d56d-5b14-4a95-b221-8a99953d9a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352</Words>
  <Application>Microsoft Office PowerPoint</Application>
  <PresentationFormat>Widescreen</PresentationFormat>
  <Paragraphs>121</Paragraphs>
  <Slides>25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Courier New</vt:lpstr>
      <vt:lpstr>Segoe UI</vt:lpstr>
      <vt:lpstr>Times New Roman</vt:lpstr>
      <vt:lpstr>Wingdings 3</vt:lpstr>
      <vt:lpstr>Wisp</vt:lpstr>
      <vt:lpstr>MANIPAL SCHOOL OF INFORMATION SCIENCES (A Constituent unit of MAHE, Manipal)</vt:lpstr>
      <vt:lpstr>CONTENTS</vt:lpstr>
      <vt:lpstr>INTRODUCTION</vt:lpstr>
      <vt:lpstr>Types of ADC’s</vt:lpstr>
      <vt:lpstr>Direct Conversion/ Flash ADC Architecture Block Diagram</vt:lpstr>
      <vt:lpstr>Successive-Approximation ADC  Architecture Block Diagram</vt:lpstr>
      <vt:lpstr>IMPLEMENTATION</vt:lpstr>
      <vt:lpstr>SAR ADC Implementation</vt:lpstr>
      <vt:lpstr>Results of SAR ADC</vt:lpstr>
      <vt:lpstr>PowerPoint Presentation</vt:lpstr>
      <vt:lpstr>After synthesis:</vt:lpstr>
      <vt:lpstr>PowerPoint Presentation</vt:lpstr>
      <vt:lpstr>PowerPoint Presentation</vt:lpstr>
      <vt:lpstr>SAR ADC Implementation Results</vt:lpstr>
      <vt:lpstr>PowerPoint Presentation</vt:lpstr>
      <vt:lpstr>Flash ADC Implementation</vt:lpstr>
      <vt:lpstr>Results of Flash ADC </vt:lpstr>
      <vt:lpstr>PowerPoint Presentation</vt:lpstr>
      <vt:lpstr>PowerPoint Presentation</vt:lpstr>
      <vt:lpstr>PowerPoint Presentation</vt:lpstr>
      <vt:lpstr>REFERENCES</vt:lpstr>
      <vt:lpstr>THANK YOU</vt:lpstr>
      <vt:lpstr>Pipelined ADC Architecture Block Diagram</vt:lpstr>
      <vt:lpstr>Sigma-Delta ADC Architecture Block Diagram</vt:lpstr>
      <vt:lpstr>Dual Scope ADC Architecture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MANIPAL SCHOOL OF INFORMATION SCIENCES (A Constituent unit of MAHE, Manipal)</dc:title>
  <dc:creator>SHREE JNANESH - 201038012</dc:creator>
  <cp:lastModifiedBy>SHREE JNANESH - 201038012</cp:lastModifiedBy>
  <cp:revision>1</cp:revision>
  <dcterms:created xsi:type="dcterms:W3CDTF">2021-01-19T13:57:33Z</dcterms:created>
  <dcterms:modified xsi:type="dcterms:W3CDTF">2021-01-21T11:51:39Z</dcterms:modified>
</cp:coreProperties>
</file>