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1" r:id="rId5"/>
    <p:sldId id="266" r:id="rId6"/>
    <p:sldId id="269" r:id="rId7"/>
    <p:sldId id="262" r:id="rId8"/>
    <p:sldId id="268" r:id="rId9"/>
    <p:sldId id="260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8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2BC44-F23E-4780-945F-B1B43D489A3B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B827EC-322F-47F5-8888-A177DF9678C1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DBEB5D87-4A82-4675-A6C4-92A6FC93C3FB}" type="parTrans" cxnId="{A253D4CB-B858-44ED-BF07-229CCDE9E1CF}">
      <dgm:prSet/>
      <dgm:spPr/>
      <dgm:t>
        <a:bodyPr/>
        <a:lstStyle/>
        <a:p>
          <a:endParaRPr lang="en-US"/>
        </a:p>
      </dgm:t>
    </dgm:pt>
    <dgm:pt modelId="{85048F9B-5143-4F45-ADD3-5DC36978B3A0}" type="sibTrans" cxnId="{A253D4CB-B858-44ED-BF07-229CCDE9E1CF}">
      <dgm:prSet/>
      <dgm:spPr/>
      <dgm:t>
        <a:bodyPr/>
        <a:lstStyle/>
        <a:p>
          <a:endParaRPr lang="en-US"/>
        </a:p>
      </dgm:t>
    </dgm:pt>
    <dgm:pt modelId="{16296E1C-E4AD-46B3-945C-A1461F60F017}">
      <dgm:prSet phldrT="[Text]"/>
      <dgm:spPr/>
      <dgm:t>
        <a:bodyPr/>
        <a:lstStyle/>
        <a:p>
          <a:r>
            <a:rPr lang="en-US" dirty="0"/>
            <a:t>Navigate to the main URL</a:t>
          </a:r>
        </a:p>
      </dgm:t>
    </dgm:pt>
    <dgm:pt modelId="{739F9096-BDAE-48A7-936E-22BB975BDCDF}" type="parTrans" cxnId="{E0BB0820-7624-47A4-AFD7-2CA5AD5164D2}">
      <dgm:prSet/>
      <dgm:spPr/>
      <dgm:t>
        <a:bodyPr/>
        <a:lstStyle/>
        <a:p>
          <a:endParaRPr lang="en-US"/>
        </a:p>
      </dgm:t>
    </dgm:pt>
    <dgm:pt modelId="{3031784E-BF15-4A27-867E-588BF7602EC7}" type="sibTrans" cxnId="{E0BB0820-7624-47A4-AFD7-2CA5AD5164D2}">
      <dgm:prSet/>
      <dgm:spPr/>
      <dgm:t>
        <a:bodyPr/>
        <a:lstStyle/>
        <a:p>
          <a:endParaRPr lang="en-US"/>
        </a:p>
      </dgm:t>
    </dgm:pt>
    <dgm:pt modelId="{22956453-04D2-4152-AC6D-A882B31E353F}">
      <dgm:prSet phldrT="[Text]"/>
      <dgm:spPr/>
      <dgm:t>
        <a:bodyPr/>
        <a:lstStyle/>
        <a:p>
          <a:r>
            <a:rPr lang="en-US" dirty="0"/>
            <a:t>Login With Google</a:t>
          </a:r>
        </a:p>
      </dgm:t>
    </dgm:pt>
    <dgm:pt modelId="{B6F7F917-CE9A-4DE8-9D68-C2EE254F1410}" type="parTrans" cxnId="{BD5BBC09-BD29-49C3-B8D5-6E30AB23382B}">
      <dgm:prSet/>
      <dgm:spPr/>
      <dgm:t>
        <a:bodyPr/>
        <a:lstStyle/>
        <a:p>
          <a:endParaRPr lang="en-US"/>
        </a:p>
      </dgm:t>
    </dgm:pt>
    <dgm:pt modelId="{FBBA6D53-CDB3-4B09-A8C1-E8D301B527D0}" type="sibTrans" cxnId="{BD5BBC09-BD29-49C3-B8D5-6E30AB23382B}">
      <dgm:prSet/>
      <dgm:spPr/>
      <dgm:t>
        <a:bodyPr/>
        <a:lstStyle/>
        <a:p>
          <a:endParaRPr lang="en-US"/>
        </a:p>
      </dgm:t>
    </dgm:pt>
    <dgm:pt modelId="{0391F5C2-435F-4143-9C13-67D372800F15}">
      <dgm:prSet phldrT="[Text]"/>
      <dgm:spPr/>
      <dgm:t>
        <a:bodyPr/>
        <a:lstStyle/>
        <a:p>
          <a:r>
            <a:rPr lang="en-US" dirty="0"/>
            <a:t>Registration</a:t>
          </a:r>
        </a:p>
      </dgm:t>
    </dgm:pt>
    <dgm:pt modelId="{BF2BC43C-F65E-45A9-A37E-50F8DD08220C}" type="parTrans" cxnId="{BC3244E6-6D92-4C8A-B54F-47AB222D292A}">
      <dgm:prSet/>
      <dgm:spPr/>
      <dgm:t>
        <a:bodyPr/>
        <a:lstStyle/>
        <a:p>
          <a:endParaRPr lang="en-US"/>
        </a:p>
      </dgm:t>
    </dgm:pt>
    <dgm:pt modelId="{873337C6-0280-4E1E-8866-BF55F5D08C9B}" type="sibTrans" cxnId="{BC3244E6-6D92-4C8A-B54F-47AB222D292A}">
      <dgm:prSet/>
      <dgm:spPr/>
      <dgm:t>
        <a:bodyPr/>
        <a:lstStyle/>
        <a:p>
          <a:endParaRPr lang="en-US"/>
        </a:p>
      </dgm:t>
    </dgm:pt>
    <dgm:pt modelId="{BCF00517-25F2-4AAC-B579-3D42D6F19363}">
      <dgm:prSet phldrT="[Text]" custT="1"/>
      <dgm:spPr/>
      <dgm:t>
        <a:bodyPr/>
        <a:lstStyle/>
        <a:p>
          <a:r>
            <a:rPr lang="en-US" sz="1400" dirty="0"/>
            <a:t>Fill out Registration form</a:t>
          </a:r>
        </a:p>
      </dgm:t>
    </dgm:pt>
    <dgm:pt modelId="{203A84A4-113B-4E68-BD0F-8DB5C2B24360}" type="parTrans" cxnId="{F0B92ECD-4A4A-437A-BAA4-4842A7000008}">
      <dgm:prSet/>
      <dgm:spPr/>
      <dgm:t>
        <a:bodyPr/>
        <a:lstStyle/>
        <a:p>
          <a:endParaRPr lang="en-US"/>
        </a:p>
      </dgm:t>
    </dgm:pt>
    <dgm:pt modelId="{A42DDD16-D42A-4877-AC49-77F0E82DD11E}" type="sibTrans" cxnId="{F0B92ECD-4A4A-437A-BAA4-4842A7000008}">
      <dgm:prSet/>
      <dgm:spPr/>
      <dgm:t>
        <a:bodyPr/>
        <a:lstStyle/>
        <a:p>
          <a:endParaRPr lang="en-US"/>
        </a:p>
      </dgm:t>
    </dgm:pt>
    <dgm:pt modelId="{386F89FD-9970-4657-8BC2-E147B4AA0385}">
      <dgm:prSet phldrT="[Text]"/>
      <dgm:spPr/>
      <dgm:t>
        <a:bodyPr/>
        <a:lstStyle/>
        <a:p>
          <a:r>
            <a:rPr lang="en-US" dirty="0"/>
            <a:t>Purchase</a:t>
          </a:r>
        </a:p>
      </dgm:t>
    </dgm:pt>
    <dgm:pt modelId="{BA5CF432-96B1-452E-92AF-956BE42219F6}" type="parTrans" cxnId="{E93DEFFE-598C-4B93-B3C9-2404D2FDAC55}">
      <dgm:prSet/>
      <dgm:spPr/>
      <dgm:t>
        <a:bodyPr/>
        <a:lstStyle/>
        <a:p>
          <a:endParaRPr lang="en-US"/>
        </a:p>
      </dgm:t>
    </dgm:pt>
    <dgm:pt modelId="{E7BC5BFA-0043-404E-BC13-D9F9585983FF}" type="sibTrans" cxnId="{E93DEFFE-598C-4B93-B3C9-2404D2FDAC55}">
      <dgm:prSet/>
      <dgm:spPr/>
      <dgm:t>
        <a:bodyPr/>
        <a:lstStyle/>
        <a:p>
          <a:endParaRPr lang="en-US"/>
        </a:p>
      </dgm:t>
    </dgm:pt>
    <dgm:pt modelId="{BE702D91-39C9-41DE-9D8E-5B7FD07D4209}">
      <dgm:prSet phldrT="[Text]" custT="1"/>
      <dgm:spPr/>
      <dgm:t>
        <a:bodyPr/>
        <a:lstStyle/>
        <a:p>
          <a:r>
            <a:rPr lang="en-US" sz="1400"/>
            <a:t>Other contact info</a:t>
          </a:r>
        </a:p>
      </dgm:t>
    </dgm:pt>
    <dgm:pt modelId="{C697D637-0495-480C-A29F-1E9EB4D07B89}" type="parTrans" cxnId="{DFF56E1B-B111-4473-AD7F-946C49377AD7}">
      <dgm:prSet/>
      <dgm:spPr/>
      <dgm:t>
        <a:bodyPr/>
        <a:lstStyle/>
        <a:p>
          <a:endParaRPr lang="en-US"/>
        </a:p>
      </dgm:t>
    </dgm:pt>
    <dgm:pt modelId="{37F2FA43-B12B-46F1-B8CB-70367A7AD8AE}" type="sibTrans" cxnId="{DFF56E1B-B111-4473-AD7F-946C49377AD7}">
      <dgm:prSet/>
      <dgm:spPr/>
      <dgm:t>
        <a:bodyPr/>
        <a:lstStyle/>
        <a:p>
          <a:endParaRPr lang="en-US"/>
        </a:p>
      </dgm:t>
    </dgm:pt>
    <dgm:pt modelId="{7147E217-30B8-41FD-8CD3-EB0852F751FF}">
      <dgm:prSet phldrT="[Text]" custT="1"/>
      <dgm:spPr/>
      <dgm:t>
        <a:bodyPr/>
        <a:lstStyle/>
        <a:p>
          <a:r>
            <a:rPr lang="en-US" sz="1400"/>
            <a:t>Shipping info</a:t>
          </a:r>
        </a:p>
      </dgm:t>
    </dgm:pt>
    <dgm:pt modelId="{D01BCB6F-2329-45B3-A5F8-0DB055C83EB5}" type="parTrans" cxnId="{BCBA3211-9461-48A3-92B3-B34CB19F89A0}">
      <dgm:prSet/>
      <dgm:spPr/>
      <dgm:t>
        <a:bodyPr/>
        <a:lstStyle/>
        <a:p>
          <a:endParaRPr lang="en-US"/>
        </a:p>
      </dgm:t>
    </dgm:pt>
    <dgm:pt modelId="{E302F3EF-253E-422D-A61E-44BEA072C86A}" type="sibTrans" cxnId="{BCBA3211-9461-48A3-92B3-B34CB19F89A0}">
      <dgm:prSet/>
      <dgm:spPr/>
      <dgm:t>
        <a:bodyPr/>
        <a:lstStyle/>
        <a:p>
          <a:endParaRPr lang="en-US"/>
        </a:p>
      </dgm:t>
    </dgm:pt>
    <dgm:pt modelId="{028C7F2C-2731-4890-9EE7-668D059B823C}">
      <dgm:prSet phldrT="[Text]" custT="1"/>
      <dgm:spPr/>
      <dgm:t>
        <a:bodyPr/>
        <a:lstStyle/>
        <a:p>
          <a:r>
            <a:rPr lang="en-US" sz="1400"/>
            <a:t>Personal info</a:t>
          </a:r>
        </a:p>
      </dgm:t>
    </dgm:pt>
    <dgm:pt modelId="{566B0456-ABF8-4038-9C96-874CECC7025F}" type="parTrans" cxnId="{22C278EF-280B-499C-BA46-F46B24B84265}">
      <dgm:prSet/>
      <dgm:spPr/>
      <dgm:t>
        <a:bodyPr/>
        <a:lstStyle/>
        <a:p>
          <a:endParaRPr lang="en-US"/>
        </a:p>
      </dgm:t>
    </dgm:pt>
    <dgm:pt modelId="{A1BDEA3C-2A64-4532-A7F2-A223059C1914}" type="sibTrans" cxnId="{22C278EF-280B-499C-BA46-F46B24B84265}">
      <dgm:prSet/>
      <dgm:spPr/>
      <dgm:t>
        <a:bodyPr/>
        <a:lstStyle/>
        <a:p>
          <a:endParaRPr lang="en-US"/>
        </a:p>
      </dgm:t>
    </dgm:pt>
    <dgm:pt modelId="{144EEE98-EBF9-4068-AF53-30C977EA79C8}">
      <dgm:prSet phldrT="[Text]" custT="1"/>
      <dgm:spPr/>
      <dgm:t>
        <a:bodyPr/>
        <a:lstStyle/>
        <a:p>
          <a:r>
            <a:rPr lang="en-US" sz="1400" dirty="0"/>
            <a:t>Click on the verification </a:t>
          </a:r>
          <a:r>
            <a:rPr lang="en-US" sz="1400" dirty="0" err="1"/>
            <a:t>url</a:t>
          </a:r>
          <a:r>
            <a:rPr lang="en-US" sz="1400" dirty="0"/>
            <a:t> sent to your email</a:t>
          </a:r>
          <a:endParaRPr lang="en-US" sz="1200" dirty="0"/>
        </a:p>
      </dgm:t>
    </dgm:pt>
    <dgm:pt modelId="{453866E7-3850-44B2-808F-0AE90EE6593F}" type="parTrans" cxnId="{1C6D1D27-8DEC-4655-8E62-067B431E374E}">
      <dgm:prSet/>
      <dgm:spPr/>
      <dgm:t>
        <a:bodyPr/>
        <a:lstStyle/>
        <a:p>
          <a:endParaRPr lang="en-US"/>
        </a:p>
      </dgm:t>
    </dgm:pt>
    <dgm:pt modelId="{78DD3229-5AB1-4030-A4E0-DBB400CE5425}" type="sibTrans" cxnId="{1C6D1D27-8DEC-4655-8E62-067B431E374E}">
      <dgm:prSet/>
      <dgm:spPr/>
      <dgm:t>
        <a:bodyPr/>
        <a:lstStyle/>
        <a:p>
          <a:endParaRPr lang="en-US"/>
        </a:p>
      </dgm:t>
    </dgm:pt>
    <dgm:pt modelId="{C62A9D41-1E7F-49E2-9B69-BA6800F523E8}">
      <dgm:prSet phldrT="[Text]" custT="1"/>
      <dgm:spPr/>
      <dgm:t>
        <a:bodyPr/>
        <a:lstStyle/>
        <a:p>
          <a:r>
            <a:rPr lang="en-US" sz="1400" dirty="0"/>
            <a:t>Increase or decrease the quantity of the toys to buy</a:t>
          </a:r>
        </a:p>
      </dgm:t>
    </dgm:pt>
    <dgm:pt modelId="{1F740804-E5DC-4E56-B8EB-28609416B178}" type="parTrans" cxnId="{CDAB7F28-AE7C-4333-B072-8C6A57A59935}">
      <dgm:prSet/>
      <dgm:spPr/>
      <dgm:t>
        <a:bodyPr/>
        <a:lstStyle/>
        <a:p>
          <a:endParaRPr lang="en-US"/>
        </a:p>
      </dgm:t>
    </dgm:pt>
    <dgm:pt modelId="{C71D2CCC-7BC9-4E9B-9B32-1BD54C486245}" type="sibTrans" cxnId="{CDAB7F28-AE7C-4333-B072-8C6A57A59935}">
      <dgm:prSet/>
      <dgm:spPr/>
      <dgm:t>
        <a:bodyPr/>
        <a:lstStyle/>
        <a:p>
          <a:endParaRPr lang="en-US"/>
        </a:p>
      </dgm:t>
    </dgm:pt>
    <dgm:pt modelId="{992C9B44-A9C2-42DC-95FA-5AA7005CC040}">
      <dgm:prSet phldrT="[Text]" custT="1"/>
      <dgm:spPr/>
      <dgm:t>
        <a:bodyPr/>
        <a:lstStyle/>
        <a:p>
          <a:r>
            <a:rPr lang="en-US" sz="1400" dirty="0"/>
            <a:t>Add the items in to the shopping cart by clicking the Shopping Cart button</a:t>
          </a:r>
          <a:endParaRPr lang="en-US" sz="1200" dirty="0"/>
        </a:p>
      </dgm:t>
    </dgm:pt>
    <dgm:pt modelId="{EAA187A2-4E9C-4E0A-AACE-323E22A605A5}" type="parTrans" cxnId="{EF2B083F-A6EC-44DF-AB9E-5E1F8272D58C}">
      <dgm:prSet/>
      <dgm:spPr/>
      <dgm:t>
        <a:bodyPr/>
        <a:lstStyle/>
        <a:p>
          <a:endParaRPr lang="en-US"/>
        </a:p>
      </dgm:t>
    </dgm:pt>
    <dgm:pt modelId="{C851342D-16A9-4D17-A272-77641B20FE91}" type="sibTrans" cxnId="{EF2B083F-A6EC-44DF-AB9E-5E1F8272D58C}">
      <dgm:prSet/>
      <dgm:spPr/>
      <dgm:t>
        <a:bodyPr/>
        <a:lstStyle/>
        <a:p>
          <a:endParaRPr lang="en-US"/>
        </a:p>
      </dgm:t>
    </dgm:pt>
    <dgm:pt modelId="{333221DD-0158-4153-BABA-DEAD9D2AF05E}">
      <dgm:prSet phldrT="[Text]"/>
      <dgm:spPr/>
      <dgm:t>
        <a:bodyPr/>
        <a:lstStyle/>
        <a:p>
          <a:r>
            <a:rPr lang="en-US"/>
            <a:t>Payment</a:t>
          </a:r>
        </a:p>
      </dgm:t>
    </dgm:pt>
    <dgm:pt modelId="{BEA50317-42D9-4F92-875E-140FAAA8F544}" type="parTrans" cxnId="{17BCDB5A-7C0E-4EBC-916E-F17FA71A7246}">
      <dgm:prSet/>
      <dgm:spPr/>
      <dgm:t>
        <a:bodyPr/>
        <a:lstStyle/>
        <a:p>
          <a:endParaRPr lang="en-US"/>
        </a:p>
      </dgm:t>
    </dgm:pt>
    <dgm:pt modelId="{817A56B5-24EE-4D78-AB73-87A02E805C84}" type="sibTrans" cxnId="{17BCDB5A-7C0E-4EBC-916E-F17FA71A7246}">
      <dgm:prSet/>
      <dgm:spPr/>
      <dgm:t>
        <a:bodyPr/>
        <a:lstStyle/>
        <a:p>
          <a:endParaRPr lang="en-US"/>
        </a:p>
      </dgm:t>
    </dgm:pt>
    <dgm:pt modelId="{B927735A-59C2-4F72-88CE-357B6503F30D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1400" dirty="0"/>
            <a:t>Read and confirm the items in the shopping cart</a:t>
          </a:r>
        </a:p>
      </dgm:t>
    </dgm:pt>
    <dgm:pt modelId="{92BAD2DB-3366-4667-B102-B83EB736959B}" type="parTrans" cxnId="{01675329-C0D7-42B4-A871-EC44934A9703}">
      <dgm:prSet/>
      <dgm:spPr/>
      <dgm:t>
        <a:bodyPr/>
        <a:lstStyle/>
        <a:p>
          <a:endParaRPr lang="en-US"/>
        </a:p>
      </dgm:t>
    </dgm:pt>
    <dgm:pt modelId="{647A3C27-3B04-48EC-AF11-727A4250265B}" type="sibTrans" cxnId="{01675329-C0D7-42B4-A871-EC44934A9703}">
      <dgm:prSet/>
      <dgm:spPr/>
      <dgm:t>
        <a:bodyPr/>
        <a:lstStyle/>
        <a:p>
          <a:endParaRPr lang="en-US"/>
        </a:p>
      </dgm:t>
    </dgm:pt>
    <dgm:pt modelId="{E7588844-B5BC-46A0-AA2A-AE8E285CA54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400"/>
            <a:t>click on the Payment button</a:t>
          </a:r>
        </a:p>
      </dgm:t>
    </dgm:pt>
    <dgm:pt modelId="{C706B769-AFDF-45F5-8389-E51E575568FF}" type="parTrans" cxnId="{790A902A-2CA7-4541-90A4-68340FC550E9}">
      <dgm:prSet/>
      <dgm:spPr/>
      <dgm:t>
        <a:bodyPr/>
        <a:lstStyle/>
        <a:p>
          <a:endParaRPr lang="en-US"/>
        </a:p>
      </dgm:t>
    </dgm:pt>
    <dgm:pt modelId="{914E15F8-C8E4-4B01-B766-13702B054BCE}" type="sibTrans" cxnId="{790A902A-2CA7-4541-90A4-68340FC550E9}">
      <dgm:prSet/>
      <dgm:spPr/>
      <dgm:t>
        <a:bodyPr/>
        <a:lstStyle/>
        <a:p>
          <a:endParaRPr lang="en-US"/>
        </a:p>
      </dgm:t>
    </dgm:pt>
    <dgm:pt modelId="{5E9626C1-46B5-4DB4-803F-62BC9E7CE18F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1400" dirty="0"/>
            <a:t>On the payment screen re-confirm the summary of the purchase</a:t>
          </a:r>
        </a:p>
      </dgm:t>
    </dgm:pt>
    <dgm:pt modelId="{8F87652D-5B82-4CBF-9615-52A5DBC88941}" type="parTrans" cxnId="{0874A157-F93B-4414-9D70-C4CC5DA42D57}">
      <dgm:prSet/>
      <dgm:spPr/>
      <dgm:t>
        <a:bodyPr/>
        <a:lstStyle/>
        <a:p>
          <a:endParaRPr lang="en-US"/>
        </a:p>
      </dgm:t>
    </dgm:pt>
    <dgm:pt modelId="{EBED2B78-AA05-46F7-8933-E78DBDE07ABA}" type="sibTrans" cxnId="{0874A157-F93B-4414-9D70-C4CC5DA42D57}">
      <dgm:prSet/>
      <dgm:spPr/>
      <dgm:t>
        <a:bodyPr/>
        <a:lstStyle/>
        <a:p>
          <a:endParaRPr lang="en-US"/>
        </a:p>
      </dgm:t>
    </dgm:pt>
    <dgm:pt modelId="{3428B7E5-5A68-44B6-A3CE-5EBBC4DDEF72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1400" dirty="0"/>
            <a:t>Click the Pay button to go to Stripe checkout</a:t>
          </a:r>
        </a:p>
      </dgm:t>
    </dgm:pt>
    <dgm:pt modelId="{82C0364C-9705-4A7B-8BA6-2E0B655D4B9F}" type="parTrans" cxnId="{EE26D165-77FF-434A-BDE0-ED882E5AF5E7}">
      <dgm:prSet/>
      <dgm:spPr/>
      <dgm:t>
        <a:bodyPr/>
        <a:lstStyle/>
        <a:p>
          <a:endParaRPr lang="en-US"/>
        </a:p>
      </dgm:t>
    </dgm:pt>
    <dgm:pt modelId="{BEB1311A-82B7-48A8-85EC-A25EB42ADB06}" type="sibTrans" cxnId="{EE26D165-77FF-434A-BDE0-ED882E5AF5E7}">
      <dgm:prSet/>
      <dgm:spPr/>
      <dgm:t>
        <a:bodyPr/>
        <a:lstStyle/>
        <a:p>
          <a:endParaRPr lang="en-US"/>
        </a:p>
      </dgm:t>
    </dgm:pt>
    <dgm:pt modelId="{DA4B009B-3EEF-4AE6-8009-5159DA029AB0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1400" dirty="0"/>
            <a:t>Enter email, credit card number, expiration, and three digit code and submit</a:t>
          </a:r>
        </a:p>
      </dgm:t>
    </dgm:pt>
    <dgm:pt modelId="{3074A4CE-292E-47E6-8C38-6FEEF861F02C}" type="parTrans" cxnId="{8C390962-D4E0-4CDA-99A8-CF656E0B6056}">
      <dgm:prSet/>
      <dgm:spPr/>
      <dgm:t>
        <a:bodyPr/>
        <a:lstStyle/>
        <a:p>
          <a:endParaRPr lang="en-US"/>
        </a:p>
      </dgm:t>
    </dgm:pt>
    <dgm:pt modelId="{5C685EB8-A88C-4CBA-9717-EF8B7ECDD4FB}" type="sibTrans" cxnId="{8C390962-D4E0-4CDA-99A8-CF656E0B6056}">
      <dgm:prSet/>
      <dgm:spPr/>
      <dgm:t>
        <a:bodyPr/>
        <a:lstStyle/>
        <a:p>
          <a:endParaRPr lang="en-US"/>
        </a:p>
      </dgm:t>
    </dgm:pt>
    <dgm:pt modelId="{D3FB619C-F209-4CEF-9810-0695E0F7EB3F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1400"/>
            <a:t>Observe that the Payment successful screen will show up</a:t>
          </a:r>
        </a:p>
      </dgm:t>
    </dgm:pt>
    <dgm:pt modelId="{07A6F72E-4CC9-449A-84DD-0DAD3A254027}" type="parTrans" cxnId="{32885BCD-5B23-4655-BBFA-3BFD8B86F1A2}">
      <dgm:prSet/>
      <dgm:spPr/>
      <dgm:t>
        <a:bodyPr/>
        <a:lstStyle/>
        <a:p>
          <a:endParaRPr lang="en-US"/>
        </a:p>
      </dgm:t>
    </dgm:pt>
    <dgm:pt modelId="{E50EA26F-CDFD-463F-AEC1-6429DB9B2C9B}" type="sibTrans" cxnId="{32885BCD-5B23-4655-BBFA-3BFD8B86F1A2}">
      <dgm:prSet/>
      <dgm:spPr/>
      <dgm:t>
        <a:bodyPr/>
        <a:lstStyle/>
        <a:p>
          <a:endParaRPr lang="en-US"/>
        </a:p>
      </dgm:t>
    </dgm:pt>
    <dgm:pt modelId="{B9F7BCF2-3261-4481-917F-3BF169B319BC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en-US" sz="1400" dirty="0"/>
            <a:t>You have received an email in your primary email inbox about the purchase.</a:t>
          </a:r>
          <a:endParaRPr lang="en-US" sz="1200" dirty="0"/>
        </a:p>
      </dgm:t>
    </dgm:pt>
    <dgm:pt modelId="{3D3DB633-2A95-4DF1-B269-12C7E2B706DE}" type="parTrans" cxnId="{E1A3707D-4643-4225-8A44-C6C029AB4991}">
      <dgm:prSet/>
      <dgm:spPr/>
      <dgm:t>
        <a:bodyPr/>
        <a:lstStyle/>
        <a:p>
          <a:endParaRPr lang="en-US"/>
        </a:p>
      </dgm:t>
    </dgm:pt>
    <dgm:pt modelId="{407DA518-3CE2-40E2-A5AB-E4C4D1962F21}" type="sibTrans" cxnId="{E1A3707D-4643-4225-8A44-C6C029AB4991}">
      <dgm:prSet/>
      <dgm:spPr/>
      <dgm:t>
        <a:bodyPr/>
        <a:lstStyle/>
        <a:p>
          <a:endParaRPr lang="en-US"/>
        </a:p>
      </dgm:t>
    </dgm:pt>
    <dgm:pt modelId="{8B40331C-E3D5-4357-947E-8DE48C08EA58}">
      <dgm:prSet phldrT="[Text]"/>
      <dgm:spPr/>
      <dgm:t>
        <a:bodyPr/>
        <a:lstStyle/>
        <a:p>
          <a:r>
            <a:rPr lang="en-US"/>
            <a:t>Repurchase</a:t>
          </a:r>
        </a:p>
      </dgm:t>
    </dgm:pt>
    <dgm:pt modelId="{7C49D036-D435-42C9-AB19-306E7FC9A0A1}" type="parTrans" cxnId="{7CE603DB-3146-4D79-AD8D-2BDCFFB07856}">
      <dgm:prSet/>
      <dgm:spPr/>
      <dgm:t>
        <a:bodyPr/>
        <a:lstStyle/>
        <a:p>
          <a:endParaRPr lang="en-US"/>
        </a:p>
      </dgm:t>
    </dgm:pt>
    <dgm:pt modelId="{080141D9-B9F5-4948-A6FA-1997501191A2}" type="sibTrans" cxnId="{7CE603DB-3146-4D79-AD8D-2BDCFFB07856}">
      <dgm:prSet/>
      <dgm:spPr/>
      <dgm:t>
        <a:bodyPr/>
        <a:lstStyle/>
        <a:p>
          <a:endParaRPr lang="en-US"/>
        </a:p>
      </dgm:t>
    </dgm:pt>
    <dgm:pt modelId="{11709B7C-97CB-4FA2-BFA6-FF287211361A}">
      <dgm:prSet phldrT="[Text]" custT="1"/>
      <dgm:spPr/>
      <dgm:t>
        <a:bodyPr/>
        <a:lstStyle/>
        <a:p>
          <a:r>
            <a:rPr lang="en-US" sz="1400"/>
            <a:t>Launch the screen ListOfOrders</a:t>
          </a:r>
        </a:p>
      </dgm:t>
    </dgm:pt>
    <dgm:pt modelId="{2A8840EA-7B62-453E-8084-696BD126DF56}" type="parTrans" cxnId="{5410A2BF-8DDB-4759-9830-14C980FC3CCC}">
      <dgm:prSet/>
      <dgm:spPr/>
      <dgm:t>
        <a:bodyPr/>
        <a:lstStyle/>
        <a:p>
          <a:endParaRPr lang="en-US"/>
        </a:p>
      </dgm:t>
    </dgm:pt>
    <dgm:pt modelId="{453F70C7-F2FC-493E-B2B1-64B48915FD69}" type="sibTrans" cxnId="{5410A2BF-8DDB-4759-9830-14C980FC3CCC}">
      <dgm:prSet/>
      <dgm:spPr/>
      <dgm:t>
        <a:bodyPr/>
        <a:lstStyle/>
        <a:p>
          <a:endParaRPr lang="en-US"/>
        </a:p>
      </dgm:t>
    </dgm:pt>
    <dgm:pt modelId="{043757DB-604D-4D30-ABC0-F93BD94A5CFE}">
      <dgm:prSet phldrT="[Text]" custT="1"/>
      <dgm:spPr/>
      <dgm:t>
        <a:bodyPr/>
        <a:lstStyle/>
        <a:p>
          <a:r>
            <a:rPr lang="en-US" sz="1400" dirty="0"/>
            <a:t>Observe the List of past orders. Notice that the orders that you kept in the shopping cart but didn't complete are shown as Incomplete orders..</a:t>
          </a:r>
        </a:p>
      </dgm:t>
    </dgm:pt>
    <dgm:pt modelId="{0F6E87AB-0620-4CC4-BBB7-6C8E20E804F9}" type="parTrans" cxnId="{885BE91E-06D4-437E-B055-3CAF88F24E13}">
      <dgm:prSet/>
      <dgm:spPr/>
      <dgm:t>
        <a:bodyPr/>
        <a:lstStyle/>
        <a:p>
          <a:endParaRPr lang="en-US"/>
        </a:p>
      </dgm:t>
    </dgm:pt>
    <dgm:pt modelId="{18C02FD7-DD59-4091-9B83-12168E09F55B}" type="sibTrans" cxnId="{885BE91E-06D4-437E-B055-3CAF88F24E13}">
      <dgm:prSet/>
      <dgm:spPr/>
      <dgm:t>
        <a:bodyPr/>
        <a:lstStyle/>
        <a:p>
          <a:endParaRPr lang="en-US"/>
        </a:p>
      </dgm:t>
    </dgm:pt>
    <dgm:pt modelId="{EF6E687F-73FC-4D65-912E-1B2FE23C535E}">
      <dgm:prSet phldrT="[Text]" custT="1"/>
      <dgm:spPr/>
      <dgm:t>
        <a:bodyPr/>
        <a:lstStyle/>
        <a:p>
          <a:r>
            <a:rPr lang="en-US" sz="1400"/>
            <a:t>Choose the order you like to repeat and click the ReOrder button This will take you back into the "Payment" process.</a:t>
          </a:r>
        </a:p>
      </dgm:t>
    </dgm:pt>
    <dgm:pt modelId="{E56D25BC-7A23-490C-B60A-85D9C0BF2FA1}" type="parTrans" cxnId="{3C842BF4-E971-4497-9DB3-C45BBE892A23}">
      <dgm:prSet/>
      <dgm:spPr/>
      <dgm:t>
        <a:bodyPr/>
        <a:lstStyle/>
        <a:p>
          <a:endParaRPr lang="en-US"/>
        </a:p>
      </dgm:t>
    </dgm:pt>
    <dgm:pt modelId="{47A41C0D-2A43-4F2F-83AB-C3135428932C}" type="sibTrans" cxnId="{3C842BF4-E971-4497-9DB3-C45BBE892A23}">
      <dgm:prSet/>
      <dgm:spPr/>
      <dgm:t>
        <a:bodyPr/>
        <a:lstStyle/>
        <a:p>
          <a:endParaRPr lang="en-US"/>
        </a:p>
      </dgm:t>
    </dgm:pt>
    <dgm:pt modelId="{7EE75984-F530-429D-A07B-06D530805289}" type="pres">
      <dgm:prSet presAssocID="{B1E2BC44-F23E-4780-945F-B1B43D489A3B}" presName="Name0" presStyleCnt="0">
        <dgm:presLayoutVars>
          <dgm:dir/>
          <dgm:animLvl val="lvl"/>
          <dgm:resizeHandles val="exact"/>
        </dgm:presLayoutVars>
      </dgm:prSet>
      <dgm:spPr/>
    </dgm:pt>
    <dgm:pt modelId="{A5925F7A-94B6-4965-A12A-6D9411EDA8CA}" type="pres">
      <dgm:prSet presAssocID="{B1E2BC44-F23E-4780-945F-B1B43D489A3B}" presName="tSp" presStyleCnt="0"/>
      <dgm:spPr/>
    </dgm:pt>
    <dgm:pt modelId="{4CBB113A-B4C9-4D78-8789-C59358B0F350}" type="pres">
      <dgm:prSet presAssocID="{B1E2BC44-F23E-4780-945F-B1B43D489A3B}" presName="bSp" presStyleCnt="0"/>
      <dgm:spPr/>
    </dgm:pt>
    <dgm:pt modelId="{288FEC7D-FF1A-4B29-87B6-93B47A80264A}" type="pres">
      <dgm:prSet presAssocID="{B1E2BC44-F23E-4780-945F-B1B43D489A3B}" presName="process" presStyleCnt="0"/>
      <dgm:spPr/>
    </dgm:pt>
    <dgm:pt modelId="{1E09A723-7C7D-440D-B868-831FB997A406}" type="pres">
      <dgm:prSet presAssocID="{4BB827EC-322F-47F5-8888-A177DF9678C1}" presName="composite1" presStyleCnt="0"/>
      <dgm:spPr/>
    </dgm:pt>
    <dgm:pt modelId="{5DF5AAA0-3006-4157-A34C-D5C4FC784C69}" type="pres">
      <dgm:prSet presAssocID="{4BB827EC-322F-47F5-8888-A177DF9678C1}" presName="dummyNode1" presStyleLbl="node1" presStyleIdx="0" presStyleCnt="5"/>
      <dgm:spPr/>
    </dgm:pt>
    <dgm:pt modelId="{32B85379-C4CF-4DB7-BE6F-FE5E69B295D0}" type="pres">
      <dgm:prSet presAssocID="{4BB827EC-322F-47F5-8888-A177DF9678C1}" presName="childNode1" presStyleLbl="bgAcc1" presStyleIdx="0" presStyleCnt="5" custLinFactNeighborX="-24933">
        <dgm:presLayoutVars>
          <dgm:bulletEnabled val="1"/>
        </dgm:presLayoutVars>
      </dgm:prSet>
      <dgm:spPr/>
    </dgm:pt>
    <dgm:pt modelId="{685834D0-D4D8-49F1-984A-F74EAE00F3B6}" type="pres">
      <dgm:prSet presAssocID="{4BB827EC-322F-47F5-8888-A177DF9678C1}" presName="childNode1tx" presStyleLbl="bgAcc1" presStyleIdx="0" presStyleCnt="5">
        <dgm:presLayoutVars>
          <dgm:bulletEnabled val="1"/>
        </dgm:presLayoutVars>
      </dgm:prSet>
      <dgm:spPr/>
    </dgm:pt>
    <dgm:pt modelId="{EE711657-CDE7-4F30-97B0-AA96EF47714F}" type="pres">
      <dgm:prSet presAssocID="{4BB827EC-322F-47F5-8888-A177DF9678C1}" presName="parentNode1" presStyleLbl="node1" presStyleIdx="0" presStyleCnt="5" custLinFactNeighborX="-13614" custLinFactNeighborY="5426">
        <dgm:presLayoutVars>
          <dgm:chMax val="1"/>
          <dgm:bulletEnabled val="1"/>
        </dgm:presLayoutVars>
      </dgm:prSet>
      <dgm:spPr/>
    </dgm:pt>
    <dgm:pt modelId="{2CCC966E-CE6B-4B82-9C37-9900E5A7DDC1}" type="pres">
      <dgm:prSet presAssocID="{4BB827EC-322F-47F5-8888-A177DF9678C1}" presName="connSite1" presStyleCnt="0"/>
      <dgm:spPr/>
    </dgm:pt>
    <dgm:pt modelId="{8ACE66B1-4A07-4ADC-A016-1BC31E97DE20}" type="pres">
      <dgm:prSet presAssocID="{85048F9B-5143-4F45-ADD3-5DC36978B3A0}" presName="Name9" presStyleLbl="sibTrans2D1" presStyleIdx="0" presStyleCnt="4"/>
      <dgm:spPr/>
    </dgm:pt>
    <dgm:pt modelId="{59993BC6-FA9A-4EF3-9A82-CB845B5F76A0}" type="pres">
      <dgm:prSet presAssocID="{0391F5C2-435F-4143-9C13-67D372800F15}" presName="composite2" presStyleCnt="0"/>
      <dgm:spPr/>
    </dgm:pt>
    <dgm:pt modelId="{325FF8B5-96C5-42E7-9580-523009893060}" type="pres">
      <dgm:prSet presAssocID="{0391F5C2-435F-4143-9C13-67D372800F15}" presName="dummyNode2" presStyleLbl="node1" presStyleIdx="0" presStyleCnt="5"/>
      <dgm:spPr/>
    </dgm:pt>
    <dgm:pt modelId="{76943F49-6D8E-4855-A71E-B249306468AC}" type="pres">
      <dgm:prSet presAssocID="{0391F5C2-435F-4143-9C13-67D372800F15}" presName="childNode2" presStyleLbl="bgAcc1" presStyleIdx="1" presStyleCnt="5" custScaleX="108515" custScaleY="266271" custLinFactNeighborX="-17261" custLinFactNeighborY="2325">
        <dgm:presLayoutVars>
          <dgm:bulletEnabled val="1"/>
        </dgm:presLayoutVars>
      </dgm:prSet>
      <dgm:spPr/>
    </dgm:pt>
    <dgm:pt modelId="{E4477D3E-344F-4381-BD9F-01C49972AEBB}" type="pres">
      <dgm:prSet presAssocID="{0391F5C2-435F-4143-9C13-67D372800F15}" presName="childNode2tx" presStyleLbl="bgAcc1" presStyleIdx="1" presStyleCnt="5">
        <dgm:presLayoutVars>
          <dgm:bulletEnabled val="1"/>
        </dgm:presLayoutVars>
      </dgm:prSet>
      <dgm:spPr/>
    </dgm:pt>
    <dgm:pt modelId="{2ED4A111-72F2-45B5-A56C-8D66022483EB}" type="pres">
      <dgm:prSet presAssocID="{0391F5C2-435F-4143-9C13-67D372800F15}" presName="parentNode2" presStyleLbl="node1" presStyleIdx="1" presStyleCnt="5" custLinFactY="-72004" custLinFactNeighborX="-16565" custLinFactNeighborY="-100000">
        <dgm:presLayoutVars>
          <dgm:chMax val="0"/>
          <dgm:bulletEnabled val="1"/>
        </dgm:presLayoutVars>
      </dgm:prSet>
      <dgm:spPr/>
    </dgm:pt>
    <dgm:pt modelId="{7D2883F9-5EED-4380-8F6D-C02414ACC9AF}" type="pres">
      <dgm:prSet presAssocID="{0391F5C2-435F-4143-9C13-67D372800F15}" presName="connSite2" presStyleCnt="0"/>
      <dgm:spPr/>
    </dgm:pt>
    <dgm:pt modelId="{336455ED-3CA4-4AD6-925D-2B6E43F45BB1}" type="pres">
      <dgm:prSet presAssocID="{873337C6-0280-4E1E-8866-BF55F5D08C9B}" presName="Name18" presStyleLbl="sibTrans2D1" presStyleIdx="1" presStyleCnt="4" custScaleX="46976" custScaleY="86071" custLinFactNeighborX="13483" custLinFactNeighborY="-9629"/>
      <dgm:spPr/>
    </dgm:pt>
    <dgm:pt modelId="{EBADB6B5-0394-4D83-A107-C65EBB5BC9BB}" type="pres">
      <dgm:prSet presAssocID="{386F89FD-9970-4657-8BC2-E147B4AA0385}" presName="composite1" presStyleCnt="0"/>
      <dgm:spPr/>
    </dgm:pt>
    <dgm:pt modelId="{3531C344-0EA7-49DD-848E-BCDDFDC37942}" type="pres">
      <dgm:prSet presAssocID="{386F89FD-9970-4657-8BC2-E147B4AA0385}" presName="dummyNode1" presStyleLbl="node1" presStyleIdx="1" presStyleCnt="5"/>
      <dgm:spPr/>
    </dgm:pt>
    <dgm:pt modelId="{64166D22-E4DA-4E40-A9E5-C2DF8BEC6B0B}" type="pres">
      <dgm:prSet presAssocID="{386F89FD-9970-4657-8BC2-E147B4AA0385}" presName="childNode1" presStyleLbl="bgAcc1" presStyleIdx="2" presStyleCnt="5" custScaleX="107739" custScaleY="267415" custLinFactNeighborX="-27687" custLinFactNeighborY="31392">
        <dgm:presLayoutVars>
          <dgm:bulletEnabled val="1"/>
        </dgm:presLayoutVars>
      </dgm:prSet>
      <dgm:spPr/>
    </dgm:pt>
    <dgm:pt modelId="{66F9D574-87DB-43B9-AB5C-E1F7E37FE75E}" type="pres">
      <dgm:prSet presAssocID="{386F89FD-9970-4657-8BC2-E147B4AA0385}" presName="childNode1tx" presStyleLbl="bgAcc1" presStyleIdx="2" presStyleCnt="5">
        <dgm:presLayoutVars>
          <dgm:bulletEnabled val="1"/>
        </dgm:presLayoutVars>
      </dgm:prSet>
      <dgm:spPr/>
    </dgm:pt>
    <dgm:pt modelId="{92C2CC5E-25F6-4F09-832F-5E4F54A54D00}" type="pres">
      <dgm:prSet presAssocID="{386F89FD-9970-4657-8BC2-E147B4AA0385}" presName="parentNode1" presStyleLbl="node1" presStyleIdx="2" presStyleCnt="5" custLinFactY="100000" custLinFactNeighborX="-31461" custLinFactNeighborY="164834">
        <dgm:presLayoutVars>
          <dgm:chMax val="1"/>
          <dgm:bulletEnabled val="1"/>
        </dgm:presLayoutVars>
      </dgm:prSet>
      <dgm:spPr/>
    </dgm:pt>
    <dgm:pt modelId="{81CDBF29-92FE-4F22-BA00-A22FE484F70B}" type="pres">
      <dgm:prSet presAssocID="{386F89FD-9970-4657-8BC2-E147B4AA0385}" presName="connSite1" presStyleCnt="0"/>
      <dgm:spPr/>
    </dgm:pt>
    <dgm:pt modelId="{449F9A75-FF17-4316-A82E-8FAACD632131}" type="pres">
      <dgm:prSet presAssocID="{E7BC5BFA-0043-404E-BC13-D9F9585983FF}" presName="Name9" presStyleLbl="sibTrans2D1" presStyleIdx="2" presStyleCnt="4" custScaleX="81917"/>
      <dgm:spPr/>
    </dgm:pt>
    <dgm:pt modelId="{0114BAD4-7EF4-44AA-9FAE-C27CF584A1EB}" type="pres">
      <dgm:prSet presAssocID="{333221DD-0158-4153-BABA-DEAD9D2AF05E}" presName="composite2" presStyleCnt="0"/>
      <dgm:spPr/>
    </dgm:pt>
    <dgm:pt modelId="{A8E3DB40-AE51-4465-9046-87A2A1F491F8}" type="pres">
      <dgm:prSet presAssocID="{333221DD-0158-4153-BABA-DEAD9D2AF05E}" presName="dummyNode2" presStyleLbl="node1" presStyleIdx="2" presStyleCnt="5"/>
      <dgm:spPr/>
    </dgm:pt>
    <dgm:pt modelId="{12F0DCDC-BA9E-4E8A-A78D-8E16767ABB9D}" type="pres">
      <dgm:prSet presAssocID="{333221DD-0158-4153-BABA-DEAD9D2AF05E}" presName="childNode2" presStyleLbl="bgAcc1" presStyleIdx="3" presStyleCnt="5" custScaleX="171073" custScaleY="431307" custLinFactNeighborX="-27131" custLinFactNeighborY="6660">
        <dgm:presLayoutVars>
          <dgm:bulletEnabled val="1"/>
        </dgm:presLayoutVars>
      </dgm:prSet>
      <dgm:spPr/>
    </dgm:pt>
    <dgm:pt modelId="{006D576D-7E57-41B2-8408-A1ACAAA2E4F4}" type="pres">
      <dgm:prSet presAssocID="{333221DD-0158-4153-BABA-DEAD9D2AF05E}" presName="childNode2tx" presStyleLbl="bgAcc1" presStyleIdx="3" presStyleCnt="5">
        <dgm:presLayoutVars>
          <dgm:bulletEnabled val="1"/>
        </dgm:presLayoutVars>
      </dgm:prSet>
      <dgm:spPr/>
    </dgm:pt>
    <dgm:pt modelId="{9B7090EF-D367-43B6-ACF7-EC5DF39198A4}" type="pres">
      <dgm:prSet presAssocID="{333221DD-0158-4153-BABA-DEAD9D2AF05E}" presName="parentNode2" presStyleLbl="node1" presStyleIdx="3" presStyleCnt="5" custLinFactY="-151405" custLinFactNeighborX="10421" custLinFactNeighborY="-200000">
        <dgm:presLayoutVars>
          <dgm:chMax val="0"/>
          <dgm:bulletEnabled val="1"/>
        </dgm:presLayoutVars>
      </dgm:prSet>
      <dgm:spPr/>
    </dgm:pt>
    <dgm:pt modelId="{0B628CF8-B3C7-48C6-9963-B8AB1C681D38}" type="pres">
      <dgm:prSet presAssocID="{333221DD-0158-4153-BABA-DEAD9D2AF05E}" presName="connSite2" presStyleCnt="0"/>
      <dgm:spPr/>
    </dgm:pt>
    <dgm:pt modelId="{573D2E5D-BD2B-44E3-8A9F-4FD60E7B98AD}" type="pres">
      <dgm:prSet presAssocID="{817A56B5-24EE-4D78-AB73-87A02E805C84}" presName="Name18" presStyleLbl="sibTrans2D1" presStyleIdx="3" presStyleCnt="4" custAng="6261890" custFlipHor="1" custScaleX="42042" custScaleY="46853" custLinFactNeighborX="16004" custLinFactNeighborY="-45279"/>
      <dgm:spPr/>
    </dgm:pt>
    <dgm:pt modelId="{3178815F-0F5F-424A-899F-096BD025D3A2}" type="pres">
      <dgm:prSet presAssocID="{8B40331C-E3D5-4357-947E-8DE48C08EA58}" presName="composite1" presStyleCnt="0"/>
      <dgm:spPr/>
    </dgm:pt>
    <dgm:pt modelId="{A045C65D-F3CC-42A7-8991-28A0C3CB3162}" type="pres">
      <dgm:prSet presAssocID="{8B40331C-E3D5-4357-947E-8DE48C08EA58}" presName="dummyNode1" presStyleLbl="node1" presStyleIdx="3" presStyleCnt="5"/>
      <dgm:spPr/>
    </dgm:pt>
    <dgm:pt modelId="{590A303E-A597-4848-BB34-E87CB2E5961B}" type="pres">
      <dgm:prSet presAssocID="{8B40331C-E3D5-4357-947E-8DE48C08EA58}" presName="childNode1" presStyleLbl="bgAcc1" presStyleIdx="4" presStyleCnt="5" custScaleX="146559" custScaleY="361796">
        <dgm:presLayoutVars>
          <dgm:bulletEnabled val="1"/>
        </dgm:presLayoutVars>
      </dgm:prSet>
      <dgm:spPr/>
    </dgm:pt>
    <dgm:pt modelId="{07296D13-830E-4194-80FB-264EF2046BFA}" type="pres">
      <dgm:prSet presAssocID="{8B40331C-E3D5-4357-947E-8DE48C08EA58}" presName="childNode1tx" presStyleLbl="bgAcc1" presStyleIdx="4" presStyleCnt="5">
        <dgm:presLayoutVars>
          <dgm:bulletEnabled val="1"/>
        </dgm:presLayoutVars>
      </dgm:prSet>
      <dgm:spPr/>
    </dgm:pt>
    <dgm:pt modelId="{54EA295A-841F-4010-8EA6-000DF811E068}" type="pres">
      <dgm:prSet presAssocID="{8B40331C-E3D5-4357-947E-8DE48C08EA58}" presName="parentNode1" presStyleLbl="node1" presStyleIdx="4" presStyleCnt="5" custLinFactY="129466" custLinFactNeighborX="-21645" custLinFactNeighborY="200000">
        <dgm:presLayoutVars>
          <dgm:chMax val="1"/>
          <dgm:bulletEnabled val="1"/>
        </dgm:presLayoutVars>
      </dgm:prSet>
      <dgm:spPr/>
    </dgm:pt>
    <dgm:pt modelId="{8851598A-A640-4EFE-B3CE-0677CAE5E5CE}" type="pres">
      <dgm:prSet presAssocID="{8B40331C-E3D5-4357-947E-8DE48C08EA58}" presName="connSite1" presStyleCnt="0"/>
      <dgm:spPr/>
    </dgm:pt>
  </dgm:ptLst>
  <dgm:cxnLst>
    <dgm:cxn modelId="{C5EC9303-E096-4AC7-A128-D3BB44212F2D}" type="presOf" srcId="{BE702D91-39C9-41DE-9D8E-5B7FD07D4209}" destId="{76943F49-6D8E-4855-A71E-B249306468AC}" srcOrd="0" destOrd="1" presId="urn:microsoft.com/office/officeart/2005/8/layout/hProcess4"/>
    <dgm:cxn modelId="{BD5BBC09-BD29-49C3-B8D5-6E30AB23382B}" srcId="{4BB827EC-322F-47F5-8888-A177DF9678C1}" destId="{22956453-04D2-4152-AC6D-A882B31E353F}" srcOrd="1" destOrd="0" parTransId="{B6F7F917-CE9A-4DE8-9D68-C2EE254F1410}" sibTransId="{FBBA6D53-CDB3-4B09-A8C1-E8D301B527D0}"/>
    <dgm:cxn modelId="{0DDA300D-0306-433A-9049-9211F58194B0}" type="presOf" srcId="{B927735A-59C2-4F72-88CE-357B6503F30D}" destId="{12F0DCDC-BA9E-4E8A-A78D-8E16767ABB9D}" srcOrd="0" destOrd="0" presId="urn:microsoft.com/office/officeart/2005/8/layout/hProcess4"/>
    <dgm:cxn modelId="{BCBA3211-9461-48A3-92B3-B34CB19F89A0}" srcId="{BCF00517-25F2-4AAC-B579-3D42D6F19363}" destId="{7147E217-30B8-41FD-8CD3-EB0852F751FF}" srcOrd="1" destOrd="0" parTransId="{D01BCB6F-2329-45B3-A5F8-0DB055C83EB5}" sibTransId="{E302F3EF-253E-422D-A61E-44BEA072C86A}"/>
    <dgm:cxn modelId="{29EF9613-86A5-4269-AC7F-B06142734567}" type="presOf" srcId="{5E9626C1-46B5-4DB4-803F-62BC9E7CE18F}" destId="{12F0DCDC-BA9E-4E8A-A78D-8E16767ABB9D}" srcOrd="0" destOrd="2" presId="urn:microsoft.com/office/officeart/2005/8/layout/hProcess4"/>
    <dgm:cxn modelId="{DFF56E1B-B111-4473-AD7F-946C49377AD7}" srcId="{BCF00517-25F2-4AAC-B579-3D42D6F19363}" destId="{BE702D91-39C9-41DE-9D8E-5B7FD07D4209}" srcOrd="0" destOrd="0" parTransId="{C697D637-0495-480C-A29F-1E9EB4D07B89}" sibTransId="{37F2FA43-B12B-46F1-B8CB-70367A7AD8AE}"/>
    <dgm:cxn modelId="{885BE91E-06D4-437E-B055-3CAF88F24E13}" srcId="{8B40331C-E3D5-4357-947E-8DE48C08EA58}" destId="{043757DB-604D-4D30-ABC0-F93BD94A5CFE}" srcOrd="1" destOrd="0" parTransId="{0F6E87AB-0620-4CC4-BBB7-6C8E20E804F9}" sibTransId="{18C02FD7-DD59-4091-9B83-12168E09F55B}"/>
    <dgm:cxn modelId="{E0BB0820-7624-47A4-AFD7-2CA5AD5164D2}" srcId="{4BB827EC-322F-47F5-8888-A177DF9678C1}" destId="{16296E1C-E4AD-46B3-945C-A1461F60F017}" srcOrd="0" destOrd="0" parTransId="{739F9096-BDAE-48A7-936E-22BB975BDCDF}" sibTransId="{3031784E-BF15-4A27-867E-588BF7602EC7}"/>
    <dgm:cxn modelId="{B3B2A321-3FF8-4C3E-9F91-0D672866CAED}" type="presOf" srcId="{11709B7C-97CB-4FA2-BFA6-FF287211361A}" destId="{07296D13-830E-4194-80FB-264EF2046BFA}" srcOrd="1" destOrd="0" presId="urn:microsoft.com/office/officeart/2005/8/layout/hProcess4"/>
    <dgm:cxn modelId="{1C6D1D27-8DEC-4655-8E62-067B431E374E}" srcId="{0391F5C2-435F-4143-9C13-67D372800F15}" destId="{144EEE98-EBF9-4068-AF53-30C977EA79C8}" srcOrd="1" destOrd="0" parTransId="{453866E7-3850-44B2-808F-0AE90EE6593F}" sibTransId="{78DD3229-5AB1-4030-A4E0-DBB400CE5425}"/>
    <dgm:cxn modelId="{CDAB7F28-AE7C-4333-B072-8C6A57A59935}" srcId="{386F89FD-9970-4657-8BC2-E147B4AA0385}" destId="{C62A9D41-1E7F-49E2-9B69-BA6800F523E8}" srcOrd="0" destOrd="0" parTransId="{1F740804-E5DC-4E56-B8EB-28609416B178}" sibTransId="{C71D2CCC-7BC9-4E9B-9B32-1BD54C486245}"/>
    <dgm:cxn modelId="{01675329-C0D7-42B4-A871-EC44934A9703}" srcId="{333221DD-0158-4153-BABA-DEAD9D2AF05E}" destId="{B927735A-59C2-4F72-88CE-357B6503F30D}" srcOrd="0" destOrd="0" parTransId="{92BAD2DB-3366-4667-B102-B83EB736959B}" sibTransId="{647A3C27-3B04-48EC-AF11-727A4250265B}"/>
    <dgm:cxn modelId="{790A902A-2CA7-4541-90A4-68340FC550E9}" srcId="{333221DD-0158-4153-BABA-DEAD9D2AF05E}" destId="{E7588844-B5BC-46A0-AA2A-AE8E285CA549}" srcOrd="1" destOrd="0" parTransId="{C706B769-AFDF-45F5-8389-E51E575568FF}" sibTransId="{914E15F8-C8E4-4B01-B766-13702B054BCE}"/>
    <dgm:cxn modelId="{37B0702E-C270-4119-83FD-F240433C6D47}" type="presOf" srcId="{B927735A-59C2-4F72-88CE-357B6503F30D}" destId="{006D576D-7E57-41B2-8408-A1ACAAA2E4F4}" srcOrd="1" destOrd="0" presId="urn:microsoft.com/office/officeart/2005/8/layout/hProcess4"/>
    <dgm:cxn modelId="{2A992130-93EA-426E-8581-670A046CC7F9}" type="presOf" srcId="{EF6E687F-73FC-4D65-912E-1B2FE23C535E}" destId="{590A303E-A597-4848-BB34-E87CB2E5961B}" srcOrd="0" destOrd="2" presId="urn:microsoft.com/office/officeart/2005/8/layout/hProcess4"/>
    <dgm:cxn modelId="{078BCF39-D681-435F-A5C5-EF24D9E01BE6}" type="presOf" srcId="{16296E1C-E4AD-46B3-945C-A1461F60F017}" destId="{685834D0-D4D8-49F1-984A-F74EAE00F3B6}" srcOrd="1" destOrd="0" presId="urn:microsoft.com/office/officeart/2005/8/layout/hProcess4"/>
    <dgm:cxn modelId="{2D0C633C-3D31-4A38-AB3C-D79B771F7E26}" type="presOf" srcId="{B1E2BC44-F23E-4780-945F-B1B43D489A3B}" destId="{7EE75984-F530-429D-A07B-06D530805289}" srcOrd="0" destOrd="0" presId="urn:microsoft.com/office/officeart/2005/8/layout/hProcess4"/>
    <dgm:cxn modelId="{EF2B083F-A6EC-44DF-AB9E-5E1F8272D58C}" srcId="{386F89FD-9970-4657-8BC2-E147B4AA0385}" destId="{992C9B44-A9C2-42DC-95FA-5AA7005CC040}" srcOrd="1" destOrd="0" parTransId="{EAA187A2-4E9C-4E0A-AACE-323E22A605A5}" sibTransId="{C851342D-16A9-4D17-A272-77641B20FE91}"/>
    <dgm:cxn modelId="{AB63E95C-A892-4D4E-9CC3-ACD928F91990}" type="presOf" srcId="{3428B7E5-5A68-44B6-A3CE-5EBBC4DDEF72}" destId="{006D576D-7E57-41B2-8408-A1ACAAA2E4F4}" srcOrd="1" destOrd="3" presId="urn:microsoft.com/office/officeart/2005/8/layout/hProcess4"/>
    <dgm:cxn modelId="{5273035F-FC37-452C-950C-9CBD58D58B9E}" type="presOf" srcId="{817A56B5-24EE-4D78-AB73-87A02E805C84}" destId="{573D2E5D-BD2B-44E3-8A9F-4FD60E7B98AD}" srcOrd="0" destOrd="0" presId="urn:microsoft.com/office/officeart/2005/8/layout/hProcess4"/>
    <dgm:cxn modelId="{8C390962-D4E0-4CDA-99A8-CF656E0B6056}" srcId="{333221DD-0158-4153-BABA-DEAD9D2AF05E}" destId="{DA4B009B-3EEF-4AE6-8009-5159DA029AB0}" srcOrd="4" destOrd="0" parTransId="{3074A4CE-292E-47E6-8C38-6FEEF861F02C}" sibTransId="{5C685EB8-A88C-4CBA-9717-EF8B7ECDD4FB}"/>
    <dgm:cxn modelId="{02DF9842-9FD3-4586-AC04-57B72D2C06FA}" type="presOf" srcId="{4BB827EC-322F-47F5-8888-A177DF9678C1}" destId="{EE711657-CDE7-4F30-97B0-AA96EF47714F}" srcOrd="0" destOrd="0" presId="urn:microsoft.com/office/officeart/2005/8/layout/hProcess4"/>
    <dgm:cxn modelId="{27C50064-EF38-459D-847A-875567CABEA2}" type="presOf" srcId="{BCF00517-25F2-4AAC-B579-3D42D6F19363}" destId="{76943F49-6D8E-4855-A71E-B249306468AC}" srcOrd="0" destOrd="0" presId="urn:microsoft.com/office/officeart/2005/8/layout/hProcess4"/>
    <dgm:cxn modelId="{EE26D165-77FF-434A-BDE0-ED882E5AF5E7}" srcId="{333221DD-0158-4153-BABA-DEAD9D2AF05E}" destId="{3428B7E5-5A68-44B6-A3CE-5EBBC4DDEF72}" srcOrd="3" destOrd="0" parTransId="{82C0364C-9705-4A7B-8BA6-2E0B655D4B9F}" sibTransId="{BEB1311A-82B7-48A8-85EC-A25EB42ADB06}"/>
    <dgm:cxn modelId="{6DC3576A-470C-4013-97AC-1F3A7E661E09}" type="presOf" srcId="{043757DB-604D-4D30-ABC0-F93BD94A5CFE}" destId="{590A303E-A597-4848-BB34-E87CB2E5961B}" srcOrd="0" destOrd="1" presId="urn:microsoft.com/office/officeart/2005/8/layout/hProcess4"/>
    <dgm:cxn modelId="{9092504F-09D2-4F90-899C-AE355E8FE92A}" type="presOf" srcId="{B9F7BCF2-3261-4481-917F-3BF169B319BC}" destId="{006D576D-7E57-41B2-8408-A1ACAAA2E4F4}" srcOrd="1" destOrd="6" presId="urn:microsoft.com/office/officeart/2005/8/layout/hProcess4"/>
    <dgm:cxn modelId="{AFCE5751-4D04-40A9-AFAD-48FAD68ADA42}" type="presOf" srcId="{333221DD-0158-4153-BABA-DEAD9D2AF05E}" destId="{9B7090EF-D367-43B6-ACF7-EC5DF39198A4}" srcOrd="0" destOrd="0" presId="urn:microsoft.com/office/officeart/2005/8/layout/hProcess4"/>
    <dgm:cxn modelId="{D1C55873-8930-4239-B151-6372A0AB38F9}" type="presOf" srcId="{144EEE98-EBF9-4068-AF53-30C977EA79C8}" destId="{76943F49-6D8E-4855-A71E-B249306468AC}" srcOrd="0" destOrd="4" presId="urn:microsoft.com/office/officeart/2005/8/layout/hProcess4"/>
    <dgm:cxn modelId="{AC36FA55-B2FC-40EC-90FF-5B616B6032DC}" type="presOf" srcId="{EF6E687F-73FC-4D65-912E-1B2FE23C535E}" destId="{07296D13-830E-4194-80FB-264EF2046BFA}" srcOrd="1" destOrd="2" presId="urn:microsoft.com/office/officeart/2005/8/layout/hProcess4"/>
    <dgm:cxn modelId="{B5EB1976-A5B6-4F86-8940-39C62A26B1A5}" type="presOf" srcId="{E7BC5BFA-0043-404E-BC13-D9F9585983FF}" destId="{449F9A75-FF17-4316-A82E-8FAACD632131}" srcOrd="0" destOrd="0" presId="urn:microsoft.com/office/officeart/2005/8/layout/hProcess4"/>
    <dgm:cxn modelId="{0C817F76-493E-4424-8E1B-4C0B72F590F5}" type="presOf" srcId="{8B40331C-E3D5-4357-947E-8DE48C08EA58}" destId="{54EA295A-841F-4010-8EA6-000DF811E068}" srcOrd="0" destOrd="0" presId="urn:microsoft.com/office/officeart/2005/8/layout/hProcess4"/>
    <dgm:cxn modelId="{0874A157-F93B-4414-9D70-C4CC5DA42D57}" srcId="{333221DD-0158-4153-BABA-DEAD9D2AF05E}" destId="{5E9626C1-46B5-4DB4-803F-62BC9E7CE18F}" srcOrd="2" destOrd="0" parTransId="{8F87652D-5B82-4CBF-9615-52A5DBC88941}" sibTransId="{EBED2B78-AA05-46F7-8933-E78DBDE07ABA}"/>
    <dgm:cxn modelId="{CD145878-F291-4B8C-970A-380CE4B094FB}" type="presOf" srcId="{028C7F2C-2731-4890-9EE7-668D059B823C}" destId="{E4477D3E-344F-4381-BD9F-01C49972AEBB}" srcOrd="1" destOrd="3" presId="urn:microsoft.com/office/officeart/2005/8/layout/hProcess4"/>
    <dgm:cxn modelId="{17BCDB5A-7C0E-4EBC-916E-F17FA71A7246}" srcId="{B1E2BC44-F23E-4780-945F-B1B43D489A3B}" destId="{333221DD-0158-4153-BABA-DEAD9D2AF05E}" srcOrd="3" destOrd="0" parTransId="{BEA50317-42D9-4F92-875E-140FAAA8F544}" sibTransId="{817A56B5-24EE-4D78-AB73-87A02E805C84}"/>
    <dgm:cxn modelId="{E1A3707D-4643-4225-8A44-C6C029AB4991}" srcId="{333221DD-0158-4153-BABA-DEAD9D2AF05E}" destId="{B9F7BCF2-3261-4481-917F-3BF169B319BC}" srcOrd="6" destOrd="0" parTransId="{3D3DB633-2A95-4DF1-B269-12C7E2B706DE}" sibTransId="{407DA518-3CE2-40E2-A5AB-E4C4D1962F21}"/>
    <dgm:cxn modelId="{F5610582-793A-493B-8AB9-DF1AA3041481}" type="presOf" srcId="{992C9B44-A9C2-42DC-95FA-5AA7005CC040}" destId="{66F9D574-87DB-43B9-AB5C-E1F7E37FE75E}" srcOrd="1" destOrd="1" presId="urn:microsoft.com/office/officeart/2005/8/layout/hProcess4"/>
    <dgm:cxn modelId="{43C86083-FCF5-4A3C-97CA-8835E5545D3E}" type="presOf" srcId="{5E9626C1-46B5-4DB4-803F-62BC9E7CE18F}" destId="{006D576D-7E57-41B2-8408-A1ACAAA2E4F4}" srcOrd="1" destOrd="2" presId="urn:microsoft.com/office/officeart/2005/8/layout/hProcess4"/>
    <dgm:cxn modelId="{27939A90-08FD-4517-91CC-6DDD2FD201B6}" type="presOf" srcId="{144EEE98-EBF9-4068-AF53-30C977EA79C8}" destId="{E4477D3E-344F-4381-BD9F-01C49972AEBB}" srcOrd="1" destOrd="4" presId="urn:microsoft.com/office/officeart/2005/8/layout/hProcess4"/>
    <dgm:cxn modelId="{AE4C5191-ADFD-4863-B0C1-B0AEA1FC2F57}" type="presOf" srcId="{7147E217-30B8-41FD-8CD3-EB0852F751FF}" destId="{76943F49-6D8E-4855-A71E-B249306468AC}" srcOrd="0" destOrd="2" presId="urn:microsoft.com/office/officeart/2005/8/layout/hProcess4"/>
    <dgm:cxn modelId="{4037F091-23A1-4ADC-8FF0-445432EAB0DB}" type="presOf" srcId="{22956453-04D2-4152-AC6D-A882B31E353F}" destId="{685834D0-D4D8-49F1-984A-F74EAE00F3B6}" srcOrd="1" destOrd="1" presId="urn:microsoft.com/office/officeart/2005/8/layout/hProcess4"/>
    <dgm:cxn modelId="{C41A4B92-87E0-475A-8954-78945923F2A7}" type="presOf" srcId="{BCF00517-25F2-4AAC-B579-3D42D6F19363}" destId="{E4477D3E-344F-4381-BD9F-01C49972AEBB}" srcOrd="1" destOrd="0" presId="urn:microsoft.com/office/officeart/2005/8/layout/hProcess4"/>
    <dgm:cxn modelId="{754B2593-9826-40AC-B74A-972B41D4FE2E}" type="presOf" srcId="{85048F9B-5143-4F45-ADD3-5DC36978B3A0}" destId="{8ACE66B1-4A07-4ADC-A016-1BC31E97DE20}" srcOrd="0" destOrd="0" presId="urn:microsoft.com/office/officeart/2005/8/layout/hProcess4"/>
    <dgm:cxn modelId="{A37AFE93-EC2A-4C23-BFA9-9D854C8BC0D2}" type="presOf" srcId="{DA4B009B-3EEF-4AE6-8009-5159DA029AB0}" destId="{12F0DCDC-BA9E-4E8A-A78D-8E16767ABB9D}" srcOrd="0" destOrd="4" presId="urn:microsoft.com/office/officeart/2005/8/layout/hProcess4"/>
    <dgm:cxn modelId="{85FAA2A7-1057-447A-BE95-C10A810C4A3D}" type="presOf" srcId="{043757DB-604D-4D30-ABC0-F93BD94A5CFE}" destId="{07296D13-830E-4194-80FB-264EF2046BFA}" srcOrd="1" destOrd="1" presId="urn:microsoft.com/office/officeart/2005/8/layout/hProcess4"/>
    <dgm:cxn modelId="{59C67BAA-B73A-481C-AE17-BA61FCB6D835}" type="presOf" srcId="{E7588844-B5BC-46A0-AA2A-AE8E285CA549}" destId="{006D576D-7E57-41B2-8408-A1ACAAA2E4F4}" srcOrd="1" destOrd="1" presId="urn:microsoft.com/office/officeart/2005/8/layout/hProcess4"/>
    <dgm:cxn modelId="{39F1E2B1-FDD9-45B4-8F5B-A525FA17872F}" type="presOf" srcId="{C62A9D41-1E7F-49E2-9B69-BA6800F523E8}" destId="{64166D22-E4DA-4E40-A9E5-C2DF8BEC6B0B}" srcOrd="0" destOrd="0" presId="urn:microsoft.com/office/officeart/2005/8/layout/hProcess4"/>
    <dgm:cxn modelId="{B68B15BB-EC84-4D60-91D0-67C8564C3600}" type="presOf" srcId="{3428B7E5-5A68-44B6-A3CE-5EBBC4DDEF72}" destId="{12F0DCDC-BA9E-4E8A-A78D-8E16767ABB9D}" srcOrd="0" destOrd="3" presId="urn:microsoft.com/office/officeart/2005/8/layout/hProcess4"/>
    <dgm:cxn modelId="{5410A2BF-8DDB-4759-9830-14C980FC3CCC}" srcId="{8B40331C-E3D5-4357-947E-8DE48C08EA58}" destId="{11709B7C-97CB-4FA2-BFA6-FF287211361A}" srcOrd="0" destOrd="0" parTransId="{2A8840EA-7B62-453E-8084-696BD126DF56}" sibTransId="{453F70C7-F2FC-493E-B2B1-64B48915FD69}"/>
    <dgm:cxn modelId="{B77124C2-A086-425A-A9F0-AC5B4C8024D2}" type="presOf" srcId="{7147E217-30B8-41FD-8CD3-EB0852F751FF}" destId="{E4477D3E-344F-4381-BD9F-01C49972AEBB}" srcOrd="1" destOrd="2" presId="urn:microsoft.com/office/officeart/2005/8/layout/hProcess4"/>
    <dgm:cxn modelId="{C93F1ECA-FEDE-47B8-ADC3-E632099792FB}" type="presOf" srcId="{873337C6-0280-4E1E-8866-BF55F5D08C9B}" destId="{336455ED-3CA4-4AD6-925D-2B6E43F45BB1}" srcOrd="0" destOrd="0" presId="urn:microsoft.com/office/officeart/2005/8/layout/hProcess4"/>
    <dgm:cxn modelId="{A82D02CB-0159-43A2-9B64-04BD08C2184A}" type="presOf" srcId="{C62A9D41-1E7F-49E2-9B69-BA6800F523E8}" destId="{66F9D574-87DB-43B9-AB5C-E1F7E37FE75E}" srcOrd="1" destOrd="0" presId="urn:microsoft.com/office/officeart/2005/8/layout/hProcess4"/>
    <dgm:cxn modelId="{A253D4CB-B858-44ED-BF07-229CCDE9E1CF}" srcId="{B1E2BC44-F23E-4780-945F-B1B43D489A3B}" destId="{4BB827EC-322F-47F5-8888-A177DF9678C1}" srcOrd="0" destOrd="0" parTransId="{DBEB5D87-4A82-4675-A6C4-92A6FC93C3FB}" sibTransId="{85048F9B-5143-4F45-ADD3-5DC36978B3A0}"/>
    <dgm:cxn modelId="{F0B92ECD-4A4A-437A-BAA4-4842A7000008}" srcId="{0391F5C2-435F-4143-9C13-67D372800F15}" destId="{BCF00517-25F2-4AAC-B579-3D42D6F19363}" srcOrd="0" destOrd="0" parTransId="{203A84A4-113B-4E68-BD0F-8DB5C2B24360}" sibTransId="{A42DDD16-D42A-4877-AC49-77F0E82DD11E}"/>
    <dgm:cxn modelId="{32885BCD-5B23-4655-BBFA-3BFD8B86F1A2}" srcId="{333221DD-0158-4153-BABA-DEAD9D2AF05E}" destId="{D3FB619C-F209-4CEF-9810-0695E0F7EB3F}" srcOrd="5" destOrd="0" parTransId="{07A6F72E-4CC9-449A-84DD-0DAD3A254027}" sibTransId="{E50EA26F-CDFD-463F-AEC1-6429DB9B2C9B}"/>
    <dgm:cxn modelId="{2F3C57D0-7D90-40A0-B409-2F494D9113F7}" type="presOf" srcId="{E7588844-B5BC-46A0-AA2A-AE8E285CA549}" destId="{12F0DCDC-BA9E-4E8A-A78D-8E16767ABB9D}" srcOrd="0" destOrd="1" presId="urn:microsoft.com/office/officeart/2005/8/layout/hProcess4"/>
    <dgm:cxn modelId="{257C7DD0-8D61-4AFA-84E4-A64669B99A7F}" type="presOf" srcId="{0391F5C2-435F-4143-9C13-67D372800F15}" destId="{2ED4A111-72F2-45B5-A56C-8D66022483EB}" srcOrd="0" destOrd="0" presId="urn:microsoft.com/office/officeart/2005/8/layout/hProcess4"/>
    <dgm:cxn modelId="{25D324D1-B83D-41F4-8CA3-92C982A95452}" type="presOf" srcId="{992C9B44-A9C2-42DC-95FA-5AA7005CC040}" destId="{64166D22-E4DA-4E40-A9E5-C2DF8BEC6B0B}" srcOrd="0" destOrd="1" presId="urn:microsoft.com/office/officeart/2005/8/layout/hProcess4"/>
    <dgm:cxn modelId="{D99815D6-E79F-4302-A559-4FCF93063DE7}" type="presOf" srcId="{D3FB619C-F209-4CEF-9810-0695E0F7EB3F}" destId="{12F0DCDC-BA9E-4E8A-A78D-8E16767ABB9D}" srcOrd="0" destOrd="5" presId="urn:microsoft.com/office/officeart/2005/8/layout/hProcess4"/>
    <dgm:cxn modelId="{C4A655D7-FA71-4158-8D9E-C13089E5F5B5}" type="presOf" srcId="{386F89FD-9970-4657-8BC2-E147B4AA0385}" destId="{92C2CC5E-25F6-4F09-832F-5E4F54A54D00}" srcOrd="0" destOrd="0" presId="urn:microsoft.com/office/officeart/2005/8/layout/hProcess4"/>
    <dgm:cxn modelId="{7CE603DB-3146-4D79-AD8D-2BDCFFB07856}" srcId="{B1E2BC44-F23E-4780-945F-B1B43D489A3B}" destId="{8B40331C-E3D5-4357-947E-8DE48C08EA58}" srcOrd="4" destOrd="0" parTransId="{7C49D036-D435-42C9-AB19-306E7FC9A0A1}" sibTransId="{080141D9-B9F5-4948-A6FA-1997501191A2}"/>
    <dgm:cxn modelId="{1E347ADC-786E-4C7E-A65E-86EC4CB7CE7A}" type="presOf" srcId="{DA4B009B-3EEF-4AE6-8009-5159DA029AB0}" destId="{006D576D-7E57-41B2-8408-A1ACAAA2E4F4}" srcOrd="1" destOrd="4" presId="urn:microsoft.com/office/officeart/2005/8/layout/hProcess4"/>
    <dgm:cxn modelId="{FC300FE3-6DBD-447A-9F67-A160D1750640}" type="presOf" srcId="{11709B7C-97CB-4FA2-BFA6-FF287211361A}" destId="{590A303E-A597-4848-BB34-E87CB2E5961B}" srcOrd="0" destOrd="0" presId="urn:microsoft.com/office/officeart/2005/8/layout/hProcess4"/>
    <dgm:cxn modelId="{BC3244E6-6D92-4C8A-B54F-47AB222D292A}" srcId="{B1E2BC44-F23E-4780-945F-B1B43D489A3B}" destId="{0391F5C2-435F-4143-9C13-67D372800F15}" srcOrd="1" destOrd="0" parTransId="{BF2BC43C-F65E-45A9-A37E-50F8DD08220C}" sibTransId="{873337C6-0280-4E1E-8866-BF55F5D08C9B}"/>
    <dgm:cxn modelId="{DF12BCE6-7FF6-4FE9-9297-E2C90C9A6223}" type="presOf" srcId="{22956453-04D2-4152-AC6D-A882B31E353F}" destId="{32B85379-C4CF-4DB7-BE6F-FE5E69B295D0}" srcOrd="0" destOrd="1" presId="urn:microsoft.com/office/officeart/2005/8/layout/hProcess4"/>
    <dgm:cxn modelId="{111209EB-E810-4DD6-A78F-D4D68897BE82}" type="presOf" srcId="{B9F7BCF2-3261-4481-917F-3BF169B319BC}" destId="{12F0DCDC-BA9E-4E8A-A78D-8E16767ABB9D}" srcOrd="0" destOrd="6" presId="urn:microsoft.com/office/officeart/2005/8/layout/hProcess4"/>
    <dgm:cxn modelId="{38D2FBEB-BD4C-4974-8AB4-3D8AC673E943}" type="presOf" srcId="{BE702D91-39C9-41DE-9D8E-5B7FD07D4209}" destId="{E4477D3E-344F-4381-BD9F-01C49972AEBB}" srcOrd="1" destOrd="1" presId="urn:microsoft.com/office/officeart/2005/8/layout/hProcess4"/>
    <dgm:cxn modelId="{1884C3EE-9B22-4965-AE21-DB5A18648087}" type="presOf" srcId="{16296E1C-E4AD-46B3-945C-A1461F60F017}" destId="{32B85379-C4CF-4DB7-BE6F-FE5E69B295D0}" srcOrd="0" destOrd="0" presId="urn:microsoft.com/office/officeart/2005/8/layout/hProcess4"/>
    <dgm:cxn modelId="{22C278EF-280B-499C-BA46-F46B24B84265}" srcId="{BCF00517-25F2-4AAC-B579-3D42D6F19363}" destId="{028C7F2C-2731-4890-9EE7-668D059B823C}" srcOrd="2" destOrd="0" parTransId="{566B0456-ABF8-4038-9C96-874CECC7025F}" sibTransId="{A1BDEA3C-2A64-4532-A7F2-A223059C1914}"/>
    <dgm:cxn modelId="{3C842BF4-E971-4497-9DB3-C45BBE892A23}" srcId="{8B40331C-E3D5-4357-947E-8DE48C08EA58}" destId="{EF6E687F-73FC-4D65-912E-1B2FE23C535E}" srcOrd="2" destOrd="0" parTransId="{E56D25BC-7A23-490C-B60A-85D9C0BF2FA1}" sibTransId="{47A41C0D-2A43-4F2F-83AB-C3135428932C}"/>
    <dgm:cxn modelId="{69EBDCFA-10A6-4DA8-965C-66DEC8DB7876}" type="presOf" srcId="{D3FB619C-F209-4CEF-9810-0695E0F7EB3F}" destId="{006D576D-7E57-41B2-8408-A1ACAAA2E4F4}" srcOrd="1" destOrd="5" presId="urn:microsoft.com/office/officeart/2005/8/layout/hProcess4"/>
    <dgm:cxn modelId="{09C211FE-E7AF-4221-B829-8DD9A64A1CD0}" type="presOf" srcId="{028C7F2C-2731-4890-9EE7-668D059B823C}" destId="{76943F49-6D8E-4855-A71E-B249306468AC}" srcOrd="0" destOrd="3" presId="urn:microsoft.com/office/officeart/2005/8/layout/hProcess4"/>
    <dgm:cxn modelId="{E93DEFFE-598C-4B93-B3C9-2404D2FDAC55}" srcId="{B1E2BC44-F23E-4780-945F-B1B43D489A3B}" destId="{386F89FD-9970-4657-8BC2-E147B4AA0385}" srcOrd="2" destOrd="0" parTransId="{BA5CF432-96B1-452E-92AF-956BE42219F6}" sibTransId="{E7BC5BFA-0043-404E-BC13-D9F9585983FF}"/>
    <dgm:cxn modelId="{021FF2EF-47B0-4E3E-8BEA-3EE82F88E7E9}" type="presParOf" srcId="{7EE75984-F530-429D-A07B-06D530805289}" destId="{A5925F7A-94B6-4965-A12A-6D9411EDA8CA}" srcOrd="0" destOrd="0" presId="urn:microsoft.com/office/officeart/2005/8/layout/hProcess4"/>
    <dgm:cxn modelId="{2CFE32D7-4153-4637-8594-F52BFB090F44}" type="presParOf" srcId="{7EE75984-F530-429D-A07B-06D530805289}" destId="{4CBB113A-B4C9-4D78-8789-C59358B0F350}" srcOrd="1" destOrd="0" presId="urn:microsoft.com/office/officeart/2005/8/layout/hProcess4"/>
    <dgm:cxn modelId="{098981C0-9891-4B12-BA2B-909E10A5E9B2}" type="presParOf" srcId="{7EE75984-F530-429D-A07B-06D530805289}" destId="{288FEC7D-FF1A-4B29-87B6-93B47A80264A}" srcOrd="2" destOrd="0" presId="urn:microsoft.com/office/officeart/2005/8/layout/hProcess4"/>
    <dgm:cxn modelId="{2516A9A6-340E-47E4-BBC7-09975F611952}" type="presParOf" srcId="{288FEC7D-FF1A-4B29-87B6-93B47A80264A}" destId="{1E09A723-7C7D-440D-B868-831FB997A406}" srcOrd="0" destOrd="0" presId="urn:microsoft.com/office/officeart/2005/8/layout/hProcess4"/>
    <dgm:cxn modelId="{DFD7411C-665E-42D7-9ED4-4962DF69BA38}" type="presParOf" srcId="{1E09A723-7C7D-440D-B868-831FB997A406}" destId="{5DF5AAA0-3006-4157-A34C-D5C4FC784C69}" srcOrd="0" destOrd="0" presId="urn:microsoft.com/office/officeart/2005/8/layout/hProcess4"/>
    <dgm:cxn modelId="{C8AB6996-D659-4A84-B8E2-FE452F745F60}" type="presParOf" srcId="{1E09A723-7C7D-440D-B868-831FB997A406}" destId="{32B85379-C4CF-4DB7-BE6F-FE5E69B295D0}" srcOrd="1" destOrd="0" presId="urn:microsoft.com/office/officeart/2005/8/layout/hProcess4"/>
    <dgm:cxn modelId="{7B79DE27-6D06-4AAA-A519-FB02FBB71F73}" type="presParOf" srcId="{1E09A723-7C7D-440D-B868-831FB997A406}" destId="{685834D0-D4D8-49F1-984A-F74EAE00F3B6}" srcOrd="2" destOrd="0" presId="urn:microsoft.com/office/officeart/2005/8/layout/hProcess4"/>
    <dgm:cxn modelId="{B50B6E8F-180E-4D8F-8173-793005161A4E}" type="presParOf" srcId="{1E09A723-7C7D-440D-B868-831FB997A406}" destId="{EE711657-CDE7-4F30-97B0-AA96EF47714F}" srcOrd="3" destOrd="0" presId="urn:microsoft.com/office/officeart/2005/8/layout/hProcess4"/>
    <dgm:cxn modelId="{441A5D78-D481-4639-B0B2-B08FE406B5F1}" type="presParOf" srcId="{1E09A723-7C7D-440D-B868-831FB997A406}" destId="{2CCC966E-CE6B-4B82-9C37-9900E5A7DDC1}" srcOrd="4" destOrd="0" presId="urn:microsoft.com/office/officeart/2005/8/layout/hProcess4"/>
    <dgm:cxn modelId="{403E7D83-EEA4-4E0B-9DEC-1DCD297E2764}" type="presParOf" srcId="{288FEC7D-FF1A-4B29-87B6-93B47A80264A}" destId="{8ACE66B1-4A07-4ADC-A016-1BC31E97DE20}" srcOrd="1" destOrd="0" presId="urn:microsoft.com/office/officeart/2005/8/layout/hProcess4"/>
    <dgm:cxn modelId="{AA5C394B-3B0B-47FF-9DD1-EA8E1CF1B139}" type="presParOf" srcId="{288FEC7D-FF1A-4B29-87B6-93B47A80264A}" destId="{59993BC6-FA9A-4EF3-9A82-CB845B5F76A0}" srcOrd="2" destOrd="0" presId="urn:microsoft.com/office/officeart/2005/8/layout/hProcess4"/>
    <dgm:cxn modelId="{C8A70BCF-E858-4C7D-A899-1BC90037C37D}" type="presParOf" srcId="{59993BC6-FA9A-4EF3-9A82-CB845B5F76A0}" destId="{325FF8B5-96C5-42E7-9580-523009893060}" srcOrd="0" destOrd="0" presId="urn:microsoft.com/office/officeart/2005/8/layout/hProcess4"/>
    <dgm:cxn modelId="{AFEE6588-605E-486A-9C9B-9B42FEE9C7C6}" type="presParOf" srcId="{59993BC6-FA9A-4EF3-9A82-CB845B5F76A0}" destId="{76943F49-6D8E-4855-A71E-B249306468AC}" srcOrd="1" destOrd="0" presId="urn:microsoft.com/office/officeart/2005/8/layout/hProcess4"/>
    <dgm:cxn modelId="{402B147F-A63D-43E6-BA99-3D30B1EE53E1}" type="presParOf" srcId="{59993BC6-FA9A-4EF3-9A82-CB845B5F76A0}" destId="{E4477D3E-344F-4381-BD9F-01C49972AEBB}" srcOrd="2" destOrd="0" presId="urn:microsoft.com/office/officeart/2005/8/layout/hProcess4"/>
    <dgm:cxn modelId="{6981A041-8200-4297-AA11-8EC260F4F63C}" type="presParOf" srcId="{59993BC6-FA9A-4EF3-9A82-CB845B5F76A0}" destId="{2ED4A111-72F2-45B5-A56C-8D66022483EB}" srcOrd="3" destOrd="0" presId="urn:microsoft.com/office/officeart/2005/8/layout/hProcess4"/>
    <dgm:cxn modelId="{799ACA77-821E-42EB-95B9-70B9593B842E}" type="presParOf" srcId="{59993BC6-FA9A-4EF3-9A82-CB845B5F76A0}" destId="{7D2883F9-5EED-4380-8F6D-C02414ACC9AF}" srcOrd="4" destOrd="0" presId="urn:microsoft.com/office/officeart/2005/8/layout/hProcess4"/>
    <dgm:cxn modelId="{15AD6C99-C139-4499-969C-95532EC2FF70}" type="presParOf" srcId="{288FEC7D-FF1A-4B29-87B6-93B47A80264A}" destId="{336455ED-3CA4-4AD6-925D-2B6E43F45BB1}" srcOrd="3" destOrd="0" presId="urn:microsoft.com/office/officeart/2005/8/layout/hProcess4"/>
    <dgm:cxn modelId="{33DB0521-DE16-4908-AE08-98622A6078A9}" type="presParOf" srcId="{288FEC7D-FF1A-4B29-87B6-93B47A80264A}" destId="{EBADB6B5-0394-4D83-A107-C65EBB5BC9BB}" srcOrd="4" destOrd="0" presId="urn:microsoft.com/office/officeart/2005/8/layout/hProcess4"/>
    <dgm:cxn modelId="{2E48F1E3-482E-4253-A2A9-072ABF5304DF}" type="presParOf" srcId="{EBADB6B5-0394-4D83-A107-C65EBB5BC9BB}" destId="{3531C344-0EA7-49DD-848E-BCDDFDC37942}" srcOrd="0" destOrd="0" presId="urn:microsoft.com/office/officeart/2005/8/layout/hProcess4"/>
    <dgm:cxn modelId="{F65C69FD-B2B6-46A2-AACD-29F5EEB91B29}" type="presParOf" srcId="{EBADB6B5-0394-4D83-A107-C65EBB5BC9BB}" destId="{64166D22-E4DA-4E40-A9E5-C2DF8BEC6B0B}" srcOrd="1" destOrd="0" presId="urn:microsoft.com/office/officeart/2005/8/layout/hProcess4"/>
    <dgm:cxn modelId="{1424C7AB-300C-4FE4-9F89-3DADC61D4EAA}" type="presParOf" srcId="{EBADB6B5-0394-4D83-A107-C65EBB5BC9BB}" destId="{66F9D574-87DB-43B9-AB5C-E1F7E37FE75E}" srcOrd="2" destOrd="0" presId="urn:microsoft.com/office/officeart/2005/8/layout/hProcess4"/>
    <dgm:cxn modelId="{7C798269-F367-4288-A050-F2E48E132158}" type="presParOf" srcId="{EBADB6B5-0394-4D83-A107-C65EBB5BC9BB}" destId="{92C2CC5E-25F6-4F09-832F-5E4F54A54D00}" srcOrd="3" destOrd="0" presId="urn:microsoft.com/office/officeart/2005/8/layout/hProcess4"/>
    <dgm:cxn modelId="{69F8368C-0743-4B9D-86A1-80C9ED9D0439}" type="presParOf" srcId="{EBADB6B5-0394-4D83-A107-C65EBB5BC9BB}" destId="{81CDBF29-92FE-4F22-BA00-A22FE484F70B}" srcOrd="4" destOrd="0" presId="urn:microsoft.com/office/officeart/2005/8/layout/hProcess4"/>
    <dgm:cxn modelId="{227BC2D5-4422-4164-8CD3-25509B2D00FE}" type="presParOf" srcId="{288FEC7D-FF1A-4B29-87B6-93B47A80264A}" destId="{449F9A75-FF17-4316-A82E-8FAACD632131}" srcOrd="5" destOrd="0" presId="urn:microsoft.com/office/officeart/2005/8/layout/hProcess4"/>
    <dgm:cxn modelId="{BA987BB1-8400-4B5E-B13E-EDD2898B4577}" type="presParOf" srcId="{288FEC7D-FF1A-4B29-87B6-93B47A80264A}" destId="{0114BAD4-7EF4-44AA-9FAE-C27CF584A1EB}" srcOrd="6" destOrd="0" presId="urn:microsoft.com/office/officeart/2005/8/layout/hProcess4"/>
    <dgm:cxn modelId="{593AA563-B009-45B8-AA4E-EA2DC756F069}" type="presParOf" srcId="{0114BAD4-7EF4-44AA-9FAE-C27CF584A1EB}" destId="{A8E3DB40-AE51-4465-9046-87A2A1F491F8}" srcOrd="0" destOrd="0" presId="urn:microsoft.com/office/officeart/2005/8/layout/hProcess4"/>
    <dgm:cxn modelId="{F4B0783C-B222-4DCB-B98C-0962A370F63A}" type="presParOf" srcId="{0114BAD4-7EF4-44AA-9FAE-C27CF584A1EB}" destId="{12F0DCDC-BA9E-4E8A-A78D-8E16767ABB9D}" srcOrd="1" destOrd="0" presId="urn:microsoft.com/office/officeart/2005/8/layout/hProcess4"/>
    <dgm:cxn modelId="{E40FA695-42A7-4FEC-A034-7F8E1ECCB709}" type="presParOf" srcId="{0114BAD4-7EF4-44AA-9FAE-C27CF584A1EB}" destId="{006D576D-7E57-41B2-8408-A1ACAAA2E4F4}" srcOrd="2" destOrd="0" presId="urn:microsoft.com/office/officeart/2005/8/layout/hProcess4"/>
    <dgm:cxn modelId="{9731674C-A984-4D8E-9449-C861892C4794}" type="presParOf" srcId="{0114BAD4-7EF4-44AA-9FAE-C27CF584A1EB}" destId="{9B7090EF-D367-43B6-ACF7-EC5DF39198A4}" srcOrd="3" destOrd="0" presId="urn:microsoft.com/office/officeart/2005/8/layout/hProcess4"/>
    <dgm:cxn modelId="{E99F56F3-42D0-4F42-B843-447CF616D3D1}" type="presParOf" srcId="{0114BAD4-7EF4-44AA-9FAE-C27CF584A1EB}" destId="{0B628CF8-B3C7-48C6-9963-B8AB1C681D38}" srcOrd="4" destOrd="0" presId="urn:microsoft.com/office/officeart/2005/8/layout/hProcess4"/>
    <dgm:cxn modelId="{B338C24E-AA58-4EC0-90EC-F67E6FD91D06}" type="presParOf" srcId="{288FEC7D-FF1A-4B29-87B6-93B47A80264A}" destId="{573D2E5D-BD2B-44E3-8A9F-4FD60E7B98AD}" srcOrd="7" destOrd="0" presId="urn:microsoft.com/office/officeart/2005/8/layout/hProcess4"/>
    <dgm:cxn modelId="{BF3E59E1-072F-43E5-B139-2F407447ECD3}" type="presParOf" srcId="{288FEC7D-FF1A-4B29-87B6-93B47A80264A}" destId="{3178815F-0F5F-424A-899F-096BD025D3A2}" srcOrd="8" destOrd="0" presId="urn:microsoft.com/office/officeart/2005/8/layout/hProcess4"/>
    <dgm:cxn modelId="{1041DC63-BF36-466E-93D6-0A89407BC238}" type="presParOf" srcId="{3178815F-0F5F-424A-899F-096BD025D3A2}" destId="{A045C65D-F3CC-42A7-8991-28A0C3CB3162}" srcOrd="0" destOrd="0" presId="urn:microsoft.com/office/officeart/2005/8/layout/hProcess4"/>
    <dgm:cxn modelId="{A9068BEA-8023-4539-8818-6DBC8E1F769F}" type="presParOf" srcId="{3178815F-0F5F-424A-899F-096BD025D3A2}" destId="{590A303E-A597-4848-BB34-E87CB2E5961B}" srcOrd="1" destOrd="0" presId="urn:microsoft.com/office/officeart/2005/8/layout/hProcess4"/>
    <dgm:cxn modelId="{728AE48B-C88B-4968-A37C-D10CF92FB752}" type="presParOf" srcId="{3178815F-0F5F-424A-899F-096BD025D3A2}" destId="{07296D13-830E-4194-80FB-264EF2046BFA}" srcOrd="2" destOrd="0" presId="urn:microsoft.com/office/officeart/2005/8/layout/hProcess4"/>
    <dgm:cxn modelId="{E3B27F21-41D3-4276-ACEE-F79E9B39D769}" type="presParOf" srcId="{3178815F-0F5F-424A-899F-096BD025D3A2}" destId="{54EA295A-841F-4010-8EA6-000DF811E068}" srcOrd="3" destOrd="0" presId="urn:microsoft.com/office/officeart/2005/8/layout/hProcess4"/>
    <dgm:cxn modelId="{65619B61-148B-4C95-9E13-56F450EEEB35}" type="presParOf" srcId="{3178815F-0F5F-424A-899F-096BD025D3A2}" destId="{8851598A-A640-4EFE-B3CE-0677CAE5E5C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85379-C4CF-4DB7-BE6F-FE5E69B295D0}">
      <dsp:nvSpPr>
        <dsp:cNvPr id="0" name=""/>
        <dsp:cNvSpPr/>
      </dsp:nvSpPr>
      <dsp:spPr>
        <a:xfrm>
          <a:off x="0" y="2145129"/>
          <a:ext cx="1521758" cy="1255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Navigate to the main URL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Login With Google</a:t>
          </a:r>
        </a:p>
      </dsp:txBody>
      <dsp:txXfrm>
        <a:off x="28884" y="2174013"/>
        <a:ext cx="1463990" cy="928407"/>
      </dsp:txXfrm>
    </dsp:sp>
    <dsp:sp modelId="{8ACE66B1-4A07-4ADC-A016-1BC31E97DE20}">
      <dsp:nvSpPr>
        <dsp:cNvPr id="0" name=""/>
        <dsp:cNvSpPr/>
      </dsp:nvSpPr>
      <dsp:spPr>
        <a:xfrm>
          <a:off x="680036" y="2488765"/>
          <a:ext cx="1667960" cy="1667960"/>
        </a:xfrm>
        <a:prstGeom prst="leftCircularArrow">
          <a:avLst>
            <a:gd name="adj1" fmla="val 3216"/>
            <a:gd name="adj2" fmla="val 396402"/>
            <a:gd name="adj3" fmla="val 2209878"/>
            <a:gd name="adj4" fmla="val 9062455"/>
            <a:gd name="adj5" fmla="val 375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11657-CDE7-4F30-97B0-AA96EF47714F}">
      <dsp:nvSpPr>
        <dsp:cNvPr id="0" name=""/>
        <dsp:cNvSpPr/>
      </dsp:nvSpPr>
      <dsp:spPr>
        <a:xfrm>
          <a:off x="158828" y="3160492"/>
          <a:ext cx="1352674" cy="5379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</a:t>
          </a:r>
        </a:p>
      </dsp:txBody>
      <dsp:txXfrm>
        <a:off x="174583" y="3176247"/>
        <a:ext cx="1321164" cy="506403"/>
      </dsp:txXfrm>
    </dsp:sp>
    <dsp:sp modelId="{76943F49-6D8E-4855-A71E-B249306468AC}">
      <dsp:nvSpPr>
        <dsp:cNvPr id="0" name=""/>
        <dsp:cNvSpPr/>
      </dsp:nvSpPr>
      <dsp:spPr>
        <a:xfrm>
          <a:off x="1688452" y="1130851"/>
          <a:ext cx="1651336" cy="3342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Fill out Registration form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Other contact info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Shipping info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Personal info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Click on the verification </a:t>
          </a:r>
          <a:r>
            <a:rPr lang="en-US" sz="1400" kern="1200" dirty="0" err="1"/>
            <a:t>url</a:t>
          </a:r>
          <a:r>
            <a:rPr lang="en-US" sz="1400" kern="1200" dirty="0"/>
            <a:t> sent to your email</a:t>
          </a:r>
          <a:endParaRPr lang="en-US" sz="1200" kern="1200" dirty="0"/>
        </a:p>
      </dsp:txBody>
      <dsp:txXfrm>
        <a:off x="1736818" y="1895371"/>
        <a:ext cx="1554604" cy="2529167"/>
      </dsp:txXfrm>
    </dsp:sp>
    <dsp:sp modelId="{336455ED-3CA4-4AD6-925D-2B6E43F45BB1}">
      <dsp:nvSpPr>
        <dsp:cNvPr id="0" name=""/>
        <dsp:cNvSpPr/>
      </dsp:nvSpPr>
      <dsp:spPr>
        <a:xfrm>
          <a:off x="2901608" y="781543"/>
          <a:ext cx="1085763" cy="1989371"/>
        </a:xfrm>
        <a:prstGeom prst="circularArrow">
          <a:avLst>
            <a:gd name="adj1" fmla="val 2321"/>
            <a:gd name="adj2" fmla="val 280143"/>
            <a:gd name="adj3" fmla="val 530416"/>
            <a:gd name="adj4" fmla="val 15161580"/>
            <a:gd name="adj5" fmla="val 2708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4A111-72F2-45B5-A56C-8D66022483EB}">
      <dsp:nvSpPr>
        <dsp:cNvPr id="0" name=""/>
        <dsp:cNvSpPr/>
      </dsp:nvSpPr>
      <dsp:spPr>
        <a:xfrm>
          <a:off x="2130010" y="950939"/>
          <a:ext cx="1352674" cy="5379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Registration</a:t>
          </a:r>
        </a:p>
      </dsp:txBody>
      <dsp:txXfrm>
        <a:off x="2145765" y="966694"/>
        <a:ext cx="1321164" cy="506403"/>
      </dsp:txXfrm>
    </dsp:sp>
    <dsp:sp modelId="{64166D22-E4DA-4E40-A9E5-C2DF8BEC6B0B}">
      <dsp:nvSpPr>
        <dsp:cNvPr id="0" name=""/>
        <dsp:cNvSpPr/>
      </dsp:nvSpPr>
      <dsp:spPr>
        <a:xfrm>
          <a:off x="3540894" y="1488501"/>
          <a:ext cx="1639527" cy="3356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 or decrease the quantity of the toys to buy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 the items in to the shopping cart by clicking the Shopping Cart button</a:t>
          </a:r>
          <a:endParaRPr lang="en-US" sz="1200" kern="1200" dirty="0"/>
        </a:p>
      </dsp:txBody>
      <dsp:txXfrm>
        <a:off x="3588914" y="1536521"/>
        <a:ext cx="1543487" cy="2541140"/>
      </dsp:txXfrm>
    </dsp:sp>
    <dsp:sp modelId="{449F9A75-FF17-4316-A82E-8FAACD632131}">
      <dsp:nvSpPr>
        <dsp:cNvPr id="0" name=""/>
        <dsp:cNvSpPr/>
      </dsp:nvSpPr>
      <dsp:spPr>
        <a:xfrm>
          <a:off x="4044840" y="2486084"/>
          <a:ext cx="2292182" cy="2798176"/>
        </a:xfrm>
        <a:prstGeom prst="leftCircularArrow">
          <a:avLst>
            <a:gd name="adj1" fmla="val 1917"/>
            <a:gd name="adj2" fmla="val 229266"/>
            <a:gd name="adj3" fmla="val 21520466"/>
            <a:gd name="adj4" fmla="val 6940178"/>
            <a:gd name="adj5" fmla="val 223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2CC5E-25F6-4F09-832F-5E4F54A54D00}">
      <dsp:nvSpPr>
        <dsp:cNvPr id="0" name=""/>
        <dsp:cNvSpPr/>
      </dsp:nvSpPr>
      <dsp:spPr>
        <a:xfrm>
          <a:off x="3933711" y="4555884"/>
          <a:ext cx="1352674" cy="5379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Purchase</a:t>
          </a:r>
        </a:p>
      </dsp:txBody>
      <dsp:txXfrm>
        <a:off x="3949466" y="4571639"/>
        <a:ext cx="1321164" cy="506403"/>
      </dsp:txXfrm>
    </dsp:sp>
    <dsp:sp modelId="{12F0DCDC-BA9E-4E8A-A78D-8E16767ABB9D}">
      <dsp:nvSpPr>
        <dsp:cNvPr id="0" name=""/>
        <dsp:cNvSpPr/>
      </dsp:nvSpPr>
      <dsp:spPr>
        <a:xfrm>
          <a:off x="5554550" y="131918"/>
          <a:ext cx="2603317" cy="5413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Read and confirm the items in the shopping cart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400" kern="1200"/>
            <a:t>click on the Payment button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 the payment screen re-confirm the summary of the purchase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Click the Pay button to go to Stripe checkout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Enter email, credit card number, expiration, and three digit code and submit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Observe that the Payment successful screen will show up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You have received an email in your primary email inbox about the purchase.</a:t>
          </a:r>
          <a:endParaRPr lang="en-US" sz="1200" kern="1200" dirty="0"/>
        </a:p>
      </dsp:txBody>
      <dsp:txXfrm>
        <a:off x="5630799" y="1368197"/>
        <a:ext cx="2450819" cy="4100945"/>
      </dsp:txXfrm>
    </dsp:sp>
    <dsp:sp modelId="{573D2E5D-BD2B-44E3-8A9F-4FD60E7B98AD}">
      <dsp:nvSpPr>
        <dsp:cNvPr id="0" name=""/>
        <dsp:cNvSpPr/>
      </dsp:nvSpPr>
      <dsp:spPr>
        <a:xfrm rot="15338110" flipH="1">
          <a:off x="8027978" y="-775173"/>
          <a:ext cx="1409028" cy="1570267"/>
        </a:xfrm>
        <a:prstGeom prst="leftCircularArrow">
          <a:avLst>
            <a:gd name="adj1" fmla="val 1601"/>
            <a:gd name="adj2" fmla="val 190046"/>
            <a:gd name="adj3" fmla="val 505864"/>
            <a:gd name="adj4" fmla="val 15046931"/>
            <a:gd name="adj5" fmla="val 1868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090EF-D367-43B6-ACF7-EC5DF39198A4}">
      <dsp:nvSpPr>
        <dsp:cNvPr id="0" name=""/>
        <dsp:cNvSpPr/>
      </dsp:nvSpPr>
      <dsp:spPr>
        <a:xfrm>
          <a:off x="6987328" y="0"/>
          <a:ext cx="1352674" cy="5379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Payment</a:t>
          </a:r>
        </a:p>
      </dsp:txBody>
      <dsp:txXfrm>
        <a:off x="7003083" y="15755"/>
        <a:ext cx="1321164" cy="506403"/>
      </dsp:txXfrm>
    </dsp:sp>
    <dsp:sp modelId="{590A303E-A597-4848-BB34-E87CB2E5961B}">
      <dsp:nvSpPr>
        <dsp:cNvPr id="0" name=""/>
        <dsp:cNvSpPr/>
      </dsp:nvSpPr>
      <dsp:spPr>
        <a:xfrm>
          <a:off x="8826204" y="502186"/>
          <a:ext cx="2230273" cy="4541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Launch the screen ListOfOrders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Observe the List of past orders. Notice that the orders that you kept in the shopping cart but didn't complete are shown as Incomplete orders..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Choose the order you like to repeat and click the ReOrder button This will take you back into the "Payment" process.</a:t>
          </a:r>
        </a:p>
      </dsp:txBody>
      <dsp:txXfrm>
        <a:off x="8891526" y="567508"/>
        <a:ext cx="2099629" cy="3437299"/>
      </dsp:txXfrm>
    </dsp:sp>
    <dsp:sp modelId="{54EA295A-841F-4010-8EA6-000DF811E068}">
      <dsp:nvSpPr>
        <dsp:cNvPr id="0" name=""/>
        <dsp:cNvSpPr/>
      </dsp:nvSpPr>
      <dsp:spPr>
        <a:xfrm>
          <a:off x="9225844" y="4903548"/>
          <a:ext cx="1352674" cy="5379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Repurchase</a:t>
          </a:r>
        </a:p>
      </dsp:txBody>
      <dsp:txXfrm>
        <a:off x="9241599" y="4919303"/>
        <a:ext cx="1321164" cy="506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0B192-6B90-48BF-8685-DF95DA0D7D2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7697A-780E-4022-8EC1-1C0368F9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7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7697A-780E-4022-8EC1-1C0368F981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7697A-780E-4022-8EC1-1C0368F98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7697A-780E-4022-8EC1-1C0368F981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gictoystore-2018.azurewebsites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gictoystore-2018.azurewebsites.net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hyperlink" Target="https://github.com/RimZim8000/CourseProject-V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gictoystore-2018.azurewebsite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mZim8000/CourseProject-V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smos-db/?v=17.45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B24B-B7D5-49DE-8126-59D8BE2D6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/>
              <a:t> Project Presentation and 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10F9D-FCE9-4336-91CD-3370147D8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Shreekant Saraf</a:t>
            </a:r>
          </a:p>
          <a:p>
            <a:pPr algn="ctr"/>
            <a:r>
              <a:rPr lang="en-US" dirty="0"/>
              <a:t>Full-stack developer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C7F92-1CDB-43E1-A2BC-D8168D88E479}"/>
              </a:ext>
            </a:extLst>
          </p:cNvPr>
          <p:cNvSpPr txBox="1"/>
          <p:nvPr/>
        </p:nvSpPr>
        <p:spPr>
          <a:xfrm>
            <a:off x="2589213" y="628073"/>
            <a:ext cx="847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Full-Stack Dev with .NET and React</a:t>
            </a:r>
          </a:p>
        </p:txBody>
      </p:sp>
    </p:spTree>
    <p:extLst>
      <p:ext uri="{BB962C8B-B14F-4D97-AF65-F5344CB8AC3E}">
        <p14:creationId xmlns:p14="http://schemas.microsoft.com/office/powerpoint/2010/main" val="323833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C731-E282-4EA8-BAF0-75F2AA9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F463-FFBE-4F3E-A479-0B7986C2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https://magictoystore-2018.azurewebsites.net/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7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F053-55CC-4557-BEA5-5F28083F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1650-7BCE-4B13-B204-37A2681E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 </a:t>
            </a:r>
            <a:r>
              <a:rPr lang="en-US" dirty="0">
                <a:hlinkClick r:id="rId3"/>
              </a:rPr>
              <a:t>https://magictoystore-2018.azurewebsites.net/</a:t>
            </a:r>
            <a:r>
              <a:rPr lang="en-US" dirty="0"/>
              <a:t> </a:t>
            </a:r>
          </a:p>
          <a:p>
            <a:r>
              <a:rPr lang="en-US" dirty="0"/>
              <a:t>GIT Location </a:t>
            </a:r>
            <a:r>
              <a:rPr lang="en-US" dirty="0">
                <a:hlinkClick r:id="rId4"/>
              </a:rPr>
              <a:t>https://github.com/RimZim8000/CourseProject-V2</a:t>
            </a:r>
            <a:endParaRPr lang="en-US" dirty="0"/>
          </a:p>
          <a:p>
            <a:r>
              <a:rPr lang="en-US" dirty="0"/>
              <a:t>Code snippet of the Repository façade object -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6A48B8-BDF7-4FD1-B402-12EE5DA6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381781"/>
              </p:ext>
            </p:extLst>
          </p:nvPr>
        </p:nvGraphicFramePr>
        <p:xfrm>
          <a:off x="4227973" y="4383703"/>
          <a:ext cx="2650918" cy="107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ackager Shell Object" showAsIcon="1" r:id="rId5" imgW="2439000" imgH="992160" progId="Package">
                  <p:embed/>
                </p:oleObj>
              </mc:Choice>
              <mc:Fallback>
                <p:oleObj name="Packager Shell Object" showAsIcon="1" r:id="rId5" imgW="2439000" imgH="99216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4EE50BA-F878-4780-B6C3-C1B36EE471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7973" y="4383703"/>
                        <a:ext cx="2650918" cy="107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13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F4C2-AA4B-4C0C-ACA6-5DC49380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9B1D-AF81-4A74-8B68-857E5954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the final Presentation of the “Magic Toy Store” E-Commerce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3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8218-5ADC-42F3-BCB7-81CE7D4B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– 20000 feet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D83A-09FE-45E8-AEAF-6D407816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55690"/>
          </a:xfrm>
        </p:spPr>
        <p:txBody>
          <a:bodyPr>
            <a:normAutofit/>
          </a:bodyPr>
          <a:lstStyle/>
          <a:p>
            <a:r>
              <a:rPr lang="en-US" dirty="0"/>
              <a:t>Timeline – 6 weeks </a:t>
            </a:r>
          </a:p>
          <a:p>
            <a:r>
              <a:rPr lang="en-US" dirty="0"/>
              <a:t>Four Sprints (Agile)</a:t>
            </a:r>
          </a:p>
          <a:p>
            <a:r>
              <a:rPr lang="en-US" dirty="0"/>
              <a:t>Three tiers – </a:t>
            </a:r>
          </a:p>
          <a:p>
            <a:pPr lvl="1"/>
            <a:r>
              <a:rPr lang="en-US" dirty="0"/>
              <a:t>Front-end – React for SPA</a:t>
            </a:r>
          </a:p>
          <a:p>
            <a:pPr lvl="1"/>
            <a:r>
              <a:rPr lang="en-US" dirty="0"/>
              <a:t>Back-End – dotnet core (</a:t>
            </a:r>
            <a:r>
              <a:rPr lang="en-US" dirty="0" err="1"/>
              <a:t>c#</a:t>
            </a:r>
            <a:r>
              <a:rPr lang="en-US" dirty="0"/>
              <a:t>) with MVC</a:t>
            </a:r>
          </a:p>
          <a:p>
            <a:pPr lvl="1"/>
            <a:r>
              <a:rPr lang="en-US" dirty="0"/>
              <a:t>Database -  Azure </a:t>
            </a:r>
            <a:r>
              <a:rPr lang="en-US" dirty="0" err="1"/>
              <a:t>CosmosDB</a:t>
            </a:r>
            <a:r>
              <a:rPr lang="en-US" dirty="0"/>
              <a:t> (</a:t>
            </a:r>
            <a:r>
              <a:rPr lang="en-US" dirty="0" err="1"/>
              <a:t>DocumentDB</a:t>
            </a:r>
            <a:r>
              <a:rPr lang="en-US" dirty="0"/>
              <a:t>)</a:t>
            </a:r>
          </a:p>
          <a:p>
            <a:r>
              <a:rPr lang="en-US" dirty="0"/>
              <a:t>Deployment – Azure Cloud App Service (Continuous delivery thru power shell automation and multi-slot approach)  </a:t>
            </a:r>
            <a:r>
              <a:rPr lang="en-US" dirty="0">
                <a:hlinkClick r:id="rId3"/>
              </a:rPr>
              <a:t>https://magictoystore-2018.azurewebsites.net/</a:t>
            </a:r>
            <a:r>
              <a:rPr lang="en-US" dirty="0"/>
              <a:t> </a:t>
            </a:r>
          </a:p>
          <a:p>
            <a:r>
              <a:rPr lang="en-US" dirty="0"/>
              <a:t>GIT Location </a:t>
            </a:r>
            <a:r>
              <a:rPr lang="en-US" dirty="0">
                <a:hlinkClick r:id="rId4"/>
              </a:rPr>
              <a:t>https://github.com/RimZim8000/CourseProject-V2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7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D83A-09FE-45E8-AEAF-6D407816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6" y="2133599"/>
            <a:ext cx="9454586" cy="4385187"/>
          </a:xfrm>
        </p:spPr>
        <p:txBody>
          <a:bodyPr>
            <a:normAutofit/>
          </a:bodyPr>
          <a:lstStyle/>
          <a:p>
            <a:r>
              <a:rPr lang="en-US" sz="2100" dirty="0"/>
              <a:t>React</a:t>
            </a:r>
            <a:endParaRPr lang="en-US" sz="1900" dirty="0"/>
          </a:p>
          <a:p>
            <a:r>
              <a:rPr lang="en-US" sz="2100" dirty="0"/>
              <a:t>Redux for state management and FLUX concept enforcement</a:t>
            </a:r>
          </a:p>
          <a:p>
            <a:r>
              <a:rPr lang="en-US" sz="2100" dirty="0"/>
              <a:t>Responsive (</a:t>
            </a:r>
            <a:r>
              <a:rPr lang="en-US" sz="2100" dirty="0" err="1"/>
              <a:t>ReactStarp</a:t>
            </a:r>
            <a:r>
              <a:rPr lang="en-US" sz="2100" dirty="0"/>
              <a:t>)</a:t>
            </a:r>
            <a:endParaRPr lang="en-US" sz="1900" dirty="0"/>
          </a:p>
          <a:p>
            <a:r>
              <a:rPr lang="en-US" sz="2100" dirty="0"/>
              <a:t>Animation (CSS)</a:t>
            </a:r>
          </a:p>
          <a:p>
            <a:r>
              <a:rPr lang="en-US" sz="2100" dirty="0"/>
              <a:t>JS (</a:t>
            </a:r>
            <a:r>
              <a:rPr lang="en-US" sz="2100" dirty="0" err="1"/>
              <a:t>Bable</a:t>
            </a:r>
            <a:r>
              <a:rPr lang="en-US" sz="2100" dirty="0"/>
              <a:t>, ES2015) – other core functionalities such as JSON, Array manipulation using Map, Reduce, Filter, Find, Math lib, </a:t>
            </a:r>
            <a:r>
              <a:rPr lang="en-US" sz="2100" dirty="0" err="1"/>
              <a:t>etc</a:t>
            </a:r>
            <a:endParaRPr lang="en-US" sz="2100" dirty="0"/>
          </a:p>
          <a:p>
            <a:r>
              <a:rPr lang="en-US" sz="2100" dirty="0"/>
              <a:t>Google Dev </a:t>
            </a:r>
            <a:r>
              <a:rPr lang="en-US" sz="2100" dirty="0" err="1"/>
              <a:t>Api</a:t>
            </a:r>
            <a:r>
              <a:rPr lang="en-US" sz="2100" dirty="0"/>
              <a:t>, Stripe, </a:t>
            </a:r>
            <a:r>
              <a:rPr lang="en-US" sz="2100" dirty="0" err="1"/>
              <a:t>Axios</a:t>
            </a:r>
            <a:r>
              <a:rPr lang="en-US" sz="2100" dirty="0"/>
              <a:t>, </a:t>
            </a:r>
            <a:r>
              <a:rPr lang="en-US" sz="2100" dirty="0" err="1"/>
              <a:t>MaterializeCSS</a:t>
            </a:r>
            <a:r>
              <a:rPr lang="en-US" sz="2100" dirty="0"/>
              <a:t>, underscore</a:t>
            </a:r>
          </a:p>
          <a:p>
            <a:endParaRPr lang="en-US" sz="2100" dirty="0"/>
          </a:p>
          <a:p>
            <a:r>
              <a:rPr lang="en-US" sz="2100" dirty="0"/>
              <a:t>Unique feature – React app is and integrated part of the </a:t>
            </a:r>
            <a:r>
              <a:rPr lang="en-US" sz="2100"/>
              <a:t>DOT NET CORE </a:t>
            </a:r>
            <a:r>
              <a:rPr lang="en-US" sz="2100" dirty="0"/>
              <a:t>Web App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8F2431-F3DF-43C1-8B7D-163AFDB4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0034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D83A-09FE-45E8-AEAF-6D407816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6" y="1905001"/>
            <a:ext cx="9454586" cy="4613786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Secure- </a:t>
            </a:r>
          </a:p>
          <a:p>
            <a:pPr lvl="1"/>
            <a:r>
              <a:rPr lang="en-US" sz="1900" dirty="0"/>
              <a:t>Authentication (using Google Dev)</a:t>
            </a:r>
          </a:p>
          <a:p>
            <a:pPr lvl="1"/>
            <a:r>
              <a:rPr lang="en-US" sz="1900" dirty="0"/>
              <a:t>Email delivery</a:t>
            </a:r>
          </a:p>
          <a:p>
            <a:pPr lvl="1"/>
            <a:r>
              <a:rPr lang="en-US" sz="1900" dirty="0"/>
              <a:t>Two-factor authentication/authorization (in the form of registration process)</a:t>
            </a:r>
          </a:p>
          <a:p>
            <a:pPr lvl="1"/>
            <a:r>
              <a:rPr lang="en-US" sz="1900" dirty="0"/>
              <a:t>Stripe checkout</a:t>
            </a:r>
          </a:p>
          <a:p>
            <a:pPr lvl="1"/>
            <a:r>
              <a:rPr lang="en-US" sz="1900" dirty="0"/>
              <a:t>Uses HTTPS</a:t>
            </a:r>
          </a:p>
          <a:p>
            <a:r>
              <a:rPr lang="en-US" sz="2100" dirty="0"/>
              <a:t>Azure PASS based (available, scalable, secure and seamlessly connected to the Cosmos DB)</a:t>
            </a:r>
          </a:p>
          <a:p>
            <a:r>
              <a:rPr lang="en-US" sz="2100" dirty="0"/>
              <a:t>Deployment using VS Web-Deploy, </a:t>
            </a:r>
            <a:r>
              <a:rPr lang="en-US" sz="2100" dirty="0" err="1"/>
              <a:t>Powershell</a:t>
            </a:r>
            <a:r>
              <a:rPr lang="en-US" sz="2100" dirty="0"/>
              <a:t>, Azure CLI automations and direct GIT connect</a:t>
            </a:r>
          </a:p>
          <a:p>
            <a:r>
              <a:rPr lang="en-US" sz="2100" dirty="0"/>
              <a:t>Uniqueness</a:t>
            </a:r>
          </a:p>
          <a:p>
            <a:pPr lvl="1"/>
            <a:r>
              <a:rPr lang="en-US" sz="1900" dirty="0"/>
              <a:t>Seamless development integration of dotnet core web </a:t>
            </a:r>
            <a:r>
              <a:rPr lang="en-US" sz="1900" dirty="0" err="1"/>
              <a:t>api</a:t>
            </a:r>
            <a:r>
              <a:rPr lang="en-US" sz="1900" dirty="0"/>
              <a:t> with React. (dotnet core scaffold for React app keep complete control over the React SPA thru </a:t>
            </a:r>
            <a:r>
              <a:rPr lang="en-US" sz="1900" dirty="0" err="1"/>
              <a:t>Rezor</a:t>
            </a:r>
            <a:r>
              <a:rPr lang="en-US" sz="1900" dirty="0"/>
              <a:t> and MVC)</a:t>
            </a:r>
          </a:p>
          <a:p>
            <a:pPr lvl="1"/>
            <a:r>
              <a:rPr lang="en-US" sz="1900" dirty="0"/>
              <a:t>Our implementation allows the React rotes to be seamlessly connected to the back-end WebApp routes</a:t>
            </a: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8F2431-F3DF-43C1-8B7D-163AFDB4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Middle-Tier</a:t>
            </a:r>
            <a:br>
              <a:rPr lang="en-US" dirty="0"/>
            </a:br>
            <a:r>
              <a:rPr lang="en-US" sz="2800" dirty="0"/>
              <a:t>Dotnet Core C# WebApp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B85B-413D-4F61-8272-9DC91699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Integration of dotnet core web </a:t>
            </a:r>
            <a:r>
              <a:rPr lang="en-US" dirty="0" err="1"/>
              <a:t>api</a:t>
            </a:r>
            <a:r>
              <a:rPr lang="en-US" dirty="0"/>
              <a:t>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FF2A-0F6E-4640-85C2-EF817C1E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599"/>
            <a:ext cx="4454033" cy="45474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Architecture </a:t>
            </a:r>
            <a:r>
              <a:rPr lang="en-US"/>
              <a:t>of Typical Dotnet </a:t>
            </a:r>
            <a:r>
              <a:rPr lang="en-US" dirty="0"/>
              <a:t>core scaffold for WebApp with </a:t>
            </a:r>
            <a:r>
              <a:rPr lang="en-US" dirty="0" err="1"/>
              <a:t>Rezor</a:t>
            </a:r>
            <a:r>
              <a:rPr lang="en-US" dirty="0"/>
              <a:t>, MVC and React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52DB48-30F9-44E8-9ED9-ABBCC51FA667}"/>
              </a:ext>
            </a:extLst>
          </p:cNvPr>
          <p:cNvGrpSpPr/>
          <p:nvPr/>
        </p:nvGrpSpPr>
        <p:grpSpPr>
          <a:xfrm>
            <a:off x="2733031" y="3109568"/>
            <a:ext cx="3716231" cy="3416949"/>
            <a:chOff x="7359445" y="2816941"/>
            <a:chExt cx="4513006" cy="34169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0BA10C-4354-4488-922E-53EB3D0BD05B}"/>
                </a:ext>
              </a:extLst>
            </p:cNvPr>
            <p:cNvSpPr/>
            <p:nvPr/>
          </p:nvSpPr>
          <p:spPr>
            <a:xfrm>
              <a:off x="7359445" y="2816941"/>
              <a:ext cx="4513006" cy="34169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IIS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8BA75-7460-44FB-8613-129589AEDE4D}"/>
                </a:ext>
              </a:extLst>
            </p:cNvPr>
            <p:cNvSpPr/>
            <p:nvPr/>
          </p:nvSpPr>
          <p:spPr>
            <a:xfrm>
              <a:off x="7596290" y="3399503"/>
              <a:ext cx="3908322" cy="260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Dotnet core WebApp MVC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65E3F7C-03D6-4926-9401-E93DCDC89FDF}"/>
                </a:ext>
              </a:extLst>
            </p:cNvPr>
            <p:cNvSpPr/>
            <p:nvPr/>
          </p:nvSpPr>
          <p:spPr>
            <a:xfrm>
              <a:off x="7854387" y="3886743"/>
              <a:ext cx="3392128" cy="2002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Rezor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D587E-1600-4F5F-83CB-2D147A5DEF80}"/>
                </a:ext>
              </a:extLst>
            </p:cNvPr>
            <p:cNvSpPr/>
            <p:nvPr/>
          </p:nvSpPr>
          <p:spPr>
            <a:xfrm>
              <a:off x="8216438" y="4641063"/>
              <a:ext cx="2772697" cy="113562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 SPA App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EDF11C-E687-4CC1-9727-8BF6ECC24B30}"/>
              </a:ext>
            </a:extLst>
          </p:cNvPr>
          <p:cNvSpPr txBox="1">
            <a:spLocks/>
          </p:cNvSpPr>
          <p:nvPr/>
        </p:nvSpPr>
        <p:spPr>
          <a:xfrm>
            <a:off x="6858426" y="2133599"/>
            <a:ext cx="4652246" cy="454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Magic Toy Store Application Architecture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33103E-84C7-49AA-98DE-03F61D8001BE}"/>
              </a:ext>
            </a:extLst>
          </p:cNvPr>
          <p:cNvSpPr/>
          <p:nvPr/>
        </p:nvSpPr>
        <p:spPr>
          <a:xfrm>
            <a:off x="7377323" y="3109569"/>
            <a:ext cx="3676080" cy="34169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4A52C-1D4C-4456-BF70-620051691A7C}"/>
              </a:ext>
            </a:extLst>
          </p:cNvPr>
          <p:cNvSpPr/>
          <p:nvPr/>
        </p:nvSpPr>
        <p:spPr>
          <a:xfrm>
            <a:off x="7570246" y="3692131"/>
            <a:ext cx="3183533" cy="260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Dotnet core WebApp MVC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A6F087-70A5-4F36-8808-8BE9BBF3CF9C}"/>
              </a:ext>
            </a:extLst>
          </p:cNvPr>
          <p:cNvSpPr/>
          <p:nvPr/>
        </p:nvSpPr>
        <p:spPr>
          <a:xfrm>
            <a:off x="7803016" y="4253473"/>
            <a:ext cx="2763066" cy="333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Rezor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AB2C6-23FC-482E-AF41-3C81F8F80F0F}"/>
              </a:ext>
            </a:extLst>
          </p:cNvPr>
          <p:cNvSpPr/>
          <p:nvPr/>
        </p:nvSpPr>
        <p:spPr>
          <a:xfrm>
            <a:off x="8086109" y="4933690"/>
            <a:ext cx="2258507" cy="11356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SPA App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6004DBE-4B15-4A8A-8B28-F6B8A2358417}"/>
              </a:ext>
            </a:extLst>
          </p:cNvPr>
          <p:cNvSpPr/>
          <p:nvPr/>
        </p:nvSpPr>
        <p:spPr>
          <a:xfrm>
            <a:off x="8913278" y="4586748"/>
            <a:ext cx="545690" cy="3332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D83A-09FE-45E8-AEAF-6D407816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88426"/>
          </a:xfrm>
        </p:spPr>
        <p:txBody>
          <a:bodyPr>
            <a:normAutofit/>
          </a:bodyPr>
          <a:lstStyle/>
          <a:p>
            <a:r>
              <a:rPr lang="en-US" dirty="0"/>
              <a:t>Truly planet scale DB</a:t>
            </a:r>
          </a:p>
          <a:p>
            <a:r>
              <a:rPr lang="en-US" dirty="0"/>
              <a:t>Azure PASS based  solution(5 levels of consistency, truly planet scale, limitless elasticity, low-latency, pay-as-you-go )</a:t>
            </a:r>
          </a:p>
          <a:p>
            <a:r>
              <a:rPr lang="en-US" dirty="0">
                <a:hlinkClick r:id="rId2"/>
              </a:rPr>
              <a:t>https://azure.microsoft.com/en-us/services/cosmos-db/?v=17.45a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Uniqueness of our implementation – </a:t>
            </a:r>
          </a:p>
          <a:p>
            <a:pPr marL="0" indent="0">
              <a:buNone/>
            </a:pPr>
            <a:r>
              <a:rPr lang="en-US" dirty="0"/>
              <a:t>Generic repository (façade)</a:t>
            </a:r>
          </a:p>
          <a:p>
            <a:pPr lvl="1"/>
            <a:r>
              <a:rPr lang="en-US" dirty="0"/>
              <a:t>Runtime Create the DB. Collections and documents if they don’t exist</a:t>
            </a:r>
          </a:p>
          <a:p>
            <a:pPr lvl="1"/>
            <a:r>
              <a:rPr lang="en-US" dirty="0"/>
              <a:t>Can work with multiple versions of collections and documents without having to re-code</a:t>
            </a:r>
          </a:p>
          <a:p>
            <a:pPr lvl="1"/>
            <a:r>
              <a:rPr lang="en-US" dirty="0"/>
              <a:t>Confluence of design time type-safety with runtime speed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8F2431-F3DF-43C1-8B7D-163AFDB4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Azure Cosmos DB (Document DB API)</a:t>
            </a:r>
          </a:p>
        </p:txBody>
      </p:sp>
    </p:spTree>
    <p:extLst>
      <p:ext uri="{BB962C8B-B14F-4D97-AF65-F5344CB8AC3E}">
        <p14:creationId xmlns:p14="http://schemas.microsoft.com/office/powerpoint/2010/main" val="28439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887B-04D3-4F0D-8EF6-1E5F10A8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F2C4-3563-4CCB-9661-6300762D0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35"/>
            <a:ext cx="8915400" cy="507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key distinguishers of our implementation</a:t>
            </a:r>
          </a:p>
          <a:p>
            <a:pPr>
              <a:buAutoNum type="arabicPeriod"/>
            </a:pPr>
            <a:r>
              <a:rPr lang="en-US" dirty="0"/>
              <a:t>Seamless integration of React with dotnet core web app with MVC </a:t>
            </a:r>
          </a:p>
          <a:p>
            <a:pPr marL="0" indent="0">
              <a:buNone/>
            </a:pPr>
            <a:r>
              <a:rPr lang="en-US" dirty="0"/>
              <a:t>2. Generic Repository (façade) to connect the middle tier to the Cosmos 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Brochure - 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9650D13-8AAC-485C-A43D-656FF9A3B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40275"/>
              </p:ext>
            </p:extLst>
          </p:nvPr>
        </p:nvGraphicFramePr>
        <p:xfrm>
          <a:off x="4183728" y="418147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9650D13-8AAC-485C-A43D-656FF9A3BD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3728" y="418147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03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31A0-A586-48B4-9B76-7ED93D6B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222" y="0"/>
            <a:ext cx="8911687" cy="1280890"/>
          </a:xfrm>
        </p:spPr>
        <p:txBody>
          <a:bodyPr/>
          <a:lstStyle/>
          <a:p>
            <a:r>
              <a:rPr lang="en-US" dirty="0"/>
              <a:t>Magic Toy Store -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C05AD8-E9E1-459C-8EF2-C862A3AF1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97136"/>
              </p:ext>
            </p:extLst>
          </p:nvPr>
        </p:nvGraphicFramePr>
        <p:xfrm>
          <a:off x="811161" y="1135627"/>
          <a:ext cx="11061291" cy="5545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169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496</TotalTime>
  <Words>642</Words>
  <Application>Microsoft Office PowerPoint</Application>
  <PresentationFormat>Widescreen</PresentationFormat>
  <Paragraphs>102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Document</vt:lpstr>
      <vt:lpstr>Packager Shell Object</vt:lpstr>
      <vt:lpstr> Project Presentation and Demo </vt:lpstr>
      <vt:lpstr>Welcome and Thanks</vt:lpstr>
      <vt:lpstr>Project – 20000 feet overview</vt:lpstr>
      <vt:lpstr>Front End</vt:lpstr>
      <vt:lpstr>Middle-Tier Dotnet Core C# WebApp</vt:lpstr>
      <vt:lpstr>Integration of dotnet core web api with React</vt:lpstr>
      <vt:lpstr>Database Azure Cosmos DB (Document DB API)</vt:lpstr>
      <vt:lpstr>Takeaways</vt:lpstr>
      <vt:lpstr>Magic Toy Store - Processes</vt:lpstr>
      <vt:lpstr>Demo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Deve Sprint2  End of Sprint Demo</dc:title>
  <dc:creator>Admin of Learnovica</dc:creator>
  <cp:lastModifiedBy>Admin of Learnovica</cp:lastModifiedBy>
  <cp:revision>75</cp:revision>
  <dcterms:created xsi:type="dcterms:W3CDTF">2017-12-15T06:25:56Z</dcterms:created>
  <dcterms:modified xsi:type="dcterms:W3CDTF">2018-01-31T06:51:28Z</dcterms:modified>
</cp:coreProperties>
</file>