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719E48-3FBF-4502-8335-69CD1B14766A}">
  <a:tblStyle styleId="{E6719E48-3FBF-4502-8335-69CD1B147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fcc9f8a1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54fcc9f8a1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4fcc9f8a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4fcc9f8a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fcc9f8a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fcc9f8a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bb529d7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bb529d7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bb529d7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bb529d7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4fcc9f8a1_0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54fcc9f8a1_0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4fcc9f8a1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54fcc9f8a1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4fcc9f8a1_0_6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54fcc9f8a1_0_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bb529d7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bb529d7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fcc9f8a1_0_5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54fcc9f8a1_0_5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54fcc9f8a1_0_5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fcc9f8a1_0_5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54fcc9f8a1_0_5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fcc9f8a1_0_5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54fcc9f8a1_0_5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fcc9f8a1_0_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54fcc9f8a1_0_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fcc9f8a1_0_6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54fcc9f8a1_0_6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4fcc9f8a1_0_6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54fcc9f8a1_0_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4fcc9f8a1_0_6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54fcc9f8a1_0_6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219250" y="633625"/>
            <a:ext cx="65568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Protein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Structure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54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Using Deep Learning</a:t>
            </a:r>
            <a:endParaRPr sz="4088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023950" y="2747700"/>
            <a:ext cx="69474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Pradip Sapkota                 ACE076BCT058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Shishir Bastola                 ACE076BCT080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 Krishna Shrestha    ACE076BCT081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 G.C                          ACE076BCT085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: Er. Dhiraj Pyakurel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150" y="43900"/>
            <a:ext cx="1635500" cy="14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58"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63" y="470175"/>
            <a:ext cx="6484375" cy="4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2952338" y="4695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175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Fig :Use Case Diagram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0" y="0"/>
            <a:ext cx="84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2688838" y="4603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175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Fig : System Architecture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00" y="69825"/>
            <a:ext cx="1398900" cy="11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-128500" y="69825"/>
            <a:ext cx="92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00" y="881800"/>
            <a:ext cx="7015201" cy="37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591775" y="-15018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Epilogue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34700" y="936350"/>
            <a:ext cx="8247900" cy="373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completed</a:t>
            </a:r>
            <a:endParaRPr b="1"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626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16406"/>
              <a:buFont typeface="Times New Roman"/>
              <a:buChar char="•"/>
            </a:pPr>
            <a:r>
              <a:rPr lang="en" sz="18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sz="18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0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 sz="18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6406"/>
              <a:buFont typeface="Times New Roman"/>
              <a:buChar char="•"/>
            </a:pPr>
            <a:r>
              <a:rPr lang="en" sz="18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728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6406"/>
              <a:buFont typeface="Times New Roman"/>
              <a:buChar char="•"/>
            </a:pPr>
            <a:r>
              <a:rPr lang="en" sz="18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17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6406"/>
              <a:buFont typeface="Times New Roman"/>
              <a:buChar char="•"/>
            </a:pPr>
            <a:r>
              <a:rPr lang="en" sz="18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</a:t>
            </a:r>
            <a:endParaRPr sz="18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0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 sz="18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Development</a:t>
            </a:r>
            <a:endParaRPr sz="18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00" y="69825"/>
            <a:ext cx="1398900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85750" y="617600"/>
            <a:ext cx="8229600" cy="401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remaining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43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Development</a:t>
            </a:r>
            <a:endParaRPr sz="14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4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4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4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Testing</a:t>
            </a:r>
            <a:endParaRPr sz="14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4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Analysis</a:t>
            </a:r>
            <a:endParaRPr sz="14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4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7"/>
              <a:buFont typeface="Times New Roman"/>
              <a:buChar char="•"/>
            </a:pPr>
            <a:r>
              <a:rPr lang="en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00" y="69825"/>
            <a:ext cx="1398900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255446" y="3241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Time Schedule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00" y="69825"/>
            <a:ext cx="1398900" cy="11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1710"/>
          <a:stretch/>
        </p:blipFill>
        <p:spPr>
          <a:xfrm>
            <a:off x="741250" y="1482325"/>
            <a:ext cx="7661526" cy="27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27821" y="32682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628650" y="1416600"/>
            <a:ext cx="78867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04800" lvl="0" marL="304800" marR="444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Hartmanis, M. (2019). Protein Structure and Function. In Biochemistry   (pp.932).Springer.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175" marR="4445" rtl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Alberts, B., Johnson, A., Lewis, J., Raff, M., Roberts, K., &amp; Walter, P. (2002).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175" marR="4445" rtl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   Proteins. In Molecular Biology of the Cell (4th edition). Garland Science.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175" marR="4445" rtl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Baldi, Pierre, and Gianluca Pollastri. "The principled design of large-scale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175" marR="4445" rtl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recursive neural network architectures--dag-rnns and the protein structure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175" marR="4445" rtl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prediction problem." The Journal of Machine Learning Research 4 (2003)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445" rtl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575-602.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3175" marR="4445" rtl="0" algn="just">
              <a:lnSpc>
                <a:spcPct val="150000"/>
              </a:lnSpc>
              <a:spcBef>
                <a:spcPts val="20"/>
              </a:spcBef>
              <a:spcAft>
                <a:spcPts val="2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00" y="69825"/>
            <a:ext cx="1398900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628650" y="15245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sz="8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425" y="196425"/>
            <a:ext cx="1565875" cy="13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8650" y="550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3500" y="15445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Epilogue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Analysis and Conclusion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150" y="43900"/>
            <a:ext cx="1635500" cy="14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5038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Protein structure prediction is a computational technique used to predict the structure of a protein based on its amino acid sequence.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Protein structure prediction is an active area of research, and ongoing efforts aim to enhance prediction accuracy and expand its applications.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a protein determines its function, and predicting this structure is challenging due to the vast number of possible conformations.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03621" y="32682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0" lvl="0" marL="457200" marR="444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accurate prediction of protein structure remains a challenging task, despite numerous attempts in the field.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4445" rtl="0" algn="just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Clr>
                <a:srgbClr val="000000"/>
              </a:buClr>
              <a:buSzPts val="2600"/>
              <a:buFont typeface="Times New Roman"/>
              <a:buChar char="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complexity arises from the fact that proteins are composed of 20 different amino acids, and the possible combinations and resulting shapes are vast, numbering in the trillions.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03621" y="32682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28650" y="1801400"/>
            <a:ext cx="7886700" cy="2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develop a deep learning model for accurate Protein Structure Prediction.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03696" y="37502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Significance of the Study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75000" y="1807175"/>
            <a:ext cx="8015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Accurate protein structure prediction is crucial for understanding protein function and       designing effective drugs.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Computational methods, such as deep learning models, offer a faster and more accessible approach to predict protein structures compared to experimental techniques.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development of a successful deep learning model for protein structure prediction can have broad implications for bioinformatics and molecular biology research.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03621" y="2506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28650" y="1293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317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11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11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11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11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Bioinformatics Libraries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Hardware Requirements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03621" y="1742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03625" y="141244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482" y="21625"/>
            <a:ext cx="1515518" cy="1299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1"/>
          <p:cNvGraphicFramePr/>
          <p:nvPr/>
        </p:nvGraphicFramePr>
        <p:xfrm>
          <a:off x="69100" y="10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{E6719E48-3FBF-4502-8335-69CD1B14766A}</a:tableStyleId>
              </a:tblPr>
              <a:tblGrid>
                <a:gridCol w="2251450"/>
                <a:gridCol w="2251450"/>
                <a:gridCol w="2251450"/>
                <a:gridCol w="2251450"/>
              </a:tblGrid>
              <a:tr h="92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Paper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Author(s)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Findings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2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”Improved protein structure prediction using potentials from deep learning.”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Senior et al.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Introduced Alpha Fold, an attention based deep learning model that combines a novel residual neural network architecture with a distance based potential function.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2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”TCN-based Prediction of Protein Secondary Structure”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Smith et al.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TCN demonstrated competitive accuracy in predicting secondary structures, excelling in capturing long-range dependencies on ProteinDB.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2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”Hybrid Model for Protein Secondary Structure Prediction: RNN and GNN Fusion”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Lee et al.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Proposed a hybrid model combining RNN and GNN, showcasing synergistic effects and achieving a balance between local and global structure information.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92121" y="-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82" y="69825"/>
            <a:ext cx="1515518" cy="1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666750" y="4719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175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Fig  System Design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25" y="1168925"/>
            <a:ext cx="7824974" cy="33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