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6" d="100"/>
          <a:sy n="66" d="100"/>
        </p:scale>
        <p:origin x="946"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1248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SHREE  KUMAR 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511321104502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5" name="Picture 4">
            <a:extLst>
              <a:ext uri="{FF2B5EF4-FFF2-40B4-BE49-F238E27FC236}">
                <a16:creationId xmlns:a16="http://schemas.microsoft.com/office/drawing/2014/main" id="{93317ECE-C547-94F3-F91E-0ED7F07B6658}"/>
              </a:ext>
            </a:extLst>
          </p:cNvPr>
          <p:cNvPicPr>
            <a:picLocks noChangeAspect="1"/>
          </p:cNvPicPr>
          <p:nvPr/>
        </p:nvPicPr>
        <p:blipFill>
          <a:blip r:embed="rId2"/>
          <a:srcRect/>
          <a:stretch/>
        </p:blipFill>
        <p:spPr>
          <a:xfrm>
            <a:off x="1302516" y="1389601"/>
            <a:ext cx="6538966" cy="31794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4" name="Picture 3">
            <a:extLst>
              <a:ext uri="{FF2B5EF4-FFF2-40B4-BE49-F238E27FC236}">
                <a16:creationId xmlns:a16="http://schemas.microsoft.com/office/drawing/2014/main" id="{BD4B4008-D12C-D7B8-96AE-3793D1DE8055}"/>
              </a:ext>
            </a:extLst>
          </p:cNvPr>
          <p:cNvPicPr>
            <a:picLocks noChangeAspect="1"/>
          </p:cNvPicPr>
          <p:nvPr/>
        </p:nvPicPr>
        <p:blipFill>
          <a:blip r:embed="rId2"/>
          <a:srcRect/>
          <a:stretch/>
        </p:blipFill>
        <p:spPr>
          <a:xfrm>
            <a:off x="1238138" y="1507879"/>
            <a:ext cx="6935007" cy="333824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675910"/>
            <a:ext cx="5972781" cy="359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 “10 Best Practices for Developing a User Friendly booking App. “UX Design.io.</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0" y="4757195"/>
            <a:ext cx="4953965" cy="255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10 Best Practices for developing a user friendly booking app</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68783"/>
            <a:ext cx="2673996" cy="266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:NAAN MUDHALVAN PROJECT</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 y="4675910"/>
            <a:ext cx="5474825" cy="359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Brown,M</a:t>
            </a:r>
            <a:r>
              <a:rPr lang="en-IN" sz="1000" dirty="0">
                <a:solidFill>
                  <a:schemeClr val="tx1"/>
                </a:solidFill>
              </a:rPr>
              <a:t>. (2018). “designing User –centric travel applications.” </a:t>
            </a:r>
            <a:r>
              <a:rPr lang="en-IN" sz="1000" dirty="0" err="1">
                <a:solidFill>
                  <a:schemeClr val="tx1"/>
                </a:solidFill>
              </a:rPr>
              <a:t>O’Relly</a:t>
            </a:r>
            <a:r>
              <a:rPr lang="en-IN" sz="1000" dirty="0">
                <a:solidFill>
                  <a:schemeClr val="tx1"/>
                </a:solidFill>
              </a:rPr>
              <a:t> Media</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1" y="4723150"/>
            <a:ext cx="5590817" cy="3122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err="1">
                <a:solidFill>
                  <a:schemeClr val="tx1"/>
                </a:solidFill>
              </a:rPr>
              <a:t>Brown,M</a:t>
            </a:r>
            <a:r>
              <a:rPr lang="en-IN" sz="1000" dirty="0">
                <a:solidFill>
                  <a:schemeClr val="tx1"/>
                </a:solidFill>
              </a:rPr>
              <a:t>. (2018). “designing User –centric travel applications.” </a:t>
            </a:r>
            <a:r>
              <a:rPr lang="en-IN" sz="1000" dirty="0" err="1">
                <a:solidFill>
                  <a:schemeClr val="tx1"/>
                </a:solidFill>
              </a:rPr>
              <a:t>O’Relly</a:t>
            </a:r>
            <a:r>
              <a:rPr lang="en-IN" sz="1000" dirty="0">
                <a:solidFill>
                  <a:schemeClr val="tx1"/>
                </a:solidFill>
              </a:rPr>
              <a:t> Media</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675910"/>
            <a:ext cx="6296872" cy="359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:Article: “10 Best Practices for Developing a User Friendly booking App. “UX Design.io.</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127</TotalTime>
  <Words>977</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Shree Kumar</cp:lastModifiedBy>
  <cp:revision>11</cp:revision>
  <dcterms:modified xsi:type="dcterms:W3CDTF">2024-04-08T07:04:20Z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