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02" d="100"/>
          <a:sy n="102" d="100"/>
        </p:scale>
        <p:origin x="926"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1248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SHREE  KUMAR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511321104502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5" name="Picture 4">
            <a:extLst>
              <a:ext uri="{FF2B5EF4-FFF2-40B4-BE49-F238E27FC236}">
                <a16:creationId xmlns:a16="http://schemas.microsoft.com/office/drawing/2014/main" id="{93317ECE-C547-94F3-F91E-0ED7F07B6658}"/>
              </a:ext>
            </a:extLst>
          </p:cNvPr>
          <p:cNvPicPr>
            <a:picLocks noChangeAspect="1"/>
          </p:cNvPicPr>
          <p:nvPr/>
        </p:nvPicPr>
        <p:blipFill>
          <a:blip r:embed="rId2"/>
          <a:srcRect/>
          <a:stretch/>
        </p:blipFill>
        <p:spPr>
          <a:xfrm>
            <a:off x="1302516" y="1389601"/>
            <a:ext cx="6538966"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4" name="Picture 3">
            <a:extLst>
              <a:ext uri="{FF2B5EF4-FFF2-40B4-BE49-F238E27FC236}">
                <a16:creationId xmlns:a16="http://schemas.microsoft.com/office/drawing/2014/main" id="{BD4B4008-D12C-D7B8-96AE-3793D1DE8055}"/>
              </a:ext>
            </a:extLst>
          </p:cNvPr>
          <p:cNvPicPr>
            <a:picLocks noChangeAspect="1"/>
          </p:cNvPicPr>
          <p:nvPr/>
        </p:nvPicPr>
        <p:blipFill>
          <a:blip r:embed="rId2"/>
          <a:srcRect/>
          <a:stretch/>
        </p:blipFill>
        <p:spPr>
          <a:xfrm>
            <a:off x="1238138" y="1507879"/>
            <a:ext cx="6935007" cy="333824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115</TotalTime>
  <Words>891</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Shree Kumar</cp:lastModifiedBy>
  <cp:revision>10</cp:revision>
  <dcterms:modified xsi:type="dcterms:W3CDTF">2024-04-07T18:40:03Z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