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181"/>
            <a:ext cx="9144000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150" y="0"/>
            <a:ext cx="4741849" cy="599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079" cy="1019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3009"/>
            <a:ext cx="9144000" cy="900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9915" y="813816"/>
            <a:ext cx="8433803" cy="1271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27075" y="118871"/>
            <a:ext cx="8497824" cy="27706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400" y="838200"/>
            <a:ext cx="8305800" cy="1143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2400" y="838200"/>
            <a:ext cx="8305800" cy="1143000"/>
          </a:xfrm>
          <a:custGeom>
            <a:avLst/>
            <a:gdLst/>
            <a:ahLst/>
            <a:cxnLst/>
            <a:rect l="l" t="t" r="r" b="b"/>
            <a:pathLst>
              <a:path w="8305800" h="1143000">
                <a:moveTo>
                  <a:pt x="0" y="0"/>
                </a:moveTo>
                <a:lnTo>
                  <a:pt x="8305800" y="0"/>
                </a:lnTo>
                <a:lnTo>
                  <a:pt x="8305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39A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283463" y="137160"/>
            <a:ext cx="8383524" cy="26563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84988" y="138684"/>
            <a:ext cx="8106156" cy="26548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7524" y="427735"/>
            <a:ext cx="710895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617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617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782125"/>
            <a:ext cx="3827779" cy="3747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4617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3765" y="1796043"/>
            <a:ext cx="3823334" cy="425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4617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617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181"/>
            <a:ext cx="9144000" cy="1026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150" y="0"/>
            <a:ext cx="4741849" cy="5992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079" cy="1019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3009"/>
            <a:ext cx="9144000" cy="9007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865" y="457453"/>
            <a:ext cx="8256269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4617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1216"/>
            <a:ext cx="8072755" cy="2593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3310" y="685800"/>
            <a:ext cx="6571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330" dirty="0">
                <a:solidFill>
                  <a:srgbClr val="04617B"/>
                </a:solidFill>
                <a:latin typeface="Trebuchet MS"/>
                <a:cs typeface="Trebuchet MS"/>
              </a:rPr>
              <a:t>TRADEMARK</a:t>
            </a:r>
            <a:endParaRPr sz="9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9120" y="2691396"/>
            <a:ext cx="554736" cy="789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49340" y="3118104"/>
            <a:ext cx="55473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0332" y="3544823"/>
            <a:ext cx="592836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22847" y="3544823"/>
            <a:ext cx="554735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81"/>
            <a:ext cx="9144000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150" y="0"/>
            <a:ext cx="4741849" cy="599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079" cy="1019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3009"/>
            <a:ext cx="9144000" cy="900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6188" y="1064005"/>
            <a:ext cx="6985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0" dirty="0"/>
              <a:t>Who </a:t>
            </a:r>
            <a:r>
              <a:rPr sz="4800" spc="-270" dirty="0"/>
              <a:t>may </a:t>
            </a:r>
            <a:r>
              <a:rPr sz="4800" spc="-235" dirty="0"/>
              <a:t>apply </a:t>
            </a:r>
            <a:r>
              <a:rPr sz="4800" spc="-215" dirty="0"/>
              <a:t>to</a:t>
            </a:r>
            <a:r>
              <a:rPr sz="4800" spc="-894" dirty="0"/>
              <a:t> </a:t>
            </a:r>
            <a:r>
              <a:rPr sz="4800" spc="-250" dirty="0"/>
              <a:t>register?</a:t>
            </a:r>
            <a:endParaRPr sz="4800"/>
          </a:p>
        </p:txBody>
      </p:sp>
      <p:sp>
        <p:nvSpPr>
          <p:cNvPr id="8" name="object 8"/>
          <p:cNvSpPr/>
          <p:nvPr/>
        </p:nvSpPr>
        <p:spPr>
          <a:xfrm>
            <a:off x="1008888" y="1767077"/>
            <a:ext cx="6963409" cy="0"/>
          </a:xfrm>
          <a:custGeom>
            <a:avLst/>
            <a:gdLst/>
            <a:ahLst/>
            <a:cxnLst/>
            <a:rect l="l" t="t" r="r" b="b"/>
            <a:pathLst>
              <a:path w="6963409">
                <a:moveTo>
                  <a:pt x="0" y="0"/>
                </a:moveTo>
                <a:lnTo>
                  <a:pt x="6963156" y="0"/>
                </a:lnTo>
              </a:path>
            </a:pathLst>
          </a:custGeom>
          <a:ln w="54863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4104" y="2527408"/>
            <a:ext cx="788289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630" marR="5080" indent="-75565" algn="just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/>
                <a:cs typeface="Times New Roman"/>
              </a:rPr>
              <a:t>Any </a:t>
            </a:r>
            <a:r>
              <a:rPr sz="3200" spc="145" dirty="0">
                <a:latin typeface="Times New Roman"/>
                <a:cs typeface="Times New Roman"/>
              </a:rPr>
              <a:t>person </a:t>
            </a:r>
            <a:r>
              <a:rPr sz="3200" spc="95" dirty="0">
                <a:latin typeface="Times New Roman"/>
                <a:cs typeface="Times New Roman"/>
              </a:rPr>
              <a:t>claiming </a:t>
            </a:r>
            <a:r>
              <a:rPr sz="3200" spc="155" dirty="0">
                <a:latin typeface="Times New Roman"/>
                <a:cs typeface="Times New Roman"/>
              </a:rPr>
              <a:t>to </a:t>
            </a:r>
            <a:r>
              <a:rPr sz="3200" spc="145" dirty="0">
                <a:latin typeface="Times New Roman"/>
                <a:cs typeface="Times New Roman"/>
              </a:rPr>
              <a:t>be </a:t>
            </a:r>
            <a:r>
              <a:rPr sz="3200" spc="195" dirty="0">
                <a:latin typeface="Times New Roman"/>
                <a:cs typeface="Times New Roman"/>
              </a:rPr>
              <a:t>the </a:t>
            </a:r>
            <a:r>
              <a:rPr sz="3200" spc="135" dirty="0">
                <a:latin typeface="Times New Roman"/>
                <a:cs typeface="Times New Roman"/>
              </a:rPr>
              <a:t>proprietor </a:t>
            </a:r>
            <a:r>
              <a:rPr sz="3200" spc="25" dirty="0">
                <a:latin typeface="Times New Roman"/>
                <a:cs typeface="Times New Roman"/>
              </a:rPr>
              <a:t>of  </a:t>
            </a:r>
            <a:r>
              <a:rPr sz="3200" spc="200" dirty="0">
                <a:latin typeface="Times New Roman"/>
                <a:cs typeface="Times New Roman"/>
              </a:rPr>
              <a:t>the </a:t>
            </a:r>
            <a:r>
              <a:rPr sz="3200" spc="155" dirty="0">
                <a:latin typeface="Times New Roman"/>
                <a:cs typeface="Times New Roman"/>
              </a:rPr>
              <a:t>trademark </a:t>
            </a:r>
            <a:r>
              <a:rPr sz="3200" spc="150" dirty="0">
                <a:latin typeface="Times New Roman"/>
                <a:cs typeface="Times New Roman"/>
              </a:rPr>
              <a:t>used </a:t>
            </a:r>
            <a:r>
              <a:rPr sz="3200" spc="140" dirty="0">
                <a:latin typeface="Times New Roman"/>
                <a:cs typeface="Times New Roman"/>
              </a:rPr>
              <a:t>or </a:t>
            </a:r>
            <a:r>
              <a:rPr sz="3200" spc="135" dirty="0">
                <a:latin typeface="Times New Roman"/>
                <a:cs typeface="Times New Roman"/>
              </a:rPr>
              <a:t>proposed </a:t>
            </a:r>
            <a:r>
              <a:rPr sz="3200" spc="155" dirty="0">
                <a:latin typeface="Times New Roman"/>
                <a:cs typeface="Times New Roman"/>
              </a:rPr>
              <a:t>to </a:t>
            </a:r>
            <a:r>
              <a:rPr sz="3200" spc="140" dirty="0">
                <a:latin typeface="Times New Roman"/>
                <a:cs typeface="Times New Roman"/>
              </a:rPr>
              <a:t>be </a:t>
            </a:r>
            <a:r>
              <a:rPr sz="3200" spc="145" dirty="0">
                <a:latin typeface="Times New Roman"/>
                <a:cs typeface="Times New Roman"/>
              </a:rPr>
              <a:t>used  </a:t>
            </a:r>
            <a:r>
              <a:rPr sz="3200" spc="45" dirty="0">
                <a:latin typeface="Times New Roman"/>
                <a:cs typeface="Times New Roman"/>
              </a:rPr>
              <a:t>by </a:t>
            </a:r>
            <a:r>
              <a:rPr sz="3200" spc="185" dirty="0">
                <a:latin typeface="Times New Roman"/>
                <a:cs typeface="Times New Roman"/>
              </a:rPr>
              <a:t>him </a:t>
            </a:r>
            <a:r>
              <a:rPr sz="3200" spc="140" dirty="0">
                <a:latin typeface="Times New Roman"/>
                <a:cs typeface="Times New Roman"/>
              </a:rPr>
              <a:t>can </a:t>
            </a:r>
            <a:r>
              <a:rPr sz="3200" spc="15" dirty="0">
                <a:latin typeface="Times New Roman"/>
                <a:cs typeface="Times New Roman"/>
              </a:rPr>
              <a:t>apply. </a:t>
            </a:r>
            <a:r>
              <a:rPr sz="3200" spc="120" dirty="0">
                <a:latin typeface="Times New Roman"/>
                <a:cs typeface="Times New Roman"/>
              </a:rPr>
              <a:t>The application </a:t>
            </a:r>
            <a:r>
              <a:rPr sz="3200" spc="90" dirty="0">
                <a:latin typeface="Times New Roman"/>
                <a:cs typeface="Times New Roman"/>
              </a:rPr>
              <a:t>may </a:t>
            </a:r>
            <a:r>
              <a:rPr sz="3200" spc="135" dirty="0">
                <a:latin typeface="Times New Roman"/>
                <a:cs typeface="Times New Roman"/>
              </a:rPr>
              <a:t>be  </a:t>
            </a:r>
            <a:r>
              <a:rPr sz="3200" spc="175" dirty="0">
                <a:latin typeface="Times New Roman"/>
                <a:cs typeface="Times New Roman"/>
              </a:rPr>
              <a:t>made </a:t>
            </a:r>
            <a:r>
              <a:rPr sz="3200" spc="140" dirty="0">
                <a:latin typeface="Times New Roman"/>
                <a:cs typeface="Times New Roman"/>
              </a:rPr>
              <a:t>in </a:t>
            </a:r>
            <a:r>
              <a:rPr sz="3200" spc="200" dirty="0">
                <a:latin typeface="Times New Roman"/>
                <a:cs typeface="Times New Roman"/>
              </a:rPr>
              <a:t>the </a:t>
            </a:r>
            <a:r>
              <a:rPr sz="3200" spc="185" dirty="0">
                <a:latin typeface="Times New Roman"/>
                <a:cs typeface="Times New Roman"/>
              </a:rPr>
              <a:t>name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85" dirty="0">
                <a:latin typeface="Times New Roman"/>
                <a:cs typeface="Times New Roman"/>
              </a:rPr>
              <a:t>an </a:t>
            </a:r>
            <a:r>
              <a:rPr sz="3200" spc="90" dirty="0">
                <a:latin typeface="Times New Roman"/>
                <a:cs typeface="Times New Roman"/>
              </a:rPr>
              <a:t>individual,</a:t>
            </a:r>
            <a:r>
              <a:rPr sz="3200" spc="-445" dirty="0">
                <a:latin typeface="Times New Roman"/>
                <a:cs typeface="Times New Roman"/>
              </a:rPr>
              <a:t> </a:t>
            </a:r>
            <a:r>
              <a:rPr sz="3200" spc="155" dirty="0">
                <a:latin typeface="Times New Roman"/>
                <a:cs typeface="Times New Roman"/>
              </a:rPr>
              <a:t>partners 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114" dirty="0">
                <a:latin typeface="Times New Roman"/>
                <a:cs typeface="Times New Roman"/>
              </a:rPr>
              <a:t>a </a:t>
            </a:r>
            <a:r>
              <a:rPr sz="3200" spc="90" dirty="0">
                <a:latin typeface="Times New Roman"/>
                <a:cs typeface="Times New Roman"/>
              </a:rPr>
              <a:t>firm, </a:t>
            </a:r>
            <a:r>
              <a:rPr sz="3200" spc="114" dirty="0">
                <a:latin typeface="Times New Roman"/>
                <a:cs typeface="Times New Roman"/>
              </a:rPr>
              <a:t>a </a:t>
            </a:r>
            <a:r>
              <a:rPr sz="3200" spc="110" dirty="0">
                <a:latin typeface="Times New Roman"/>
                <a:cs typeface="Times New Roman"/>
              </a:rPr>
              <a:t>Corporation, </a:t>
            </a:r>
            <a:r>
              <a:rPr sz="3200" spc="85" dirty="0">
                <a:latin typeface="Times New Roman"/>
                <a:cs typeface="Times New Roman"/>
              </a:rPr>
              <a:t>any </a:t>
            </a:r>
            <a:r>
              <a:rPr sz="3200" spc="125" dirty="0">
                <a:latin typeface="Times New Roman"/>
                <a:cs typeface="Times New Roman"/>
              </a:rPr>
              <a:t>Government  </a:t>
            </a:r>
            <a:r>
              <a:rPr sz="3200" spc="165" dirty="0">
                <a:latin typeface="Times New Roman"/>
                <a:cs typeface="Times New Roman"/>
              </a:rPr>
              <a:t>Department,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Trust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or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joint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Times New Roman"/>
                <a:cs typeface="Times New Roman"/>
              </a:rPr>
              <a:t>applicants.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83946"/>
            <a:ext cx="8216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40" dirty="0">
                <a:uFill>
                  <a:solidFill>
                    <a:srgbClr val="04617B"/>
                  </a:solidFill>
                </a:uFill>
              </a:rPr>
              <a:t>What </a:t>
            </a:r>
            <a:r>
              <a:rPr sz="4000" u="heavy" spc="-175" dirty="0">
                <a:uFill>
                  <a:solidFill>
                    <a:srgbClr val="04617B"/>
                  </a:solidFill>
                </a:uFill>
              </a:rPr>
              <a:t>is </a:t>
            </a:r>
            <a:r>
              <a:rPr sz="4000" u="heavy" spc="-240" dirty="0">
                <a:uFill>
                  <a:solidFill>
                    <a:srgbClr val="04617B"/>
                  </a:solidFill>
                </a:uFill>
              </a:rPr>
              <a:t>the </a:t>
            </a:r>
            <a:r>
              <a:rPr sz="4000" u="heavy" spc="-265" dirty="0">
                <a:uFill>
                  <a:solidFill>
                    <a:srgbClr val="04617B"/>
                  </a:solidFill>
                </a:uFill>
              </a:rPr>
              <a:t>procedure </a:t>
            </a:r>
            <a:r>
              <a:rPr sz="4000" u="heavy" spc="-235" dirty="0">
                <a:uFill>
                  <a:solidFill>
                    <a:srgbClr val="04617B"/>
                  </a:solidFill>
                </a:uFill>
              </a:rPr>
              <a:t>for</a:t>
            </a:r>
            <a:r>
              <a:rPr sz="4000" u="heavy" spc="-670" dirty="0">
                <a:uFill>
                  <a:solidFill>
                    <a:srgbClr val="04617B"/>
                  </a:solidFill>
                </a:uFill>
              </a:rPr>
              <a:t> </a:t>
            </a:r>
            <a:r>
              <a:rPr sz="4000" u="heavy" spc="-200" dirty="0">
                <a:uFill>
                  <a:solidFill>
                    <a:srgbClr val="04617B"/>
                  </a:solidFill>
                </a:uFill>
              </a:rPr>
              <a:t>registration?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92936" y="2874276"/>
            <a:ext cx="6045708" cy="926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8735" y="3622547"/>
            <a:ext cx="6045708" cy="1246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535" y="4779264"/>
            <a:ext cx="6045708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5535" y="5631177"/>
            <a:ext cx="4674108" cy="1107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5866" y="1023934"/>
            <a:ext cx="7824470" cy="5420995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2230"/>
              </a:spcBef>
            </a:pPr>
            <a:r>
              <a:rPr sz="3200" b="1" spc="-170" dirty="0">
                <a:solidFill>
                  <a:srgbClr val="03495C"/>
                </a:solidFill>
                <a:latin typeface="Trebuchet MS"/>
                <a:cs typeface="Trebuchet MS"/>
              </a:rPr>
              <a:t>Sections </a:t>
            </a:r>
            <a:r>
              <a:rPr sz="3200" b="1" spc="-245" dirty="0">
                <a:solidFill>
                  <a:srgbClr val="03495C"/>
                </a:solidFill>
                <a:latin typeface="Trebuchet MS"/>
                <a:cs typeface="Trebuchet MS"/>
              </a:rPr>
              <a:t>18-24 </a:t>
            </a:r>
            <a:r>
              <a:rPr sz="3200" b="1" spc="-130" dirty="0">
                <a:solidFill>
                  <a:srgbClr val="03495C"/>
                </a:solidFill>
                <a:latin typeface="Trebuchet MS"/>
                <a:cs typeface="Trebuchet MS"/>
              </a:rPr>
              <a:t>of </a:t>
            </a:r>
            <a:r>
              <a:rPr sz="3200" b="1" spc="-220" dirty="0">
                <a:solidFill>
                  <a:srgbClr val="03495C"/>
                </a:solidFill>
                <a:latin typeface="Trebuchet MS"/>
                <a:cs typeface="Trebuchet MS"/>
              </a:rPr>
              <a:t>Trademarks </a:t>
            </a:r>
            <a:r>
              <a:rPr sz="3200" b="1" spc="-225" dirty="0">
                <a:solidFill>
                  <a:srgbClr val="03495C"/>
                </a:solidFill>
                <a:latin typeface="Trebuchet MS"/>
                <a:cs typeface="Trebuchet MS"/>
              </a:rPr>
              <a:t>Act,</a:t>
            </a:r>
            <a:r>
              <a:rPr sz="3200" b="1" spc="-509" dirty="0">
                <a:solidFill>
                  <a:srgbClr val="03495C"/>
                </a:solidFill>
                <a:latin typeface="Trebuchet MS"/>
                <a:cs typeface="Trebuchet MS"/>
              </a:rPr>
              <a:t> </a:t>
            </a:r>
            <a:r>
              <a:rPr sz="3200" b="1" spc="-260" dirty="0">
                <a:solidFill>
                  <a:srgbClr val="03495C"/>
                </a:solidFill>
                <a:latin typeface="Trebuchet MS"/>
                <a:cs typeface="Trebuchet MS"/>
              </a:rPr>
              <a:t>1999</a:t>
            </a:r>
            <a:endParaRPr sz="3200">
              <a:latin typeface="Trebuchet MS"/>
              <a:cs typeface="Trebuchet MS"/>
            </a:endParaRPr>
          </a:p>
          <a:p>
            <a:pPr marL="34290" marR="5080" indent="-22225" algn="just">
              <a:lnSpc>
                <a:spcPct val="100000"/>
              </a:lnSpc>
              <a:spcBef>
                <a:spcPts val="1335"/>
              </a:spcBef>
            </a:pPr>
            <a:r>
              <a:rPr sz="2000" spc="75" dirty="0">
                <a:latin typeface="Times New Roman"/>
                <a:cs typeface="Times New Roman"/>
              </a:rPr>
              <a:t>The </a:t>
            </a:r>
            <a:r>
              <a:rPr sz="2000" spc="95" dirty="0">
                <a:latin typeface="Times New Roman"/>
                <a:cs typeface="Times New Roman"/>
              </a:rPr>
              <a:t>trademark </a:t>
            </a:r>
            <a:r>
              <a:rPr sz="2000" spc="30" dirty="0">
                <a:latin typeface="Times New Roman"/>
                <a:cs typeface="Times New Roman"/>
              </a:rPr>
              <a:t>Registry </a:t>
            </a:r>
            <a:r>
              <a:rPr sz="2000" spc="50" dirty="0">
                <a:latin typeface="Times New Roman"/>
                <a:cs typeface="Times New Roman"/>
              </a:rPr>
              <a:t>having </a:t>
            </a:r>
            <a:r>
              <a:rPr sz="2000" spc="55" dirty="0">
                <a:latin typeface="Times New Roman"/>
                <a:cs typeface="Times New Roman"/>
              </a:rPr>
              <a:t>its </a:t>
            </a:r>
            <a:r>
              <a:rPr sz="2000" spc="105" dirty="0">
                <a:latin typeface="Times New Roman"/>
                <a:cs typeface="Times New Roman"/>
              </a:rPr>
              <a:t>head </a:t>
            </a:r>
            <a:r>
              <a:rPr sz="2000" spc="15" dirty="0">
                <a:latin typeface="Times New Roman"/>
                <a:cs typeface="Times New Roman"/>
              </a:rPr>
              <a:t>office </a:t>
            </a:r>
            <a:r>
              <a:rPr sz="2000" spc="105" dirty="0">
                <a:latin typeface="Times New Roman"/>
                <a:cs typeface="Times New Roman"/>
              </a:rPr>
              <a:t>at </a:t>
            </a:r>
            <a:r>
              <a:rPr sz="2000" spc="80" dirty="0">
                <a:latin typeface="Times New Roman"/>
                <a:cs typeface="Times New Roman"/>
              </a:rPr>
              <a:t>Mumbai </a:t>
            </a:r>
            <a:r>
              <a:rPr sz="2000" spc="120" dirty="0">
                <a:latin typeface="Times New Roman"/>
                <a:cs typeface="Times New Roman"/>
              </a:rPr>
              <a:t>and </a:t>
            </a:r>
            <a:r>
              <a:rPr sz="2000" spc="100" dirty="0">
                <a:latin typeface="Times New Roman"/>
                <a:cs typeface="Times New Roman"/>
              </a:rPr>
              <a:t>branch  </a:t>
            </a:r>
            <a:r>
              <a:rPr sz="2000" spc="20" dirty="0">
                <a:latin typeface="Times New Roman"/>
                <a:cs typeface="Times New Roman"/>
              </a:rPr>
              <a:t>offices </a:t>
            </a:r>
            <a:r>
              <a:rPr sz="2000" spc="110" dirty="0">
                <a:latin typeface="Times New Roman"/>
                <a:cs typeface="Times New Roman"/>
              </a:rPr>
              <a:t>at </a:t>
            </a:r>
            <a:r>
              <a:rPr sz="2000" spc="45" dirty="0">
                <a:latin typeface="Times New Roman"/>
                <a:cs typeface="Times New Roman"/>
              </a:rPr>
              <a:t>Delhi, </a:t>
            </a:r>
            <a:r>
              <a:rPr sz="2000" spc="30" dirty="0">
                <a:latin typeface="Times New Roman"/>
                <a:cs typeface="Times New Roman"/>
              </a:rPr>
              <a:t>Kolkata, </a:t>
            </a:r>
            <a:r>
              <a:rPr sz="2000" spc="90" dirty="0">
                <a:latin typeface="Times New Roman"/>
                <a:cs typeface="Times New Roman"/>
              </a:rPr>
              <a:t>Ahmedabad </a:t>
            </a:r>
            <a:r>
              <a:rPr sz="2000" spc="120" dirty="0">
                <a:latin typeface="Times New Roman"/>
                <a:cs typeface="Times New Roman"/>
              </a:rPr>
              <a:t>and </a:t>
            </a:r>
            <a:r>
              <a:rPr sz="2000" spc="85" dirty="0">
                <a:latin typeface="Times New Roman"/>
                <a:cs typeface="Times New Roman"/>
              </a:rPr>
              <a:t>Chennai </a:t>
            </a:r>
            <a:r>
              <a:rPr sz="2000" spc="60" dirty="0">
                <a:latin typeface="Times New Roman"/>
                <a:cs typeface="Times New Roman"/>
              </a:rPr>
              <a:t>keeps register </a:t>
            </a:r>
            <a:r>
              <a:rPr sz="2000" spc="10" dirty="0">
                <a:latin typeface="Times New Roman"/>
                <a:cs typeface="Times New Roman"/>
              </a:rPr>
              <a:t>of  </a:t>
            </a:r>
            <a:r>
              <a:rPr sz="2000" spc="80" dirty="0">
                <a:latin typeface="Times New Roman"/>
                <a:cs typeface="Times New Roman"/>
              </a:rPr>
              <a:t>trademarks.</a:t>
            </a:r>
            <a:endParaRPr sz="2000">
              <a:latin typeface="Times New Roman"/>
              <a:cs typeface="Times New Roman"/>
            </a:endParaRPr>
          </a:p>
          <a:p>
            <a:pPr marL="852805">
              <a:lnSpc>
                <a:spcPct val="100000"/>
              </a:lnSpc>
              <a:spcBef>
                <a:spcPts val="1575"/>
              </a:spcBef>
            </a:pPr>
            <a:r>
              <a:rPr sz="2400" b="1" spc="60" dirty="0">
                <a:solidFill>
                  <a:srgbClr val="04617B"/>
                </a:solidFill>
                <a:latin typeface="Times New Roman"/>
                <a:cs typeface="Times New Roman"/>
              </a:rPr>
              <a:t>Trademark</a:t>
            </a:r>
            <a:r>
              <a:rPr sz="2400" b="1" spc="-114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114" dirty="0">
                <a:solidFill>
                  <a:srgbClr val="04617B"/>
                </a:solidFill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538605" marR="2044700">
              <a:lnSpc>
                <a:spcPts val="2640"/>
              </a:lnSpc>
            </a:pPr>
            <a:r>
              <a:rPr sz="2400" b="1" spc="60" dirty="0">
                <a:solidFill>
                  <a:srgbClr val="04617B"/>
                </a:solidFill>
                <a:latin typeface="Times New Roman"/>
                <a:cs typeface="Times New Roman"/>
              </a:rPr>
              <a:t>Trademark</a:t>
            </a:r>
            <a:r>
              <a:rPr sz="2400" b="1" spc="-1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110" dirty="0">
                <a:solidFill>
                  <a:srgbClr val="04617B"/>
                </a:solidFill>
                <a:latin typeface="Times New Roman"/>
                <a:cs typeface="Times New Roman"/>
              </a:rPr>
              <a:t>Application</a:t>
            </a:r>
            <a:r>
              <a:rPr sz="2400" b="1" spc="-7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160" dirty="0">
                <a:solidFill>
                  <a:srgbClr val="04617B"/>
                </a:solidFill>
                <a:latin typeface="Times New Roman"/>
                <a:cs typeface="Times New Roman"/>
              </a:rPr>
              <a:t>in</a:t>
            </a:r>
            <a:r>
              <a:rPr sz="2400" b="1" spc="-10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180" dirty="0">
                <a:solidFill>
                  <a:srgbClr val="04617B"/>
                </a:solidFill>
                <a:latin typeface="Times New Roman"/>
                <a:cs typeface="Times New Roman"/>
              </a:rPr>
              <a:t>the  </a:t>
            </a:r>
            <a:r>
              <a:rPr sz="2400" b="1" spc="120" dirty="0">
                <a:solidFill>
                  <a:srgbClr val="04617B"/>
                </a:solidFill>
                <a:latin typeface="Times New Roman"/>
                <a:cs typeface="Times New Roman"/>
              </a:rPr>
              <a:t>relevant </a:t>
            </a:r>
            <a:r>
              <a:rPr sz="2400" b="1" spc="135" dirty="0">
                <a:solidFill>
                  <a:srgbClr val="04617B"/>
                </a:solidFill>
                <a:latin typeface="Times New Roman"/>
                <a:cs typeface="Times New Roman"/>
              </a:rPr>
              <a:t>international</a:t>
            </a:r>
            <a:r>
              <a:rPr sz="2400" b="1" spc="-32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120" dirty="0">
                <a:solidFill>
                  <a:srgbClr val="04617B"/>
                </a:solidFill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843405">
              <a:lnSpc>
                <a:spcPct val="100000"/>
              </a:lnSpc>
              <a:spcBef>
                <a:spcPts val="1615"/>
              </a:spcBef>
            </a:pPr>
            <a:r>
              <a:rPr sz="2400" b="1" spc="95" dirty="0">
                <a:solidFill>
                  <a:srgbClr val="04617B"/>
                </a:solidFill>
                <a:latin typeface="Times New Roman"/>
                <a:cs typeface="Times New Roman"/>
              </a:rPr>
              <a:t>Filling</a:t>
            </a:r>
            <a:r>
              <a:rPr sz="2400" b="1" spc="-9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140" dirty="0">
                <a:solidFill>
                  <a:srgbClr val="04617B"/>
                </a:solidFill>
                <a:latin typeface="Times New Roman"/>
                <a:cs typeface="Times New Roman"/>
              </a:rPr>
              <a:t>of</a:t>
            </a:r>
            <a:r>
              <a:rPr sz="2400" b="1" spc="-5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80" dirty="0">
                <a:solidFill>
                  <a:srgbClr val="04617B"/>
                </a:solidFill>
                <a:latin typeface="Times New Roman"/>
                <a:cs typeface="Times New Roman"/>
              </a:rPr>
              <a:t>your</a:t>
            </a:r>
            <a:r>
              <a:rPr sz="2400" b="1" spc="-15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130" dirty="0">
                <a:solidFill>
                  <a:srgbClr val="04617B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605405" marR="2571115">
              <a:lnSpc>
                <a:spcPts val="2640"/>
              </a:lnSpc>
            </a:pPr>
            <a:r>
              <a:rPr sz="2400" b="1" spc="135" dirty="0">
                <a:solidFill>
                  <a:srgbClr val="04617B"/>
                </a:solidFill>
                <a:latin typeface="Times New Roman"/>
                <a:cs typeface="Times New Roman"/>
              </a:rPr>
              <a:t>Obtaining  </a:t>
            </a:r>
            <a:r>
              <a:rPr sz="2400" b="1" spc="80" dirty="0">
                <a:solidFill>
                  <a:srgbClr val="04617B"/>
                </a:solidFill>
                <a:latin typeface="Times New Roman"/>
                <a:cs typeface="Times New Roman"/>
              </a:rPr>
              <a:t>a</a:t>
            </a:r>
            <a:r>
              <a:rPr sz="2400" b="1" spc="95" dirty="0">
                <a:solidFill>
                  <a:srgbClr val="04617B"/>
                </a:solidFill>
                <a:latin typeface="Times New Roman"/>
                <a:cs typeface="Times New Roman"/>
              </a:rPr>
              <a:t>c</a:t>
            </a:r>
            <a:r>
              <a:rPr sz="2400" b="1" spc="125" dirty="0">
                <a:solidFill>
                  <a:srgbClr val="04617B"/>
                </a:solidFill>
                <a:latin typeface="Times New Roman"/>
                <a:cs typeface="Times New Roman"/>
              </a:rPr>
              <a:t>k</a:t>
            </a:r>
            <a:r>
              <a:rPr sz="2400" b="1" spc="229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sz="2400" b="1" spc="160" dirty="0">
                <a:solidFill>
                  <a:srgbClr val="04617B"/>
                </a:solidFill>
                <a:latin typeface="Times New Roman"/>
                <a:cs typeface="Times New Roman"/>
              </a:rPr>
              <a:t>o</a:t>
            </a:r>
            <a:r>
              <a:rPr sz="2400" b="1" spc="75" dirty="0">
                <a:solidFill>
                  <a:srgbClr val="04617B"/>
                </a:solidFill>
                <a:latin typeface="Times New Roman"/>
                <a:cs typeface="Times New Roman"/>
              </a:rPr>
              <a:t>w</a:t>
            </a:r>
            <a:r>
              <a:rPr sz="2400" b="1" spc="120" dirty="0">
                <a:solidFill>
                  <a:srgbClr val="04617B"/>
                </a:solidFill>
                <a:latin typeface="Times New Roman"/>
                <a:cs typeface="Times New Roman"/>
              </a:rPr>
              <a:t>l</a:t>
            </a:r>
            <a:r>
              <a:rPr sz="2400" b="1" spc="229" dirty="0">
                <a:solidFill>
                  <a:srgbClr val="04617B"/>
                </a:solidFill>
                <a:latin typeface="Times New Roman"/>
                <a:cs typeface="Times New Roman"/>
              </a:rPr>
              <a:t>e</a:t>
            </a:r>
            <a:r>
              <a:rPr sz="2400" b="1" spc="130" dirty="0">
                <a:solidFill>
                  <a:srgbClr val="04617B"/>
                </a:solidFill>
                <a:latin typeface="Times New Roman"/>
                <a:cs typeface="Times New Roman"/>
              </a:rPr>
              <a:t>d</a:t>
            </a:r>
            <a:r>
              <a:rPr sz="2400" b="1" spc="55" dirty="0">
                <a:solidFill>
                  <a:srgbClr val="04617B"/>
                </a:solidFill>
                <a:latin typeface="Times New Roman"/>
                <a:cs typeface="Times New Roman"/>
              </a:rPr>
              <a:t>g</a:t>
            </a:r>
            <a:r>
              <a:rPr sz="2400" b="1" spc="229" dirty="0">
                <a:solidFill>
                  <a:srgbClr val="04617B"/>
                </a:solidFill>
                <a:latin typeface="Times New Roman"/>
                <a:cs typeface="Times New Roman"/>
              </a:rPr>
              <a:t>e</a:t>
            </a:r>
            <a:r>
              <a:rPr sz="2400" b="1" spc="240" dirty="0">
                <a:solidFill>
                  <a:srgbClr val="04617B"/>
                </a:solidFill>
                <a:latin typeface="Times New Roman"/>
                <a:cs typeface="Times New Roman"/>
              </a:rPr>
              <a:t>m</a:t>
            </a:r>
            <a:r>
              <a:rPr sz="2400" b="1" spc="229" dirty="0">
                <a:solidFill>
                  <a:srgbClr val="04617B"/>
                </a:solidFill>
                <a:latin typeface="Times New Roman"/>
                <a:cs typeface="Times New Roman"/>
              </a:rPr>
              <a:t>e</a:t>
            </a:r>
            <a:r>
              <a:rPr sz="2400" b="1" spc="165" dirty="0">
                <a:solidFill>
                  <a:srgbClr val="04617B"/>
                </a:solidFill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3123" y="3511905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40" h="523239">
                <a:moveTo>
                  <a:pt x="523036" y="287667"/>
                </a:moveTo>
                <a:lnTo>
                  <a:pt x="0" y="287667"/>
                </a:lnTo>
                <a:lnTo>
                  <a:pt x="261518" y="523036"/>
                </a:lnTo>
                <a:lnTo>
                  <a:pt x="523036" y="287667"/>
                </a:lnTo>
                <a:close/>
              </a:path>
              <a:path w="523240" h="523239">
                <a:moveTo>
                  <a:pt x="405358" y="0"/>
                </a:moveTo>
                <a:lnTo>
                  <a:pt x="117678" y="0"/>
                </a:lnTo>
                <a:lnTo>
                  <a:pt x="117678" y="287667"/>
                </a:lnTo>
                <a:lnTo>
                  <a:pt x="405358" y="287667"/>
                </a:lnTo>
                <a:lnTo>
                  <a:pt x="40535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3123" y="3511905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40" h="523239">
                <a:moveTo>
                  <a:pt x="0" y="287667"/>
                </a:moveTo>
                <a:lnTo>
                  <a:pt x="117678" y="287667"/>
                </a:lnTo>
                <a:lnTo>
                  <a:pt x="117678" y="0"/>
                </a:lnTo>
                <a:lnTo>
                  <a:pt x="405358" y="0"/>
                </a:lnTo>
                <a:lnTo>
                  <a:pt x="405358" y="287667"/>
                </a:lnTo>
                <a:lnTo>
                  <a:pt x="523036" y="287667"/>
                </a:lnTo>
                <a:lnTo>
                  <a:pt x="261518" y="523036"/>
                </a:lnTo>
                <a:lnTo>
                  <a:pt x="0" y="287667"/>
                </a:lnTo>
                <a:close/>
              </a:path>
            </a:pathLst>
          </a:custGeom>
          <a:ln w="9525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3241" y="4462881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40" h="523239">
                <a:moveTo>
                  <a:pt x="523036" y="287667"/>
                </a:moveTo>
                <a:lnTo>
                  <a:pt x="0" y="287667"/>
                </a:lnTo>
                <a:lnTo>
                  <a:pt x="261518" y="523036"/>
                </a:lnTo>
                <a:lnTo>
                  <a:pt x="523036" y="287667"/>
                </a:lnTo>
                <a:close/>
              </a:path>
              <a:path w="523240" h="523239">
                <a:moveTo>
                  <a:pt x="405358" y="0"/>
                </a:moveTo>
                <a:lnTo>
                  <a:pt x="117678" y="0"/>
                </a:lnTo>
                <a:lnTo>
                  <a:pt x="117678" y="287667"/>
                </a:lnTo>
                <a:lnTo>
                  <a:pt x="405358" y="287667"/>
                </a:lnTo>
                <a:lnTo>
                  <a:pt x="40535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43241" y="4462881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40" h="523239">
                <a:moveTo>
                  <a:pt x="0" y="287667"/>
                </a:moveTo>
                <a:lnTo>
                  <a:pt x="117678" y="287667"/>
                </a:lnTo>
                <a:lnTo>
                  <a:pt x="117678" y="0"/>
                </a:lnTo>
                <a:lnTo>
                  <a:pt x="405358" y="0"/>
                </a:lnTo>
                <a:lnTo>
                  <a:pt x="405358" y="287667"/>
                </a:lnTo>
                <a:lnTo>
                  <a:pt x="523036" y="287667"/>
                </a:lnTo>
                <a:lnTo>
                  <a:pt x="261518" y="523036"/>
                </a:lnTo>
                <a:lnTo>
                  <a:pt x="0" y="287667"/>
                </a:lnTo>
                <a:close/>
              </a:path>
            </a:pathLst>
          </a:custGeom>
          <a:ln w="9525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6044" y="5413858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40" h="523239">
                <a:moveTo>
                  <a:pt x="523036" y="287667"/>
                </a:moveTo>
                <a:lnTo>
                  <a:pt x="0" y="287667"/>
                </a:lnTo>
                <a:lnTo>
                  <a:pt x="261518" y="523036"/>
                </a:lnTo>
                <a:lnTo>
                  <a:pt x="523036" y="287667"/>
                </a:lnTo>
                <a:close/>
              </a:path>
              <a:path w="523240" h="523239">
                <a:moveTo>
                  <a:pt x="405358" y="0"/>
                </a:moveTo>
                <a:lnTo>
                  <a:pt x="117678" y="0"/>
                </a:lnTo>
                <a:lnTo>
                  <a:pt x="117678" y="287667"/>
                </a:lnTo>
                <a:lnTo>
                  <a:pt x="405358" y="287667"/>
                </a:lnTo>
                <a:lnTo>
                  <a:pt x="40535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6044" y="5413858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40" h="523239">
                <a:moveTo>
                  <a:pt x="0" y="287667"/>
                </a:moveTo>
                <a:lnTo>
                  <a:pt x="117678" y="287667"/>
                </a:lnTo>
                <a:lnTo>
                  <a:pt x="117678" y="0"/>
                </a:lnTo>
                <a:lnTo>
                  <a:pt x="405358" y="0"/>
                </a:lnTo>
                <a:lnTo>
                  <a:pt x="405358" y="287667"/>
                </a:lnTo>
                <a:lnTo>
                  <a:pt x="523036" y="287667"/>
                </a:lnTo>
                <a:lnTo>
                  <a:pt x="261518" y="523036"/>
                </a:lnTo>
                <a:lnTo>
                  <a:pt x="0" y="287667"/>
                </a:lnTo>
                <a:close/>
              </a:path>
            </a:pathLst>
          </a:custGeom>
          <a:ln w="9525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001"/>
            <a:ext cx="52279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625" dirty="0">
                <a:latin typeface="Arial"/>
                <a:cs typeface="Arial"/>
              </a:rPr>
              <a:t>T</a:t>
            </a:r>
            <a:r>
              <a:rPr sz="5000" b="0" spc="-500" dirty="0">
                <a:latin typeface="Arial"/>
                <a:cs typeface="Arial"/>
              </a:rPr>
              <a:t>H</a:t>
            </a:r>
            <a:r>
              <a:rPr sz="5000" b="0" spc="-894" dirty="0">
                <a:latin typeface="Arial"/>
                <a:cs typeface="Arial"/>
              </a:rPr>
              <a:t>E</a:t>
            </a:r>
            <a:r>
              <a:rPr sz="5000" b="0" spc="-935" dirty="0">
                <a:latin typeface="Arial"/>
                <a:cs typeface="Arial"/>
              </a:rPr>
              <a:t>R</a:t>
            </a:r>
            <a:r>
              <a:rPr sz="5000" b="0" spc="-900" dirty="0">
                <a:latin typeface="Arial"/>
                <a:cs typeface="Arial"/>
              </a:rPr>
              <a:t>E</a:t>
            </a:r>
            <a:r>
              <a:rPr sz="5000" b="0" spc="-630" dirty="0">
                <a:latin typeface="Arial"/>
                <a:cs typeface="Arial"/>
              </a:rPr>
              <a:t>A</a:t>
            </a:r>
            <a:r>
              <a:rPr sz="5000" b="0" spc="-570" dirty="0">
                <a:latin typeface="Arial"/>
                <a:cs typeface="Arial"/>
              </a:rPr>
              <a:t>F</a:t>
            </a:r>
            <a:r>
              <a:rPr sz="5000" b="0" spc="-625" dirty="0">
                <a:latin typeface="Arial"/>
                <a:cs typeface="Arial"/>
              </a:rPr>
              <a:t>T</a:t>
            </a:r>
            <a:r>
              <a:rPr sz="5000" b="0" spc="-980" dirty="0">
                <a:latin typeface="Arial"/>
                <a:cs typeface="Arial"/>
              </a:rPr>
              <a:t>ER</a:t>
            </a:r>
            <a:r>
              <a:rPr sz="5000" b="0" spc="-1410" dirty="0">
                <a:latin typeface="Arial"/>
                <a:cs typeface="Arial"/>
              </a:rPr>
              <a:t>…</a:t>
            </a:r>
            <a:r>
              <a:rPr sz="5000" b="0" spc="-1550" dirty="0">
                <a:latin typeface="Arial"/>
                <a:cs typeface="Arial"/>
              </a:rPr>
              <a:t>…</a:t>
            </a:r>
            <a:r>
              <a:rPr sz="5000" b="0" spc="-1565" dirty="0">
                <a:latin typeface="Arial"/>
                <a:cs typeface="Arial"/>
              </a:rPr>
              <a:t>…</a:t>
            </a:r>
            <a:r>
              <a:rPr sz="5000" b="0" spc="-1550" dirty="0">
                <a:latin typeface="Arial"/>
                <a:cs typeface="Arial"/>
              </a:rPr>
              <a:t>…</a:t>
            </a:r>
            <a:r>
              <a:rPr sz="5000" b="0" spc="-130" dirty="0">
                <a:latin typeface="Arial"/>
                <a:cs typeface="Arial"/>
              </a:rPr>
              <a:t>.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006" y="1945322"/>
            <a:ext cx="7811134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3655" algn="just">
              <a:lnSpc>
                <a:spcPct val="100000"/>
              </a:lnSpc>
              <a:spcBef>
                <a:spcPts val="95"/>
              </a:spcBef>
            </a:pPr>
            <a:r>
              <a:rPr sz="2800" spc="55" dirty="0">
                <a:latin typeface="Times New Roman"/>
                <a:cs typeface="Times New Roman"/>
              </a:rPr>
              <a:t>Trade </a:t>
            </a:r>
            <a:r>
              <a:rPr sz="2800" spc="75" dirty="0">
                <a:latin typeface="Times New Roman"/>
                <a:cs typeface="Times New Roman"/>
              </a:rPr>
              <a:t>Marks </a:t>
            </a:r>
            <a:r>
              <a:rPr sz="2800" spc="40" dirty="0">
                <a:latin typeface="Times New Roman"/>
                <a:cs typeface="Times New Roman"/>
              </a:rPr>
              <a:t>Registry </a:t>
            </a:r>
            <a:r>
              <a:rPr sz="2800" spc="10" dirty="0">
                <a:latin typeface="Times New Roman"/>
                <a:cs typeface="Times New Roman"/>
              </a:rPr>
              <a:t>will </a:t>
            </a:r>
            <a:r>
              <a:rPr sz="2800" spc="75" dirty="0">
                <a:latin typeface="Times New Roman"/>
                <a:cs typeface="Times New Roman"/>
              </a:rPr>
              <a:t>issue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80" dirty="0">
                <a:latin typeface="Times New Roman"/>
                <a:cs typeface="Times New Roman"/>
              </a:rPr>
              <a:t>first  </a:t>
            </a:r>
            <a:r>
              <a:rPr sz="2800" spc="110" dirty="0">
                <a:latin typeface="Times New Roman"/>
                <a:cs typeface="Times New Roman"/>
              </a:rPr>
              <a:t>examination </a:t>
            </a:r>
            <a:r>
              <a:rPr sz="2800" spc="135" dirty="0">
                <a:latin typeface="Times New Roman"/>
                <a:cs typeface="Times New Roman"/>
              </a:rPr>
              <a:t>report </a:t>
            </a:r>
            <a:r>
              <a:rPr sz="2800" spc="155" dirty="0">
                <a:latin typeface="Times New Roman"/>
                <a:cs typeface="Times New Roman"/>
              </a:rPr>
              <a:t>(minimum </a:t>
            </a:r>
            <a:r>
              <a:rPr sz="2800" spc="-100" dirty="0">
                <a:latin typeface="Times New Roman"/>
                <a:cs typeface="Times New Roman"/>
              </a:rPr>
              <a:t>8-12 </a:t>
            </a:r>
            <a:r>
              <a:rPr sz="2800" spc="175" dirty="0">
                <a:latin typeface="Times New Roman"/>
                <a:cs typeface="Times New Roman"/>
              </a:rPr>
              <a:t>months  </a:t>
            </a:r>
            <a:r>
              <a:rPr sz="2800" spc="110" dirty="0">
                <a:latin typeface="Times New Roman"/>
                <a:cs typeface="Times New Roman"/>
              </a:rPr>
              <a:t>required) </a:t>
            </a:r>
            <a:r>
              <a:rPr sz="2800" spc="170" dirty="0">
                <a:latin typeface="Times New Roman"/>
                <a:cs typeface="Times New Roman"/>
              </a:rPr>
              <a:t>and </a:t>
            </a:r>
            <a:r>
              <a:rPr sz="2800" spc="145" dirty="0">
                <a:latin typeface="Times New Roman"/>
                <a:cs typeface="Times New Roman"/>
              </a:rPr>
              <a:t>there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170" dirty="0">
                <a:latin typeface="Times New Roman"/>
                <a:cs typeface="Times New Roman"/>
              </a:rPr>
              <a:t>no </a:t>
            </a:r>
            <a:r>
              <a:rPr sz="2800" spc="100" dirty="0">
                <a:latin typeface="Times New Roman"/>
                <a:cs typeface="Times New Roman"/>
              </a:rPr>
              <a:t>objection </a:t>
            </a:r>
            <a:r>
              <a:rPr sz="2800" spc="114" dirty="0">
                <a:latin typeface="Times New Roman"/>
                <a:cs typeface="Times New Roman"/>
              </a:rPr>
              <a:t>in </a:t>
            </a:r>
            <a:r>
              <a:rPr sz="2800" spc="180" dirty="0">
                <a:latin typeface="Times New Roman"/>
                <a:cs typeface="Times New Roman"/>
              </a:rPr>
              <a:t>that </a:t>
            </a:r>
            <a:r>
              <a:rPr sz="2800" spc="120" dirty="0">
                <a:latin typeface="Times New Roman"/>
                <a:cs typeface="Times New Roman"/>
              </a:rPr>
              <a:t>they  </a:t>
            </a:r>
            <a:r>
              <a:rPr sz="2800" spc="110" dirty="0">
                <a:latin typeface="Times New Roman"/>
                <a:cs typeface="Times New Roman"/>
              </a:rPr>
              <a:t>publish </a:t>
            </a:r>
            <a:r>
              <a:rPr sz="2800" spc="175" dirty="0">
                <a:latin typeface="Times New Roman"/>
                <a:cs typeface="Times New Roman"/>
              </a:rPr>
              <a:t>the </a:t>
            </a:r>
            <a:r>
              <a:rPr sz="2800" spc="135" dirty="0">
                <a:latin typeface="Times New Roman"/>
                <a:cs typeface="Times New Roman"/>
              </a:rPr>
              <a:t>mark </a:t>
            </a:r>
            <a:r>
              <a:rPr sz="2800" spc="114" dirty="0">
                <a:latin typeface="Times New Roman"/>
                <a:cs typeface="Times New Roman"/>
              </a:rPr>
              <a:t>in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Trade </a:t>
            </a:r>
            <a:r>
              <a:rPr sz="2800" spc="80" dirty="0">
                <a:latin typeface="Times New Roman"/>
                <a:cs typeface="Times New Roman"/>
              </a:rPr>
              <a:t>Mark </a:t>
            </a:r>
            <a:r>
              <a:rPr sz="2800" spc="100" dirty="0">
                <a:latin typeface="Times New Roman"/>
                <a:cs typeface="Times New Roman"/>
              </a:rPr>
              <a:t>journal </a:t>
            </a:r>
            <a:r>
              <a:rPr sz="2800" spc="55" dirty="0">
                <a:latin typeface="Times New Roman"/>
                <a:cs typeface="Times New Roman"/>
              </a:rPr>
              <a:t>for  </a:t>
            </a:r>
            <a:r>
              <a:rPr sz="2800" spc="95" dirty="0">
                <a:latin typeface="Times New Roman"/>
                <a:cs typeface="Times New Roman"/>
              </a:rPr>
              <a:t>public </a:t>
            </a:r>
            <a:r>
              <a:rPr sz="2800" spc="114" dirty="0">
                <a:latin typeface="Times New Roman"/>
                <a:cs typeface="Times New Roman"/>
              </a:rPr>
              <a:t>information </a:t>
            </a:r>
            <a:r>
              <a:rPr sz="2800" spc="155" dirty="0">
                <a:latin typeface="Times New Roman"/>
                <a:cs typeface="Times New Roman"/>
              </a:rPr>
              <a:t>(minimum </a:t>
            </a:r>
            <a:r>
              <a:rPr sz="2800" spc="-40" dirty="0">
                <a:latin typeface="Times New Roman"/>
                <a:cs typeface="Times New Roman"/>
              </a:rPr>
              <a:t>3-5 </a:t>
            </a:r>
            <a:r>
              <a:rPr sz="2800" spc="175" dirty="0">
                <a:latin typeface="Times New Roman"/>
                <a:cs typeface="Times New Roman"/>
              </a:rPr>
              <a:t>months  </a:t>
            </a:r>
            <a:r>
              <a:rPr sz="2800" spc="110" dirty="0">
                <a:latin typeface="Times New Roman"/>
                <a:cs typeface="Times New Roman"/>
              </a:rPr>
              <a:t>required) </a:t>
            </a:r>
            <a:r>
              <a:rPr sz="2800" spc="170" dirty="0">
                <a:latin typeface="Times New Roman"/>
                <a:cs typeface="Times New Roman"/>
              </a:rPr>
              <a:t>and </a:t>
            </a:r>
            <a:r>
              <a:rPr sz="2800" spc="10" dirty="0">
                <a:latin typeface="Times New Roman"/>
                <a:cs typeface="Times New Roman"/>
              </a:rPr>
              <a:t>will </a:t>
            </a:r>
            <a:r>
              <a:rPr sz="2800" spc="45" dirty="0">
                <a:latin typeface="Times New Roman"/>
                <a:cs typeface="Times New Roman"/>
              </a:rPr>
              <a:t>call </a:t>
            </a:r>
            <a:r>
              <a:rPr sz="2800" spc="50" dirty="0">
                <a:latin typeface="Times New Roman"/>
                <a:cs typeface="Times New Roman"/>
              </a:rPr>
              <a:t>for </a:t>
            </a:r>
            <a:r>
              <a:rPr sz="2800" spc="95" dirty="0">
                <a:latin typeface="Times New Roman"/>
                <a:cs typeface="Times New Roman"/>
              </a:rPr>
              <a:t>objections </a:t>
            </a:r>
            <a:r>
              <a:rPr sz="2800" spc="-30" dirty="0">
                <a:latin typeface="Times New Roman"/>
                <a:cs typeface="Times New Roman"/>
              </a:rPr>
              <a:t>if </a:t>
            </a:r>
            <a:r>
              <a:rPr sz="2800" spc="75" dirty="0">
                <a:latin typeface="Times New Roman"/>
                <a:cs typeface="Times New Roman"/>
              </a:rPr>
              <a:t>any </a:t>
            </a:r>
            <a:r>
              <a:rPr sz="2800" spc="185" dirty="0">
                <a:latin typeface="Times New Roman"/>
                <a:cs typeface="Times New Roman"/>
              </a:rPr>
              <a:t>up </a:t>
            </a:r>
            <a:r>
              <a:rPr sz="2800" spc="140" dirty="0">
                <a:latin typeface="Times New Roman"/>
                <a:cs typeface="Times New Roman"/>
              </a:rPr>
              <a:t>to </a:t>
            </a:r>
            <a:r>
              <a:rPr sz="2800" spc="-125" dirty="0">
                <a:latin typeface="Times New Roman"/>
                <a:cs typeface="Times New Roman"/>
              </a:rPr>
              <a:t>3  </a:t>
            </a:r>
            <a:r>
              <a:rPr sz="2800" spc="170" dirty="0">
                <a:latin typeface="Times New Roman"/>
                <a:cs typeface="Times New Roman"/>
              </a:rPr>
              <a:t>months </a:t>
            </a:r>
            <a:r>
              <a:rPr sz="2800" spc="-30" dirty="0">
                <a:latin typeface="Times New Roman"/>
                <a:cs typeface="Times New Roman"/>
              </a:rPr>
              <a:t>If </a:t>
            </a:r>
            <a:r>
              <a:rPr sz="2800" spc="140" dirty="0">
                <a:latin typeface="Times New Roman"/>
                <a:cs typeface="Times New Roman"/>
              </a:rPr>
              <a:t>there </a:t>
            </a:r>
            <a:r>
              <a:rPr sz="2800" spc="30" dirty="0">
                <a:latin typeface="Times New Roman"/>
                <a:cs typeface="Times New Roman"/>
              </a:rPr>
              <a:t>is </a:t>
            </a:r>
            <a:r>
              <a:rPr sz="2800" spc="170" dirty="0">
                <a:latin typeface="Times New Roman"/>
                <a:cs typeface="Times New Roman"/>
              </a:rPr>
              <a:t>no </a:t>
            </a:r>
            <a:r>
              <a:rPr sz="2800" spc="100" dirty="0">
                <a:latin typeface="Times New Roman"/>
                <a:cs typeface="Times New Roman"/>
              </a:rPr>
              <a:t>objection </a:t>
            </a:r>
            <a:r>
              <a:rPr sz="2800" spc="90" dirty="0">
                <a:latin typeface="Times New Roman"/>
                <a:cs typeface="Times New Roman"/>
              </a:rPr>
              <a:t>from </a:t>
            </a:r>
            <a:r>
              <a:rPr sz="2800" spc="85" dirty="0">
                <a:latin typeface="Times New Roman"/>
                <a:cs typeface="Times New Roman"/>
              </a:rPr>
              <a:t>anyone, </a:t>
            </a:r>
            <a:r>
              <a:rPr sz="2800" spc="165" dirty="0">
                <a:latin typeface="Times New Roman"/>
                <a:cs typeface="Times New Roman"/>
              </a:rPr>
              <a:t>the  </a:t>
            </a:r>
            <a:r>
              <a:rPr sz="2800" spc="55" dirty="0">
                <a:latin typeface="Times New Roman"/>
                <a:cs typeface="Times New Roman"/>
              </a:rPr>
              <a:t>Trade </a:t>
            </a:r>
            <a:r>
              <a:rPr sz="2800" spc="75" dirty="0">
                <a:latin typeface="Times New Roman"/>
                <a:cs typeface="Times New Roman"/>
              </a:rPr>
              <a:t>Marks </a:t>
            </a:r>
            <a:r>
              <a:rPr sz="2800" spc="45" dirty="0">
                <a:latin typeface="Times New Roman"/>
                <a:cs typeface="Times New Roman"/>
              </a:rPr>
              <a:t>Registry </a:t>
            </a:r>
            <a:r>
              <a:rPr sz="2800" spc="10" dirty="0">
                <a:latin typeface="Times New Roman"/>
                <a:cs typeface="Times New Roman"/>
              </a:rPr>
              <a:t>will </a:t>
            </a:r>
            <a:r>
              <a:rPr sz="2800" spc="75" dirty="0">
                <a:latin typeface="Times New Roman"/>
                <a:cs typeface="Times New Roman"/>
              </a:rPr>
              <a:t>issue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75" dirty="0">
                <a:latin typeface="Times New Roman"/>
                <a:cs typeface="Times New Roman"/>
              </a:rPr>
              <a:t>certificate </a:t>
            </a:r>
            <a:r>
              <a:rPr sz="2800" spc="20" dirty="0">
                <a:latin typeface="Times New Roman"/>
                <a:cs typeface="Times New Roman"/>
              </a:rPr>
              <a:t>of  </a:t>
            </a:r>
            <a:r>
              <a:rPr sz="2800" spc="55" dirty="0">
                <a:latin typeface="Times New Roman"/>
                <a:cs typeface="Times New Roman"/>
              </a:rPr>
              <a:t>Trade </a:t>
            </a:r>
            <a:r>
              <a:rPr sz="2800" spc="80" dirty="0">
                <a:latin typeface="Times New Roman"/>
                <a:cs typeface="Times New Roman"/>
              </a:rPr>
              <a:t>Mark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Registration.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033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50291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marR="5080">
              <a:lnSpc>
                <a:spcPct val="100000"/>
              </a:lnSpc>
              <a:spcBef>
                <a:spcPts val="105"/>
              </a:spcBef>
              <a:tabLst>
                <a:tab pos="6037580" algn="l"/>
                <a:tab pos="7089775" algn="l"/>
              </a:tabLst>
            </a:pPr>
            <a:r>
              <a:rPr sz="4400" spc="-55" dirty="0"/>
              <a:t>I</a:t>
            </a:r>
            <a:r>
              <a:rPr sz="4400" spc="-260" dirty="0"/>
              <a:t>n</a:t>
            </a:r>
            <a:r>
              <a:rPr sz="4400" spc="-310" dirty="0"/>
              <a:t>f</a:t>
            </a:r>
            <a:r>
              <a:rPr sz="4400" spc="-130" dirty="0"/>
              <a:t>o</a:t>
            </a:r>
            <a:r>
              <a:rPr sz="4400" spc="-325" dirty="0"/>
              <a:t>r</a:t>
            </a:r>
            <a:r>
              <a:rPr sz="4400" spc="-195" dirty="0"/>
              <a:t>m</a:t>
            </a:r>
            <a:r>
              <a:rPr sz="4400" spc="-210" dirty="0"/>
              <a:t>a</a:t>
            </a:r>
            <a:r>
              <a:rPr sz="4400" spc="-240" dirty="0"/>
              <a:t>ti</a:t>
            </a:r>
            <a:r>
              <a:rPr sz="4400" spc="-145" dirty="0"/>
              <a:t>o</a:t>
            </a:r>
            <a:r>
              <a:rPr sz="4400" spc="-235" dirty="0"/>
              <a:t>n</a:t>
            </a:r>
            <a:r>
              <a:rPr sz="4400" spc="175" dirty="0"/>
              <a:t>/</a:t>
            </a:r>
            <a:r>
              <a:rPr sz="4400" spc="-65" dirty="0"/>
              <a:t>D</a:t>
            </a:r>
            <a:r>
              <a:rPr sz="4400" spc="-145" dirty="0"/>
              <a:t>o</a:t>
            </a:r>
            <a:r>
              <a:rPr sz="4400" spc="-420" dirty="0"/>
              <a:t>c</a:t>
            </a:r>
            <a:r>
              <a:rPr sz="4400" spc="-240" dirty="0"/>
              <a:t>u</a:t>
            </a:r>
            <a:r>
              <a:rPr sz="4400" spc="-210" dirty="0"/>
              <a:t>m</a:t>
            </a:r>
            <a:r>
              <a:rPr sz="4400" spc="-315" dirty="0"/>
              <a:t>e</a:t>
            </a:r>
            <a:r>
              <a:rPr sz="4400" spc="-270" dirty="0"/>
              <a:t>n</a:t>
            </a:r>
            <a:r>
              <a:rPr sz="4400" spc="-240" dirty="0"/>
              <a:t>t</a:t>
            </a:r>
            <a:r>
              <a:rPr sz="4400" spc="-140" dirty="0"/>
              <a:t>s</a:t>
            </a:r>
            <a:r>
              <a:rPr sz="4400" dirty="0"/>
              <a:t>	</a:t>
            </a:r>
            <a:r>
              <a:rPr sz="4400" spc="-310" dirty="0"/>
              <a:t>f</a:t>
            </a:r>
            <a:r>
              <a:rPr sz="4400" spc="-130" dirty="0"/>
              <a:t>o</a:t>
            </a:r>
            <a:r>
              <a:rPr sz="4400" spc="-315" dirty="0"/>
              <a:t>r</a:t>
            </a:r>
            <a:r>
              <a:rPr sz="4400" dirty="0"/>
              <a:t>	</a:t>
            </a:r>
            <a:r>
              <a:rPr sz="4400" spc="-265" dirty="0"/>
              <a:t>f</a:t>
            </a:r>
            <a:r>
              <a:rPr sz="4400" spc="-220" dirty="0"/>
              <a:t>i</a:t>
            </a:r>
            <a:r>
              <a:rPr sz="4400" spc="-225" dirty="0"/>
              <a:t>l</a:t>
            </a:r>
            <a:r>
              <a:rPr sz="4400" spc="-240" dirty="0"/>
              <a:t>i</a:t>
            </a:r>
            <a:r>
              <a:rPr sz="4400" spc="-140" dirty="0"/>
              <a:t>ng  </a:t>
            </a:r>
            <a:r>
              <a:rPr sz="4400" u="heavy" spc="-260" dirty="0">
                <a:uFill>
                  <a:solidFill>
                    <a:srgbClr val="04617B"/>
                  </a:solidFill>
                </a:uFill>
              </a:rPr>
              <a:t>trademark</a:t>
            </a:r>
            <a:r>
              <a:rPr sz="4400" u="heavy" spc="-340" dirty="0">
                <a:uFill>
                  <a:solidFill>
                    <a:srgbClr val="04617B"/>
                  </a:solidFill>
                </a:uFill>
              </a:rPr>
              <a:t> </a:t>
            </a:r>
            <a:r>
              <a:rPr sz="4400" u="heavy" spc="-229" dirty="0">
                <a:uFill>
                  <a:solidFill>
                    <a:srgbClr val="04617B"/>
                  </a:solidFill>
                </a:uFill>
              </a:rPr>
              <a:t>application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942274"/>
            <a:ext cx="8072755" cy="383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80" marR="5080" indent="-271780">
              <a:lnSpc>
                <a:spcPct val="100000"/>
              </a:lnSpc>
              <a:spcBef>
                <a:spcPts val="105"/>
              </a:spcBef>
              <a:buClr>
                <a:srgbClr val="04617B"/>
              </a:buClr>
              <a:buSzPct val="93750"/>
              <a:buFont typeface="Arial"/>
              <a:buChar char=""/>
              <a:tabLst>
                <a:tab pos="285750" algn="l"/>
                <a:tab pos="1553210" algn="l"/>
                <a:tab pos="2988310" algn="l"/>
                <a:tab pos="3943985" algn="l"/>
                <a:tab pos="4705985" algn="l"/>
                <a:tab pos="6205855" algn="l"/>
                <a:tab pos="6729730" algn="l"/>
              </a:tabLst>
            </a:pPr>
            <a:r>
              <a:rPr sz="3200" spc="75" dirty="0">
                <a:latin typeface="Times New Roman"/>
                <a:cs typeface="Times New Roman"/>
              </a:rPr>
              <a:t>Ple</a:t>
            </a:r>
            <a:r>
              <a:rPr sz="3200" spc="85" dirty="0">
                <a:latin typeface="Times New Roman"/>
                <a:cs typeface="Times New Roman"/>
              </a:rPr>
              <a:t>a</a:t>
            </a:r>
            <a:r>
              <a:rPr sz="3200" spc="45" dirty="0">
                <a:latin typeface="Times New Roman"/>
                <a:cs typeface="Times New Roman"/>
              </a:rPr>
              <a:t>s</a:t>
            </a:r>
            <a:r>
              <a:rPr sz="3200" spc="1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75" dirty="0">
                <a:latin typeface="Times New Roman"/>
                <a:cs typeface="Times New Roman"/>
              </a:rPr>
              <a:t>f</a:t>
            </a:r>
            <a:r>
              <a:rPr sz="3200" spc="215" dirty="0">
                <a:latin typeface="Times New Roman"/>
                <a:cs typeface="Times New Roman"/>
              </a:rPr>
              <a:t>u</a:t>
            </a:r>
            <a:r>
              <a:rPr sz="3200" spc="165" dirty="0">
                <a:latin typeface="Times New Roman"/>
                <a:cs typeface="Times New Roman"/>
              </a:rPr>
              <a:t>r</a:t>
            </a:r>
            <a:r>
              <a:rPr sz="3200" spc="245" dirty="0">
                <a:latin typeface="Times New Roman"/>
                <a:cs typeface="Times New Roman"/>
              </a:rPr>
              <a:t>n</a:t>
            </a:r>
            <a:r>
              <a:rPr sz="3200" spc="20" dirty="0">
                <a:latin typeface="Times New Roman"/>
                <a:cs typeface="Times New Roman"/>
              </a:rPr>
              <a:t>i</a:t>
            </a:r>
            <a:r>
              <a:rPr sz="3200" spc="130" dirty="0">
                <a:latin typeface="Times New Roman"/>
                <a:cs typeface="Times New Roman"/>
              </a:rPr>
              <a:t>s</a:t>
            </a:r>
            <a:r>
              <a:rPr sz="3200" spc="170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45" dirty="0">
                <a:latin typeface="Times New Roman"/>
                <a:cs typeface="Times New Roman"/>
              </a:rPr>
              <a:t>y</a:t>
            </a:r>
            <a:r>
              <a:rPr sz="3200" spc="25" dirty="0">
                <a:latin typeface="Times New Roman"/>
                <a:cs typeface="Times New Roman"/>
              </a:rPr>
              <a:t>o</a:t>
            </a:r>
            <a:r>
              <a:rPr sz="3200" spc="215" dirty="0">
                <a:latin typeface="Times New Roman"/>
                <a:cs typeface="Times New Roman"/>
              </a:rPr>
              <a:t>u</a:t>
            </a:r>
            <a:r>
              <a:rPr sz="3200" spc="16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75" dirty="0">
                <a:latin typeface="Times New Roman"/>
                <a:cs typeface="Times New Roman"/>
              </a:rPr>
              <a:t>f</a:t>
            </a:r>
            <a:r>
              <a:rPr sz="3200" spc="85" dirty="0">
                <a:latin typeface="Times New Roman"/>
                <a:cs typeface="Times New Roman"/>
              </a:rPr>
              <a:t>ul</a:t>
            </a:r>
            <a:r>
              <a:rPr sz="3200" spc="6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10" dirty="0">
                <a:latin typeface="Times New Roman"/>
                <a:cs typeface="Times New Roman"/>
              </a:rPr>
              <a:t>a</a:t>
            </a:r>
            <a:r>
              <a:rPr sz="3200" spc="204" dirty="0">
                <a:latin typeface="Times New Roman"/>
                <a:cs typeface="Times New Roman"/>
              </a:rPr>
              <a:t>d</a:t>
            </a:r>
            <a:r>
              <a:rPr sz="3200" spc="210" dirty="0">
                <a:latin typeface="Times New Roman"/>
                <a:cs typeface="Times New Roman"/>
              </a:rPr>
              <a:t>d</a:t>
            </a:r>
            <a:r>
              <a:rPr sz="3200" spc="105" dirty="0">
                <a:latin typeface="Times New Roman"/>
                <a:cs typeface="Times New Roman"/>
              </a:rPr>
              <a:t>r</a:t>
            </a:r>
            <a:r>
              <a:rPr sz="3200" spc="110" dirty="0">
                <a:latin typeface="Times New Roman"/>
                <a:cs typeface="Times New Roman"/>
              </a:rPr>
              <a:t>e</a:t>
            </a:r>
            <a:r>
              <a:rPr sz="3200" spc="45" dirty="0">
                <a:latin typeface="Times New Roman"/>
                <a:cs typeface="Times New Roman"/>
              </a:rPr>
              <a:t>s</a:t>
            </a:r>
            <a:r>
              <a:rPr sz="3200" spc="5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75" dirty="0">
                <a:latin typeface="Times New Roman"/>
                <a:cs typeface="Times New Roman"/>
              </a:rPr>
              <a:t>t</a:t>
            </a:r>
            <a:r>
              <a:rPr sz="3200" spc="24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85" dirty="0">
                <a:latin typeface="Times New Roman"/>
                <a:cs typeface="Times New Roman"/>
              </a:rPr>
              <a:t>p</a:t>
            </a:r>
            <a:r>
              <a:rPr sz="3200" spc="60" dirty="0">
                <a:latin typeface="Times New Roman"/>
                <a:cs typeface="Times New Roman"/>
              </a:rPr>
              <a:t>r</a:t>
            </a:r>
            <a:r>
              <a:rPr sz="3200" spc="150" dirty="0">
                <a:latin typeface="Times New Roman"/>
                <a:cs typeface="Times New Roman"/>
              </a:rPr>
              <a:t>e</a:t>
            </a:r>
            <a:r>
              <a:rPr sz="3200" spc="185" dirty="0">
                <a:latin typeface="Times New Roman"/>
                <a:cs typeface="Times New Roman"/>
              </a:rPr>
              <a:t>p</a:t>
            </a:r>
            <a:r>
              <a:rPr sz="3200" spc="100" dirty="0">
                <a:latin typeface="Times New Roman"/>
                <a:cs typeface="Times New Roman"/>
              </a:rPr>
              <a:t>a</a:t>
            </a:r>
            <a:r>
              <a:rPr sz="3200" spc="55" dirty="0">
                <a:latin typeface="Times New Roman"/>
                <a:cs typeface="Times New Roman"/>
              </a:rPr>
              <a:t>re 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49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forms </a:t>
            </a:r>
            <a:r>
              <a:rPr sz="3200" spc="60" dirty="0">
                <a:latin typeface="Times New Roman"/>
                <a:cs typeface="Times New Roman"/>
              </a:rPr>
              <a:t>for </a:t>
            </a:r>
            <a:r>
              <a:rPr sz="3200" spc="40" dirty="0">
                <a:latin typeface="Times New Roman"/>
                <a:cs typeface="Times New Roman"/>
              </a:rPr>
              <a:t>filing.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4617B"/>
              </a:buClr>
              <a:buFont typeface="Arial"/>
              <a:buChar char=""/>
            </a:pPr>
            <a:endParaRPr sz="4650">
              <a:latin typeface="Times New Roman"/>
              <a:cs typeface="Times New Roman"/>
            </a:endParaRPr>
          </a:p>
          <a:p>
            <a:pPr marL="285750" marR="15240" indent="-273050">
              <a:lnSpc>
                <a:spcPct val="100000"/>
              </a:lnSpc>
              <a:buClr>
                <a:srgbClr val="04617B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sz="3200" spc="114" dirty="0">
                <a:latin typeface="Times New Roman"/>
                <a:cs typeface="Times New Roman"/>
              </a:rPr>
              <a:t>Sent </a:t>
            </a:r>
            <a:r>
              <a:rPr sz="3200" spc="195" dirty="0">
                <a:latin typeface="Times New Roman"/>
                <a:cs typeface="Times New Roman"/>
              </a:rPr>
              <a:t>me </a:t>
            </a:r>
            <a:r>
              <a:rPr sz="3200" spc="200" dirty="0">
                <a:latin typeface="Times New Roman"/>
                <a:cs typeface="Times New Roman"/>
              </a:rPr>
              <a:t>the </a:t>
            </a:r>
            <a:r>
              <a:rPr sz="3200" spc="95" dirty="0">
                <a:latin typeface="Times New Roman"/>
                <a:cs typeface="Times New Roman"/>
              </a:rPr>
              <a:t>Image </a:t>
            </a:r>
            <a:r>
              <a:rPr sz="3200" spc="35" dirty="0">
                <a:latin typeface="Times New Roman"/>
                <a:cs typeface="Times New Roman"/>
              </a:rPr>
              <a:t>file </a:t>
            </a:r>
            <a:r>
              <a:rPr sz="3200" spc="25" dirty="0">
                <a:latin typeface="Times New Roman"/>
                <a:cs typeface="Times New Roman"/>
              </a:rPr>
              <a:t>of </a:t>
            </a:r>
            <a:r>
              <a:rPr sz="3200" spc="95" dirty="0">
                <a:latin typeface="Times New Roman"/>
                <a:cs typeface="Times New Roman"/>
              </a:rPr>
              <a:t>your </a:t>
            </a:r>
            <a:r>
              <a:rPr sz="3200" spc="155" dirty="0">
                <a:latin typeface="Times New Roman"/>
                <a:cs typeface="Times New Roman"/>
              </a:rPr>
              <a:t>trademark</a:t>
            </a:r>
            <a:r>
              <a:rPr sz="3200" spc="-42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(if  </a:t>
            </a:r>
            <a:r>
              <a:rPr sz="3200" spc="130" dirty="0">
                <a:latin typeface="Times New Roman"/>
                <a:cs typeface="Times New Roman"/>
              </a:rPr>
              <a:t>it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logo,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label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or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composite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mark).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4617B"/>
              </a:buClr>
              <a:buFont typeface="Arial"/>
              <a:buChar char=""/>
            </a:pPr>
            <a:endParaRPr sz="465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buClr>
                <a:srgbClr val="04617B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sz="3200" spc="60" dirty="0">
                <a:latin typeface="Times New Roman"/>
                <a:cs typeface="Times New Roman"/>
              </a:rPr>
              <a:t>Evidence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for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usage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81"/>
            <a:ext cx="9144000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150" y="0"/>
            <a:ext cx="4741849" cy="599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079" cy="1019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3009"/>
            <a:ext cx="9144000" cy="900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6558" y="1032001"/>
            <a:ext cx="468376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70" dirty="0"/>
              <a:t>FILING </a:t>
            </a:r>
            <a:r>
              <a:rPr sz="5000" spc="-380" dirty="0"/>
              <a:t>OF</a:t>
            </a:r>
            <a:r>
              <a:rPr sz="5000" spc="-570" dirty="0"/>
              <a:t> </a:t>
            </a:r>
            <a:r>
              <a:rPr sz="5000" spc="-120" dirty="0"/>
              <a:t>FORMS</a:t>
            </a:r>
            <a:endParaRPr sz="5000"/>
          </a:p>
        </p:txBody>
      </p:sp>
      <p:sp>
        <p:nvSpPr>
          <p:cNvPr id="8" name="object 8"/>
          <p:cNvSpPr/>
          <p:nvPr/>
        </p:nvSpPr>
        <p:spPr>
          <a:xfrm>
            <a:off x="2171700" y="1764029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392" y="0"/>
                </a:lnTo>
              </a:path>
            </a:pathLst>
          </a:custGeom>
          <a:ln w="57912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948370"/>
            <a:ext cx="79978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180975">
              <a:lnSpc>
                <a:spcPct val="100000"/>
              </a:lnSpc>
              <a:spcBef>
                <a:spcPts val="100"/>
              </a:spcBef>
              <a:tabLst>
                <a:tab pos="6644640" algn="l"/>
              </a:tabLst>
            </a:pPr>
            <a:r>
              <a:rPr sz="2400" spc="25" dirty="0">
                <a:latin typeface="Times New Roman"/>
                <a:cs typeface="Times New Roman"/>
              </a:rPr>
              <a:t>For </a:t>
            </a:r>
            <a:r>
              <a:rPr sz="2400" spc="40" dirty="0">
                <a:latin typeface="Times New Roman"/>
                <a:cs typeface="Times New Roman"/>
              </a:rPr>
              <a:t>filing </a:t>
            </a:r>
            <a:r>
              <a:rPr sz="2400" spc="95" dirty="0">
                <a:latin typeface="Times New Roman"/>
                <a:cs typeface="Times New Roman"/>
              </a:rPr>
              <a:t>new </a:t>
            </a:r>
            <a:r>
              <a:rPr sz="2400" spc="85" dirty="0">
                <a:latin typeface="Times New Roman"/>
                <a:cs typeface="Times New Roman"/>
              </a:rPr>
              <a:t>applications </a:t>
            </a:r>
            <a:r>
              <a:rPr sz="2400" spc="125" dirty="0">
                <a:latin typeface="Times New Roman"/>
                <a:cs typeface="Times New Roman"/>
              </a:rPr>
              <a:t>there </a:t>
            </a:r>
            <a:r>
              <a:rPr sz="2400" spc="85" dirty="0">
                <a:latin typeface="Times New Roman"/>
                <a:cs typeface="Times New Roman"/>
              </a:rPr>
              <a:t>are prescribed </a:t>
            </a:r>
            <a:r>
              <a:rPr sz="2400" spc="75" dirty="0">
                <a:latin typeface="Times New Roman"/>
                <a:cs typeface="Times New Roman"/>
              </a:rPr>
              <a:t>forms  </a:t>
            </a:r>
            <a:r>
              <a:rPr sz="2400" spc="114" dirty="0">
                <a:latin typeface="Times New Roman"/>
                <a:cs typeface="Times New Roman"/>
              </a:rPr>
              <a:t>depending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nature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application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such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	</a:t>
            </a:r>
            <a:r>
              <a:rPr sz="2400" spc="70" dirty="0">
                <a:latin typeface="Times New Roman"/>
                <a:cs typeface="Times New Roman"/>
              </a:rPr>
              <a:t>Form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TM-</a:t>
            </a:r>
            <a:endParaRPr sz="2400">
              <a:latin typeface="Times New Roman"/>
              <a:cs typeface="Times New Roman"/>
            </a:endParaRPr>
          </a:p>
          <a:p>
            <a:pPr marL="2506980">
              <a:lnSpc>
                <a:spcPct val="100000"/>
              </a:lnSpc>
            </a:pPr>
            <a:r>
              <a:rPr sz="2400" spc="-220" dirty="0">
                <a:latin typeface="Times New Roman"/>
                <a:cs typeface="Times New Roman"/>
              </a:rPr>
              <a:t>1, </a:t>
            </a:r>
            <a:r>
              <a:rPr sz="2400" spc="15" dirty="0">
                <a:latin typeface="Times New Roman"/>
                <a:cs typeface="Times New Roman"/>
              </a:rPr>
              <a:t>TM-2, </a:t>
            </a:r>
            <a:r>
              <a:rPr sz="2400" dirty="0">
                <a:latin typeface="Times New Roman"/>
                <a:cs typeface="Times New Roman"/>
              </a:rPr>
              <a:t>TM-3, </a:t>
            </a:r>
            <a:r>
              <a:rPr sz="2400" spc="-75" dirty="0">
                <a:latin typeface="Times New Roman"/>
                <a:cs typeface="Times New Roman"/>
              </a:rPr>
              <a:t>TM-51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285115" marR="581660" indent="-272415">
              <a:lnSpc>
                <a:spcPct val="100000"/>
              </a:lnSpc>
              <a:spcBef>
                <a:spcPts val="575"/>
              </a:spcBef>
              <a:buClr>
                <a:srgbClr val="0076A3"/>
              </a:buClr>
              <a:buSzPct val="93750"/>
              <a:buFont typeface="Wingdings"/>
              <a:buChar char=""/>
              <a:tabLst>
                <a:tab pos="285750" algn="l"/>
                <a:tab pos="5305425" algn="l"/>
              </a:tabLst>
            </a:pPr>
            <a:r>
              <a:rPr sz="2400" spc="-60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file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Notice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of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Opposition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oppose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an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application  </a:t>
            </a:r>
            <a:r>
              <a:rPr sz="2400" spc="100" dirty="0">
                <a:latin typeface="Times New Roman"/>
                <a:cs typeface="Times New Roman"/>
              </a:rPr>
              <a:t>published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Trade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Marks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Journal	</a:t>
            </a:r>
            <a:r>
              <a:rPr sz="2400" b="1" spc="25" dirty="0">
                <a:latin typeface="Times New Roman"/>
                <a:cs typeface="Times New Roman"/>
              </a:rPr>
              <a:t>(FormTM-5)</a:t>
            </a:r>
            <a:r>
              <a:rPr sz="2400" spc="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1315" indent="-348615">
              <a:lnSpc>
                <a:spcPct val="100000"/>
              </a:lnSpc>
              <a:spcBef>
                <a:spcPts val="575"/>
              </a:spcBef>
              <a:buClr>
                <a:srgbClr val="0076A3"/>
              </a:buClr>
              <a:buSzPct val="93750"/>
              <a:buFont typeface="Wingdings"/>
              <a:buChar char=""/>
              <a:tabLst>
                <a:tab pos="361950" algn="l"/>
              </a:tabLst>
            </a:pPr>
            <a:r>
              <a:rPr sz="2400" spc="25" dirty="0">
                <a:latin typeface="Times New Roman"/>
                <a:cs typeface="Times New Roman"/>
              </a:rPr>
              <a:t>For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Renewal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Regd.trade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mark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spc="75" dirty="0">
                <a:latin typeface="Times New Roman"/>
                <a:cs typeface="Times New Roman"/>
              </a:rPr>
              <a:t>(Form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95" dirty="0">
                <a:latin typeface="Times New Roman"/>
                <a:cs typeface="Times New Roman"/>
              </a:rPr>
              <a:t>TM-12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100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361315" indent="-348615">
              <a:lnSpc>
                <a:spcPct val="100000"/>
              </a:lnSpc>
              <a:spcBef>
                <a:spcPts val="575"/>
              </a:spcBef>
              <a:buClr>
                <a:srgbClr val="0076A3"/>
              </a:buClr>
              <a:buSzPct val="93750"/>
              <a:buFont typeface="Wingdings"/>
              <a:buChar char=""/>
              <a:tabLst>
                <a:tab pos="361950" algn="l"/>
              </a:tabLst>
            </a:pPr>
            <a:r>
              <a:rPr sz="2400" spc="80" dirty="0">
                <a:latin typeface="Times New Roman"/>
                <a:cs typeface="Times New Roman"/>
              </a:rPr>
              <a:t>Restoration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removed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mark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b="1" spc="70" dirty="0">
                <a:latin typeface="Times New Roman"/>
                <a:cs typeface="Times New Roman"/>
              </a:rPr>
              <a:t>Form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TM-13).</a:t>
            </a:r>
            <a:endParaRPr sz="2400">
              <a:latin typeface="Times New Roman"/>
              <a:cs typeface="Times New Roman"/>
            </a:endParaRPr>
          </a:p>
          <a:p>
            <a:pPr marL="361315" indent="-348615">
              <a:lnSpc>
                <a:spcPct val="100000"/>
              </a:lnSpc>
              <a:spcBef>
                <a:spcPts val="575"/>
              </a:spcBef>
              <a:buClr>
                <a:srgbClr val="0076A3"/>
              </a:buClr>
              <a:buSzPct val="93750"/>
              <a:buFont typeface="Wingdings"/>
              <a:buChar char=""/>
              <a:tabLst>
                <a:tab pos="361950" algn="l"/>
              </a:tabLst>
            </a:pPr>
            <a:r>
              <a:rPr sz="2400" spc="15" dirty="0">
                <a:latin typeface="Times New Roman"/>
                <a:cs typeface="Times New Roman"/>
              </a:rPr>
              <a:t>Legal </a:t>
            </a:r>
            <a:r>
              <a:rPr sz="2400" spc="60" dirty="0">
                <a:latin typeface="Times New Roman"/>
                <a:cs typeface="Times New Roman"/>
              </a:rPr>
              <a:t>Certificate </a:t>
            </a:r>
            <a:r>
              <a:rPr sz="2400" b="1" spc="75" dirty="0">
                <a:latin typeface="Times New Roman"/>
                <a:cs typeface="Times New Roman"/>
              </a:rPr>
              <a:t>(Form</a:t>
            </a:r>
            <a:r>
              <a:rPr sz="2400" b="1" spc="-245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Times New Roman"/>
                <a:cs typeface="Times New Roman"/>
              </a:rPr>
              <a:t>TM-46).</a:t>
            </a:r>
            <a:endParaRPr sz="2400">
              <a:latin typeface="Times New Roman"/>
              <a:cs typeface="Times New Roman"/>
            </a:endParaRPr>
          </a:p>
          <a:p>
            <a:pPr marL="361315" indent="-348615">
              <a:lnSpc>
                <a:spcPct val="100000"/>
              </a:lnSpc>
              <a:spcBef>
                <a:spcPts val="580"/>
              </a:spcBef>
              <a:buClr>
                <a:srgbClr val="0076A3"/>
              </a:buClr>
              <a:buSzPct val="93750"/>
              <a:buFont typeface="Wingdings"/>
              <a:buChar char=""/>
              <a:tabLst>
                <a:tab pos="361950" algn="l"/>
              </a:tabLst>
            </a:pPr>
            <a:r>
              <a:rPr sz="2400" spc="75" dirty="0">
                <a:latin typeface="Times New Roman"/>
                <a:cs typeface="Times New Roman"/>
              </a:rPr>
              <a:t>Request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for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search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(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65" dirty="0">
                <a:latin typeface="Times New Roman"/>
                <a:cs typeface="Times New Roman"/>
              </a:rPr>
              <a:t>Form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70" dirty="0">
                <a:latin typeface="Times New Roman"/>
                <a:cs typeface="Times New Roman"/>
              </a:rPr>
              <a:t>TM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54).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065" marR="5080" indent="-1266825">
              <a:lnSpc>
                <a:spcPct val="100000"/>
              </a:lnSpc>
              <a:spcBef>
                <a:spcPts val="105"/>
              </a:spcBef>
            </a:pPr>
            <a:r>
              <a:rPr sz="4400" u="heavy" spc="-310" dirty="0">
                <a:uFill>
                  <a:solidFill>
                    <a:srgbClr val="04617B"/>
                  </a:solidFill>
                </a:uFill>
              </a:rPr>
              <a:t>REFUSAL </a:t>
            </a:r>
            <a:r>
              <a:rPr sz="4400" u="heavy" spc="-335" dirty="0">
                <a:uFill>
                  <a:solidFill>
                    <a:srgbClr val="04617B"/>
                  </a:solidFill>
                </a:uFill>
              </a:rPr>
              <a:t>OF</a:t>
            </a:r>
            <a:r>
              <a:rPr sz="4400" u="heavy" spc="-390" dirty="0">
                <a:uFill>
                  <a:solidFill>
                    <a:srgbClr val="04617B"/>
                  </a:solidFill>
                </a:uFill>
              </a:rPr>
              <a:t> </a:t>
            </a:r>
            <a:r>
              <a:rPr sz="4400" u="heavy" spc="-150" dirty="0">
                <a:uFill>
                  <a:solidFill>
                    <a:srgbClr val="04617B"/>
                  </a:solidFill>
                </a:uFill>
              </a:rPr>
              <a:t>TRADEMARK </a:t>
            </a:r>
            <a:r>
              <a:rPr sz="4400" spc="-150" dirty="0"/>
              <a:t> </a:t>
            </a:r>
            <a:r>
              <a:rPr sz="4400" u="heavy" spc="-250" dirty="0">
                <a:uFill>
                  <a:solidFill>
                    <a:srgbClr val="04617B"/>
                  </a:solidFill>
                </a:uFill>
              </a:rPr>
              <a:t>REGISTRATION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575"/>
              </a:spcBef>
            </a:pPr>
            <a:r>
              <a:rPr spc="-70" dirty="0"/>
              <a:t>ABSOLUTE</a:t>
            </a:r>
            <a:r>
              <a:rPr spc="-25" dirty="0"/>
              <a:t> </a:t>
            </a:r>
            <a:r>
              <a:rPr spc="25" dirty="0"/>
              <a:t>GROUNDS</a:t>
            </a:r>
          </a:p>
          <a:p>
            <a:pPr marL="285115" marR="972819" indent="-272415">
              <a:lnSpc>
                <a:spcPct val="102000"/>
              </a:lnSpc>
              <a:spcBef>
                <a:spcPts val="1325"/>
              </a:spcBef>
              <a:buClr>
                <a:srgbClr val="03495C"/>
              </a:buClr>
              <a:buSzPct val="102500"/>
              <a:buFont typeface="Wingdings"/>
              <a:buChar char=""/>
              <a:tabLst>
                <a:tab pos="355600" algn="l"/>
              </a:tabLst>
            </a:pPr>
            <a:r>
              <a:rPr sz="2000"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Which</a:t>
            </a:r>
            <a:r>
              <a:rPr sz="2000" b="0" spc="-3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000" b="0" spc="55" dirty="0">
                <a:solidFill>
                  <a:srgbClr val="000000"/>
                </a:solidFill>
                <a:latin typeface="Times New Roman"/>
                <a:cs typeface="Times New Roman"/>
              </a:rPr>
              <a:t>devoid </a:t>
            </a:r>
            <a:r>
              <a:rPr sz="20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000" b="0" spc="55" dirty="0">
                <a:solidFill>
                  <a:srgbClr val="000000"/>
                </a:solidFill>
                <a:latin typeface="Times New Roman"/>
                <a:cs typeface="Times New Roman"/>
              </a:rPr>
              <a:t>any  distinctive</a:t>
            </a:r>
            <a:r>
              <a:rPr sz="2000" b="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55" dirty="0">
                <a:solidFill>
                  <a:srgbClr val="000000"/>
                </a:solidFill>
                <a:latin typeface="Times New Roman"/>
                <a:cs typeface="Times New Roman"/>
              </a:rPr>
              <a:t>character.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"/>
            </a:pPr>
            <a:endParaRPr sz="2900">
              <a:latin typeface="Times New Roman"/>
              <a:cs typeface="Times New Roman"/>
            </a:endParaRPr>
          </a:p>
          <a:p>
            <a:pPr marL="285115" marR="50165" indent="-272415">
              <a:lnSpc>
                <a:spcPct val="100000"/>
              </a:lnSpc>
              <a:buClr>
                <a:srgbClr val="03495C"/>
              </a:buClr>
              <a:buSzPct val="95000"/>
              <a:buFont typeface="Wingdings"/>
              <a:buChar char=""/>
              <a:tabLst>
                <a:tab pos="345440" algn="l"/>
              </a:tabLst>
            </a:pPr>
            <a:r>
              <a:rPr sz="2000"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Which </a:t>
            </a:r>
            <a:r>
              <a:rPr sz="20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have </a:t>
            </a:r>
            <a:r>
              <a:rPr sz="20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become</a:t>
            </a:r>
            <a:r>
              <a:rPr sz="2000" b="0" spc="-3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customary  </a:t>
            </a:r>
            <a:r>
              <a:rPr sz="20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0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12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current</a:t>
            </a:r>
            <a:r>
              <a:rPr sz="20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55" dirty="0">
                <a:solidFill>
                  <a:srgbClr val="000000"/>
                </a:solidFill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"/>
            </a:pPr>
            <a:endParaRPr sz="290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100000"/>
              </a:lnSpc>
              <a:buClr>
                <a:srgbClr val="03495C"/>
              </a:buClr>
              <a:buSzPct val="95000"/>
              <a:buFont typeface="Wingdings"/>
              <a:buChar char=""/>
              <a:tabLst>
                <a:tab pos="285750" algn="l"/>
              </a:tabLst>
            </a:pPr>
            <a:r>
              <a:rPr sz="2000"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Which</a:t>
            </a:r>
            <a:r>
              <a:rPr sz="20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70" dirty="0">
                <a:solidFill>
                  <a:srgbClr val="000000"/>
                </a:solidFill>
                <a:latin typeface="Times New Roman"/>
                <a:cs typeface="Times New Roman"/>
              </a:rPr>
              <a:t>indicates</a:t>
            </a:r>
            <a:r>
              <a:rPr sz="2000" b="0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60" dirty="0">
                <a:solidFill>
                  <a:srgbClr val="000000"/>
                </a:solidFill>
                <a:latin typeface="Times New Roman"/>
                <a:cs typeface="Times New Roman"/>
              </a:rPr>
              <a:t>quality</a:t>
            </a:r>
            <a:r>
              <a:rPr sz="20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90" dirty="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sz="200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other  </a:t>
            </a:r>
            <a:r>
              <a:rPr sz="2000" b="0" spc="55" dirty="0">
                <a:solidFill>
                  <a:srgbClr val="000000"/>
                </a:solidFill>
                <a:latin typeface="Times New Roman"/>
                <a:cs typeface="Times New Roman"/>
              </a:rPr>
              <a:t>descriptive </a:t>
            </a:r>
            <a:r>
              <a:rPr sz="20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character </a:t>
            </a:r>
            <a:r>
              <a:rPr sz="20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000" b="0" spc="125" dirty="0">
                <a:solidFill>
                  <a:srgbClr val="000000"/>
                </a:solidFill>
                <a:latin typeface="Times New Roman"/>
                <a:cs typeface="Times New Roman"/>
              </a:rPr>
              <a:t>the  </a:t>
            </a:r>
            <a:r>
              <a:rPr sz="2000" b="0" spc="55" dirty="0">
                <a:solidFill>
                  <a:srgbClr val="000000"/>
                </a:solidFill>
                <a:latin typeface="Times New Roman"/>
                <a:cs typeface="Times New Roman"/>
              </a:rPr>
              <a:t>goods </a:t>
            </a:r>
            <a:r>
              <a:rPr sz="2000" b="0" spc="90" dirty="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sz="2000" b="0" spc="-2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485"/>
              </a:spcBef>
              <a:tabLst>
                <a:tab pos="1973580" algn="l"/>
              </a:tabLst>
            </a:pPr>
            <a:r>
              <a:rPr spc="-130" dirty="0"/>
              <a:t>RELATIVE	</a:t>
            </a:r>
            <a:r>
              <a:rPr spc="25" dirty="0"/>
              <a:t>GROUNDS</a:t>
            </a:r>
          </a:p>
          <a:p>
            <a:pPr marL="285115" marR="5080" indent="-272415">
              <a:lnSpc>
                <a:spcPct val="100000"/>
              </a:lnSpc>
              <a:spcBef>
                <a:spcPts val="1165"/>
              </a:spcBef>
              <a:buClr>
                <a:srgbClr val="03495C"/>
              </a:buClr>
              <a:buSzPct val="95000"/>
              <a:buFont typeface="Wingdings"/>
              <a:buChar char=""/>
              <a:tabLst>
                <a:tab pos="285750" algn="l"/>
              </a:tabLst>
            </a:pPr>
            <a:r>
              <a:rPr sz="20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mark,</a:t>
            </a:r>
            <a:r>
              <a:rPr sz="20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70" dirty="0">
                <a:solidFill>
                  <a:srgbClr val="000000"/>
                </a:solidFill>
                <a:latin typeface="Times New Roman"/>
                <a:cs typeface="Times New Roman"/>
              </a:rPr>
              <a:t>which</a:t>
            </a:r>
            <a:r>
              <a:rPr sz="20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25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sz="200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60" dirty="0">
                <a:solidFill>
                  <a:srgbClr val="000000"/>
                </a:solidFill>
                <a:latin typeface="Times New Roman"/>
                <a:cs typeface="Times New Roman"/>
              </a:rPr>
              <a:t>its</a:t>
            </a:r>
            <a:r>
              <a:rPr sz="20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very</a:t>
            </a:r>
            <a:r>
              <a:rPr sz="20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110" dirty="0">
                <a:solidFill>
                  <a:srgbClr val="000000"/>
                </a:solidFill>
                <a:latin typeface="Times New Roman"/>
                <a:cs typeface="Times New Roman"/>
              </a:rPr>
              <a:t>nature  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will </a:t>
            </a:r>
            <a:r>
              <a:rPr sz="200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deceive </a:t>
            </a:r>
            <a:r>
              <a:rPr sz="2000" b="0" spc="125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0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public </a:t>
            </a:r>
            <a:r>
              <a:rPr sz="2000" b="0" spc="90" dirty="0">
                <a:solidFill>
                  <a:srgbClr val="000000"/>
                </a:solidFill>
                <a:latin typeface="Times New Roman"/>
                <a:cs typeface="Times New Roman"/>
              </a:rPr>
              <a:t>or </a:t>
            </a:r>
            <a:r>
              <a:rPr sz="20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cause  </a:t>
            </a:r>
            <a:r>
              <a:rPr sz="2000" b="0" spc="60" dirty="0">
                <a:solidFill>
                  <a:srgbClr val="000000"/>
                </a:solidFill>
                <a:latin typeface="Times New Roman"/>
                <a:cs typeface="Times New Roman"/>
              </a:rPr>
              <a:t>confusion.</a:t>
            </a:r>
            <a:endParaRPr sz="2000">
              <a:latin typeface="Times New Roman"/>
              <a:cs typeface="Times New Roman"/>
            </a:endParaRPr>
          </a:p>
          <a:p>
            <a:pPr marL="285115" marR="242570" indent="-272415">
              <a:lnSpc>
                <a:spcPct val="100000"/>
              </a:lnSpc>
              <a:spcBef>
                <a:spcPts val="480"/>
              </a:spcBef>
              <a:buClr>
                <a:srgbClr val="03495C"/>
              </a:buClr>
              <a:buSzPct val="95000"/>
              <a:buFont typeface="Wingdings"/>
              <a:buChar char=""/>
              <a:tabLst>
                <a:tab pos="285750" algn="l"/>
              </a:tabLst>
            </a:pPr>
            <a:r>
              <a:rPr sz="20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mark,</a:t>
            </a:r>
            <a:r>
              <a:rPr sz="20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70" dirty="0">
                <a:solidFill>
                  <a:srgbClr val="000000"/>
                </a:solidFill>
                <a:latin typeface="Times New Roman"/>
                <a:cs typeface="Times New Roman"/>
              </a:rPr>
              <a:t>which</a:t>
            </a:r>
            <a:r>
              <a:rPr sz="20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0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000000"/>
                </a:solidFill>
                <a:latin typeface="Times New Roman"/>
                <a:cs typeface="Times New Roman"/>
              </a:rPr>
              <a:t>likely</a:t>
            </a:r>
            <a:r>
              <a:rPr sz="20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0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135" dirty="0">
                <a:solidFill>
                  <a:srgbClr val="000000"/>
                </a:solidFill>
                <a:latin typeface="Times New Roman"/>
                <a:cs typeface="Times New Roman"/>
              </a:rPr>
              <a:t>hurt  </a:t>
            </a:r>
            <a:r>
              <a:rPr sz="2000" b="0" spc="12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45" dirty="0">
                <a:solidFill>
                  <a:srgbClr val="000000"/>
                </a:solidFill>
                <a:latin typeface="Times New Roman"/>
                <a:cs typeface="Times New Roman"/>
              </a:rPr>
              <a:t>religious</a:t>
            </a:r>
            <a:r>
              <a:rPr sz="200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55" dirty="0">
                <a:solidFill>
                  <a:srgbClr val="000000"/>
                </a:solidFill>
                <a:latin typeface="Times New Roman"/>
                <a:cs typeface="Times New Roman"/>
              </a:rPr>
              <a:t>susceptibilities</a:t>
            </a:r>
            <a:r>
              <a:rPr sz="20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85115" marR="262255" indent="-272415">
              <a:lnSpc>
                <a:spcPct val="100000"/>
              </a:lnSpc>
              <a:spcBef>
                <a:spcPts val="480"/>
              </a:spcBef>
              <a:buClr>
                <a:srgbClr val="03495C"/>
              </a:buClr>
              <a:buSzPct val="95000"/>
              <a:buFont typeface="Wingdings"/>
              <a:buChar char=""/>
              <a:tabLst>
                <a:tab pos="285750" algn="l"/>
              </a:tabLst>
            </a:pPr>
            <a:r>
              <a:rPr sz="20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0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mark, </a:t>
            </a:r>
            <a:r>
              <a:rPr sz="2000" b="0" spc="70" dirty="0">
                <a:solidFill>
                  <a:srgbClr val="000000"/>
                </a:solidFill>
                <a:latin typeface="Times New Roman"/>
                <a:cs typeface="Times New Roman"/>
              </a:rPr>
              <a:t>which </a:t>
            </a:r>
            <a:r>
              <a:rPr sz="20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contains  </a:t>
            </a:r>
            <a:r>
              <a:rPr sz="2000" b="0" spc="75" dirty="0">
                <a:solidFill>
                  <a:srgbClr val="000000"/>
                </a:solidFill>
                <a:latin typeface="Times New Roman"/>
                <a:cs typeface="Times New Roman"/>
              </a:rPr>
              <a:t>scandalous</a:t>
            </a:r>
            <a:r>
              <a:rPr sz="20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90" dirty="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sz="20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75" dirty="0">
                <a:solidFill>
                  <a:srgbClr val="000000"/>
                </a:solidFill>
                <a:latin typeface="Times New Roman"/>
                <a:cs typeface="Times New Roman"/>
              </a:rPr>
              <a:t>obscene</a:t>
            </a:r>
            <a:r>
              <a:rPr sz="20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70" dirty="0">
                <a:solidFill>
                  <a:srgbClr val="000000"/>
                </a:solidFill>
                <a:latin typeface="Times New Roman"/>
                <a:cs typeface="Times New Roman"/>
              </a:rPr>
              <a:t>matter.</a:t>
            </a:r>
            <a:endParaRPr sz="2000">
              <a:latin typeface="Times New Roman"/>
              <a:cs typeface="Times New Roman"/>
            </a:endParaRPr>
          </a:p>
          <a:p>
            <a:pPr marL="285115" marR="163195" indent="-272415">
              <a:lnSpc>
                <a:spcPct val="100000"/>
              </a:lnSpc>
              <a:spcBef>
                <a:spcPts val="480"/>
              </a:spcBef>
              <a:buClr>
                <a:srgbClr val="03495C"/>
              </a:buClr>
              <a:buSzPct val="95000"/>
              <a:buFont typeface="Wingdings"/>
              <a:buChar char=""/>
              <a:tabLst>
                <a:tab pos="285750" algn="l"/>
              </a:tabLst>
            </a:pPr>
            <a:r>
              <a:rPr sz="20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0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mark, </a:t>
            </a:r>
            <a:r>
              <a:rPr sz="2000" b="0" spc="125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0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use </a:t>
            </a:r>
            <a:r>
              <a:rPr sz="20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000" b="0" spc="70" dirty="0">
                <a:solidFill>
                  <a:srgbClr val="000000"/>
                </a:solidFill>
                <a:latin typeface="Times New Roman"/>
                <a:cs typeface="Times New Roman"/>
              </a:rPr>
              <a:t>which </a:t>
            </a:r>
            <a:r>
              <a:rPr sz="20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is  </a:t>
            </a:r>
            <a:r>
              <a:rPr sz="20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prohibited</a:t>
            </a:r>
            <a:r>
              <a:rPr sz="20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120" dirty="0">
                <a:solidFill>
                  <a:srgbClr val="000000"/>
                </a:solidFill>
                <a:latin typeface="Times New Roman"/>
                <a:cs typeface="Times New Roman"/>
              </a:rPr>
              <a:t>under</a:t>
            </a:r>
            <a:r>
              <a:rPr sz="20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12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70" dirty="0">
                <a:solidFill>
                  <a:srgbClr val="000000"/>
                </a:solidFill>
                <a:latin typeface="Times New Roman"/>
                <a:cs typeface="Times New Roman"/>
              </a:rPr>
              <a:t>Emblems  </a:t>
            </a:r>
            <a:r>
              <a:rPr sz="2000" b="0" spc="12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2000" b="0" spc="70" dirty="0">
                <a:solidFill>
                  <a:srgbClr val="000000"/>
                </a:solidFill>
                <a:latin typeface="Times New Roman"/>
                <a:cs typeface="Times New Roman"/>
              </a:rPr>
              <a:t>Names </a:t>
            </a:r>
            <a:r>
              <a:rPr sz="2000" b="0" spc="80" dirty="0">
                <a:solidFill>
                  <a:srgbClr val="000000"/>
                </a:solidFill>
                <a:latin typeface="Times New Roman"/>
                <a:cs typeface="Times New Roman"/>
              </a:rPr>
              <a:t>(prevention </a:t>
            </a:r>
            <a:r>
              <a:rPr sz="20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of  </a:t>
            </a:r>
            <a:r>
              <a:rPr sz="2000" b="0" spc="90" dirty="0">
                <a:solidFill>
                  <a:srgbClr val="000000"/>
                </a:solidFill>
                <a:latin typeface="Times New Roman"/>
                <a:cs typeface="Times New Roman"/>
              </a:rPr>
              <a:t>Improper </a:t>
            </a:r>
            <a:r>
              <a:rPr sz="2000" b="0" spc="45" dirty="0">
                <a:solidFill>
                  <a:srgbClr val="000000"/>
                </a:solidFill>
                <a:latin typeface="Times New Roman"/>
                <a:cs typeface="Times New Roman"/>
              </a:rPr>
              <a:t>Use) </a:t>
            </a:r>
            <a:r>
              <a:rPr sz="20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Act</a:t>
            </a:r>
            <a:r>
              <a:rPr sz="2000" b="0" spc="-3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1950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515" y="4423702"/>
            <a:ext cx="1828800" cy="1598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4844" y="2062162"/>
            <a:ext cx="1819262" cy="1933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1008" y="735584"/>
            <a:ext cx="59429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59" dirty="0"/>
              <a:t>Terms </a:t>
            </a:r>
            <a:r>
              <a:rPr sz="5400" spc="-225" dirty="0"/>
              <a:t>of</a:t>
            </a:r>
            <a:r>
              <a:rPr sz="5400" spc="-409" dirty="0"/>
              <a:t> </a:t>
            </a:r>
            <a:r>
              <a:rPr sz="5400" spc="-375" dirty="0"/>
              <a:t>Trademarks</a:t>
            </a:r>
            <a:endParaRPr sz="5400"/>
          </a:p>
        </p:txBody>
      </p:sp>
      <p:sp>
        <p:nvSpPr>
          <p:cNvPr id="5" name="object 5"/>
          <p:cNvSpPr/>
          <p:nvPr/>
        </p:nvSpPr>
        <p:spPr>
          <a:xfrm>
            <a:off x="1473708" y="1524761"/>
            <a:ext cx="5919470" cy="0"/>
          </a:xfrm>
          <a:custGeom>
            <a:avLst/>
            <a:gdLst/>
            <a:ahLst/>
            <a:cxnLst/>
            <a:rect l="l" t="t" r="r" b="b"/>
            <a:pathLst>
              <a:path w="5919470">
                <a:moveTo>
                  <a:pt x="0" y="0"/>
                </a:moveTo>
                <a:lnTo>
                  <a:pt x="5919216" y="0"/>
                </a:lnTo>
              </a:path>
            </a:pathLst>
          </a:custGeom>
          <a:ln w="62484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900" y="1981326"/>
            <a:ext cx="4658995" cy="2180590"/>
          </a:xfrm>
          <a:custGeom>
            <a:avLst/>
            <a:gdLst/>
            <a:ahLst/>
            <a:cxnLst/>
            <a:rect l="l" t="t" r="r" b="b"/>
            <a:pathLst>
              <a:path w="4658995" h="2180590">
                <a:moveTo>
                  <a:pt x="3568839" y="0"/>
                </a:moveTo>
                <a:lnTo>
                  <a:pt x="3568839" y="272516"/>
                </a:lnTo>
                <a:lnTo>
                  <a:pt x="0" y="272516"/>
                </a:lnTo>
                <a:lnTo>
                  <a:pt x="0" y="1907590"/>
                </a:lnTo>
                <a:lnTo>
                  <a:pt x="3568839" y="1907590"/>
                </a:lnTo>
                <a:lnTo>
                  <a:pt x="3568839" y="2180107"/>
                </a:lnTo>
                <a:lnTo>
                  <a:pt x="4658880" y="1090053"/>
                </a:lnTo>
                <a:lnTo>
                  <a:pt x="3568839" y="0"/>
                </a:lnTo>
                <a:close/>
              </a:path>
            </a:pathLst>
          </a:custGeom>
          <a:solidFill>
            <a:srgbClr val="CBDFF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900" y="1981326"/>
            <a:ext cx="4658995" cy="2180590"/>
          </a:xfrm>
          <a:custGeom>
            <a:avLst/>
            <a:gdLst/>
            <a:ahLst/>
            <a:cxnLst/>
            <a:rect l="l" t="t" r="r" b="b"/>
            <a:pathLst>
              <a:path w="4658995" h="2180590">
                <a:moveTo>
                  <a:pt x="0" y="272516"/>
                </a:moveTo>
                <a:lnTo>
                  <a:pt x="3568839" y="272516"/>
                </a:lnTo>
                <a:lnTo>
                  <a:pt x="3568839" y="0"/>
                </a:lnTo>
                <a:lnTo>
                  <a:pt x="4658880" y="1090053"/>
                </a:lnTo>
                <a:lnTo>
                  <a:pt x="3568839" y="2180107"/>
                </a:lnTo>
                <a:lnTo>
                  <a:pt x="3568839" y="1907590"/>
                </a:lnTo>
                <a:lnTo>
                  <a:pt x="0" y="1907590"/>
                </a:lnTo>
                <a:lnTo>
                  <a:pt x="0" y="272516"/>
                </a:lnTo>
                <a:close/>
              </a:path>
            </a:pathLst>
          </a:custGeom>
          <a:ln w="25400">
            <a:solidFill>
              <a:srgbClr val="CBDF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74900" y="2209647"/>
            <a:ext cx="3846195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0665" marR="5080" indent="-227965">
              <a:lnSpc>
                <a:spcPts val="2210"/>
              </a:lnSpc>
              <a:spcBef>
                <a:spcPts val="335"/>
              </a:spcBef>
              <a:buFont typeface="Times New Roman"/>
              <a:buChar char="•"/>
              <a:tabLst>
                <a:tab pos="240665" algn="l"/>
                <a:tab pos="241300" algn="l"/>
                <a:tab pos="560705" algn="l"/>
                <a:tab pos="1177925" algn="l"/>
                <a:tab pos="1692910" algn="l"/>
                <a:tab pos="1982470" algn="l"/>
                <a:tab pos="2635250" algn="l"/>
              </a:tabLst>
            </a:pPr>
            <a:r>
              <a:rPr sz="2000" b="1" spc="20" dirty="0">
                <a:latin typeface="Times New Roman"/>
                <a:cs typeface="Times New Roman"/>
              </a:rPr>
              <a:t>If	</a:t>
            </a:r>
            <a:r>
              <a:rPr sz="2000" b="1" spc="150" dirty="0">
                <a:latin typeface="Times New Roman"/>
                <a:cs typeface="Times New Roman"/>
              </a:rPr>
              <a:t>the</a:t>
            </a:r>
            <a:r>
              <a:rPr sz="2000" b="1" spc="440" dirty="0">
                <a:latin typeface="Times New Roman"/>
                <a:cs typeface="Times New Roman"/>
              </a:rPr>
              <a:t> </a:t>
            </a:r>
            <a:r>
              <a:rPr sz="2000" b="1" spc="155" dirty="0">
                <a:latin typeface="Times New Roman"/>
                <a:cs typeface="Times New Roman"/>
              </a:rPr>
              <a:t>use</a:t>
            </a:r>
            <a:r>
              <a:rPr sz="2000" b="1" spc="440" dirty="0">
                <a:latin typeface="Times New Roman"/>
                <a:cs typeface="Times New Roman"/>
              </a:rPr>
              <a:t> </a:t>
            </a:r>
            <a:r>
              <a:rPr sz="2000" b="1" spc="120" dirty="0">
                <a:latin typeface="Times New Roman"/>
                <a:cs typeface="Times New Roman"/>
              </a:rPr>
              <a:t>of	</a:t>
            </a:r>
            <a:r>
              <a:rPr sz="2000" b="1" spc="70" dirty="0">
                <a:latin typeface="Times New Roman"/>
                <a:cs typeface="Times New Roman"/>
              </a:rPr>
              <a:t>a </a:t>
            </a:r>
            <a:r>
              <a:rPr sz="2000" b="1" spc="85" dirty="0">
                <a:latin typeface="Times New Roman"/>
                <a:cs typeface="Times New Roman"/>
              </a:rPr>
              <a:t>trademark </a:t>
            </a:r>
            <a:r>
              <a:rPr sz="2000" b="1" spc="114" dirty="0">
                <a:latin typeface="Times New Roman"/>
                <a:cs typeface="Times New Roman"/>
              </a:rPr>
              <a:t>is  </a:t>
            </a:r>
            <a:r>
              <a:rPr sz="2000" b="1" spc="95" dirty="0">
                <a:latin typeface="Times New Roman"/>
                <a:cs typeface="Times New Roman"/>
              </a:rPr>
              <a:t>li</a:t>
            </a:r>
            <a:r>
              <a:rPr sz="2000" b="1" spc="120" dirty="0">
                <a:latin typeface="Times New Roman"/>
                <a:cs typeface="Times New Roman"/>
              </a:rPr>
              <a:t>k</a:t>
            </a:r>
            <a:r>
              <a:rPr sz="2000" b="1" spc="130" dirty="0">
                <a:latin typeface="Times New Roman"/>
                <a:cs typeface="Times New Roman"/>
              </a:rPr>
              <a:t>e</a:t>
            </a:r>
            <a:r>
              <a:rPr sz="2000" b="1" spc="75" dirty="0">
                <a:latin typeface="Times New Roman"/>
                <a:cs typeface="Times New Roman"/>
              </a:rPr>
              <a:t>l</a:t>
            </a:r>
            <a:r>
              <a:rPr sz="2000" b="1" spc="25" dirty="0">
                <a:latin typeface="Times New Roman"/>
                <a:cs typeface="Times New Roman"/>
              </a:rPr>
              <a:t>y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70" dirty="0">
                <a:latin typeface="Times New Roman"/>
                <a:cs typeface="Times New Roman"/>
              </a:rPr>
              <a:t>t</a:t>
            </a:r>
            <a:r>
              <a:rPr sz="2000" b="1" spc="19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80" dirty="0">
                <a:latin typeface="Times New Roman"/>
                <a:cs typeface="Times New Roman"/>
              </a:rPr>
              <a:t>c</a:t>
            </a:r>
            <a:r>
              <a:rPr sz="2000" b="1" spc="90" dirty="0">
                <a:latin typeface="Times New Roman"/>
                <a:cs typeface="Times New Roman"/>
              </a:rPr>
              <a:t>a</a:t>
            </a:r>
            <a:r>
              <a:rPr sz="2000" b="1" spc="110" dirty="0">
                <a:latin typeface="Times New Roman"/>
                <a:cs typeface="Times New Roman"/>
              </a:rPr>
              <a:t>u</a:t>
            </a:r>
            <a:r>
              <a:rPr sz="2000" b="1" spc="130" dirty="0">
                <a:latin typeface="Times New Roman"/>
                <a:cs typeface="Times New Roman"/>
              </a:rPr>
              <a:t>s</a:t>
            </a:r>
            <a:r>
              <a:rPr sz="2000" b="1" spc="18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45" dirty="0">
                <a:latin typeface="Times New Roman"/>
                <a:cs typeface="Times New Roman"/>
              </a:rPr>
              <a:t>c</a:t>
            </a:r>
            <a:r>
              <a:rPr sz="2000" b="1" spc="180" dirty="0">
                <a:latin typeface="Times New Roman"/>
                <a:cs typeface="Times New Roman"/>
              </a:rPr>
              <a:t>on</a:t>
            </a:r>
            <a:r>
              <a:rPr sz="2000" b="1" spc="25" dirty="0">
                <a:latin typeface="Times New Roman"/>
                <a:cs typeface="Times New Roman"/>
              </a:rPr>
              <a:t>f</a:t>
            </a:r>
            <a:r>
              <a:rPr sz="2000" b="1" spc="140" dirty="0">
                <a:latin typeface="Times New Roman"/>
                <a:cs typeface="Times New Roman"/>
              </a:rPr>
              <a:t>u</a:t>
            </a:r>
            <a:r>
              <a:rPr sz="2000" b="1" spc="130" dirty="0">
                <a:latin typeface="Times New Roman"/>
                <a:cs typeface="Times New Roman"/>
              </a:rPr>
              <a:t>s</a:t>
            </a:r>
            <a:r>
              <a:rPr sz="2000" b="1" spc="95" dirty="0">
                <a:latin typeface="Times New Roman"/>
                <a:cs typeface="Times New Roman"/>
              </a:rPr>
              <a:t>i</a:t>
            </a:r>
            <a:r>
              <a:rPr sz="2000" b="1" spc="18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3448" y="2769056"/>
            <a:ext cx="3622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45" dirty="0">
                <a:latin typeface="Times New Roman"/>
                <a:cs typeface="Times New Roman"/>
              </a:rPr>
              <a:t>among </a:t>
            </a:r>
            <a:r>
              <a:rPr sz="2000" b="1" spc="150" dirty="0">
                <a:latin typeface="Times New Roman"/>
                <a:cs typeface="Times New Roman"/>
              </a:rPr>
              <a:t>the </a:t>
            </a:r>
            <a:r>
              <a:rPr sz="2000" b="1" spc="130" dirty="0">
                <a:latin typeface="Times New Roman"/>
                <a:cs typeface="Times New Roman"/>
              </a:rPr>
              <a:t>consumers</a:t>
            </a:r>
            <a:r>
              <a:rPr sz="2000" b="1" spc="305" dirty="0">
                <a:latin typeface="Times New Roman"/>
                <a:cs typeface="Times New Roman"/>
              </a:rPr>
              <a:t> </a:t>
            </a:r>
            <a:r>
              <a:rPr sz="2000" b="1" spc="125" dirty="0">
                <a:latin typeface="Times New Roman"/>
                <a:cs typeface="Times New Roman"/>
              </a:rPr>
              <a:t>about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3702" y="3047997"/>
            <a:ext cx="36214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9285" algn="l"/>
                <a:tab pos="1581785" algn="l"/>
                <a:tab pos="2055495" algn="l"/>
                <a:tab pos="3345179" algn="l"/>
              </a:tabLst>
            </a:pPr>
            <a:r>
              <a:rPr sz="2000" b="1" spc="105" dirty="0">
                <a:latin typeface="Times New Roman"/>
                <a:cs typeface="Times New Roman"/>
              </a:rPr>
              <a:t>t</a:t>
            </a:r>
            <a:r>
              <a:rPr sz="2000" b="1" spc="190" dirty="0">
                <a:latin typeface="Times New Roman"/>
                <a:cs typeface="Times New Roman"/>
              </a:rPr>
              <a:t>h</a:t>
            </a:r>
            <a:r>
              <a:rPr sz="2000" b="1" spc="15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195" dirty="0">
                <a:latin typeface="Times New Roman"/>
                <a:cs typeface="Times New Roman"/>
              </a:rPr>
              <a:t>o</a:t>
            </a:r>
            <a:r>
              <a:rPr sz="2000" b="1" spc="-30" dirty="0">
                <a:latin typeface="Times New Roman"/>
                <a:cs typeface="Times New Roman"/>
              </a:rPr>
              <a:t>r</a:t>
            </a:r>
            <a:r>
              <a:rPr sz="2000" b="1" spc="95" dirty="0">
                <a:latin typeface="Times New Roman"/>
                <a:cs typeface="Times New Roman"/>
              </a:rPr>
              <a:t>i</a:t>
            </a:r>
            <a:r>
              <a:rPr sz="2000" b="1" spc="85" dirty="0">
                <a:latin typeface="Times New Roman"/>
                <a:cs typeface="Times New Roman"/>
              </a:rPr>
              <a:t>g</a:t>
            </a:r>
            <a:r>
              <a:rPr sz="2000" b="1" spc="95" dirty="0">
                <a:latin typeface="Times New Roman"/>
                <a:cs typeface="Times New Roman"/>
              </a:rPr>
              <a:t>i</a:t>
            </a:r>
            <a:r>
              <a:rPr sz="2000" b="1" spc="16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120" dirty="0">
                <a:latin typeface="Times New Roman"/>
                <a:cs typeface="Times New Roman"/>
              </a:rPr>
              <a:t>of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45" dirty="0">
                <a:latin typeface="Times New Roman"/>
                <a:cs typeface="Times New Roman"/>
              </a:rPr>
              <a:t>p</a:t>
            </a:r>
            <a:r>
              <a:rPr sz="2000" b="1" spc="-5" dirty="0">
                <a:latin typeface="Times New Roman"/>
                <a:cs typeface="Times New Roman"/>
              </a:rPr>
              <a:t>r</a:t>
            </a:r>
            <a:r>
              <a:rPr sz="2000" b="1" spc="155" dirty="0">
                <a:latin typeface="Times New Roman"/>
                <a:cs typeface="Times New Roman"/>
              </a:rPr>
              <a:t>o</a:t>
            </a:r>
            <a:r>
              <a:rPr sz="2000" b="1" spc="175" dirty="0">
                <a:latin typeface="Times New Roman"/>
                <a:cs typeface="Times New Roman"/>
              </a:rPr>
              <a:t>d</a:t>
            </a:r>
            <a:r>
              <a:rPr sz="2000" b="1" spc="140" dirty="0">
                <a:latin typeface="Times New Roman"/>
                <a:cs typeface="Times New Roman"/>
              </a:rPr>
              <a:t>u</a:t>
            </a:r>
            <a:r>
              <a:rPr sz="2000" b="1" spc="65" dirty="0">
                <a:latin typeface="Times New Roman"/>
                <a:cs typeface="Times New Roman"/>
              </a:rPr>
              <a:t>c</a:t>
            </a:r>
            <a:r>
              <a:rPr sz="2000" b="1" spc="105" dirty="0">
                <a:latin typeface="Times New Roman"/>
                <a:cs typeface="Times New Roman"/>
              </a:rPr>
              <a:t>t</a:t>
            </a:r>
            <a:r>
              <a:rPr sz="2000" b="1" spc="135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90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03193" y="3326937"/>
            <a:ext cx="3619500" cy="6102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200"/>
              </a:lnSpc>
              <a:spcBef>
                <a:spcPts val="340"/>
              </a:spcBef>
            </a:pPr>
            <a:r>
              <a:rPr sz="2000" b="1" spc="105" dirty="0">
                <a:latin typeface="Times New Roman"/>
                <a:cs typeface="Times New Roman"/>
              </a:rPr>
              <a:t>services </a:t>
            </a:r>
            <a:r>
              <a:rPr sz="2000" b="1" spc="145" dirty="0">
                <a:latin typeface="Times New Roman"/>
                <a:cs typeface="Times New Roman"/>
              </a:rPr>
              <a:t>then </a:t>
            </a:r>
            <a:r>
              <a:rPr sz="2000" b="1" spc="114" dirty="0">
                <a:latin typeface="Times New Roman"/>
                <a:cs typeface="Times New Roman"/>
              </a:rPr>
              <a:t>there is </a:t>
            </a:r>
            <a:r>
              <a:rPr sz="2000" b="1" spc="105" dirty="0">
                <a:latin typeface="Times New Roman"/>
                <a:cs typeface="Times New Roman"/>
              </a:rPr>
              <a:t>said </a:t>
            </a:r>
            <a:r>
              <a:rPr sz="2000" b="1" spc="135" dirty="0">
                <a:latin typeface="Times New Roman"/>
                <a:cs typeface="Times New Roman"/>
              </a:rPr>
              <a:t>to  </a:t>
            </a:r>
            <a:r>
              <a:rPr sz="2000" b="1" spc="145" dirty="0">
                <a:latin typeface="Times New Roman"/>
                <a:cs typeface="Times New Roman"/>
              </a:rPr>
              <a:t>be </a:t>
            </a:r>
            <a:r>
              <a:rPr sz="2000" b="1" spc="85" dirty="0">
                <a:latin typeface="Times New Roman"/>
                <a:cs typeface="Times New Roman"/>
              </a:rPr>
              <a:t>trademark</a:t>
            </a:r>
            <a:r>
              <a:rPr sz="2000" b="1" spc="-305" dirty="0">
                <a:latin typeface="Times New Roman"/>
                <a:cs typeface="Times New Roman"/>
              </a:rPr>
              <a:t> </a:t>
            </a:r>
            <a:r>
              <a:rPr sz="2000" b="1" spc="114" dirty="0">
                <a:latin typeface="Times New Roman"/>
                <a:cs typeface="Times New Roman"/>
              </a:rPr>
              <a:t>infringement.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8610" y="2067255"/>
            <a:ext cx="1636395" cy="2008505"/>
          </a:xfrm>
          <a:custGeom>
            <a:avLst/>
            <a:gdLst/>
            <a:ahLst/>
            <a:cxnLst/>
            <a:rect l="l" t="t" r="r" b="b"/>
            <a:pathLst>
              <a:path w="1636395" h="2008504">
                <a:moveTo>
                  <a:pt x="1363573" y="0"/>
                </a:moveTo>
                <a:lnTo>
                  <a:pt x="272719" y="0"/>
                </a:lnTo>
                <a:lnTo>
                  <a:pt x="223697" y="4393"/>
                </a:lnTo>
                <a:lnTo>
                  <a:pt x="177557" y="17061"/>
                </a:lnTo>
                <a:lnTo>
                  <a:pt x="135071" y="37233"/>
                </a:lnTo>
                <a:lnTo>
                  <a:pt x="97008" y="64139"/>
                </a:lnTo>
                <a:lnTo>
                  <a:pt x="64139" y="97008"/>
                </a:lnTo>
                <a:lnTo>
                  <a:pt x="37233" y="135071"/>
                </a:lnTo>
                <a:lnTo>
                  <a:pt x="17061" y="177557"/>
                </a:lnTo>
                <a:lnTo>
                  <a:pt x="4393" y="223697"/>
                </a:lnTo>
                <a:lnTo>
                  <a:pt x="0" y="272719"/>
                </a:lnTo>
                <a:lnTo>
                  <a:pt x="0" y="1735531"/>
                </a:lnTo>
                <a:lnTo>
                  <a:pt x="4393" y="1784553"/>
                </a:lnTo>
                <a:lnTo>
                  <a:pt x="17061" y="1830693"/>
                </a:lnTo>
                <a:lnTo>
                  <a:pt x="37233" y="1873179"/>
                </a:lnTo>
                <a:lnTo>
                  <a:pt x="64139" y="1911242"/>
                </a:lnTo>
                <a:lnTo>
                  <a:pt x="97008" y="1944111"/>
                </a:lnTo>
                <a:lnTo>
                  <a:pt x="135071" y="1971017"/>
                </a:lnTo>
                <a:lnTo>
                  <a:pt x="177557" y="1991189"/>
                </a:lnTo>
                <a:lnTo>
                  <a:pt x="223697" y="2003857"/>
                </a:lnTo>
                <a:lnTo>
                  <a:pt x="272719" y="2008251"/>
                </a:lnTo>
                <a:lnTo>
                  <a:pt x="1363573" y="2008251"/>
                </a:lnTo>
                <a:lnTo>
                  <a:pt x="1412596" y="2003857"/>
                </a:lnTo>
                <a:lnTo>
                  <a:pt x="1458735" y="1991189"/>
                </a:lnTo>
                <a:lnTo>
                  <a:pt x="1501221" y="1971017"/>
                </a:lnTo>
                <a:lnTo>
                  <a:pt x="1539284" y="1944111"/>
                </a:lnTo>
                <a:lnTo>
                  <a:pt x="1572154" y="1911242"/>
                </a:lnTo>
                <a:lnTo>
                  <a:pt x="1599059" y="1873179"/>
                </a:lnTo>
                <a:lnTo>
                  <a:pt x="1619231" y="1830693"/>
                </a:lnTo>
                <a:lnTo>
                  <a:pt x="1631899" y="1784553"/>
                </a:lnTo>
                <a:lnTo>
                  <a:pt x="1636293" y="1735531"/>
                </a:lnTo>
                <a:lnTo>
                  <a:pt x="1636293" y="272719"/>
                </a:lnTo>
                <a:lnTo>
                  <a:pt x="1631899" y="223697"/>
                </a:lnTo>
                <a:lnTo>
                  <a:pt x="1619231" y="177557"/>
                </a:lnTo>
                <a:lnTo>
                  <a:pt x="1599059" y="135071"/>
                </a:lnTo>
                <a:lnTo>
                  <a:pt x="1572154" y="97008"/>
                </a:lnTo>
                <a:lnTo>
                  <a:pt x="1539284" y="64139"/>
                </a:lnTo>
                <a:lnTo>
                  <a:pt x="1501221" y="37233"/>
                </a:lnTo>
                <a:lnTo>
                  <a:pt x="1458735" y="17061"/>
                </a:lnTo>
                <a:lnTo>
                  <a:pt x="1412596" y="4393"/>
                </a:lnTo>
                <a:lnTo>
                  <a:pt x="1363573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8610" y="2067255"/>
            <a:ext cx="1636395" cy="2008505"/>
          </a:xfrm>
          <a:custGeom>
            <a:avLst/>
            <a:gdLst/>
            <a:ahLst/>
            <a:cxnLst/>
            <a:rect l="l" t="t" r="r" b="b"/>
            <a:pathLst>
              <a:path w="1636395" h="2008504">
                <a:moveTo>
                  <a:pt x="0" y="272719"/>
                </a:moveTo>
                <a:lnTo>
                  <a:pt x="4393" y="223697"/>
                </a:lnTo>
                <a:lnTo>
                  <a:pt x="17061" y="177557"/>
                </a:lnTo>
                <a:lnTo>
                  <a:pt x="37233" y="135071"/>
                </a:lnTo>
                <a:lnTo>
                  <a:pt x="64139" y="97008"/>
                </a:lnTo>
                <a:lnTo>
                  <a:pt x="97008" y="64139"/>
                </a:lnTo>
                <a:lnTo>
                  <a:pt x="135071" y="37233"/>
                </a:lnTo>
                <a:lnTo>
                  <a:pt x="177557" y="17061"/>
                </a:lnTo>
                <a:lnTo>
                  <a:pt x="223697" y="4393"/>
                </a:lnTo>
                <a:lnTo>
                  <a:pt x="272719" y="0"/>
                </a:lnTo>
                <a:lnTo>
                  <a:pt x="1363573" y="0"/>
                </a:lnTo>
                <a:lnTo>
                  <a:pt x="1412596" y="4393"/>
                </a:lnTo>
                <a:lnTo>
                  <a:pt x="1458735" y="17061"/>
                </a:lnTo>
                <a:lnTo>
                  <a:pt x="1501221" y="37233"/>
                </a:lnTo>
                <a:lnTo>
                  <a:pt x="1539284" y="64139"/>
                </a:lnTo>
                <a:lnTo>
                  <a:pt x="1572154" y="97008"/>
                </a:lnTo>
                <a:lnTo>
                  <a:pt x="1599059" y="135071"/>
                </a:lnTo>
                <a:lnTo>
                  <a:pt x="1619231" y="177557"/>
                </a:lnTo>
                <a:lnTo>
                  <a:pt x="1631899" y="223697"/>
                </a:lnTo>
                <a:lnTo>
                  <a:pt x="1636293" y="272719"/>
                </a:lnTo>
                <a:lnTo>
                  <a:pt x="1636293" y="1735531"/>
                </a:lnTo>
                <a:lnTo>
                  <a:pt x="1631899" y="1784553"/>
                </a:lnTo>
                <a:lnTo>
                  <a:pt x="1619231" y="1830693"/>
                </a:lnTo>
                <a:lnTo>
                  <a:pt x="1599059" y="1873179"/>
                </a:lnTo>
                <a:lnTo>
                  <a:pt x="1572154" y="1911242"/>
                </a:lnTo>
                <a:lnTo>
                  <a:pt x="1539284" y="1944111"/>
                </a:lnTo>
                <a:lnTo>
                  <a:pt x="1501221" y="1971017"/>
                </a:lnTo>
                <a:lnTo>
                  <a:pt x="1458735" y="1991189"/>
                </a:lnTo>
                <a:lnTo>
                  <a:pt x="1412596" y="2003857"/>
                </a:lnTo>
                <a:lnTo>
                  <a:pt x="1363573" y="2008251"/>
                </a:lnTo>
                <a:lnTo>
                  <a:pt x="272719" y="2008251"/>
                </a:lnTo>
                <a:lnTo>
                  <a:pt x="223697" y="2003857"/>
                </a:lnTo>
                <a:lnTo>
                  <a:pt x="177557" y="1991189"/>
                </a:lnTo>
                <a:lnTo>
                  <a:pt x="135071" y="1971017"/>
                </a:lnTo>
                <a:lnTo>
                  <a:pt x="97008" y="1944111"/>
                </a:lnTo>
                <a:lnTo>
                  <a:pt x="64139" y="1911242"/>
                </a:lnTo>
                <a:lnTo>
                  <a:pt x="37233" y="1873179"/>
                </a:lnTo>
                <a:lnTo>
                  <a:pt x="17061" y="1830693"/>
                </a:lnTo>
                <a:lnTo>
                  <a:pt x="4393" y="1784553"/>
                </a:lnTo>
                <a:lnTo>
                  <a:pt x="0" y="1735531"/>
                </a:lnTo>
                <a:lnTo>
                  <a:pt x="0" y="27271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1244" y="2894977"/>
            <a:ext cx="1331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Infringement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0510" y="4320590"/>
            <a:ext cx="4663440" cy="2008505"/>
          </a:xfrm>
          <a:custGeom>
            <a:avLst/>
            <a:gdLst/>
            <a:ahLst/>
            <a:cxnLst/>
            <a:rect l="l" t="t" r="r" b="b"/>
            <a:pathLst>
              <a:path w="4663440" h="2008504">
                <a:moveTo>
                  <a:pt x="3659314" y="0"/>
                </a:moveTo>
                <a:lnTo>
                  <a:pt x="3659314" y="251028"/>
                </a:lnTo>
                <a:lnTo>
                  <a:pt x="0" y="251028"/>
                </a:lnTo>
                <a:lnTo>
                  <a:pt x="0" y="1757222"/>
                </a:lnTo>
                <a:lnTo>
                  <a:pt x="3659314" y="1757222"/>
                </a:lnTo>
                <a:lnTo>
                  <a:pt x="3659314" y="2008251"/>
                </a:lnTo>
                <a:lnTo>
                  <a:pt x="4663440" y="1004125"/>
                </a:lnTo>
                <a:lnTo>
                  <a:pt x="3659314" y="0"/>
                </a:lnTo>
                <a:close/>
              </a:path>
            </a:pathLst>
          </a:custGeom>
          <a:solidFill>
            <a:srgbClr val="CCEEF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0510" y="4320590"/>
            <a:ext cx="4663440" cy="2008505"/>
          </a:xfrm>
          <a:custGeom>
            <a:avLst/>
            <a:gdLst/>
            <a:ahLst/>
            <a:cxnLst/>
            <a:rect l="l" t="t" r="r" b="b"/>
            <a:pathLst>
              <a:path w="4663440" h="2008504">
                <a:moveTo>
                  <a:pt x="0" y="251028"/>
                </a:moveTo>
                <a:lnTo>
                  <a:pt x="3659314" y="251028"/>
                </a:lnTo>
                <a:lnTo>
                  <a:pt x="3659314" y="0"/>
                </a:lnTo>
                <a:lnTo>
                  <a:pt x="4663440" y="1004125"/>
                </a:lnTo>
                <a:lnTo>
                  <a:pt x="3659314" y="2008251"/>
                </a:lnTo>
                <a:lnTo>
                  <a:pt x="3659314" y="1757222"/>
                </a:lnTo>
                <a:lnTo>
                  <a:pt x="0" y="1757222"/>
                </a:lnTo>
                <a:lnTo>
                  <a:pt x="0" y="251028"/>
                </a:lnTo>
                <a:close/>
              </a:path>
            </a:pathLst>
          </a:custGeom>
          <a:ln w="25399">
            <a:solidFill>
              <a:srgbClr val="CCEE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63050" y="4522342"/>
            <a:ext cx="3771265" cy="17310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1600"/>
              </a:lnSpc>
              <a:spcBef>
                <a:spcPts val="340"/>
              </a:spcBef>
              <a:buFont typeface="Times New Roman"/>
              <a:buChar char="•"/>
              <a:tabLst>
                <a:tab pos="240665" algn="l"/>
                <a:tab pos="241300" algn="l"/>
              </a:tabLst>
            </a:pPr>
            <a:r>
              <a:rPr sz="2400" b="1" spc="180" dirty="0">
                <a:latin typeface="Times New Roman"/>
                <a:cs typeface="Times New Roman"/>
              </a:rPr>
              <a:t>means </a:t>
            </a:r>
            <a:r>
              <a:rPr sz="2400" b="1" spc="130" dirty="0">
                <a:latin typeface="Times New Roman"/>
                <a:cs typeface="Times New Roman"/>
              </a:rPr>
              <a:t>introducing  </a:t>
            </a:r>
            <a:r>
              <a:rPr sz="2400" b="1" spc="125" dirty="0">
                <a:latin typeface="Times New Roman"/>
                <a:cs typeface="Times New Roman"/>
              </a:rPr>
              <a:t>products</a:t>
            </a:r>
            <a:r>
              <a:rPr sz="2400" b="1" spc="-155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or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services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160" dirty="0">
                <a:latin typeface="Times New Roman"/>
                <a:cs typeface="Times New Roman"/>
              </a:rPr>
              <a:t>into  </a:t>
            </a:r>
            <a:r>
              <a:rPr sz="2400" b="1" spc="180" dirty="0">
                <a:latin typeface="Times New Roman"/>
                <a:cs typeface="Times New Roman"/>
              </a:rPr>
              <a:t>the </a:t>
            </a:r>
            <a:r>
              <a:rPr sz="2400" b="1" spc="114" dirty="0">
                <a:latin typeface="Times New Roman"/>
                <a:cs typeface="Times New Roman"/>
              </a:rPr>
              <a:t>market </a:t>
            </a:r>
            <a:r>
              <a:rPr sz="2400" b="1" spc="145" dirty="0">
                <a:latin typeface="Times New Roman"/>
                <a:cs typeface="Times New Roman"/>
              </a:rPr>
              <a:t>under  </a:t>
            </a:r>
            <a:r>
              <a:rPr sz="2400" b="1" spc="215" dirty="0">
                <a:latin typeface="Times New Roman"/>
                <a:cs typeface="Times New Roman"/>
              </a:rPr>
              <a:t>someone </a:t>
            </a:r>
            <a:r>
              <a:rPr sz="2400" b="1" spc="120" dirty="0">
                <a:latin typeface="Times New Roman"/>
                <a:cs typeface="Times New Roman"/>
              </a:rPr>
              <a:t>else's  </a:t>
            </a:r>
            <a:r>
              <a:rPr sz="2400" b="1" spc="100" dirty="0">
                <a:latin typeface="Times New Roman"/>
                <a:cs typeface="Times New Roman"/>
              </a:rPr>
              <a:t>trademark.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4056" y="4362246"/>
            <a:ext cx="1640839" cy="2008505"/>
          </a:xfrm>
          <a:custGeom>
            <a:avLst/>
            <a:gdLst/>
            <a:ahLst/>
            <a:cxnLst/>
            <a:rect l="l" t="t" r="r" b="b"/>
            <a:pathLst>
              <a:path w="1640839" h="2008504">
                <a:moveTo>
                  <a:pt x="1367370" y="0"/>
                </a:moveTo>
                <a:lnTo>
                  <a:pt x="273481" y="0"/>
                </a:lnTo>
                <a:lnTo>
                  <a:pt x="224322" y="4406"/>
                </a:lnTo>
                <a:lnTo>
                  <a:pt x="178054" y="17109"/>
                </a:lnTo>
                <a:lnTo>
                  <a:pt x="135449" y="37337"/>
                </a:lnTo>
                <a:lnTo>
                  <a:pt x="97280" y="64319"/>
                </a:lnTo>
                <a:lnTo>
                  <a:pt x="64319" y="97280"/>
                </a:lnTo>
                <a:lnTo>
                  <a:pt x="37337" y="135449"/>
                </a:lnTo>
                <a:lnTo>
                  <a:pt x="17109" y="178054"/>
                </a:lnTo>
                <a:lnTo>
                  <a:pt x="4406" y="224322"/>
                </a:lnTo>
                <a:lnTo>
                  <a:pt x="0" y="273481"/>
                </a:lnTo>
                <a:lnTo>
                  <a:pt x="0" y="1734769"/>
                </a:lnTo>
                <a:lnTo>
                  <a:pt x="4406" y="1783928"/>
                </a:lnTo>
                <a:lnTo>
                  <a:pt x="17109" y="1830196"/>
                </a:lnTo>
                <a:lnTo>
                  <a:pt x="37338" y="1872801"/>
                </a:lnTo>
                <a:lnTo>
                  <a:pt x="64319" y="1910970"/>
                </a:lnTo>
                <a:lnTo>
                  <a:pt x="97280" y="1943931"/>
                </a:lnTo>
                <a:lnTo>
                  <a:pt x="135449" y="1970913"/>
                </a:lnTo>
                <a:lnTo>
                  <a:pt x="178054" y="1991141"/>
                </a:lnTo>
                <a:lnTo>
                  <a:pt x="224322" y="2003844"/>
                </a:lnTo>
                <a:lnTo>
                  <a:pt x="273481" y="2008250"/>
                </a:lnTo>
                <a:lnTo>
                  <a:pt x="1367370" y="2008250"/>
                </a:lnTo>
                <a:lnTo>
                  <a:pt x="1416526" y="2003844"/>
                </a:lnTo>
                <a:lnTo>
                  <a:pt x="1462791" y="1991141"/>
                </a:lnTo>
                <a:lnTo>
                  <a:pt x="1505394" y="1970913"/>
                </a:lnTo>
                <a:lnTo>
                  <a:pt x="1543561" y="1943931"/>
                </a:lnTo>
                <a:lnTo>
                  <a:pt x="1576522" y="1910970"/>
                </a:lnTo>
                <a:lnTo>
                  <a:pt x="1603502" y="1872801"/>
                </a:lnTo>
                <a:lnTo>
                  <a:pt x="1623730" y="1830196"/>
                </a:lnTo>
                <a:lnTo>
                  <a:pt x="1636433" y="1783928"/>
                </a:lnTo>
                <a:lnTo>
                  <a:pt x="1640839" y="1734769"/>
                </a:lnTo>
                <a:lnTo>
                  <a:pt x="1640839" y="273481"/>
                </a:lnTo>
                <a:lnTo>
                  <a:pt x="1636433" y="224322"/>
                </a:lnTo>
                <a:lnTo>
                  <a:pt x="1623730" y="178054"/>
                </a:lnTo>
                <a:lnTo>
                  <a:pt x="1603502" y="135449"/>
                </a:lnTo>
                <a:lnTo>
                  <a:pt x="1576522" y="97280"/>
                </a:lnTo>
                <a:lnTo>
                  <a:pt x="1543561" y="64319"/>
                </a:lnTo>
                <a:lnTo>
                  <a:pt x="1505394" y="37337"/>
                </a:lnTo>
                <a:lnTo>
                  <a:pt x="1462791" y="17109"/>
                </a:lnTo>
                <a:lnTo>
                  <a:pt x="1416526" y="4406"/>
                </a:lnTo>
                <a:lnTo>
                  <a:pt x="1367370" y="0"/>
                </a:lnTo>
                <a:close/>
              </a:path>
            </a:pathLst>
          </a:custGeom>
          <a:solidFill>
            <a:srgbClr val="0BD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4056" y="4362246"/>
            <a:ext cx="1640839" cy="2008505"/>
          </a:xfrm>
          <a:custGeom>
            <a:avLst/>
            <a:gdLst/>
            <a:ahLst/>
            <a:cxnLst/>
            <a:rect l="l" t="t" r="r" b="b"/>
            <a:pathLst>
              <a:path w="1640839" h="2008504">
                <a:moveTo>
                  <a:pt x="0" y="273481"/>
                </a:moveTo>
                <a:lnTo>
                  <a:pt x="4406" y="224322"/>
                </a:lnTo>
                <a:lnTo>
                  <a:pt x="17109" y="178054"/>
                </a:lnTo>
                <a:lnTo>
                  <a:pt x="37337" y="135449"/>
                </a:lnTo>
                <a:lnTo>
                  <a:pt x="64319" y="97280"/>
                </a:lnTo>
                <a:lnTo>
                  <a:pt x="97280" y="64319"/>
                </a:lnTo>
                <a:lnTo>
                  <a:pt x="135449" y="37337"/>
                </a:lnTo>
                <a:lnTo>
                  <a:pt x="178054" y="17109"/>
                </a:lnTo>
                <a:lnTo>
                  <a:pt x="224322" y="4406"/>
                </a:lnTo>
                <a:lnTo>
                  <a:pt x="273481" y="0"/>
                </a:lnTo>
                <a:lnTo>
                  <a:pt x="1367370" y="0"/>
                </a:lnTo>
                <a:lnTo>
                  <a:pt x="1416526" y="4406"/>
                </a:lnTo>
                <a:lnTo>
                  <a:pt x="1462791" y="17109"/>
                </a:lnTo>
                <a:lnTo>
                  <a:pt x="1505394" y="37337"/>
                </a:lnTo>
                <a:lnTo>
                  <a:pt x="1543561" y="64319"/>
                </a:lnTo>
                <a:lnTo>
                  <a:pt x="1576522" y="97280"/>
                </a:lnTo>
                <a:lnTo>
                  <a:pt x="1603502" y="135449"/>
                </a:lnTo>
                <a:lnTo>
                  <a:pt x="1623730" y="178054"/>
                </a:lnTo>
                <a:lnTo>
                  <a:pt x="1636433" y="224322"/>
                </a:lnTo>
                <a:lnTo>
                  <a:pt x="1640839" y="273481"/>
                </a:lnTo>
                <a:lnTo>
                  <a:pt x="1640839" y="1734769"/>
                </a:lnTo>
                <a:lnTo>
                  <a:pt x="1636433" y="1783928"/>
                </a:lnTo>
                <a:lnTo>
                  <a:pt x="1623730" y="1830196"/>
                </a:lnTo>
                <a:lnTo>
                  <a:pt x="1603502" y="1872801"/>
                </a:lnTo>
                <a:lnTo>
                  <a:pt x="1576522" y="1910970"/>
                </a:lnTo>
                <a:lnTo>
                  <a:pt x="1543561" y="1943931"/>
                </a:lnTo>
                <a:lnTo>
                  <a:pt x="1505394" y="1970912"/>
                </a:lnTo>
                <a:lnTo>
                  <a:pt x="1462791" y="1991141"/>
                </a:lnTo>
                <a:lnTo>
                  <a:pt x="1416526" y="2003844"/>
                </a:lnTo>
                <a:lnTo>
                  <a:pt x="1367370" y="2008250"/>
                </a:lnTo>
                <a:lnTo>
                  <a:pt x="273481" y="2008250"/>
                </a:lnTo>
                <a:lnTo>
                  <a:pt x="224322" y="2003844"/>
                </a:lnTo>
                <a:lnTo>
                  <a:pt x="178054" y="1991141"/>
                </a:lnTo>
                <a:lnTo>
                  <a:pt x="135449" y="1970913"/>
                </a:lnTo>
                <a:lnTo>
                  <a:pt x="97280" y="1943931"/>
                </a:lnTo>
                <a:lnTo>
                  <a:pt x="64319" y="1910970"/>
                </a:lnTo>
                <a:lnTo>
                  <a:pt x="37338" y="1872801"/>
                </a:lnTo>
                <a:lnTo>
                  <a:pt x="17109" y="1830196"/>
                </a:lnTo>
                <a:lnTo>
                  <a:pt x="4406" y="1783928"/>
                </a:lnTo>
                <a:lnTo>
                  <a:pt x="0" y="1734769"/>
                </a:lnTo>
                <a:lnTo>
                  <a:pt x="0" y="273481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14760" y="5189982"/>
            <a:ext cx="108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Passing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off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557" rIns="0" bIns="0" rtlCol="0">
            <a:spAutoFit/>
          </a:bodyPr>
          <a:lstStyle/>
          <a:p>
            <a:pPr marL="3484245" marR="5080" indent="-3252470">
              <a:lnSpc>
                <a:spcPct val="100000"/>
              </a:lnSpc>
              <a:spcBef>
                <a:spcPts val="95"/>
              </a:spcBef>
            </a:pPr>
            <a:r>
              <a:rPr sz="4000" spc="-250" dirty="0"/>
              <a:t>Collective </a:t>
            </a:r>
            <a:r>
              <a:rPr sz="4000" spc="-240" dirty="0"/>
              <a:t>trademark </a:t>
            </a:r>
            <a:r>
              <a:rPr sz="4000" spc="-105" dirty="0"/>
              <a:t>v/s</a:t>
            </a:r>
            <a:r>
              <a:rPr sz="4000" spc="-390" dirty="0"/>
              <a:t> </a:t>
            </a:r>
            <a:r>
              <a:rPr sz="4000" spc="-250" dirty="0"/>
              <a:t>certification  </a:t>
            </a:r>
            <a:r>
              <a:rPr sz="4000" spc="-220" dirty="0"/>
              <a:t>marks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0219" y="2175548"/>
            <a:ext cx="39789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155" dirty="0">
                <a:solidFill>
                  <a:srgbClr val="04617B"/>
                </a:solidFill>
                <a:latin typeface="Times New Roman"/>
                <a:cs typeface="Times New Roman"/>
              </a:rPr>
              <a:t>Owned </a:t>
            </a:r>
            <a:r>
              <a:rPr sz="2400" b="1" spc="65" dirty="0">
                <a:solidFill>
                  <a:srgbClr val="04617B"/>
                </a:solidFill>
                <a:latin typeface="Times New Roman"/>
                <a:cs typeface="Times New Roman"/>
              </a:rPr>
              <a:t>by </a:t>
            </a:r>
            <a:r>
              <a:rPr sz="2400" b="1" spc="140" dirty="0">
                <a:solidFill>
                  <a:srgbClr val="04617B"/>
                </a:solidFill>
                <a:latin typeface="Times New Roman"/>
                <a:cs typeface="Times New Roman"/>
              </a:rPr>
              <a:t>an </a:t>
            </a:r>
            <a:r>
              <a:rPr sz="2400" b="1" spc="135" dirty="0">
                <a:solidFill>
                  <a:srgbClr val="04617B"/>
                </a:solidFill>
                <a:latin typeface="Times New Roman"/>
                <a:cs typeface="Times New Roman"/>
              </a:rPr>
              <a:t>organization  </a:t>
            </a:r>
            <a:r>
              <a:rPr sz="2400" b="1" spc="140" dirty="0">
                <a:solidFill>
                  <a:srgbClr val="04617B"/>
                </a:solidFill>
                <a:latin typeface="Times New Roman"/>
                <a:cs typeface="Times New Roman"/>
              </a:rPr>
              <a:t>and </a:t>
            </a:r>
            <a:r>
              <a:rPr sz="2400" b="1" spc="145" dirty="0">
                <a:solidFill>
                  <a:srgbClr val="04617B"/>
                </a:solidFill>
                <a:latin typeface="Times New Roman"/>
                <a:cs typeface="Times New Roman"/>
              </a:rPr>
              <a:t>Used </a:t>
            </a:r>
            <a:r>
              <a:rPr sz="2400" b="1" spc="65" dirty="0">
                <a:solidFill>
                  <a:srgbClr val="04617B"/>
                </a:solidFill>
                <a:latin typeface="Times New Roman"/>
                <a:cs typeface="Times New Roman"/>
              </a:rPr>
              <a:t>by </a:t>
            </a:r>
            <a:r>
              <a:rPr sz="2400" b="1" spc="170" dirty="0">
                <a:solidFill>
                  <a:srgbClr val="04617B"/>
                </a:solidFill>
                <a:latin typeface="Times New Roman"/>
                <a:cs typeface="Times New Roman"/>
              </a:rPr>
              <a:t>members </a:t>
            </a:r>
            <a:r>
              <a:rPr sz="2400" b="1" spc="145" dirty="0">
                <a:solidFill>
                  <a:srgbClr val="04617B"/>
                </a:solidFill>
                <a:latin typeface="Times New Roman"/>
                <a:cs typeface="Times New Roman"/>
              </a:rPr>
              <a:t>to  </a:t>
            </a:r>
            <a:r>
              <a:rPr sz="2400" b="1" spc="140" dirty="0">
                <a:solidFill>
                  <a:srgbClr val="04617B"/>
                </a:solidFill>
                <a:latin typeface="Times New Roman"/>
                <a:cs typeface="Times New Roman"/>
              </a:rPr>
              <a:t>identify</a:t>
            </a:r>
            <a:r>
              <a:rPr sz="2400" b="1" spc="-10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170" dirty="0">
                <a:solidFill>
                  <a:srgbClr val="04617B"/>
                </a:solidFill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1220" y="1986788"/>
            <a:ext cx="44399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125" dirty="0">
                <a:solidFill>
                  <a:srgbClr val="04617B"/>
                </a:solidFill>
                <a:latin typeface="Times New Roman"/>
                <a:cs typeface="Times New Roman"/>
              </a:rPr>
              <a:t>certification </a:t>
            </a:r>
            <a:r>
              <a:rPr sz="2400" b="1" spc="110" dirty="0">
                <a:solidFill>
                  <a:srgbClr val="04617B"/>
                </a:solidFill>
                <a:latin typeface="Times New Roman"/>
                <a:cs typeface="Times New Roman"/>
              </a:rPr>
              <a:t>marks </a:t>
            </a:r>
            <a:r>
              <a:rPr sz="2400" b="1" spc="100" dirty="0">
                <a:solidFill>
                  <a:srgbClr val="04617B"/>
                </a:solidFill>
                <a:latin typeface="Times New Roman"/>
                <a:cs typeface="Times New Roman"/>
              </a:rPr>
              <a:t>may </a:t>
            </a:r>
            <a:r>
              <a:rPr sz="2400" b="1" spc="175" dirty="0">
                <a:solidFill>
                  <a:srgbClr val="04617B"/>
                </a:solidFill>
                <a:latin typeface="Times New Roman"/>
                <a:cs typeface="Times New Roman"/>
              </a:rPr>
              <a:t>be  used</a:t>
            </a:r>
            <a:r>
              <a:rPr sz="2400" b="1" spc="-4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65" dirty="0">
                <a:solidFill>
                  <a:srgbClr val="04617B"/>
                </a:solidFill>
                <a:latin typeface="Times New Roman"/>
                <a:cs typeface="Times New Roman"/>
              </a:rPr>
              <a:t>by</a:t>
            </a:r>
            <a:r>
              <a:rPr sz="2400" b="1" spc="-1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110" dirty="0">
                <a:solidFill>
                  <a:srgbClr val="04617B"/>
                </a:solidFill>
                <a:latin typeface="Times New Roman"/>
                <a:cs typeface="Times New Roman"/>
              </a:rPr>
              <a:t>anybody</a:t>
            </a:r>
            <a:r>
              <a:rPr sz="2400" b="1" spc="-12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165" dirty="0">
                <a:solidFill>
                  <a:srgbClr val="04617B"/>
                </a:solidFill>
                <a:latin typeface="Times New Roman"/>
                <a:cs typeface="Times New Roman"/>
              </a:rPr>
              <a:t>who</a:t>
            </a:r>
            <a:r>
              <a:rPr sz="2400" b="1" spc="-1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160" dirty="0">
                <a:solidFill>
                  <a:srgbClr val="04617B"/>
                </a:solidFill>
                <a:latin typeface="Times New Roman"/>
                <a:cs typeface="Times New Roman"/>
              </a:rPr>
              <a:t>complies  </a:t>
            </a:r>
            <a:r>
              <a:rPr sz="2400" b="1" spc="135" dirty="0">
                <a:solidFill>
                  <a:srgbClr val="04617B"/>
                </a:solidFill>
                <a:latin typeface="Times New Roman"/>
                <a:cs typeface="Times New Roman"/>
              </a:rPr>
              <a:t>with </a:t>
            </a:r>
            <a:r>
              <a:rPr sz="2400" b="1" spc="180" dirty="0">
                <a:solidFill>
                  <a:srgbClr val="04617B"/>
                </a:solidFill>
                <a:latin typeface="Times New Roman"/>
                <a:cs typeface="Times New Roman"/>
              </a:rPr>
              <a:t>the </a:t>
            </a:r>
            <a:r>
              <a:rPr sz="2400" b="1" spc="114" dirty="0">
                <a:solidFill>
                  <a:srgbClr val="04617B"/>
                </a:solidFill>
                <a:latin typeface="Times New Roman"/>
                <a:cs typeface="Times New Roman"/>
              </a:rPr>
              <a:t>standards </a:t>
            </a:r>
            <a:r>
              <a:rPr sz="2400" b="1" spc="170" dirty="0">
                <a:solidFill>
                  <a:srgbClr val="04617B"/>
                </a:solidFill>
                <a:latin typeface="Times New Roman"/>
                <a:cs typeface="Times New Roman"/>
              </a:rPr>
              <a:t>defined </a:t>
            </a:r>
            <a:r>
              <a:rPr sz="2400" b="1" spc="50" dirty="0">
                <a:solidFill>
                  <a:srgbClr val="04617B"/>
                </a:solidFill>
                <a:latin typeface="Times New Roman"/>
                <a:cs typeface="Times New Roman"/>
              </a:rPr>
              <a:t>by  </a:t>
            </a:r>
            <a:r>
              <a:rPr sz="2400" b="1" spc="180" dirty="0">
                <a:solidFill>
                  <a:srgbClr val="04617B"/>
                </a:solidFill>
                <a:latin typeface="Times New Roman"/>
                <a:cs typeface="Times New Roman"/>
              </a:rPr>
              <a:t>the </a:t>
            </a:r>
            <a:r>
              <a:rPr sz="2400" b="1" spc="135" dirty="0">
                <a:solidFill>
                  <a:srgbClr val="04617B"/>
                </a:solidFill>
                <a:latin typeface="Times New Roman"/>
                <a:cs typeface="Times New Roman"/>
              </a:rPr>
              <a:t>owner </a:t>
            </a:r>
            <a:r>
              <a:rPr sz="2400" b="1" spc="140" dirty="0">
                <a:solidFill>
                  <a:srgbClr val="04617B"/>
                </a:solidFill>
                <a:latin typeface="Times New Roman"/>
                <a:cs typeface="Times New Roman"/>
              </a:rPr>
              <a:t>of </a:t>
            </a:r>
            <a:r>
              <a:rPr sz="2400" b="1" spc="180" dirty="0">
                <a:solidFill>
                  <a:srgbClr val="04617B"/>
                </a:solidFill>
                <a:latin typeface="Times New Roman"/>
                <a:cs typeface="Times New Roman"/>
              </a:rPr>
              <a:t>the </a:t>
            </a:r>
            <a:r>
              <a:rPr sz="2400" b="1" spc="85" dirty="0">
                <a:solidFill>
                  <a:srgbClr val="04617B"/>
                </a:solidFill>
                <a:latin typeface="Times New Roman"/>
                <a:cs typeface="Times New Roman"/>
              </a:rPr>
              <a:t>particular  </a:t>
            </a:r>
            <a:r>
              <a:rPr sz="2400" b="1" spc="120" dirty="0">
                <a:solidFill>
                  <a:srgbClr val="04617B"/>
                </a:solidFill>
                <a:latin typeface="Times New Roman"/>
                <a:cs typeface="Times New Roman"/>
              </a:rPr>
              <a:t>certification</a:t>
            </a:r>
            <a:r>
              <a:rPr sz="2400" b="1" spc="-6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2400" b="1" spc="95" dirty="0">
                <a:solidFill>
                  <a:srgbClr val="04617B"/>
                </a:solidFill>
                <a:latin typeface="Times New Roman"/>
                <a:cs typeface="Times New Roman"/>
              </a:rPr>
              <a:t>mark.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47" y="4166209"/>
            <a:ext cx="2819396" cy="2691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3734" y="4275050"/>
            <a:ext cx="3047987" cy="2582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46201"/>
            <a:ext cx="78505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u="heavy" spc="-180" dirty="0">
                <a:uFill>
                  <a:solidFill>
                    <a:srgbClr val="04617B"/>
                  </a:solidFill>
                </a:uFill>
              </a:rPr>
              <a:t>courts </a:t>
            </a:r>
            <a:r>
              <a:rPr sz="3200" u="heavy" spc="-155" dirty="0">
                <a:uFill>
                  <a:solidFill>
                    <a:srgbClr val="04617B"/>
                  </a:solidFill>
                </a:uFill>
              </a:rPr>
              <a:t>group </a:t>
            </a:r>
            <a:r>
              <a:rPr sz="3200" u="heavy" spc="-170" dirty="0">
                <a:uFill>
                  <a:solidFill>
                    <a:srgbClr val="04617B"/>
                  </a:solidFill>
                </a:uFill>
              </a:rPr>
              <a:t>marks </a:t>
            </a:r>
            <a:r>
              <a:rPr sz="3200" u="heavy" spc="-165" dirty="0">
                <a:uFill>
                  <a:solidFill>
                    <a:srgbClr val="04617B"/>
                  </a:solidFill>
                </a:uFill>
              </a:rPr>
              <a:t>into </a:t>
            </a:r>
            <a:r>
              <a:rPr sz="3200" u="heavy" spc="-180" dirty="0">
                <a:uFill>
                  <a:solidFill>
                    <a:srgbClr val="04617B"/>
                  </a:solidFill>
                </a:uFill>
              </a:rPr>
              <a:t>four </a:t>
            </a:r>
            <a:r>
              <a:rPr sz="3200" u="heavy" spc="-200" dirty="0">
                <a:uFill>
                  <a:solidFill>
                    <a:srgbClr val="04617B"/>
                  </a:solidFill>
                </a:uFill>
              </a:rPr>
              <a:t>categories,</a:t>
            </a:r>
            <a:r>
              <a:rPr sz="3200" u="heavy" spc="-745" dirty="0">
                <a:uFill>
                  <a:solidFill>
                    <a:srgbClr val="04617B"/>
                  </a:solidFill>
                </a:uFill>
              </a:rPr>
              <a:t> </a:t>
            </a:r>
            <a:r>
              <a:rPr sz="3200" u="heavy" spc="-150" dirty="0">
                <a:uFill>
                  <a:solidFill>
                    <a:srgbClr val="04617B"/>
                  </a:solidFill>
                </a:uFill>
              </a:rPr>
              <a:t>based </a:t>
            </a:r>
            <a:r>
              <a:rPr sz="3200" spc="-150" dirty="0"/>
              <a:t> </a:t>
            </a:r>
            <a:r>
              <a:rPr sz="3200" u="heavy" spc="-130" dirty="0">
                <a:uFill>
                  <a:solidFill>
                    <a:srgbClr val="04617B"/>
                  </a:solidFill>
                </a:uFill>
              </a:rPr>
              <a:t>on </a:t>
            </a:r>
            <a:r>
              <a:rPr sz="3200" u="heavy" spc="-190" dirty="0">
                <a:uFill>
                  <a:solidFill>
                    <a:srgbClr val="04617B"/>
                  </a:solidFill>
                </a:uFill>
              </a:rPr>
              <a:t>the </a:t>
            </a:r>
            <a:r>
              <a:rPr sz="3200" u="heavy" spc="-170" dirty="0">
                <a:uFill>
                  <a:solidFill>
                    <a:srgbClr val="04617B"/>
                  </a:solidFill>
                </a:uFill>
              </a:rPr>
              <a:t>relationship </a:t>
            </a:r>
            <a:r>
              <a:rPr sz="3200" u="heavy" spc="-195" dirty="0">
                <a:uFill>
                  <a:solidFill>
                    <a:srgbClr val="04617B"/>
                  </a:solidFill>
                </a:uFill>
              </a:rPr>
              <a:t>between the</a:t>
            </a:r>
            <a:r>
              <a:rPr sz="3200" u="heavy" spc="-600" dirty="0">
                <a:uFill>
                  <a:solidFill>
                    <a:srgbClr val="04617B"/>
                  </a:solidFill>
                </a:uFill>
              </a:rPr>
              <a:t> </a:t>
            </a:r>
            <a:r>
              <a:rPr sz="3200" u="heavy" spc="-180" dirty="0">
                <a:uFill>
                  <a:solidFill>
                    <a:srgbClr val="04617B"/>
                  </a:solidFill>
                </a:uFill>
              </a:rPr>
              <a:t>mark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44500" y="1321562"/>
            <a:ext cx="6360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150" dirty="0">
                <a:solidFill>
                  <a:srgbClr val="04617B"/>
                </a:solidFill>
                <a:uFill>
                  <a:solidFill>
                    <a:srgbClr val="04617B"/>
                  </a:solidFill>
                </a:uFill>
                <a:latin typeface="Trebuchet MS"/>
                <a:cs typeface="Trebuchet MS"/>
              </a:rPr>
              <a:t>and </a:t>
            </a:r>
            <a:r>
              <a:rPr sz="3200" b="1" u="heavy" spc="-190" dirty="0">
                <a:solidFill>
                  <a:srgbClr val="04617B"/>
                </a:solidFill>
                <a:uFill>
                  <a:solidFill>
                    <a:srgbClr val="04617B"/>
                  </a:solidFill>
                </a:uFill>
                <a:latin typeface="Trebuchet MS"/>
                <a:cs typeface="Trebuchet MS"/>
              </a:rPr>
              <a:t>the </a:t>
            </a:r>
            <a:r>
              <a:rPr sz="3200" b="1" u="heavy" spc="-175" dirty="0">
                <a:solidFill>
                  <a:srgbClr val="04617B"/>
                </a:solidFill>
                <a:uFill>
                  <a:solidFill>
                    <a:srgbClr val="04617B"/>
                  </a:solidFill>
                </a:uFill>
                <a:latin typeface="Trebuchet MS"/>
                <a:cs typeface="Trebuchet MS"/>
              </a:rPr>
              <a:t>underlying </a:t>
            </a:r>
            <a:r>
              <a:rPr sz="3200" b="1" u="heavy" spc="-185" dirty="0">
                <a:solidFill>
                  <a:srgbClr val="04617B"/>
                </a:solidFill>
                <a:uFill>
                  <a:solidFill>
                    <a:srgbClr val="04617B"/>
                  </a:solidFill>
                </a:uFill>
                <a:latin typeface="Trebuchet MS"/>
                <a:cs typeface="Trebuchet MS"/>
              </a:rPr>
              <a:t>product </a:t>
            </a:r>
            <a:r>
              <a:rPr sz="3200" b="1" u="heavy" spc="-160" dirty="0">
                <a:solidFill>
                  <a:srgbClr val="04617B"/>
                </a:solidFill>
                <a:uFill>
                  <a:solidFill>
                    <a:srgbClr val="04617B"/>
                  </a:solidFill>
                </a:uFill>
                <a:latin typeface="Trebuchet MS"/>
                <a:cs typeface="Trebuchet MS"/>
              </a:rPr>
              <a:t>or</a:t>
            </a:r>
            <a:r>
              <a:rPr sz="3200" b="1" u="heavy" spc="-600" dirty="0">
                <a:solidFill>
                  <a:srgbClr val="04617B"/>
                </a:solidFill>
                <a:uFill>
                  <a:solidFill>
                    <a:srgbClr val="04617B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b="1" u="heavy" spc="-204" dirty="0">
                <a:solidFill>
                  <a:srgbClr val="04617B"/>
                </a:solidFill>
                <a:uFill>
                  <a:solidFill>
                    <a:srgbClr val="04617B"/>
                  </a:solidFill>
                </a:uFill>
                <a:latin typeface="Trebuchet MS"/>
                <a:cs typeface="Trebuchet MS"/>
              </a:rPr>
              <a:t>service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8" y="1935175"/>
            <a:ext cx="4114800" cy="2195195"/>
          </a:xfrm>
          <a:custGeom>
            <a:avLst/>
            <a:gdLst/>
            <a:ahLst/>
            <a:cxnLst/>
            <a:rect l="l" t="t" r="r" b="b"/>
            <a:pathLst>
              <a:path w="4114800" h="2195195">
                <a:moveTo>
                  <a:pt x="4114800" y="0"/>
                </a:moveTo>
                <a:lnTo>
                  <a:pt x="365798" y="0"/>
                </a:lnTo>
                <a:lnTo>
                  <a:pt x="319911" y="2849"/>
                </a:lnTo>
                <a:lnTo>
                  <a:pt x="275726" y="11171"/>
                </a:lnTo>
                <a:lnTo>
                  <a:pt x="233585" y="24621"/>
                </a:lnTo>
                <a:lnTo>
                  <a:pt x="193831" y="42857"/>
                </a:lnTo>
                <a:lnTo>
                  <a:pt x="156806" y="65536"/>
                </a:lnTo>
                <a:lnTo>
                  <a:pt x="122854" y="92315"/>
                </a:lnTo>
                <a:lnTo>
                  <a:pt x="92316" y="122852"/>
                </a:lnTo>
                <a:lnTo>
                  <a:pt x="65536" y="156803"/>
                </a:lnTo>
                <a:lnTo>
                  <a:pt x="42857" y="193827"/>
                </a:lnTo>
                <a:lnTo>
                  <a:pt x="24621" y="233579"/>
                </a:lnTo>
                <a:lnTo>
                  <a:pt x="11171" y="275719"/>
                </a:lnTo>
                <a:lnTo>
                  <a:pt x="2849" y="319901"/>
                </a:lnTo>
                <a:lnTo>
                  <a:pt x="0" y="365785"/>
                </a:lnTo>
                <a:lnTo>
                  <a:pt x="0" y="2194712"/>
                </a:lnTo>
                <a:lnTo>
                  <a:pt x="4114800" y="2194712"/>
                </a:lnTo>
                <a:lnTo>
                  <a:pt x="4114800" y="0"/>
                </a:lnTo>
                <a:close/>
              </a:path>
            </a:pathLst>
          </a:custGeom>
          <a:solidFill>
            <a:srgbClr val="0F6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8" y="1935175"/>
            <a:ext cx="4114800" cy="2195195"/>
          </a:xfrm>
          <a:custGeom>
            <a:avLst/>
            <a:gdLst/>
            <a:ahLst/>
            <a:cxnLst/>
            <a:rect l="l" t="t" r="r" b="b"/>
            <a:pathLst>
              <a:path w="4114800" h="2195195">
                <a:moveTo>
                  <a:pt x="0" y="2194712"/>
                </a:moveTo>
                <a:lnTo>
                  <a:pt x="0" y="365785"/>
                </a:lnTo>
                <a:lnTo>
                  <a:pt x="2849" y="319901"/>
                </a:lnTo>
                <a:lnTo>
                  <a:pt x="11171" y="275719"/>
                </a:lnTo>
                <a:lnTo>
                  <a:pt x="24621" y="233579"/>
                </a:lnTo>
                <a:lnTo>
                  <a:pt x="42857" y="193827"/>
                </a:lnTo>
                <a:lnTo>
                  <a:pt x="65536" y="156803"/>
                </a:lnTo>
                <a:lnTo>
                  <a:pt x="92316" y="122852"/>
                </a:lnTo>
                <a:lnTo>
                  <a:pt x="122854" y="92315"/>
                </a:lnTo>
                <a:lnTo>
                  <a:pt x="156806" y="65536"/>
                </a:lnTo>
                <a:lnTo>
                  <a:pt x="193831" y="42857"/>
                </a:lnTo>
                <a:lnTo>
                  <a:pt x="233585" y="24621"/>
                </a:lnTo>
                <a:lnTo>
                  <a:pt x="275726" y="11171"/>
                </a:lnTo>
                <a:lnTo>
                  <a:pt x="319911" y="2849"/>
                </a:lnTo>
                <a:lnTo>
                  <a:pt x="365798" y="0"/>
                </a:lnTo>
                <a:lnTo>
                  <a:pt x="4114800" y="0"/>
                </a:lnTo>
                <a:lnTo>
                  <a:pt x="4114800" y="2194712"/>
                </a:lnTo>
                <a:lnTo>
                  <a:pt x="0" y="219471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45057" y="2165477"/>
            <a:ext cx="2354580" cy="10769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76555" marR="5080" indent="-364490">
              <a:lnSpc>
                <a:spcPts val="3960"/>
              </a:lnSpc>
              <a:spcBef>
                <a:spcPts val="530"/>
              </a:spcBef>
            </a:pPr>
            <a:r>
              <a:rPr sz="3600" spc="95" dirty="0">
                <a:solidFill>
                  <a:srgbClr val="FFFFFF"/>
                </a:solidFill>
                <a:latin typeface="Times New Roman"/>
                <a:cs typeface="Times New Roman"/>
              </a:rPr>
              <a:t>Arbitrary</a:t>
            </a:r>
            <a:r>
              <a:rPr sz="360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60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3600" spc="55" dirty="0">
                <a:solidFill>
                  <a:srgbClr val="FFFFFF"/>
                </a:solidFill>
                <a:latin typeface="Times New Roman"/>
                <a:cs typeface="Times New Roman"/>
              </a:rPr>
              <a:t>Fanciful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1981212"/>
            <a:ext cx="4114800" cy="2195195"/>
          </a:xfrm>
          <a:custGeom>
            <a:avLst/>
            <a:gdLst/>
            <a:ahLst/>
            <a:cxnLst/>
            <a:rect l="l" t="t" r="r" b="b"/>
            <a:pathLst>
              <a:path w="4114800" h="2195195">
                <a:moveTo>
                  <a:pt x="3749001" y="0"/>
                </a:moveTo>
                <a:lnTo>
                  <a:pt x="0" y="0"/>
                </a:lnTo>
                <a:lnTo>
                  <a:pt x="0" y="2194712"/>
                </a:lnTo>
                <a:lnTo>
                  <a:pt x="4114800" y="2194712"/>
                </a:lnTo>
                <a:lnTo>
                  <a:pt x="4114800" y="365798"/>
                </a:lnTo>
                <a:lnTo>
                  <a:pt x="4111950" y="319911"/>
                </a:lnTo>
                <a:lnTo>
                  <a:pt x="4103628" y="275726"/>
                </a:lnTo>
                <a:lnTo>
                  <a:pt x="4090178" y="233585"/>
                </a:lnTo>
                <a:lnTo>
                  <a:pt x="4071942" y="193831"/>
                </a:lnTo>
                <a:lnTo>
                  <a:pt x="4049263" y="156806"/>
                </a:lnTo>
                <a:lnTo>
                  <a:pt x="4022483" y="122854"/>
                </a:lnTo>
                <a:lnTo>
                  <a:pt x="3991945" y="92316"/>
                </a:lnTo>
                <a:lnTo>
                  <a:pt x="3957993" y="65536"/>
                </a:lnTo>
                <a:lnTo>
                  <a:pt x="3920968" y="42857"/>
                </a:lnTo>
                <a:lnTo>
                  <a:pt x="3881214" y="24621"/>
                </a:lnTo>
                <a:lnTo>
                  <a:pt x="3839073" y="11171"/>
                </a:lnTo>
                <a:lnTo>
                  <a:pt x="3794888" y="2849"/>
                </a:lnTo>
                <a:lnTo>
                  <a:pt x="3749001" y="0"/>
                </a:lnTo>
                <a:close/>
              </a:path>
            </a:pathLst>
          </a:custGeom>
          <a:solidFill>
            <a:srgbClr val="0F6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1981212"/>
            <a:ext cx="4114800" cy="2195195"/>
          </a:xfrm>
          <a:custGeom>
            <a:avLst/>
            <a:gdLst/>
            <a:ahLst/>
            <a:cxnLst/>
            <a:rect l="l" t="t" r="r" b="b"/>
            <a:pathLst>
              <a:path w="4114800" h="2195195">
                <a:moveTo>
                  <a:pt x="0" y="0"/>
                </a:moveTo>
                <a:lnTo>
                  <a:pt x="3749001" y="0"/>
                </a:lnTo>
                <a:lnTo>
                  <a:pt x="3794888" y="2849"/>
                </a:lnTo>
                <a:lnTo>
                  <a:pt x="3839073" y="11171"/>
                </a:lnTo>
                <a:lnTo>
                  <a:pt x="3881214" y="24621"/>
                </a:lnTo>
                <a:lnTo>
                  <a:pt x="3920968" y="42857"/>
                </a:lnTo>
                <a:lnTo>
                  <a:pt x="3957993" y="65536"/>
                </a:lnTo>
                <a:lnTo>
                  <a:pt x="3991945" y="92316"/>
                </a:lnTo>
                <a:lnTo>
                  <a:pt x="4022483" y="122854"/>
                </a:lnTo>
                <a:lnTo>
                  <a:pt x="4049263" y="156806"/>
                </a:lnTo>
                <a:lnTo>
                  <a:pt x="4071942" y="193831"/>
                </a:lnTo>
                <a:lnTo>
                  <a:pt x="4090178" y="233585"/>
                </a:lnTo>
                <a:lnTo>
                  <a:pt x="4103628" y="275726"/>
                </a:lnTo>
                <a:lnTo>
                  <a:pt x="4111950" y="319911"/>
                </a:lnTo>
                <a:lnTo>
                  <a:pt x="4114800" y="365798"/>
                </a:lnTo>
                <a:lnTo>
                  <a:pt x="4114800" y="2194712"/>
                </a:lnTo>
                <a:lnTo>
                  <a:pt x="0" y="219471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83326" y="2462657"/>
            <a:ext cx="2091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Times New Roman"/>
                <a:cs typeface="Times New Roman"/>
              </a:rPr>
              <a:t>Suggestive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4129886"/>
            <a:ext cx="4114800" cy="2195195"/>
          </a:xfrm>
          <a:custGeom>
            <a:avLst/>
            <a:gdLst/>
            <a:ahLst/>
            <a:cxnLst/>
            <a:rect l="l" t="t" r="r" b="b"/>
            <a:pathLst>
              <a:path w="4114800" h="2195195">
                <a:moveTo>
                  <a:pt x="4114800" y="0"/>
                </a:moveTo>
                <a:lnTo>
                  <a:pt x="0" y="0"/>
                </a:lnTo>
                <a:lnTo>
                  <a:pt x="0" y="1828914"/>
                </a:lnTo>
                <a:lnTo>
                  <a:pt x="2849" y="1874800"/>
                </a:lnTo>
                <a:lnTo>
                  <a:pt x="11171" y="1918985"/>
                </a:lnTo>
                <a:lnTo>
                  <a:pt x="24621" y="1961126"/>
                </a:lnTo>
                <a:lnTo>
                  <a:pt x="42857" y="2000880"/>
                </a:lnTo>
                <a:lnTo>
                  <a:pt x="65536" y="2037905"/>
                </a:lnTo>
                <a:lnTo>
                  <a:pt x="92316" y="2071858"/>
                </a:lnTo>
                <a:lnTo>
                  <a:pt x="122854" y="2102395"/>
                </a:lnTo>
                <a:lnTo>
                  <a:pt x="156806" y="2129175"/>
                </a:lnTo>
                <a:lnTo>
                  <a:pt x="193831" y="2151854"/>
                </a:lnTo>
                <a:lnTo>
                  <a:pt x="233585" y="2170090"/>
                </a:lnTo>
                <a:lnTo>
                  <a:pt x="275726" y="2183541"/>
                </a:lnTo>
                <a:lnTo>
                  <a:pt x="319911" y="2191862"/>
                </a:lnTo>
                <a:lnTo>
                  <a:pt x="365798" y="2194712"/>
                </a:lnTo>
                <a:lnTo>
                  <a:pt x="4114800" y="2194712"/>
                </a:lnTo>
                <a:lnTo>
                  <a:pt x="4114800" y="0"/>
                </a:lnTo>
                <a:close/>
              </a:path>
            </a:pathLst>
          </a:custGeom>
          <a:solidFill>
            <a:srgbClr val="0F6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4129886"/>
            <a:ext cx="4114800" cy="2195195"/>
          </a:xfrm>
          <a:custGeom>
            <a:avLst/>
            <a:gdLst/>
            <a:ahLst/>
            <a:cxnLst/>
            <a:rect l="l" t="t" r="r" b="b"/>
            <a:pathLst>
              <a:path w="4114800" h="2195195">
                <a:moveTo>
                  <a:pt x="4114800" y="2194712"/>
                </a:moveTo>
                <a:lnTo>
                  <a:pt x="365798" y="2194712"/>
                </a:lnTo>
                <a:lnTo>
                  <a:pt x="319911" y="2191862"/>
                </a:lnTo>
                <a:lnTo>
                  <a:pt x="275726" y="2183541"/>
                </a:lnTo>
                <a:lnTo>
                  <a:pt x="233585" y="2170090"/>
                </a:lnTo>
                <a:lnTo>
                  <a:pt x="193831" y="2151854"/>
                </a:lnTo>
                <a:lnTo>
                  <a:pt x="156806" y="2129175"/>
                </a:lnTo>
                <a:lnTo>
                  <a:pt x="122854" y="2102395"/>
                </a:lnTo>
                <a:lnTo>
                  <a:pt x="92316" y="2071858"/>
                </a:lnTo>
                <a:lnTo>
                  <a:pt x="65536" y="2037905"/>
                </a:lnTo>
                <a:lnTo>
                  <a:pt x="42857" y="2000880"/>
                </a:lnTo>
                <a:lnTo>
                  <a:pt x="24621" y="1961126"/>
                </a:lnTo>
                <a:lnTo>
                  <a:pt x="11171" y="1918985"/>
                </a:lnTo>
                <a:lnTo>
                  <a:pt x="2849" y="1874800"/>
                </a:lnTo>
                <a:lnTo>
                  <a:pt x="0" y="1828914"/>
                </a:lnTo>
                <a:lnTo>
                  <a:pt x="0" y="0"/>
                </a:lnTo>
                <a:lnTo>
                  <a:pt x="4114800" y="0"/>
                </a:lnTo>
                <a:lnTo>
                  <a:pt x="4114800" y="219471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84719" y="5160012"/>
            <a:ext cx="2258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FFFFFF"/>
                </a:solidFill>
                <a:latin typeface="Times New Roman"/>
                <a:cs typeface="Times New Roman"/>
              </a:rPr>
              <a:t>Descriptive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0" y="4129887"/>
            <a:ext cx="4114800" cy="2195195"/>
          </a:xfrm>
          <a:custGeom>
            <a:avLst/>
            <a:gdLst/>
            <a:ahLst/>
            <a:cxnLst/>
            <a:rect l="l" t="t" r="r" b="b"/>
            <a:pathLst>
              <a:path w="4114800" h="2195195">
                <a:moveTo>
                  <a:pt x="4114800" y="0"/>
                </a:moveTo>
                <a:lnTo>
                  <a:pt x="0" y="0"/>
                </a:lnTo>
                <a:lnTo>
                  <a:pt x="0" y="2194712"/>
                </a:lnTo>
                <a:lnTo>
                  <a:pt x="3749001" y="2194712"/>
                </a:lnTo>
                <a:lnTo>
                  <a:pt x="3794888" y="2191862"/>
                </a:lnTo>
                <a:lnTo>
                  <a:pt x="3839073" y="2183541"/>
                </a:lnTo>
                <a:lnTo>
                  <a:pt x="3881214" y="2170091"/>
                </a:lnTo>
                <a:lnTo>
                  <a:pt x="3920968" y="2151855"/>
                </a:lnTo>
                <a:lnTo>
                  <a:pt x="3957993" y="2129176"/>
                </a:lnTo>
                <a:lnTo>
                  <a:pt x="3991945" y="2102396"/>
                </a:lnTo>
                <a:lnTo>
                  <a:pt x="4022483" y="2071860"/>
                </a:lnTo>
                <a:lnTo>
                  <a:pt x="4049263" y="2037908"/>
                </a:lnTo>
                <a:lnTo>
                  <a:pt x="4071942" y="2000885"/>
                </a:lnTo>
                <a:lnTo>
                  <a:pt x="4090178" y="1961132"/>
                </a:lnTo>
                <a:lnTo>
                  <a:pt x="4103628" y="1918993"/>
                </a:lnTo>
                <a:lnTo>
                  <a:pt x="4111950" y="1874810"/>
                </a:lnTo>
                <a:lnTo>
                  <a:pt x="4114800" y="1828927"/>
                </a:lnTo>
                <a:lnTo>
                  <a:pt x="4114800" y="0"/>
                </a:lnTo>
                <a:close/>
              </a:path>
            </a:pathLst>
          </a:custGeom>
          <a:solidFill>
            <a:srgbClr val="0F6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4129887"/>
            <a:ext cx="4114800" cy="2195195"/>
          </a:xfrm>
          <a:custGeom>
            <a:avLst/>
            <a:gdLst/>
            <a:ahLst/>
            <a:cxnLst/>
            <a:rect l="l" t="t" r="r" b="b"/>
            <a:pathLst>
              <a:path w="4114800" h="2195195">
                <a:moveTo>
                  <a:pt x="4114800" y="0"/>
                </a:moveTo>
                <a:lnTo>
                  <a:pt x="4114800" y="1828927"/>
                </a:lnTo>
                <a:lnTo>
                  <a:pt x="4111950" y="1874810"/>
                </a:lnTo>
                <a:lnTo>
                  <a:pt x="4103628" y="1918993"/>
                </a:lnTo>
                <a:lnTo>
                  <a:pt x="4090178" y="1961132"/>
                </a:lnTo>
                <a:lnTo>
                  <a:pt x="4071942" y="2000885"/>
                </a:lnTo>
                <a:lnTo>
                  <a:pt x="4049263" y="2037908"/>
                </a:lnTo>
                <a:lnTo>
                  <a:pt x="4022483" y="2071860"/>
                </a:lnTo>
                <a:lnTo>
                  <a:pt x="3991945" y="2102396"/>
                </a:lnTo>
                <a:lnTo>
                  <a:pt x="3957993" y="2129176"/>
                </a:lnTo>
                <a:lnTo>
                  <a:pt x="3920968" y="2151855"/>
                </a:lnTo>
                <a:lnTo>
                  <a:pt x="3881214" y="2170091"/>
                </a:lnTo>
                <a:lnTo>
                  <a:pt x="3839073" y="2183541"/>
                </a:lnTo>
                <a:lnTo>
                  <a:pt x="3794888" y="2191862"/>
                </a:lnTo>
                <a:lnTo>
                  <a:pt x="3749001" y="2194712"/>
                </a:lnTo>
                <a:lnTo>
                  <a:pt x="0" y="2194712"/>
                </a:lnTo>
                <a:lnTo>
                  <a:pt x="0" y="0"/>
                </a:lnTo>
                <a:lnTo>
                  <a:pt x="411480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45454" y="5160012"/>
            <a:ext cx="1566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FFFFFF"/>
                </a:solidFill>
                <a:latin typeface="Times New Roman"/>
                <a:cs typeface="Times New Roman"/>
              </a:rPr>
              <a:t>Generic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6600" y="3581400"/>
            <a:ext cx="2468880" cy="1097915"/>
          </a:xfrm>
          <a:custGeom>
            <a:avLst/>
            <a:gdLst/>
            <a:ahLst/>
            <a:cxnLst/>
            <a:rect l="l" t="t" r="r" b="b"/>
            <a:pathLst>
              <a:path w="2468879" h="1097914">
                <a:moveTo>
                  <a:pt x="2285987" y="0"/>
                </a:moveTo>
                <a:lnTo>
                  <a:pt x="182892" y="0"/>
                </a:lnTo>
                <a:lnTo>
                  <a:pt x="134274" y="6532"/>
                </a:lnTo>
                <a:lnTo>
                  <a:pt x="90585" y="24968"/>
                </a:lnTo>
                <a:lnTo>
                  <a:pt x="53570" y="53565"/>
                </a:lnTo>
                <a:lnTo>
                  <a:pt x="24971" y="90580"/>
                </a:lnTo>
                <a:lnTo>
                  <a:pt x="6533" y="134270"/>
                </a:lnTo>
                <a:lnTo>
                  <a:pt x="0" y="182892"/>
                </a:lnTo>
                <a:lnTo>
                  <a:pt x="0" y="914463"/>
                </a:lnTo>
                <a:lnTo>
                  <a:pt x="6533" y="963081"/>
                </a:lnTo>
                <a:lnTo>
                  <a:pt x="24971" y="1006770"/>
                </a:lnTo>
                <a:lnTo>
                  <a:pt x="53570" y="1043786"/>
                </a:lnTo>
                <a:lnTo>
                  <a:pt x="90585" y="1072384"/>
                </a:lnTo>
                <a:lnTo>
                  <a:pt x="134274" y="1090822"/>
                </a:lnTo>
                <a:lnTo>
                  <a:pt x="182892" y="1097356"/>
                </a:lnTo>
                <a:lnTo>
                  <a:pt x="2285987" y="1097356"/>
                </a:lnTo>
                <a:lnTo>
                  <a:pt x="2334605" y="1090822"/>
                </a:lnTo>
                <a:lnTo>
                  <a:pt x="2378294" y="1072384"/>
                </a:lnTo>
                <a:lnTo>
                  <a:pt x="2415309" y="1043786"/>
                </a:lnTo>
                <a:lnTo>
                  <a:pt x="2443908" y="1006770"/>
                </a:lnTo>
                <a:lnTo>
                  <a:pt x="2462346" y="963081"/>
                </a:lnTo>
                <a:lnTo>
                  <a:pt x="2468880" y="914463"/>
                </a:lnTo>
                <a:lnTo>
                  <a:pt x="2468880" y="182892"/>
                </a:lnTo>
                <a:lnTo>
                  <a:pt x="2462346" y="134270"/>
                </a:lnTo>
                <a:lnTo>
                  <a:pt x="2443908" y="90580"/>
                </a:lnTo>
                <a:lnTo>
                  <a:pt x="2415309" y="53565"/>
                </a:lnTo>
                <a:lnTo>
                  <a:pt x="2378294" y="24968"/>
                </a:lnTo>
                <a:lnTo>
                  <a:pt x="2334605" y="6532"/>
                </a:lnTo>
                <a:lnTo>
                  <a:pt x="2285987" y="0"/>
                </a:lnTo>
                <a:close/>
              </a:path>
            </a:pathLst>
          </a:custGeom>
          <a:solidFill>
            <a:srgbClr val="AAB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6600" y="3581400"/>
            <a:ext cx="2468880" cy="1097915"/>
          </a:xfrm>
          <a:custGeom>
            <a:avLst/>
            <a:gdLst/>
            <a:ahLst/>
            <a:cxnLst/>
            <a:rect l="l" t="t" r="r" b="b"/>
            <a:pathLst>
              <a:path w="2468879" h="1097914">
                <a:moveTo>
                  <a:pt x="0" y="182892"/>
                </a:moveTo>
                <a:lnTo>
                  <a:pt x="6533" y="134270"/>
                </a:lnTo>
                <a:lnTo>
                  <a:pt x="24971" y="90580"/>
                </a:lnTo>
                <a:lnTo>
                  <a:pt x="53570" y="53565"/>
                </a:lnTo>
                <a:lnTo>
                  <a:pt x="90585" y="24968"/>
                </a:lnTo>
                <a:lnTo>
                  <a:pt x="134274" y="6532"/>
                </a:lnTo>
                <a:lnTo>
                  <a:pt x="182892" y="0"/>
                </a:lnTo>
                <a:lnTo>
                  <a:pt x="2285987" y="0"/>
                </a:lnTo>
                <a:lnTo>
                  <a:pt x="2334605" y="6532"/>
                </a:lnTo>
                <a:lnTo>
                  <a:pt x="2378294" y="24968"/>
                </a:lnTo>
                <a:lnTo>
                  <a:pt x="2415309" y="53565"/>
                </a:lnTo>
                <a:lnTo>
                  <a:pt x="2443908" y="90580"/>
                </a:lnTo>
                <a:lnTo>
                  <a:pt x="2462346" y="134270"/>
                </a:lnTo>
                <a:lnTo>
                  <a:pt x="2468880" y="182892"/>
                </a:lnTo>
                <a:lnTo>
                  <a:pt x="2468880" y="914463"/>
                </a:lnTo>
                <a:lnTo>
                  <a:pt x="2462346" y="963081"/>
                </a:lnTo>
                <a:lnTo>
                  <a:pt x="2443908" y="1006770"/>
                </a:lnTo>
                <a:lnTo>
                  <a:pt x="2415309" y="1043786"/>
                </a:lnTo>
                <a:lnTo>
                  <a:pt x="2378294" y="1072384"/>
                </a:lnTo>
                <a:lnTo>
                  <a:pt x="2334605" y="1090822"/>
                </a:lnTo>
                <a:lnTo>
                  <a:pt x="2285987" y="1097356"/>
                </a:lnTo>
                <a:lnTo>
                  <a:pt x="182892" y="1097356"/>
                </a:lnTo>
                <a:lnTo>
                  <a:pt x="134274" y="1090822"/>
                </a:lnTo>
                <a:lnTo>
                  <a:pt x="90585" y="1072384"/>
                </a:lnTo>
                <a:lnTo>
                  <a:pt x="53570" y="1043786"/>
                </a:lnTo>
                <a:lnTo>
                  <a:pt x="24971" y="1006770"/>
                </a:lnTo>
                <a:lnTo>
                  <a:pt x="6533" y="963081"/>
                </a:lnTo>
                <a:lnTo>
                  <a:pt x="0" y="914463"/>
                </a:lnTo>
                <a:lnTo>
                  <a:pt x="0" y="182892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60173" y="3715168"/>
            <a:ext cx="2101850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511809">
              <a:lnSpc>
                <a:spcPts val="2750"/>
              </a:lnSpc>
              <a:spcBef>
                <a:spcPts val="395"/>
              </a:spcBef>
            </a:pPr>
            <a:r>
              <a:rPr sz="2500" spc="45" dirty="0">
                <a:latin typeface="Times New Roman"/>
                <a:cs typeface="Times New Roman"/>
              </a:rPr>
              <a:t>Judging  </a:t>
            </a:r>
            <a:r>
              <a:rPr sz="2500" spc="50" dirty="0">
                <a:latin typeface="Times New Roman"/>
                <a:cs typeface="Times New Roman"/>
              </a:rPr>
              <a:t>D</a:t>
            </a:r>
            <a:r>
              <a:rPr sz="2500" spc="20" dirty="0">
                <a:latin typeface="Times New Roman"/>
                <a:cs typeface="Times New Roman"/>
              </a:rPr>
              <a:t>i</a:t>
            </a:r>
            <a:r>
              <a:rPr sz="2500" spc="105" dirty="0">
                <a:latin typeface="Times New Roman"/>
                <a:cs typeface="Times New Roman"/>
              </a:rPr>
              <a:t>st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195" dirty="0">
                <a:latin typeface="Times New Roman"/>
                <a:cs typeface="Times New Roman"/>
              </a:rPr>
              <a:t>n</a:t>
            </a:r>
            <a:r>
              <a:rPr sz="2500" spc="35" dirty="0">
                <a:latin typeface="Times New Roman"/>
                <a:cs typeface="Times New Roman"/>
              </a:rPr>
              <a:t>c</a:t>
            </a:r>
            <a:r>
              <a:rPr sz="2500" spc="175" dirty="0">
                <a:latin typeface="Times New Roman"/>
                <a:cs typeface="Times New Roman"/>
              </a:rPr>
              <a:t>t</a:t>
            </a:r>
            <a:r>
              <a:rPr sz="2500" spc="-15" dirty="0">
                <a:latin typeface="Times New Roman"/>
                <a:cs typeface="Times New Roman"/>
              </a:rPr>
              <a:t>i</a:t>
            </a:r>
            <a:r>
              <a:rPr sz="2500" spc="-110" dirty="0">
                <a:latin typeface="Times New Roman"/>
                <a:cs typeface="Times New Roman"/>
              </a:rPr>
              <a:t>v</a:t>
            </a:r>
            <a:r>
              <a:rPr sz="2500" spc="90" dirty="0">
                <a:latin typeface="Times New Roman"/>
                <a:cs typeface="Times New Roman"/>
              </a:rPr>
              <a:t>e</a:t>
            </a:r>
            <a:r>
              <a:rPr sz="2500" spc="195" dirty="0">
                <a:latin typeface="Times New Roman"/>
                <a:cs typeface="Times New Roman"/>
              </a:rPr>
              <a:t>n</a:t>
            </a:r>
            <a:r>
              <a:rPr sz="2500" spc="90" dirty="0">
                <a:latin typeface="Times New Roman"/>
                <a:cs typeface="Times New Roman"/>
              </a:rPr>
              <a:t>e</a:t>
            </a:r>
            <a:r>
              <a:rPr sz="2500" spc="30" dirty="0">
                <a:latin typeface="Times New Roman"/>
                <a:cs typeface="Times New Roman"/>
              </a:rPr>
              <a:t>ss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001"/>
            <a:ext cx="596201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0" dirty="0"/>
              <a:t>TERM </a:t>
            </a:r>
            <a:r>
              <a:rPr sz="5000" spc="-380" dirty="0"/>
              <a:t>OF</a:t>
            </a:r>
            <a:r>
              <a:rPr sz="5000" spc="-660" dirty="0"/>
              <a:t> </a:t>
            </a:r>
            <a:r>
              <a:rPr sz="5000" spc="-315" dirty="0"/>
              <a:t>PROTECTION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457200" y="1764029"/>
            <a:ext cx="5937885" cy="0"/>
          </a:xfrm>
          <a:custGeom>
            <a:avLst/>
            <a:gdLst/>
            <a:ahLst/>
            <a:cxnLst/>
            <a:rect l="l" t="t" r="r" b="b"/>
            <a:pathLst>
              <a:path w="5937885">
                <a:moveTo>
                  <a:pt x="0" y="0"/>
                </a:moveTo>
                <a:lnTo>
                  <a:pt x="5937504" y="0"/>
                </a:lnTo>
              </a:path>
            </a:pathLst>
          </a:custGeom>
          <a:ln w="57912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8244" y="2057400"/>
            <a:ext cx="2324735" cy="4264025"/>
          </a:xfrm>
          <a:custGeom>
            <a:avLst/>
            <a:gdLst/>
            <a:ahLst/>
            <a:cxnLst/>
            <a:rect l="l" t="t" r="r" b="b"/>
            <a:pathLst>
              <a:path w="2324735" h="4264025">
                <a:moveTo>
                  <a:pt x="2138578" y="0"/>
                </a:moveTo>
                <a:lnTo>
                  <a:pt x="185966" y="0"/>
                </a:lnTo>
                <a:lnTo>
                  <a:pt x="136529" y="6642"/>
                </a:lnTo>
                <a:lnTo>
                  <a:pt x="92106" y="25390"/>
                </a:lnTo>
                <a:lnTo>
                  <a:pt x="54468" y="54468"/>
                </a:lnTo>
                <a:lnTo>
                  <a:pt x="25390" y="92106"/>
                </a:lnTo>
                <a:lnTo>
                  <a:pt x="6642" y="136529"/>
                </a:lnTo>
                <a:lnTo>
                  <a:pt x="0" y="185966"/>
                </a:lnTo>
                <a:lnTo>
                  <a:pt x="0" y="4263986"/>
                </a:lnTo>
                <a:lnTo>
                  <a:pt x="2324531" y="4263986"/>
                </a:lnTo>
                <a:lnTo>
                  <a:pt x="2324531" y="185966"/>
                </a:lnTo>
                <a:lnTo>
                  <a:pt x="2317888" y="136529"/>
                </a:lnTo>
                <a:lnTo>
                  <a:pt x="2299142" y="92106"/>
                </a:lnTo>
                <a:lnTo>
                  <a:pt x="2270064" y="54468"/>
                </a:lnTo>
                <a:lnTo>
                  <a:pt x="2232429" y="25390"/>
                </a:lnTo>
                <a:lnTo>
                  <a:pt x="2188009" y="6642"/>
                </a:lnTo>
                <a:lnTo>
                  <a:pt x="213857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8244" y="2057400"/>
            <a:ext cx="2324735" cy="4264025"/>
          </a:xfrm>
          <a:custGeom>
            <a:avLst/>
            <a:gdLst/>
            <a:ahLst/>
            <a:cxnLst/>
            <a:rect l="l" t="t" r="r" b="b"/>
            <a:pathLst>
              <a:path w="2324735" h="4264025">
                <a:moveTo>
                  <a:pt x="185966" y="0"/>
                </a:moveTo>
                <a:lnTo>
                  <a:pt x="2138578" y="0"/>
                </a:lnTo>
                <a:lnTo>
                  <a:pt x="2188009" y="6642"/>
                </a:lnTo>
                <a:lnTo>
                  <a:pt x="2232429" y="25390"/>
                </a:lnTo>
                <a:lnTo>
                  <a:pt x="2270064" y="54468"/>
                </a:lnTo>
                <a:lnTo>
                  <a:pt x="2299142" y="92106"/>
                </a:lnTo>
                <a:lnTo>
                  <a:pt x="2317888" y="136529"/>
                </a:lnTo>
                <a:lnTo>
                  <a:pt x="2324531" y="185966"/>
                </a:lnTo>
                <a:lnTo>
                  <a:pt x="2324531" y="4263986"/>
                </a:lnTo>
                <a:lnTo>
                  <a:pt x="0" y="4263986"/>
                </a:lnTo>
                <a:lnTo>
                  <a:pt x="0" y="185966"/>
                </a:lnTo>
                <a:lnTo>
                  <a:pt x="6642" y="136529"/>
                </a:lnTo>
                <a:lnTo>
                  <a:pt x="25390" y="92106"/>
                </a:lnTo>
                <a:lnTo>
                  <a:pt x="54468" y="54468"/>
                </a:lnTo>
                <a:lnTo>
                  <a:pt x="92106" y="25390"/>
                </a:lnTo>
                <a:lnTo>
                  <a:pt x="136529" y="6642"/>
                </a:lnTo>
                <a:lnTo>
                  <a:pt x="185966" y="0"/>
                </a:lnTo>
                <a:close/>
              </a:path>
            </a:pathLst>
          </a:custGeom>
          <a:ln w="25400">
            <a:solidFill>
              <a:srgbClr val="0F6F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0493" y="2138794"/>
            <a:ext cx="1780539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ts val="2640"/>
              </a:lnSpc>
              <a:spcBef>
                <a:spcPts val="385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spc="70" dirty="0">
                <a:latin typeface="Times New Roman"/>
                <a:cs typeface="Times New Roman"/>
              </a:rPr>
              <a:t>Initial  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e</a:t>
            </a:r>
            <a:r>
              <a:rPr sz="2400" spc="25" dirty="0">
                <a:latin typeface="Times New Roman"/>
                <a:cs typeface="Times New Roman"/>
              </a:rPr>
              <a:t>gi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spc="135" dirty="0">
                <a:latin typeface="Times New Roman"/>
                <a:cs typeface="Times New Roman"/>
              </a:rPr>
              <a:t>t</a:t>
            </a:r>
            <a:r>
              <a:rPr sz="2400" spc="125" dirty="0">
                <a:latin typeface="Times New Roman"/>
                <a:cs typeface="Times New Roman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ti</a:t>
            </a:r>
            <a:r>
              <a:rPr sz="2400" spc="130" dirty="0">
                <a:latin typeface="Times New Roman"/>
                <a:cs typeface="Times New Roman"/>
              </a:rPr>
              <a:t>o</a:t>
            </a:r>
            <a:r>
              <a:rPr sz="2400" spc="19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093" y="2807830"/>
            <a:ext cx="195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2230" algn="l"/>
              </a:tabLst>
            </a:pP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n</a:t>
            </a:r>
            <a:r>
              <a:rPr sz="2400" spc="17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0" dirty="0">
                <a:latin typeface="Times New Roman"/>
                <a:cs typeface="Times New Roman"/>
              </a:rPr>
              <a:t>e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110" dirty="0">
                <a:latin typeface="Times New Roman"/>
                <a:cs typeface="Times New Roman"/>
              </a:rPr>
              <a:t>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093" y="3143110"/>
            <a:ext cx="1962150" cy="10617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640"/>
              </a:lnSpc>
              <a:spcBef>
                <a:spcPts val="385"/>
              </a:spcBef>
              <a:tabLst>
                <a:tab pos="1207135" algn="l"/>
                <a:tab pos="1574165" algn="l"/>
              </a:tabLst>
            </a:pPr>
            <a:r>
              <a:rPr sz="2400" spc="114" dirty="0">
                <a:latin typeface="Times New Roman"/>
                <a:cs typeface="Times New Roman"/>
              </a:rPr>
              <a:t>subsequent  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130" dirty="0">
                <a:latin typeface="Times New Roman"/>
                <a:cs typeface="Times New Roman"/>
              </a:rPr>
              <a:t>e</a:t>
            </a:r>
            <a:r>
              <a:rPr sz="2400" spc="140" dirty="0">
                <a:latin typeface="Times New Roman"/>
                <a:cs typeface="Times New Roman"/>
              </a:rPr>
              <a:t>n</a:t>
            </a:r>
            <a:r>
              <a:rPr sz="2400" spc="40" dirty="0">
                <a:latin typeface="Times New Roman"/>
                <a:cs typeface="Times New Roman"/>
              </a:rPr>
              <a:t>e</a:t>
            </a:r>
            <a:r>
              <a:rPr sz="2400" spc="35" dirty="0">
                <a:latin typeface="Times New Roman"/>
                <a:cs typeface="Times New Roman"/>
              </a:rPr>
              <a:t>w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f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spc="100" dirty="0">
                <a:latin typeface="Times New Roman"/>
                <a:cs typeface="Times New Roman"/>
              </a:rPr>
              <a:t>r  </a:t>
            </a:r>
            <a:r>
              <a:rPr sz="2400" spc="60" dirty="0">
                <a:latin typeface="Times New Roman"/>
                <a:cs typeface="Times New Roman"/>
              </a:rPr>
              <a:t>seven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years.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7305" y="5883262"/>
            <a:ext cx="2324735" cy="441959"/>
          </a:xfrm>
          <a:custGeom>
            <a:avLst/>
            <a:gdLst/>
            <a:ahLst/>
            <a:cxnLst/>
            <a:rect l="l" t="t" r="r" b="b"/>
            <a:pathLst>
              <a:path w="2324735" h="441960">
                <a:moveTo>
                  <a:pt x="0" y="0"/>
                </a:moveTo>
                <a:lnTo>
                  <a:pt x="2324531" y="0"/>
                </a:lnTo>
                <a:lnTo>
                  <a:pt x="2324531" y="441337"/>
                </a:lnTo>
                <a:lnTo>
                  <a:pt x="0" y="441337"/>
                </a:lnTo>
                <a:lnTo>
                  <a:pt x="0" y="0"/>
                </a:lnTo>
                <a:close/>
              </a:path>
            </a:pathLst>
          </a:custGeom>
          <a:solidFill>
            <a:srgbClr val="0F6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49790" y="5461785"/>
            <a:ext cx="174409" cy="253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9790" y="5461785"/>
            <a:ext cx="174625" cy="253365"/>
          </a:xfrm>
          <a:custGeom>
            <a:avLst/>
            <a:gdLst/>
            <a:ahLst/>
            <a:cxnLst/>
            <a:rect l="l" t="t" r="r" b="b"/>
            <a:pathLst>
              <a:path w="174625" h="253364">
                <a:moveTo>
                  <a:pt x="0" y="126606"/>
                </a:moveTo>
                <a:lnTo>
                  <a:pt x="6852" y="175888"/>
                </a:lnTo>
                <a:lnTo>
                  <a:pt x="25539" y="216131"/>
                </a:lnTo>
                <a:lnTo>
                  <a:pt x="53256" y="243263"/>
                </a:lnTo>
                <a:lnTo>
                  <a:pt x="87198" y="253212"/>
                </a:lnTo>
                <a:lnTo>
                  <a:pt x="121147" y="243263"/>
                </a:lnTo>
                <a:lnTo>
                  <a:pt x="148867" y="216131"/>
                </a:lnTo>
                <a:lnTo>
                  <a:pt x="167556" y="175888"/>
                </a:lnTo>
                <a:lnTo>
                  <a:pt x="174409" y="126606"/>
                </a:lnTo>
                <a:lnTo>
                  <a:pt x="167556" y="77323"/>
                </a:lnTo>
                <a:lnTo>
                  <a:pt x="148867" y="37080"/>
                </a:lnTo>
                <a:lnTo>
                  <a:pt x="121147" y="9948"/>
                </a:lnTo>
                <a:lnTo>
                  <a:pt x="87198" y="0"/>
                </a:lnTo>
                <a:lnTo>
                  <a:pt x="53256" y="9948"/>
                </a:lnTo>
                <a:lnTo>
                  <a:pt x="25539" y="37080"/>
                </a:lnTo>
                <a:lnTo>
                  <a:pt x="6852" y="77323"/>
                </a:lnTo>
                <a:lnTo>
                  <a:pt x="0" y="126606"/>
                </a:lnTo>
                <a:close/>
              </a:path>
            </a:pathLst>
          </a:custGeom>
          <a:ln w="25400">
            <a:solidFill>
              <a:srgbClr val="CCD5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14471" y="2057539"/>
            <a:ext cx="2324735" cy="4251325"/>
          </a:xfrm>
          <a:custGeom>
            <a:avLst/>
            <a:gdLst/>
            <a:ahLst/>
            <a:cxnLst/>
            <a:rect l="l" t="t" r="r" b="b"/>
            <a:pathLst>
              <a:path w="2324735" h="4251325">
                <a:moveTo>
                  <a:pt x="2138578" y="0"/>
                </a:moveTo>
                <a:lnTo>
                  <a:pt x="185966" y="0"/>
                </a:lnTo>
                <a:lnTo>
                  <a:pt x="136529" y="6642"/>
                </a:lnTo>
                <a:lnTo>
                  <a:pt x="92106" y="25390"/>
                </a:lnTo>
                <a:lnTo>
                  <a:pt x="54468" y="54468"/>
                </a:lnTo>
                <a:lnTo>
                  <a:pt x="25390" y="92106"/>
                </a:lnTo>
                <a:lnTo>
                  <a:pt x="6642" y="136529"/>
                </a:lnTo>
                <a:lnTo>
                  <a:pt x="0" y="185966"/>
                </a:lnTo>
                <a:lnTo>
                  <a:pt x="0" y="4250753"/>
                </a:lnTo>
                <a:lnTo>
                  <a:pt x="2324531" y="4250753"/>
                </a:lnTo>
                <a:lnTo>
                  <a:pt x="2324531" y="185966"/>
                </a:lnTo>
                <a:lnTo>
                  <a:pt x="2317888" y="136529"/>
                </a:lnTo>
                <a:lnTo>
                  <a:pt x="2299142" y="92106"/>
                </a:lnTo>
                <a:lnTo>
                  <a:pt x="2270064" y="54468"/>
                </a:lnTo>
                <a:lnTo>
                  <a:pt x="2232429" y="25390"/>
                </a:lnTo>
                <a:lnTo>
                  <a:pt x="2188009" y="6642"/>
                </a:lnTo>
                <a:lnTo>
                  <a:pt x="213857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14471" y="2057539"/>
            <a:ext cx="2324735" cy="4251325"/>
          </a:xfrm>
          <a:custGeom>
            <a:avLst/>
            <a:gdLst/>
            <a:ahLst/>
            <a:cxnLst/>
            <a:rect l="l" t="t" r="r" b="b"/>
            <a:pathLst>
              <a:path w="2324735" h="4251325">
                <a:moveTo>
                  <a:pt x="185966" y="0"/>
                </a:moveTo>
                <a:lnTo>
                  <a:pt x="2138578" y="0"/>
                </a:lnTo>
                <a:lnTo>
                  <a:pt x="2188009" y="6642"/>
                </a:lnTo>
                <a:lnTo>
                  <a:pt x="2232429" y="25390"/>
                </a:lnTo>
                <a:lnTo>
                  <a:pt x="2270064" y="54468"/>
                </a:lnTo>
                <a:lnTo>
                  <a:pt x="2299142" y="92106"/>
                </a:lnTo>
                <a:lnTo>
                  <a:pt x="2317888" y="136529"/>
                </a:lnTo>
                <a:lnTo>
                  <a:pt x="2324531" y="185966"/>
                </a:lnTo>
                <a:lnTo>
                  <a:pt x="2324531" y="4250753"/>
                </a:lnTo>
                <a:lnTo>
                  <a:pt x="0" y="4250753"/>
                </a:lnTo>
                <a:lnTo>
                  <a:pt x="0" y="185966"/>
                </a:lnTo>
                <a:lnTo>
                  <a:pt x="6642" y="136529"/>
                </a:lnTo>
                <a:lnTo>
                  <a:pt x="25390" y="92106"/>
                </a:lnTo>
                <a:lnTo>
                  <a:pt x="54468" y="54468"/>
                </a:lnTo>
                <a:lnTo>
                  <a:pt x="92106" y="25390"/>
                </a:lnTo>
                <a:lnTo>
                  <a:pt x="136529" y="6642"/>
                </a:lnTo>
                <a:lnTo>
                  <a:pt x="185966" y="0"/>
                </a:lnTo>
                <a:close/>
              </a:path>
            </a:pathLst>
          </a:custGeom>
          <a:ln w="25400">
            <a:solidFill>
              <a:srgbClr val="0F6F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86721" y="2138934"/>
            <a:ext cx="2188210" cy="13957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 algn="just">
              <a:lnSpc>
                <a:spcPct val="91500"/>
              </a:lnSpc>
              <a:spcBef>
                <a:spcPts val="345"/>
              </a:spcBef>
              <a:buChar char="•"/>
              <a:tabLst>
                <a:tab pos="241300" algn="l"/>
              </a:tabLst>
            </a:pPr>
            <a:r>
              <a:rPr sz="2400" spc="90" dirty="0">
                <a:latin typeface="Times New Roman"/>
                <a:cs typeface="Times New Roman"/>
              </a:rPr>
              <a:t>India </a:t>
            </a:r>
            <a:r>
              <a:rPr sz="2400" spc="65" dirty="0">
                <a:latin typeface="Times New Roman"/>
                <a:cs typeface="Times New Roman"/>
              </a:rPr>
              <a:t>provides  </a:t>
            </a:r>
            <a:r>
              <a:rPr sz="2400" spc="140" dirty="0">
                <a:latin typeface="Times New Roman"/>
                <a:cs typeface="Times New Roman"/>
              </a:rPr>
              <a:t>ten </a:t>
            </a:r>
            <a:r>
              <a:rPr sz="2400" spc="40" dirty="0">
                <a:latin typeface="Times New Roman"/>
                <a:cs typeface="Times New Roman"/>
              </a:rPr>
              <a:t>years </a:t>
            </a:r>
            <a:r>
              <a:rPr sz="2400" spc="100" dirty="0">
                <a:latin typeface="Times New Roman"/>
                <a:cs typeface="Times New Roman"/>
              </a:rPr>
              <a:t>with  </a:t>
            </a:r>
            <a:r>
              <a:rPr sz="2400" spc="40" dirty="0">
                <a:latin typeface="Times New Roman"/>
                <a:cs typeface="Times New Roman"/>
              </a:rPr>
              <a:t>effect </a:t>
            </a:r>
            <a:r>
              <a:rPr sz="2400" spc="80" dirty="0">
                <a:latin typeface="Times New Roman"/>
                <a:cs typeface="Times New Roman"/>
              </a:rPr>
              <a:t>from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  </a:t>
            </a:r>
            <a:r>
              <a:rPr sz="2400" spc="110" dirty="0">
                <a:latin typeface="Times New Roman"/>
                <a:cs typeface="Times New Roman"/>
              </a:rPr>
              <a:t>commenceme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3433" y="3478529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5321" y="3478529"/>
            <a:ext cx="1656714" cy="10604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45"/>
              </a:spcBef>
            </a:pPr>
            <a:r>
              <a:rPr sz="2400" spc="180" dirty="0">
                <a:latin typeface="Times New Roman"/>
                <a:cs typeface="Times New Roman"/>
              </a:rPr>
              <a:t>nt  </a:t>
            </a:r>
            <a:r>
              <a:rPr sz="2400" spc="-135" dirty="0">
                <a:latin typeface="Times New Roman"/>
                <a:cs typeface="Times New Roman"/>
              </a:rPr>
              <a:t>T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114" dirty="0">
                <a:latin typeface="Times New Roman"/>
                <a:cs typeface="Times New Roman"/>
              </a:rPr>
              <a:t>a</a:t>
            </a:r>
            <a:r>
              <a:rPr sz="2400" spc="125" dirty="0">
                <a:latin typeface="Times New Roman"/>
                <a:cs typeface="Times New Roman"/>
              </a:rPr>
              <a:t>d</a:t>
            </a:r>
            <a:r>
              <a:rPr sz="2400" spc="80" dirty="0">
                <a:latin typeface="Times New Roman"/>
                <a:cs typeface="Times New Roman"/>
              </a:rPr>
              <a:t>e</a:t>
            </a:r>
            <a:r>
              <a:rPr sz="2400" spc="204" dirty="0">
                <a:latin typeface="Times New Roman"/>
                <a:cs typeface="Times New Roman"/>
              </a:rPr>
              <a:t>m</a:t>
            </a:r>
            <a:r>
              <a:rPr sz="2400" spc="114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rk</a:t>
            </a:r>
            <a:r>
              <a:rPr sz="2400" spc="10" dirty="0">
                <a:latin typeface="Times New Roman"/>
                <a:cs typeface="Times New Roman"/>
              </a:rPr>
              <a:t>s,  </a:t>
            </a:r>
            <a:r>
              <a:rPr sz="2400" spc="20" dirty="0">
                <a:latin typeface="Times New Roman"/>
                <a:cs typeface="Times New Roman"/>
              </a:rPr>
              <a:t>Act,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1999.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72497" y="5967768"/>
            <a:ext cx="2324735" cy="356870"/>
          </a:xfrm>
          <a:custGeom>
            <a:avLst/>
            <a:gdLst/>
            <a:ahLst/>
            <a:cxnLst/>
            <a:rect l="l" t="t" r="r" b="b"/>
            <a:pathLst>
              <a:path w="2324735" h="356870">
                <a:moveTo>
                  <a:pt x="0" y="0"/>
                </a:moveTo>
                <a:lnTo>
                  <a:pt x="2324531" y="0"/>
                </a:lnTo>
                <a:lnTo>
                  <a:pt x="2324531" y="356831"/>
                </a:lnTo>
                <a:lnTo>
                  <a:pt x="0" y="356831"/>
                </a:lnTo>
                <a:lnTo>
                  <a:pt x="0" y="0"/>
                </a:lnTo>
                <a:close/>
              </a:path>
            </a:pathLst>
          </a:custGeom>
          <a:solidFill>
            <a:srgbClr val="0F6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7500" y="5473698"/>
            <a:ext cx="229387" cy="22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0699" y="2057400"/>
            <a:ext cx="2324735" cy="4257675"/>
          </a:xfrm>
          <a:custGeom>
            <a:avLst/>
            <a:gdLst/>
            <a:ahLst/>
            <a:cxnLst/>
            <a:rect l="l" t="t" r="r" b="b"/>
            <a:pathLst>
              <a:path w="2324734" h="4257675">
                <a:moveTo>
                  <a:pt x="2138578" y="0"/>
                </a:moveTo>
                <a:lnTo>
                  <a:pt x="185966" y="0"/>
                </a:lnTo>
                <a:lnTo>
                  <a:pt x="136529" y="6642"/>
                </a:lnTo>
                <a:lnTo>
                  <a:pt x="92106" y="25390"/>
                </a:lnTo>
                <a:lnTo>
                  <a:pt x="54468" y="54468"/>
                </a:lnTo>
                <a:lnTo>
                  <a:pt x="25390" y="92106"/>
                </a:lnTo>
                <a:lnTo>
                  <a:pt x="6642" y="136529"/>
                </a:lnTo>
                <a:lnTo>
                  <a:pt x="0" y="185966"/>
                </a:lnTo>
                <a:lnTo>
                  <a:pt x="0" y="4257205"/>
                </a:lnTo>
                <a:lnTo>
                  <a:pt x="2324531" y="4257205"/>
                </a:lnTo>
                <a:lnTo>
                  <a:pt x="2324531" y="185966"/>
                </a:lnTo>
                <a:lnTo>
                  <a:pt x="2317888" y="136529"/>
                </a:lnTo>
                <a:lnTo>
                  <a:pt x="2299142" y="92106"/>
                </a:lnTo>
                <a:lnTo>
                  <a:pt x="2270064" y="54468"/>
                </a:lnTo>
                <a:lnTo>
                  <a:pt x="2232429" y="25390"/>
                </a:lnTo>
                <a:lnTo>
                  <a:pt x="2188009" y="6642"/>
                </a:lnTo>
                <a:lnTo>
                  <a:pt x="2138578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0699" y="2057400"/>
            <a:ext cx="2324735" cy="4257675"/>
          </a:xfrm>
          <a:custGeom>
            <a:avLst/>
            <a:gdLst/>
            <a:ahLst/>
            <a:cxnLst/>
            <a:rect l="l" t="t" r="r" b="b"/>
            <a:pathLst>
              <a:path w="2324734" h="4257675">
                <a:moveTo>
                  <a:pt x="185966" y="0"/>
                </a:moveTo>
                <a:lnTo>
                  <a:pt x="2138578" y="0"/>
                </a:lnTo>
                <a:lnTo>
                  <a:pt x="2188009" y="6642"/>
                </a:lnTo>
                <a:lnTo>
                  <a:pt x="2232429" y="25390"/>
                </a:lnTo>
                <a:lnTo>
                  <a:pt x="2270064" y="54468"/>
                </a:lnTo>
                <a:lnTo>
                  <a:pt x="2299142" y="92106"/>
                </a:lnTo>
                <a:lnTo>
                  <a:pt x="2317888" y="136529"/>
                </a:lnTo>
                <a:lnTo>
                  <a:pt x="2324531" y="185966"/>
                </a:lnTo>
                <a:lnTo>
                  <a:pt x="2324531" y="4257205"/>
                </a:lnTo>
                <a:lnTo>
                  <a:pt x="0" y="4257205"/>
                </a:lnTo>
                <a:lnTo>
                  <a:pt x="0" y="185966"/>
                </a:lnTo>
                <a:lnTo>
                  <a:pt x="6642" y="136529"/>
                </a:lnTo>
                <a:lnTo>
                  <a:pt x="25390" y="92106"/>
                </a:lnTo>
                <a:lnTo>
                  <a:pt x="54468" y="54468"/>
                </a:lnTo>
                <a:lnTo>
                  <a:pt x="92106" y="25390"/>
                </a:lnTo>
                <a:lnTo>
                  <a:pt x="136529" y="6642"/>
                </a:lnTo>
                <a:lnTo>
                  <a:pt x="185966" y="0"/>
                </a:lnTo>
                <a:close/>
              </a:path>
            </a:pathLst>
          </a:custGeom>
          <a:ln w="25400">
            <a:solidFill>
              <a:srgbClr val="0F6F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22949" y="2138794"/>
            <a:ext cx="2186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  <a:tab pos="1531620" algn="l"/>
                <a:tab pos="2026920" algn="l"/>
              </a:tabLst>
            </a:pPr>
            <a:r>
              <a:rPr sz="2400" spc="140" dirty="0">
                <a:latin typeface="Times New Roman"/>
                <a:cs typeface="Times New Roman"/>
              </a:rPr>
              <a:t>no</a:t>
            </a:r>
            <a:r>
              <a:rPr sz="2400" spc="190" dirty="0">
                <a:latin typeface="Times New Roman"/>
                <a:cs typeface="Times New Roman"/>
              </a:rPr>
              <a:t>n</a:t>
            </a:r>
            <a:r>
              <a:rPr sz="2400" spc="60" dirty="0">
                <a:latin typeface="Times New Roman"/>
                <a:cs typeface="Times New Roman"/>
              </a:rPr>
              <a:t>-</a:t>
            </a:r>
            <a:r>
              <a:rPr sz="2400" spc="165" dirty="0">
                <a:latin typeface="Times New Roman"/>
                <a:cs typeface="Times New Roman"/>
              </a:rPr>
              <a:t>u</a:t>
            </a:r>
            <a:r>
              <a:rPr sz="2400" spc="60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90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1549" y="2474074"/>
            <a:ext cx="1962150" cy="7251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  <a:tabLst>
                <a:tab pos="1574165" algn="l"/>
              </a:tabLst>
            </a:pPr>
            <a:r>
              <a:rPr sz="2400" spc="75" dirty="0">
                <a:latin typeface="Times New Roman"/>
                <a:cs typeface="Times New Roman"/>
              </a:rPr>
              <a:t>registered  </a:t>
            </a:r>
            <a:r>
              <a:rPr sz="2400" spc="180" dirty="0">
                <a:latin typeface="Times New Roman"/>
                <a:cs typeface="Times New Roman"/>
              </a:rPr>
              <a:t>t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114" dirty="0">
                <a:latin typeface="Times New Roman"/>
                <a:cs typeface="Times New Roman"/>
              </a:rPr>
              <a:t>a</a:t>
            </a:r>
            <a:r>
              <a:rPr sz="2400" spc="125" dirty="0">
                <a:latin typeface="Times New Roman"/>
                <a:cs typeface="Times New Roman"/>
              </a:rPr>
              <a:t>d</a:t>
            </a:r>
            <a:r>
              <a:rPr sz="2400" spc="80" dirty="0">
                <a:latin typeface="Times New Roman"/>
                <a:cs typeface="Times New Roman"/>
              </a:rPr>
              <a:t>e</a:t>
            </a:r>
            <a:r>
              <a:rPr sz="2400" spc="204" dirty="0">
                <a:latin typeface="Times New Roman"/>
                <a:cs typeface="Times New Roman"/>
              </a:rPr>
              <a:t>m</a:t>
            </a:r>
            <a:r>
              <a:rPr sz="2400" spc="114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	f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spc="12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1549" y="3143110"/>
            <a:ext cx="19583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375" algn="l"/>
              </a:tabLst>
            </a:pPr>
            <a:r>
              <a:rPr sz="2400" spc="85" dirty="0">
                <a:latin typeface="Times New Roman"/>
                <a:cs typeface="Times New Roman"/>
              </a:rPr>
              <a:t>a	</a:t>
            </a:r>
            <a:r>
              <a:rPr sz="2400" spc="110" dirty="0">
                <a:latin typeface="Times New Roman"/>
                <a:cs typeface="Times New Roman"/>
              </a:rPr>
              <a:t>continuous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1549" y="3478390"/>
            <a:ext cx="195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9494" algn="l"/>
                <a:tab pos="1475105" algn="l"/>
              </a:tabLst>
            </a:pPr>
            <a:r>
              <a:rPr sz="2400" spc="110" dirty="0">
                <a:latin typeface="Times New Roman"/>
                <a:cs typeface="Times New Roman"/>
              </a:rPr>
              <a:t>pe</a:t>
            </a:r>
            <a:r>
              <a:rPr sz="2400" spc="120" dirty="0">
                <a:latin typeface="Times New Roman"/>
                <a:cs typeface="Times New Roman"/>
              </a:rPr>
              <a:t>r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spc="90" dirty="0">
                <a:latin typeface="Times New Roman"/>
                <a:cs typeface="Times New Roman"/>
              </a:rPr>
              <a:t>o</a:t>
            </a:r>
            <a:r>
              <a:rPr sz="2400" spc="16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90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f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35" dirty="0">
                <a:latin typeface="Times New Roman"/>
                <a:cs typeface="Times New Roman"/>
              </a:rPr>
              <a:t>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1549" y="3813670"/>
            <a:ext cx="1962150" cy="7251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  <a:tabLst>
                <a:tab pos="1137285" algn="l"/>
                <a:tab pos="1574165" algn="l"/>
                <a:tab pos="1800225" algn="l"/>
              </a:tabLst>
            </a:pPr>
            <a:r>
              <a:rPr sz="2400" spc="-45" dirty="0">
                <a:latin typeface="Times New Roman"/>
                <a:cs typeface="Times New Roman"/>
              </a:rPr>
              <a:t>y</a:t>
            </a:r>
            <a:r>
              <a:rPr sz="2400" spc="15" dirty="0">
                <a:latin typeface="Times New Roman"/>
                <a:cs typeface="Times New Roman"/>
              </a:rPr>
              <a:t>e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r</a:t>
            </a:r>
            <a:r>
              <a:rPr sz="2400" spc="3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spc="60" dirty="0">
                <a:latin typeface="Times New Roman"/>
                <a:cs typeface="Times New Roman"/>
              </a:rPr>
              <a:t>a  </a:t>
            </a:r>
            <a:r>
              <a:rPr sz="2400" spc="20" dirty="0">
                <a:latin typeface="Times New Roman"/>
                <a:cs typeface="Times New Roman"/>
              </a:rPr>
              <a:t>g</a:t>
            </a:r>
            <a:r>
              <a:rPr sz="2400" spc="50" dirty="0">
                <a:latin typeface="Times New Roman"/>
                <a:cs typeface="Times New Roman"/>
              </a:rPr>
              <a:t>r</a:t>
            </a:r>
            <a:r>
              <a:rPr sz="2400" spc="125" dirty="0">
                <a:latin typeface="Times New Roman"/>
                <a:cs typeface="Times New Roman"/>
              </a:rPr>
              <a:t>o</a:t>
            </a:r>
            <a:r>
              <a:rPr sz="2400" spc="165" dirty="0">
                <a:latin typeface="Times New Roman"/>
                <a:cs typeface="Times New Roman"/>
              </a:rPr>
              <a:t>u</a:t>
            </a:r>
            <a:r>
              <a:rPr sz="2400" spc="190" dirty="0">
                <a:latin typeface="Times New Roman"/>
                <a:cs typeface="Times New Roman"/>
              </a:rPr>
              <a:t>n</a:t>
            </a:r>
            <a:r>
              <a:rPr sz="2400" spc="16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	f</a:t>
            </a:r>
            <a:r>
              <a:rPr sz="2400" spc="15" dirty="0">
                <a:latin typeface="Times New Roman"/>
                <a:cs typeface="Times New Roman"/>
              </a:rPr>
              <a:t>o</a:t>
            </a:r>
            <a:r>
              <a:rPr sz="2400" spc="12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1549" y="4482706"/>
            <a:ext cx="1955800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2640"/>
              </a:lnSpc>
              <a:spcBef>
                <a:spcPts val="385"/>
              </a:spcBef>
              <a:tabLst>
                <a:tab pos="417830" algn="l"/>
              </a:tabLst>
            </a:pPr>
            <a:r>
              <a:rPr sz="2400" spc="80" dirty="0">
                <a:latin typeface="Times New Roman"/>
                <a:cs typeface="Times New Roman"/>
              </a:rPr>
              <a:t>cancellation  </a:t>
            </a:r>
            <a:r>
              <a:rPr sz="2400" spc="90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e</a:t>
            </a:r>
            <a:r>
              <a:rPr sz="2400" spc="25" dirty="0">
                <a:latin typeface="Times New Roman"/>
                <a:cs typeface="Times New Roman"/>
              </a:rPr>
              <a:t>gi</a:t>
            </a:r>
            <a:r>
              <a:rPr sz="2400" spc="20" dirty="0">
                <a:latin typeface="Times New Roman"/>
                <a:cs typeface="Times New Roman"/>
              </a:rPr>
              <a:t>s</a:t>
            </a:r>
            <a:r>
              <a:rPr sz="2400" spc="170" dirty="0">
                <a:latin typeface="Times New Roman"/>
                <a:cs typeface="Times New Roman"/>
              </a:rPr>
              <a:t>t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70" dirty="0">
                <a:latin typeface="Times New Roman"/>
                <a:cs typeface="Times New Roman"/>
              </a:rPr>
              <a:t>a</a:t>
            </a:r>
            <a:r>
              <a:rPr sz="2400" spc="170" dirty="0">
                <a:latin typeface="Times New Roman"/>
                <a:cs typeface="Times New Roman"/>
              </a:rPr>
              <a:t>t</a:t>
            </a:r>
            <a:r>
              <a:rPr sz="2400" spc="35" dirty="0">
                <a:latin typeface="Times New Roman"/>
                <a:cs typeface="Times New Roman"/>
              </a:rPr>
              <a:t>i</a:t>
            </a:r>
            <a:r>
              <a:rPr sz="2400" spc="65" dirty="0">
                <a:latin typeface="Times New Roman"/>
                <a:cs typeface="Times New Roman"/>
              </a:rPr>
              <a:t>o</a:t>
            </a:r>
            <a:r>
              <a:rPr sz="2400" spc="19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1549" y="5151742"/>
            <a:ext cx="195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7785" algn="l"/>
              </a:tabLst>
            </a:pPr>
            <a:r>
              <a:rPr sz="2400" spc="90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45" dirty="0">
                <a:latin typeface="Times New Roman"/>
                <a:cs typeface="Times New Roman"/>
              </a:rPr>
              <a:t>s</a:t>
            </a:r>
            <a:r>
              <a:rPr sz="2400" spc="165" dirty="0">
                <a:latin typeface="Times New Roman"/>
                <a:cs typeface="Times New Roman"/>
              </a:rPr>
              <a:t>u</a:t>
            </a:r>
            <a:r>
              <a:rPr sz="2400" spc="110" dirty="0">
                <a:latin typeface="Times New Roman"/>
                <a:cs typeface="Times New Roman"/>
              </a:rPr>
              <a:t>ch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1549" y="5487022"/>
            <a:ext cx="1398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latin typeface="Times New Roman"/>
                <a:cs typeface="Times New Roman"/>
              </a:rPr>
              <a:t>trademark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23902" y="5976848"/>
            <a:ext cx="2324735" cy="347980"/>
          </a:xfrm>
          <a:custGeom>
            <a:avLst/>
            <a:gdLst/>
            <a:ahLst/>
            <a:cxnLst/>
            <a:rect l="l" t="t" r="r" b="b"/>
            <a:pathLst>
              <a:path w="2324734" h="347979">
                <a:moveTo>
                  <a:pt x="0" y="0"/>
                </a:moveTo>
                <a:lnTo>
                  <a:pt x="2324531" y="0"/>
                </a:lnTo>
                <a:lnTo>
                  <a:pt x="2324531" y="347751"/>
                </a:lnTo>
                <a:lnTo>
                  <a:pt x="0" y="347751"/>
                </a:lnTo>
                <a:lnTo>
                  <a:pt x="0" y="0"/>
                </a:lnTo>
                <a:close/>
              </a:path>
            </a:pathLst>
          </a:custGeom>
          <a:solidFill>
            <a:srgbClr val="0F6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76107" y="5583475"/>
            <a:ext cx="189992" cy="2204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164" y="1032001"/>
            <a:ext cx="6788784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70" dirty="0"/>
              <a:t>WHAT-IS- </a:t>
            </a:r>
            <a:r>
              <a:rPr sz="5000" spc="-220" dirty="0"/>
              <a:t>A-</a:t>
            </a:r>
            <a:r>
              <a:rPr sz="5000" spc="-555" dirty="0"/>
              <a:t> </a:t>
            </a:r>
            <a:r>
              <a:rPr sz="5000" spc="-170" dirty="0"/>
              <a:t>TRADEMARK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049448" y="2351002"/>
            <a:ext cx="3633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62530" algn="l"/>
                <a:tab pos="2787650" algn="l"/>
              </a:tabLst>
            </a:pPr>
            <a:r>
              <a:rPr sz="2800" b="1" spc="-80" dirty="0">
                <a:latin typeface="Trebuchet MS"/>
                <a:cs typeface="Trebuchet MS"/>
              </a:rPr>
              <a:t>A</a:t>
            </a:r>
            <a:r>
              <a:rPr sz="2800" b="1" spc="370" dirty="0">
                <a:latin typeface="Trebuchet MS"/>
                <a:cs typeface="Trebuchet MS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t</a:t>
            </a:r>
            <a:r>
              <a:rPr sz="2800" b="1" spc="-254" dirty="0">
                <a:latin typeface="Trebuchet MS"/>
                <a:cs typeface="Trebuchet MS"/>
              </a:rPr>
              <a:t>r</a:t>
            </a:r>
            <a:r>
              <a:rPr sz="2800" b="1" spc="-114" dirty="0">
                <a:latin typeface="Trebuchet MS"/>
                <a:cs typeface="Trebuchet MS"/>
              </a:rPr>
              <a:t>ad</a:t>
            </a:r>
            <a:r>
              <a:rPr sz="2800" b="1" spc="-200" dirty="0">
                <a:latin typeface="Trebuchet MS"/>
                <a:cs typeface="Trebuchet MS"/>
              </a:rPr>
              <a:t>e</a:t>
            </a:r>
            <a:r>
              <a:rPr sz="2800" b="1" spc="-135" dirty="0">
                <a:latin typeface="Trebuchet MS"/>
                <a:cs typeface="Trebuchet MS"/>
              </a:rPr>
              <a:t>m</a:t>
            </a:r>
            <a:r>
              <a:rPr sz="2800" b="1" spc="-160" dirty="0">
                <a:latin typeface="Trebuchet MS"/>
                <a:cs typeface="Trebuchet MS"/>
              </a:rPr>
              <a:t>ar</a:t>
            </a:r>
            <a:r>
              <a:rPr sz="2800" b="1" spc="-195" dirty="0">
                <a:latin typeface="Trebuchet MS"/>
                <a:cs typeface="Trebuchet MS"/>
              </a:rPr>
              <a:t>k</a:t>
            </a:r>
            <a:r>
              <a:rPr sz="2800" b="1" spc="365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Arial"/>
                <a:cs typeface="Arial"/>
              </a:rPr>
              <a:t>i</a:t>
            </a:r>
            <a:r>
              <a:rPr sz="2800" spc="-3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5" dirty="0">
                <a:latin typeface="Arial"/>
                <a:cs typeface="Arial"/>
              </a:rPr>
              <a:t>w</a:t>
            </a:r>
            <a:r>
              <a:rPr sz="2800" spc="-85" dirty="0">
                <a:latin typeface="Arial"/>
                <a:cs typeface="Arial"/>
              </a:rPr>
              <a:t>o</a:t>
            </a:r>
            <a:r>
              <a:rPr sz="2800" spc="-60" dirty="0">
                <a:latin typeface="Arial"/>
                <a:cs typeface="Arial"/>
              </a:rPr>
              <a:t>r</a:t>
            </a:r>
            <a:r>
              <a:rPr sz="2800" spc="-35" dirty="0">
                <a:latin typeface="Arial"/>
                <a:cs typeface="Arial"/>
              </a:rPr>
              <a:t>d</a:t>
            </a:r>
            <a:r>
              <a:rPr sz="2800" spc="-8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9025" y="2777823"/>
            <a:ext cx="11455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2800" spc="-365" dirty="0">
                <a:latin typeface="Arial"/>
                <a:cs typeface="Arial"/>
              </a:rPr>
              <a:t>s</a:t>
            </a:r>
            <a:r>
              <a:rPr sz="2800" spc="-95" dirty="0">
                <a:latin typeface="Arial"/>
                <a:cs typeface="Arial"/>
              </a:rPr>
              <a:t>y</a:t>
            </a:r>
            <a:r>
              <a:rPr sz="2800" spc="-140" dirty="0">
                <a:latin typeface="Arial"/>
                <a:cs typeface="Arial"/>
              </a:rPr>
              <a:t>m</a:t>
            </a:r>
            <a:r>
              <a:rPr sz="2800" spc="-95" dirty="0">
                <a:latin typeface="Arial"/>
                <a:cs typeface="Arial"/>
              </a:rPr>
              <a:t>b</a:t>
            </a:r>
            <a:r>
              <a:rPr sz="2800" spc="-85" dirty="0">
                <a:latin typeface="Arial"/>
                <a:cs typeface="Arial"/>
              </a:rPr>
              <a:t>o</a:t>
            </a:r>
            <a:r>
              <a:rPr sz="2800" spc="-45" dirty="0">
                <a:latin typeface="Arial"/>
                <a:cs typeface="Arial"/>
              </a:rPr>
              <a:t>l,  </a:t>
            </a:r>
            <a:r>
              <a:rPr sz="2800" spc="-120" dirty="0">
                <a:latin typeface="Arial"/>
                <a:cs typeface="Arial"/>
              </a:rPr>
              <a:t>sound,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6599" y="2777823"/>
            <a:ext cx="23368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95"/>
              </a:spcBef>
              <a:tabLst>
                <a:tab pos="1111250" algn="l"/>
                <a:tab pos="1295400" algn="l"/>
                <a:tab pos="2011680" algn="l"/>
              </a:tabLst>
            </a:pPr>
            <a:r>
              <a:rPr sz="2800" spc="-300" dirty="0">
                <a:latin typeface="Arial"/>
                <a:cs typeface="Arial"/>
              </a:rPr>
              <a:t>s</a:t>
            </a:r>
            <a:r>
              <a:rPr sz="2800" spc="-30" dirty="0">
                <a:latin typeface="Arial"/>
                <a:cs typeface="Arial"/>
              </a:rPr>
              <a:t>l</a:t>
            </a:r>
            <a:r>
              <a:rPr sz="2800" spc="-50" dirty="0">
                <a:latin typeface="Arial"/>
                <a:cs typeface="Arial"/>
              </a:rPr>
              <a:t>o</a:t>
            </a:r>
            <a:r>
              <a:rPr sz="2800" spc="-290" dirty="0">
                <a:latin typeface="Arial"/>
                <a:cs typeface="Arial"/>
              </a:rPr>
              <a:t>g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95" dirty="0">
                <a:latin typeface="Arial"/>
                <a:cs typeface="Arial"/>
              </a:rPr>
              <a:t>n</a:t>
            </a:r>
            <a:r>
              <a:rPr sz="2800" spc="-8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95" dirty="0">
                <a:latin typeface="Arial"/>
                <a:cs typeface="Arial"/>
              </a:rPr>
              <a:t>d</a:t>
            </a:r>
            <a:r>
              <a:rPr sz="2800" spc="-170" dirty="0">
                <a:latin typeface="Arial"/>
                <a:cs typeface="Arial"/>
              </a:rPr>
              <a:t>e</a:t>
            </a:r>
            <a:r>
              <a:rPr sz="2800" spc="-315" dirty="0">
                <a:latin typeface="Arial"/>
                <a:cs typeface="Arial"/>
              </a:rPr>
              <a:t>s</a:t>
            </a:r>
            <a:r>
              <a:rPr sz="2800" spc="-75" dirty="0">
                <a:latin typeface="Arial"/>
                <a:cs typeface="Arial"/>
              </a:rPr>
              <a:t>i</a:t>
            </a:r>
            <a:r>
              <a:rPr sz="2800" spc="-160" dirty="0">
                <a:latin typeface="Arial"/>
                <a:cs typeface="Arial"/>
              </a:rPr>
              <a:t>g</a:t>
            </a:r>
            <a:r>
              <a:rPr sz="2800" spc="-95" dirty="0">
                <a:latin typeface="Arial"/>
                <a:cs typeface="Arial"/>
              </a:rPr>
              <a:t>n</a:t>
            </a:r>
            <a:r>
              <a:rPr sz="2800" spc="-85" dirty="0">
                <a:latin typeface="Arial"/>
                <a:cs typeface="Arial"/>
              </a:rPr>
              <a:t>,  </a:t>
            </a:r>
            <a:r>
              <a:rPr sz="2800" spc="-155" dirty="0">
                <a:latin typeface="Arial"/>
                <a:cs typeface="Arial"/>
              </a:rPr>
              <a:t>c</a:t>
            </a:r>
            <a:r>
              <a:rPr sz="2800" spc="-160" dirty="0">
                <a:latin typeface="Arial"/>
                <a:cs typeface="Arial"/>
              </a:rPr>
              <a:t>o</a:t>
            </a:r>
            <a:r>
              <a:rPr sz="2800" spc="-30" dirty="0">
                <a:latin typeface="Arial"/>
                <a:cs typeface="Arial"/>
              </a:rPr>
              <a:t>l</a:t>
            </a:r>
            <a:r>
              <a:rPr sz="2800" spc="-50" dirty="0">
                <a:latin typeface="Arial"/>
                <a:cs typeface="Arial"/>
              </a:rPr>
              <a:t>o</a:t>
            </a:r>
            <a:r>
              <a:rPr sz="2800" spc="4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80" dirty="0">
                <a:latin typeface="Arial"/>
                <a:cs typeface="Arial"/>
              </a:rPr>
              <a:t>e</a:t>
            </a:r>
            <a:r>
              <a:rPr sz="2800" spc="-65" dirty="0">
                <a:latin typeface="Arial"/>
                <a:cs typeface="Arial"/>
              </a:rPr>
              <a:t>t</a:t>
            </a:r>
            <a:r>
              <a:rPr sz="2800" spc="-40" dirty="0">
                <a:latin typeface="Arial"/>
                <a:cs typeface="Arial"/>
              </a:rPr>
              <a:t>c</a:t>
            </a:r>
            <a:r>
              <a:rPr sz="2800" spc="-75" dirty="0">
                <a:latin typeface="Arial"/>
                <a:cs typeface="Arial"/>
              </a:rPr>
              <a:t>.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9735" y="3631464"/>
            <a:ext cx="368554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Arial"/>
                <a:cs typeface="Arial"/>
              </a:rPr>
              <a:t>combination </a:t>
            </a:r>
            <a:r>
              <a:rPr sz="2800" spc="-40" dirty="0">
                <a:latin typeface="Arial"/>
                <a:cs typeface="Arial"/>
              </a:rPr>
              <a:t>thereof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that  </a:t>
            </a:r>
            <a:r>
              <a:rPr sz="2800" spc="-180" dirty="0">
                <a:latin typeface="Arial"/>
                <a:cs typeface="Arial"/>
              </a:rPr>
              <a:t>serves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0" dirty="0">
                <a:latin typeface="Arial"/>
                <a:cs typeface="Arial"/>
              </a:rPr>
              <a:t>identify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45" dirty="0">
                <a:latin typeface="Arial"/>
                <a:cs typeface="Arial"/>
              </a:rPr>
              <a:t>source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170" dirty="0">
                <a:latin typeface="Arial"/>
                <a:cs typeface="Arial"/>
              </a:rPr>
              <a:t>goods </a:t>
            </a:r>
            <a:r>
              <a:rPr sz="2800" spc="-25" dirty="0">
                <a:latin typeface="Arial"/>
                <a:cs typeface="Arial"/>
              </a:rPr>
              <a:t>or  </a:t>
            </a:r>
            <a:r>
              <a:rPr sz="2800" spc="-155" dirty="0">
                <a:latin typeface="Arial"/>
                <a:cs typeface="Arial"/>
              </a:rPr>
              <a:t>services </a:t>
            </a:r>
            <a:r>
              <a:rPr sz="2800" spc="-125" dirty="0">
                <a:latin typeface="Arial"/>
                <a:cs typeface="Arial"/>
              </a:rPr>
              <a:t>and </a:t>
            </a:r>
            <a:r>
              <a:rPr sz="2800" spc="-95" dirty="0">
                <a:latin typeface="Arial"/>
                <a:cs typeface="Arial"/>
              </a:rPr>
              <a:t>distinguish  </a:t>
            </a:r>
            <a:r>
              <a:rPr sz="2800" spc="-50" dirty="0">
                <a:latin typeface="Arial"/>
                <a:cs typeface="Arial"/>
              </a:rPr>
              <a:t>them </a:t>
            </a:r>
            <a:r>
              <a:rPr sz="2800" spc="-35" dirty="0">
                <a:latin typeface="Arial"/>
                <a:cs typeface="Arial"/>
              </a:rPr>
              <a:t>from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others.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3041" y="2297607"/>
            <a:ext cx="4038593" cy="4038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808" y="679958"/>
            <a:ext cx="72237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spc="-535" dirty="0">
                <a:latin typeface="Arial"/>
                <a:cs typeface="Arial"/>
              </a:rPr>
              <a:t>Since </a:t>
            </a:r>
            <a:r>
              <a:rPr sz="7200" b="0" spc="-295" dirty="0">
                <a:latin typeface="Arial"/>
                <a:cs typeface="Arial"/>
              </a:rPr>
              <a:t>May </a:t>
            </a:r>
            <a:r>
              <a:rPr sz="7200" b="0" spc="-305" dirty="0">
                <a:latin typeface="Arial"/>
                <a:cs typeface="Arial"/>
              </a:rPr>
              <a:t>20,</a:t>
            </a:r>
            <a:r>
              <a:rPr sz="7200" b="0" spc="-365" dirty="0">
                <a:latin typeface="Arial"/>
                <a:cs typeface="Arial"/>
              </a:rPr>
              <a:t> </a:t>
            </a:r>
            <a:r>
              <a:rPr sz="7200" b="0" spc="-360" dirty="0">
                <a:latin typeface="Arial"/>
                <a:cs typeface="Arial"/>
              </a:rPr>
              <a:t>2010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203" y="1740407"/>
            <a:ext cx="7198359" cy="0"/>
          </a:xfrm>
          <a:custGeom>
            <a:avLst/>
            <a:gdLst/>
            <a:ahLst/>
            <a:cxnLst/>
            <a:rect l="l" t="t" r="r" b="b"/>
            <a:pathLst>
              <a:path w="7198359">
                <a:moveTo>
                  <a:pt x="0" y="0"/>
                </a:moveTo>
                <a:lnTo>
                  <a:pt x="7197852" y="0"/>
                </a:lnTo>
              </a:path>
            </a:pathLst>
          </a:custGeom>
          <a:ln w="59436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948370"/>
            <a:ext cx="8081009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0"/>
              </a:spcBef>
              <a:buClr>
                <a:srgbClr val="02303E"/>
              </a:buClr>
              <a:buSzPct val="93750"/>
              <a:buFont typeface="Wingdings"/>
              <a:buChar char=""/>
              <a:tabLst>
                <a:tab pos="285750" algn="l"/>
              </a:tabLst>
            </a:pPr>
            <a:r>
              <a:rPr sz="2400" b="1" spc="75" dirty="0">
                <a:latin typeface="Times New Roman"/>
                <a:cs typeface="Times New Roman"/>
              </a:rPr>
              <a:t>Class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Times New Roman"/>
                <a:cs typeface="Times New Roman"/>
              </a:rPr>
              <a:t>42.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Scientific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technological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services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research 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80" dirty="0">
                <a:latin typeface="Times New Roman"/>
                <a:cs typeface="Times New Roman"/>
              </a:rPr>
              <a:t>design relating </a:t>
            </a:r>
            <a:r>
              <a:rPr sz="2400" spc="100" dirty="0">
                <a:latin typeface="Times New Roman"/>
                <a:cs typeface="Times New Roman"/>
              </a:rPr>
              <a:t>thereto; </a:t>
            </a:r>
            <a:r>
              <a:rPr sz="2400" spc="95" dirty="0">
                <a:latin typeface="Times New Roman"/>
                <a:cs typeface="Times New Roman"/>
              </a:rPr>
              <a:t>industrial </a:t>
            </a:r>
            <a:r>
              <a:rPr sz="2400" spc="45" dirty="0">
                <a:latin typeface="Times New Roman"/>
                <a:cs typeface="Times New Roman"/>
              </a:rPr>
              <a:t>analysis </a:t>
            </a:r>
            <a:r>
              <a:rPr sz="2400" spc="145" dirty="0">
                <a:latin typeface="Times New Roman"/>
                <a:cs typeface="Times New Roman"/>
              </a:rPr>
              <a:t>and  </a:t>
            </a:r>
            <a:r>
              <a:rPr sz="2400" spc="85" dirty="0">
                <a:latin typeface="Times New Roman"/>
                <a:cs typeface="Times New Roman"/>
              </a:rPr>
              <a:t>research </a:t>
            </a:r>
            <a:r>
              <a:rPr sz="2400" spc="35" dirty="0">
                <a:latin typeface="Times New Roman"/>
                <a:cs typeface="Times New Roman"/>
              </a:rPr>
              <a:t>services; </a:t>
            </a:r>
            <a:r>
              <a:rPr sz="2400" spc="80" dirty="0">
                <a:latin typeface="Times New Roman"/>
                <a:cs typeface="Times New Roman"/>
              </a:rPr>
              <a:t>design </a:t>
            </a:r>
            <a:r>
              <a:rPr sz="2400" spc="150" dirty="0">
                <a:latin typeface="Times New Roman"/>
                <a:cs typeface="Times New Roman"/>
              </a:rPr>
              <a:t>and </a:t>
            </a:r>
            <a:r>
              <a:rPr sz="2400" spc="100" dirty="0">
                <a:latin typeface="Times New Roman"/>
                <a:cs typeface="Times New Roman"/>
              </a:rPr>
              <a:t>development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114" dirty="0">
                <a:latin typeface="Times New Roman"/>
                <a:cs typeface="Times New Roman"/>
              </a:rPr>
              <a:t>computer  </a:t>
            </a:r>
            <a:r>
              <a:rPr sz="2400" spc="90" dirty="0">
                <a:latin typeface="Times New Roman"/>
                <a:cs typeface="Times New Roman"/>
              </a:rPr>
              <a:t>hardware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software.</a:t>
            </a:r>
            <a:endParaRPr sz="2400">
              <a:latin typeface="Times New Roman"/>
              <a:cs typeface="Times New Roman"/>
            </a:endParaRPr>
          </a:p>
          <a:p>
            <a:pPr marL="285115" marR="6985" indent="-272415" algn="just">
              <a:lnSpc>
                <a:spcPct val="100000"/>
              </a:lnSpc>
              <a:spcBef>
                <a:spcPts val="575"/>
              </a:spcBef>
              <a:buClr>
                <a:srgbClr val="02303E"/>
              </a:buClr>
              <a:buSzPct val="93750"/>
              <a:buFont typeface="Wingdings"/>
              <a:buChar char=""/>
              <a:tabLst>
                <a:tab pos="285750" algn="l"/>
              </a:tabLst>
            </a:pPr>
            <a:r>
              <a:rPr sz="2400" b="1" spc="75" dirty="0">
                <a:latin typeface="Times New Roman"/>
                <a:cs typeface="Times New Roman"/>
              </a:rPr>
              <a:t>Class </a:t>
            </a:r>
            <a:r>
              <a:rPr sz="2400" b="1" spc="5" dirty="0">
                <a:latin typeface="Times New Roman"/>
                <a:cs typeface="Times New Roman"/>
              </a:rPr>
              <a:t>43. </a:t>
            </a:r>
            <a:r>
              <a:rPr sz="2400" spc="25" dirty="0">
                <a:latin typeface="Times New Roman"/>
                <a:cs typeface="Times New Roman"/>
              </a:rPr>
              <a:t>Services </a:t>
            </a:r>
            <a:r>
              <a:rPr sz="2400" spc="45" dirty="0">
                <a:latin typeface="Times New Roman"/>
                <a:cs typeface="Times New Roman"/>
              </a:rPr>
              <a:t>for </a:t>
            </a:r>
            <a:r>
              <a:rPr sz="2400" spc="70" dirty="0">
                <a:latin typeface="Times New Roman"/>
                <a:cs typeface="Times New Roman"/>
              </a:rPr>
              <a:t>providing </a:t>
            </a:r>
            <a:r>
              <a:rPr sz="2400" spc="65" dirty="0">
                <a:latin typeface="Times New Roman"/>
                <a:cs typeface="Times New Roman"/>
              </a:rPr>
              <a:t>food </a:t>
            </a:r>
            <a:r>
              <a:rPr sz="2400" spc="150" dirty="0">
                <a:latin typeface="Times New Roman"/>
                <a:cs typeface="Times New Roman"/>
              </a:rPr>
              <a:t>and </a:t>
            </a:r>
            <a:r>
              <a:rPr sz="2400" spc="80" dirty="0">
                <a:latin typeface="Times New Roman"/>
                <a:cs typeface="Times New Roman"/>
              </a:rPr>
              <a:t>drink; </a:t>
            </a:r>
            <a:r>
              <a:rPr sz="2400" spc="105" dirty="0">
                <a:latin typeface="Times New Roman"/>
                <a:cs typeface="Times New Roman"/>
              </a:rPr>
              <a:t>temporary  </a:t>
            </a:r>
            <a:r>
              <a:rPr sz="2400" spc="95" dirty="0">
                <a:latin typeface="Times New Roman"/>
                <a:cs typeface="Times New Roman"/>
              </a:rPr>
              <a:t>accommodation.</a:t>
            </a:r>
            <a:endParaRPr sz="2400">
              <a:latin typeface="Times New Roman"/>
              <a:cs typeface="Times New Roman"/>
            </a:endParaRPr>
          </a:p>
          <a:p>
            <a:pPr marL="285115" marR="7620" indent="-272415" algn="just">
              <a:lnSpc>
                <a:spcPct val="100000"/>
              </a:lnSpc>
              <a:spcBef>
                <a:spcPts val="575"/>
              </a:spcBef>
              <a:buClr>
                <a:srgbClr val="02303E"/>
              </a:buClr>
              <a:buSzPct val="93750"/>
              <a:buFont typeface="Wingdings"/>
              <a:buChar char=""/>
              <a:tabLst>
                <a:tab pos="285750" algn="l"/>
              </a:tabLst>
            </a:pPr>
            <a:r>
              <a:rPr sz="2400" b="1" spc="75" dirty="0">
                <a:latin typeface="Times New Roman"/>
                <a:cs typeface="Times New Roman"/>
              </a:rPr>
              <a:t>Class </a:t>
            </a:r>
            <a:r>
              <a:rPr sz="2400" b="1" spc="70" dirty="0">
                <a:latin typeface="Times New Roman"/>
                <a:cs typeface="Times New Roman"/>
              </a:rPr>
              <a:t>44. </a:t>
            </a:r>
            <a:r>
              <a:rPr sz="2400" spc="50" dirty="0">
                <a:latin typeface="Times New Roman"/>
                <a:cs typeface="Times New Roman"/>
              </a:rPr>
              <a:t>Medical </a:t>
            </a:r>
            <a:r>
              <a:rPr sz="2400" spc="40" dirty="0">
                <a:latin typeface="Times New Roman"/>
                <a:cs typeface="Times New Roman"/>
              </a:rPr>
              <a:t>services, </a:t>
            </a:r>
            <a:r>
              <a:rPr sz="2400" spc="70" dirty="0">
                <a:latin typeface="Times New Roman"/>
                <a:cs typeface="Times New Roman"/>
              </a:rPr>
              <a:t>veterinary </a:t>
            </a:r>
            <a:r>
              <a:rPr sz="2400" spc="40" dirty="0">
                <a:latin typeface="Times New Roman"/>
                <a:cs typeface="Times New Roman"/>
              </a:rPr>
              <a:t>services, </a:t>
            </a:r>
            <a:r>
              <a:rPr sz="2400" spc="50" dirty="0">
                <a:latin typeface="Times New Roman"/>
                <a:cs typeface="Times New Roman"/>
              </a:rPr>
              <a:t>hygienic 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100" dirty="0">
                <a:latin typeface="Times New Roman"/>
                <a:cs typeface="Times New Roman"/>
              </a:rPr>
              <a:t>beauty </a:t>
            </a:r>
            <a:r>
              <a:rPr sz="2400" spc="70" dirty="0">
                <a:latin typeface="Times New Roman"/>
                <a:cs typeface="Times New Roman"/>
              </a:rPr>
              <a:t>care </a:t>
            </a:r>
            <a:r>
              <a:rPr sz="2400" spc="45" dirty="0">
                <a:latin typeface="Times New Roman"/>
                <a:cs typeface="Times New Roman"/>
              </a:rPr>
              <a:t>for </a:t>
            </a:r>
            <a:r>
              <a:rPr sz="2400" spc="165" dirty="0">
                <a:latin typeface="Times New Roman"/>
                <a:cs typeface="Times New Roman"/>
              </a:rPr>
              <a:t>human </a:t>
            </a:r>
            <a:r>
              <a:rPr sz="2400" spc="75" dirty="0">
                <a:latin typeface="Times New Roman"/>
                <a:cs typeface="Times New Roman"/>
              </a:rPr>
              <a:t>beings </a:t>
            </a:r>
            <a:r>
              <a:rPr sz="2400" spc="105" dirty="0">
                <a:latin typeface="Times New Roman"/>
                <a:cs typeface="Times New Roman"/>
              </a:rPr>
              <a:t>or </a:t>
            </a:r>
            <a:r>
              <a:rPr sz="2400" spc="70" dirty="0">
                <a:latin typeface="Times New Roman"/>
                <a:cs typeface="Times New Roman"/>
              </a:rPr>
              <a:t>animals; </a:t>
            </a:r>
            <a:r>
              <a:rPr sz="2400" spc="80" dirty="0">
                <a:latin typeface="Times New Roman"/>
                <a:cs typeface="Times New Roman"/>
              </a:rPr>
              <a:t>agriculture,  </a:t>
            </a:r>
            <a:r>
              <a:rPr sz="2400" spc="110" dirty="0">
                <a:latin typeface="Times New Roman"/>
                <a:cs typeface="Times New Roman"/>
              </a:rPr>
              <a:t>horticulture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forestry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services.</a:t>
            </a:r>
            <a:endParaRPr sz="2400">
              <a:latin typeface="Times New Roman"/>
              <a:cs typeface="Times New Roman"/>
            </a:endParaRPr>
          </a:p>
          <a:p>
            <a:pPr marL="285115" marR="8890" indent="-272415" algn="just">
              <a:lnSpc>
                <a:spcPct val="100000"/>
              </a:lnSpc>
              <a:spcBef>
                <a:spcPts val="575"/>
              </a:spcBef>
              <a:buClr>
                <a:srgbClr val="02303E"/>
              </a:buClr>
              <a:buSzPct val="93750"/>
              <a:buFont typeface="Wingdings"/>
              <a:buChar char=""/>
              <a:tabLst>
                <a:tab pos="285750" algn="l"/>
              </a:tabLst>
            </a:pPr>
            <a:r>
              <a:rPr sz="2400" b="1" spc="75" dirty="0">
                <a:latin typeface="Times New Roman"/>
                <a:cs typeface="Times New Roman"/>
              </a:rPr>
              <a:t>Class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45.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Legal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services;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security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services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for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protection 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100" dirty="0">
                <a:latin typeface="Times New Roman"/>
                <a:cs typeface="Times New Roman"/>
              </a:rPr>
              <a:t>property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55" dirty="0">
                <a:latin typeface="Times New Roman"/>
                <a:cs typeface="Times New Roman"/>
              </a:rPr>
              <a:t>individuals; </a:t>
            </a:r>
            <a:r>
              <a:rPr sz="2400" spc="95" dirty="0">
                <a:latin typeface="Times New Roman"/>
                <a:cs typeface="Times New Roman"/>
              </a:rPr>
              <a:t>personal </a:t>
            </a:r>
            <a:r>
              <a:rPr sz="2400" spc="150" dirty="0">
                <a:latin typeface="Times New Roman"/>
                <a:cs typeface="Times New Roman"/>
              </a:rPr>
              <a:t>and </a:t>
            </a:r>
            <a:r>
              <a:rPr sz="2400" spc="45" dirty="0">
                <a:latin typeface="Times New Roman"/>
                <a:cs typeface="Times New Roman"/>
              </a:rPr>
              <a:t>social services  </a:t>
            </a:r>
            <a:r>
              <a:rPr sz="2400" spc="114" dirty="0">
                <a:latin typeface="Times New Roman"/>
                <a:cs typeface="Times New Roman"/>
              </a:rPr>
              <a:t>rendered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by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others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meet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needs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of</a:t>
            </a:r>
            <a:r>
              <a:rPr sz="2400" spc="60" dirty="0">
                <a:latin typeface="Times New Roman"/>
                <a:cs typeface="Times New Roman"/>
              </a:rPr>
              <a:t> individuals.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1284" y="644144"/>
            <a:ext cx="54984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40" dirty="0"/>
              <a:t>Since </a:t>
            </a:r>
            <a:r>
              <a:rPr sz="5400" spc="15" dirty="0"/>
              <a:t>May </a:t>
            </a:r>
            <a:r>
              <a:rPr sz="5400" spc="-484" dirty="0"/>
              <a:t>20,</a:t>
            </a:r>
            <a:r>
              <a:rPr sz="5400" spc="-940" dirty="0"/>
              <a:t> </a:t>
            </a:r>
            <a:r>
              <a:rPr sz="5400" spc="-430" dirty="0"/>
              <a:t>2010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1702307" y="1433322"/>
            <a:ext cx="5471160" cy="0"/>
          </a:xfrm>
          <a:custGeom>
            <a:avLst/>
            <a:gdLst/>
            <a:ahLst/>
            <a:cxnLst/>
            <a:rect l="l" t="t" r="r" b="b"/>
            <a:pathLst>
              <a:path w="5471159">
                <a:moveTo>
                  <a:pt x="0" y="0"/>
                </a:moveTo>
                <a:lnTo>
                  <a:pt x="5471160" y="0"/>
                </a:lnTo>
              </a:path>
            </a:pathLst>
          </a:custGeom>
          <a:ln w="62484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95"/>
              </a:spcBef>
              <a:tabLst>
                <a:tab pos="4172585" algn="l"/>
              </a:tabLst>
            </a:pPr>
            <a:r>
              <a:rPr spc="195" dirty="0"/>
              <a:t>Another	</a:t>
            </a:r>
            <a:r>
              <a:rPr spc="165" dirty="0"/>
              <a:t>Change</a:t>
            </a:r>
          </a:p>
          <a:p>
            <a:pPr marL="12700" marR="5080" algn="just">
              <a:lnSpc>
                <a:spcPct val="100000"/>
              </a:lnSpc>
              <a:spcBef>
                <a:spcPts val="1980"/>
              </a:spcBef>
            </a:pPr>
            <a:r>
              <a:rPr sz="2800" b="0" u="none" spc="-5" dirty="0">
                <a:latin typeface="Arial"/>
                <a:cs typeface="Arial"/>
              </a:rPr>
              <a:t>That </a:t>
            </a:r>
            <a:r>
              <a:rPr sz="2800" b="0" u="none" dirty="0">
                <a:latin typeface="Arial"/>
                <a:cs typeface="Arial"/>
              </a:rPr>
              <a:t>provides for </a:t>
            </a:r>
            <a:r>
              <a:rPr sz="2800" b="0" u="none" spc="-5" dirty="0">
                <a:latin typeface="Arial"/>
                <a:cs typeface="Arial"/>
              </a:rPr>
              <a:t>issuance </a:t>
            </a:r>
            <a:r>
              <a:rPr sz="2800" b="0" u="none" dirty="0">
                <a:latin typeface="Arial"/>
                <a:cs typeface="Arial"/>
              </a:rPr>
              <a:t>of duplicate registration  certificate </a:t>
            </a:r>
            <a:r>
              <a:rPr sz="2800" b="0" u="none" spc="-5" dirty="0">
                <a:latin typeface="Arial"/>
                <a:cs typeface="Arial"/>
              </a:rPr>
              <a:t>without </a:t>
            </a:r>
            <a:r>
              <a:rPr sz="2800" b="0" u="none" dirty="0">
                <a:latin typeface="Arial"/>
                <a:cs typeface="Arial"/>
              </a:rPr>
              <a:t>any additional </a:t>
            </a:r>
            <a:r>
              <a:rPr sz="2800" b="0" u="none" spc="-5" dirty="0">
                <a:latin typeface="Arial"/>
                <a:cs typeface="Arial"/>
              </a:rPr>
              <a:t>cost, if </a:t>
            </a:r>
            <a:r>
              <a:rPr sz="2800" b="0" u="none" spc="-10" dirty="0">
                <a:latin typeface="Arial"/>
                <a:cs typeface="Arial"/>
              </a:rPr>
              <a:t>the  </a:t>
            </a:r>
            <a:r>
              <a:rPr sz="2800" b="0" u="none" dirty="0">
                <a:latin typeface="Arial"/>
                <a:cs typeface="Arial"/>
              </a:rPr>
              <a:t>Registrar </a:t>
            </a:r>
            <a:r>
              <a:rPr sz="2800" b="0" u="none" spc="-5" dirty="0">
                <a:latin typeface="Arial"/>
                <a:cs typeface="Arial"/>
              </a:rPr>
              <a:t>is satisfied on a claim </a:t>
            </a:r>
            <a:r>
              <a:rPr sz="2800" b="0" u="none" spc="5" dirty="0">
                <a:latin typeface="Arial"/>
                <a:cs typeface="Arial"/>
              </a:rPr>
              <a:t>of </a:t>
            </a:r>
            <a:r>
              <a:rPr sz="2800" b="0" u="none" dirty="0">
                <a:latin typeface="Arial"/>
                <a:cs typeface="Arial"/>
              </a:rPr>
              <a:t>Registered  Proprietor</a:t>
            </a:r>
            <a:r>
              <a:rPr sz="2800" b="0" u="none" spc="370" dirty="0">
                <a:latin typeface="Arial"/>
                <a:cs typeface="Arial"/>
              </a:rPr>
              <a:t> </a:t>
            </a:r>
            <a:r>
              <a:rPr sz="2800" b="0" u="none" dirty="0">
                <a:latin typeface="Arial"/>
                <a:cs typeface="Arial"/>
              </a:rPr>
              <a:t>supported</a:t>
            </a:r>
            <a:r>
              <a:rPr sz="2800" b="0" u="none" spc="375" dirty="0">
                <a:latin typeface="Arial"/>
                <a:cs typeface="Arial"/>
              </a:rPr>
              <a:t> </a:t>
            </a:r>
            <a:r>
              <a:rPr sz="2800" b="0" u="none" dirty="0">
                <a:latin typeface="Arial"/>
                <a:cs typeface="Arial"/>
              </a:rPr>
              <a:t>by</a:t>
            </a:r>
            <a:r>
              <a:rPr sz="2800" b="0" u="none" spc="375" dirty="0">
                <a:latin typeface="Arial"/>
                <a:cs typeface="Arial"/>
              </a:rPr>
              <a:t> </a:t>
            </a:r>
            <a:r>
              <a:rPr sz="2800" b="0" u="none" dirty="0">
                <a:latin typeface="Arial"/>
                <a:cs typeface="Arial"/>
              </a:rPr>
              <a:t>evidence</a:t>
            </a:r>
            <a:r>
              <a:rPr sz="2800" b="0" u="none" spc="375" dirty="0">
                <a:latin typeface="Arial"/>
                <a:cs typeface="Arial"/>
              </a:rPr>
              <a:t> </a:t>
            </a:r>
            <a:r>
              <a:rPr sz="2800" b="0" u="none" dirty="0">
                <a:latin typeface="Arial"/>
                <a:cs typeface="Arial"/>
              </a:rPr>
              <a:t>that</a:t>
            </a:r>
            <a:r>
              <a:rPr sz="2800" b="0" u="none" spc="375" dirty="0">
                <a:latin typeface="Arial"/>
                <a:cs typeface="Arial"/>
              </a:rPr>
              <a:t> </a:t>
            </a:r>
            <a:r>
              <a:rPr sz="2800" b="0" u="none" dirty="0">
                <a:latin typeface="Arial"/>
                <a:cs typeface="Arial"/>
              </a:rPr>
              <a:t>registration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874" y="4169558"/>
            <a:ext cx="15513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cer</a:t>
            </a:r>
            <a:r>
              <a:rPr sz="2800" spc="-5" dirty="0">
                <a:latin typeface="Arial"/>
                <a:cs typeface="Arial"/>
              </a:rPr>
              <a:t>tifi</a:t>
            </a:r>
            <a:r>
              <a:rPr sz="2800" dirty="0">
                <a:latin typeface="Arial"/>
                <a:cs typeface="Arial"/>
              </a:rPr>
              <a:t>ca</a:t>
            </a:r>
            <a:r>
              <a:rPr sz="2800" spc="-5" dirty="0">
                <a:latin typeface="Arial"/>
                <a:cs typeface="Arial"/>
              </a:rPr>
              <a:t>te  </a:t>
            </a:r>
            <a:r>
              <a:rPr sz="2800" dirty="0">
                <a:latin typeface="Arial"/>
                <a:cs typeface="Arial"/>
              </a:rPr>
              <a:t>further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9144" y="4169558"/>
            <a:ext cx="14103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830">
              <a:lnSpc>
                <a:spcPct val="100000"/>
              </a:lnSpc>
              <a:spcBef>
                <a:spcPts val="95"/>
              </a:spcBef>
              <a:tabLst>
                <a:tab pos="871219" algn="l"/>
              </a:tabLst>
            </a:pPr>
            <a:r>
              <a:rPr sz="2800" dirty="0">
                <a:latin typeface="Arial"/>
                <a:cs typeface="Arial"/>
              </a:rPr>
              <a:t>has	not  spec</a:t>
            </a:r>
            <a:r>
              <a:rPr sz="2800" spc="-5" dirty="0">
                <a:latin typeface="Arial"/>
                <a:cs typeface="Arial"/>
              </a:rPr>
              <a:t>ifi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9898" y="4169558"/>
            <a:ext cx="4736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7160">
              <a:lnSpc>
                <a:spcPct val="100000"/>
              </a:lnSpc>
              <a:spcBef>
                <a:spcPts val="95"/>
              </a:spcBef>
              <a:tabLst>
                <a:tab pos="1051560" algn="l"/>
                <a:tab pos="1092200" algn="l"/>
                <a:tab pos="1840864" algn="l"/>
                <a:tab pos="2645410" algn="l"/>
                <a:tab pos="3268979" algn="l"/>
                <a:tab pos="3297554" algn="l"/>
                <a:tab pos="4187825" algn="l"/>
              </a:tabLst>
            </a:pPr>
            <a:r>
              <a:rPr sz="2800" dirty="0">
                <a:latin typeface="Arial"/>
                <a:cs typeface="Arial"/>
              </a:rPr>
              <a:t>bee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rece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ve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b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h</a:t>
            </a:r>
            <a:r>
              <a:rPr sz="2800" spc="-5" dirty="0">
                <a:latin typeface="Arial"/>
                <a:cs typeface="Arial"/>
              </a:rPr>
              <a:t>im.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t  t</a:t>
            </a:r>
            <a:r>
              <a:rPr sz="2800" dirty="0">
                <a:latin typeface="Arial"/>
                <a:cs typeface="Arial"/>
              </a:rPr>
              <a:t>ha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	n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suc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			dup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ca</a:t>
            </a:r>
            <a:r>
              <a:rPr sz="2800" spc="-5" dirty="0"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874" y="5023199"/>
            <a:ext cx="80708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registration </a:t>
            </a:r>
            <a:r>
              <a:rPr sz="2800" spc="-5" dirty="0">
                <a:latin typeface="Arial"/>
                <a:cs typeface="Arial"/>
              </a:rPr>
              <a:t>certificate </a:t>
            </a:r>
            <a:r>
              <a:rPr sz="2800" dirty="0">
                <a:latin typeface="Arial"/>
                <a:cs typeface="Arial"/>
              </a:rPr>
              <a:t>shall </a:t>
            </a:r>
            <a:r>
              <a:rPr sz="2800" spc="-5" dirty="0">
                <a:latin typeface="Arial"/>
                <a:cs typeface="Arial"/>
              </a:rPr>
              <a:t>be issued where </a:t>
            </a:r>
            <a:r>
              <a:rPr sz="2800" dirty="0">
                <a:latin typeface="Arial"/>
                <a:cs typeface="Arial"/>
              </a:rPr>
              <a:t>such  request </a:t>
            </a:r>
            <a:r>
              <a:rPr sz="2800" spc="-5" dirty="0">
                <a:latin typeface="Arial"/>
                <a:cs typeface="Arial"/>
              </a:rPr>
              <a:t>is received </a:t>
            </a:r>
            <a:r>
              <a:rPr sz="2800" dirty="0">
                <a:latin typeface="Arial"/>
                <a:cs typeface="Arial"/>
              </a:rPr>
              <a:t>after </a:t>
            </a:r>
            <a:r>
              <a:rPr sz="2800" spc="-5" dirty="0">
                <a:latin typeface="Arial"/>
                <a:cs typeface="Arial"/>
              </a:rPr>
              <a:t>expiry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time </a:t>
            </a:r>
            <a:r>
              <a:rPr sz="2800" dirty="0">
                <a:latin typeface="Arial"/>
                <a:cs typeface="Arial"/>
              </a:rPr>
              <a:t>limit for  renewal or registration or restoration of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registered trade mark.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11430" marR="5080" indent="127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Amul </a:t>
            </a:r>
            <a:r>
              <a:rPr spc="-160" dirty="0"/>
              <a:t>wins </a:t>
            </a:r>
            <a:r>
              <a:rPr spc="-305" dirty="0"/>
              <a:t>Trade </a:t>
            </a:r>
            <a:r>
              <a:rPr spc="-210" dirty="0"/>
              <a:t>mark </a:t>
            </a:r>
            <a:r>
              <a:rPr spc="-220" dirty="0"/>
              <a:t>case </a:t>
            </a:r>
            <a:r>
              <a:rPr spc="-190" dirty="0"/>
              <a:t>in </a:t>
            </a:r>
            <a:r>
              <a:rPr spc="-225" dirty="0"/>
              <a:t>Gujarat </a:t>
            </a:r>
            <a:r>
              <a:rPr spc="-170" dirty="0"/>
              <a:t>High  </a:t>
            </a:r>
            <a:r>
              <a:rPr spc="-240" dirty="0"/>
              <a:t>Court, </a:t>
            </a:r>
            <a:r>
              <a:rPr spc="-195" dirty="0"/>
              <a:t>(Sep </a:t>
            </a:r>
            <a:r>
              <a:rPr spc="-325" dirty="0"/>
              <a:t>24,</a:t>
            </a:r>
            <a:r>
              <a:rPr spc="-400" dirty="0"/>
              <a:t> </a:t>
            </a:r>
            <a:r>
              <a:rPr spc="-270" dirty="0"/>
              <a:t>2007)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137" y="1951418"/>
            <a:ext cx="781050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8260" algn="just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latin typeface="Times New Roman"/>
                <a:cs typeface="Times New Roman"/>
              </a:rPr>
              <a:t>Amul </a:t>
            </a:r>
            <a:r>
              <a:rPr sz="2000" spc="80" dirty="0">
                <a:latin typeface="Times New Roman"/>
                <a:cs typeface="Times New Roman"/>
              </a:rPr>
              <a:t>has </a:t>
            </a:r>
            <a:r>
              <a:rPr sz="2000" spc="70" dirty="0">
                <a:latin typeface="Times New Roman"/>
                <a:cs typeface="Times New Roman"/>
              </a:rPr>
              <a:t>won </a:t>
            </a:r>
            <a:r>
              <a:rPr sz="2000" spc="125" dirty="0">
                <a:latin typeface="Times New Roman"/>
                <a:cs typeface="Times New Roman"/>
              </a:rPr>
              <a:t>the </a:t>
            </a:r>
            <a:r>
              <a:rPr sz="2000" spc="95" dirty="0">
                <a:latin typeface="Times New Roman"/>
                <a:cs typeface="Times New Roman"/>
              </a:rPr>
              <a:t>trade mark </a:t>
            </a:r>
            <a:r>
              <a:rPr sz="2000" spc="50" dirty="0">
                <a:latin typeface="Times New Roman"/>
                <a:cs typeface="Times New Roman"/>
              </a:rPr>
              <a:t>case </a:t>
            </a:r>
            <a:r>
              <a:rPr sz="2000" spc="85" dirty="0">
                <a:latin typeface="Times New Roman"/>
                <a:cs typeface="Times New Roman"/>
              </a:rPr>
              <a:t>in </a:t>
            </a:r>
            <a:r>
              <a:rPr sz="2000" spc="55" dirty="0">
                <a:latin typeface="Times New Roman"/>
                <a:cs typeface="Times New Roman"/>
              </a:rPr>
              <a:t>Gujarat </a:t>
            </a:r>
            <a:r>
              <a:rPr sz="2000" spc="70" dirty="0">
                <a:latin typeface="Times New Roman"/>
                <a:cs typeface="Times New Roman"/>
              </a:rPr>
              <a:t>High </a:t>
            </a:r>
            <a:r>
              <a:rPr sz="2000" spc="75" dirty="0">
                <a:latin typeface="Times New Roman"/>
                <a:cs typeface="Times New Roman"/>
              </a:rPr>
              <a:t>Court </a:t>
            </a:r>
            <a:r>
              <a:rPr sz="2000" spc="120" dirty="0">
                <a:latin typeface="Times New Roman"/>
                <a:cs typeface="Times New Roman"/>
              </a:rPr>
              <a:t>and </a:t>
            </a:r>
            <a:r>
              <a:rPr sz="2000" spc="114" dirty="0">
                <a:latin typeface="Times New Roman"/>
                <a:cs typeface="Times New Roman"/>
              </a:rPr>
              <a:t>no </a:t>
            </a:r>
            <a:r>
              <a:rPr sz="2000" spc="95" dirty="0">
                <a:latin typeface="Times New Roman"/>
                <a:cs typeface="Times New Roman"/>
              </a:rPr>
              <a:t>one  </a:t>
            </a:r>
            <a:r>
              <a:rPr sz="2000" spc="45" dirty="0">
                <a:latin typeface="Times New Roman"/>
                <a:cs typeface="Times New Roman"/>
              </a:rPr>
              <a:t>else </a:t>
            </a:r>
            <a:r>
              <a:rPr sz="2000" spc="85" dirty="0">
                <a:latin typeface="Times New Roman"/>
                <a:cs typeface="Times New Roman"/>
              </a:rPr>
              <a:t>can </a:t>
            </a:r>
            <a:r>
              <a:rPr sz="2000" spc="75" dirty="0">
                <a:latin typeface="Times New Roman"/>
                <a:cs typeface="Times New Roman"/>
              </a:rPr>
              <a:t>use </a:t>
            </a:r>
            <a:r>
              <a:rPr sz="2000" spc="65" dirty="0">
                <a:latin typeface="Times New Roman"/>
                <a:cs typeface="Times New Roman"/>
              </a:rPr>
              <a:t>it.The </a:t>
            </a:r>
            <a:r>
              <a:rPr sz="2000" spc="15" dirty="0">
                <a:latin typeface="Times New Roman"/>
                <a:cs typeface="Times New Roman"/>
              </a:rPr>
              <a:t>Kaira </a:t>
            </a:r>
            <a:r>
              <a:rPr sz="2000" spc="60" dirty="0">
                <a:latin typeface="Times New Roman"/>
                <a:cs typeface="Times New Roman"/>
              </a:rPr>
              <a:t>District </a:t>
            </a:r>
            <a:r>
              <a:rPr sz="2000" spc="45" dirty="0">
                <a:latin typeface="Times New Roman"/>
                <a:cs typeface="Times New Roman"/>
              </a:rPr>
              <a:t>Co-operative </a:t>
            </a:r>
            <a:r>
              <a:rPr sz="2000" spc="25" dirty="0">
                <a:latin typeface="Times New Roman"/>
                <a:cs typeface="Times New Roman"/>
              </a:rPr>
              <a:t>Milk </a:t>
            </a:r>
            <a:r>
              <a:rPr sz="2000" spc="60" dirty="0">
                <a:latin typeface="Times New Roman"/>
                <a:cs typeface="Times New Roman"/>
              </a:rPr>
              <a:t>Producers? </a:t>
            </a:r>
            <a:r>
              <a:rPr sz="2000" spc="75" dirty="0">
                <a:latin typeface="Times New Roman"/>
                <a:cs typeface="Times New Roman"/>
              </a:rPr>
              <a:t>Union  </a:t>
            </a:r>
            <a:r>
              <a:rPr sz="2000" spc="35" dirty="0">
                <a:latin typeface="Times New Roman"/>
                <a:cs typeface="Times New Roman"/>
              </a:rPr>
              <a:t>Ltd. </a:t>
            </a:r>
            <a:r>
              <a:rPr sz="2000" spc="120" dirty="0">
                <a:latin typeface="Times New Roman"/>
                <a:cs typeface="Times New Roman"/>
              </a:rPr>
              <a:t>and </a:t>
            </a:r>
            <a:r>
              <a:rPr sz="2000" spc="-15" dirty="0">
                <a:latin typeface="Times New Roman"/>
                <a:cs typeface="Times New Roman"/>
              </a:rPr>
              <a:t>GCMMF </a:t>
            </a:r>
            <a:r>
              <a:rPr sz="2000" spc="120" dirty="0">
                <a:latin typeface="Times New Roman"/>
                <a:cs typeface="Times New Roman"/>
              </a:rPr>
              <a:t>had </a:t>
            </a:r>
            <a:r>
              <a:rPr sz="2000" spc="40" dirty="0">
                <a:latin typeface="Times New Roman"/>
                <a:cs typeface="Times New Roman"/>
              </a:rPr>
              <a:t>filed </a:t>
            </a:r>
            <a:r>
              <a:rPr sz="2000" spc="95" dirty="0">
                <a:latin typeface="Times New Roman"/>
                <a:cs typeface="Times New Roman"/>
              </a:rPr>
              <a:t>trade mark </a:t>
            </a:r>
            <a:r>
              <a:rPr sz="2000" spc="80" dirty="0">
                <a:latin typeface="Times New Roman"/>
                <a:cs typeface="Times New Roman"/>
              </a:rPr>
              <a:t>infringement </a:t>
            </a:r>
            <a:r>
              <a:rPr sz="2000" spc="35" dirty="0">
                <a:latin typeface="Times New Roman"/>
                <a:cs typeface="Times New Roman"/>
              </a:rPr>
              <a:t>cases, </a:t>
            </a:r>
            <a:r>
              <a:rPr sz="2000" spc="70" dirty="0">
                <a:latin typeface="Times New Roman"/>
                <a:cs typeface="Times New Roman"/>
              </a:rPr>
              <a:t>against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two  </a:t>
            </a:r>
            <a:r>
              <a:rPr sz="2000" spc="35" dirty="0">
                <a:latin typeface="Times New Roman"/>
                <a:cs typeface="Times New Roman"/>
              </a:rPr>
              <a:t>local </a:t>
            </a:r>
            <a:r>
              <a:rPr sz="2000" spc="95" dirty="0">
                <a:latin typeface="Times New Roman"/>
                <a:cs typeface="Times New Roman"/>
              </a:rPr>
              <a:t>shop </a:t>
            </a:r>
            <a:r>
              <a:rPr sz="2000" spc="65" dirty="0">
                <a:latin typeface="Times New Roman"/>
                <a:cs typeface="Times New Roman"/>
              </a:rPr>
              <a:t>owners </a:t>
            </a:r>
            <a:r>
              <a:rPr sz="2000" spc="-20" dirty="0">
                <a:latin typeface="Times New Roman"/>
                <a:cs typeface="Times New Roman"/>
              </a:rPr>
              <a:t>? </a:t>
            </a:r>
            <a:r>
              <a:rPr sz="2000" spc="55" dirty="0">
                <a:latin typeface="Times New Roman"/>
                <a:cs typeface="Times New Roman"/>
              </a:rPr>
              <a:t>Amul </a:t>
            </a:r>
            <a:r>
              <a:rPr sz="2000" spc="80" dirty="0">
                <a:latin typeface="Times New Roman"/>
                <a:cs typeface="Times New Roman"/>
              </a:rPr>
              <a:t>Chasmaghar </a:t>
            </a:r>
            <a:r>
              <a:rPr sz="2000" spc="120" dirty="0">
                <a:latin typeface="Times New Roman"/>
                <a:cs typeface="Times New Roman"/>
              </a:rPr>
              <a:t>and </a:t>
            </a:r>
            <a:r>
              <a:rPr sz="2000" spc="55" dirty="0">
                <a:latin typeface="Times New Roman"/>
                <a:cs typeface="Times New Roman"/>
              </a:rPr>
              <a:t>its </a:t>
            </a:r>
            <a:r>
              <a:rPr sz="2000" spc="95" dirty="0">
                <a:latin typeface="Times New Roman"/>
                <a:cs typeface="Times New Roman"/>
              </a:rPr>
              <a:t>partners </a:t>
            </a:r>
            <a:r>
              <a:rPr sz="2000" spc="114" dirty="0">
                <a:latin typeface="Times New Roman"/>
                <a:cs typeface="Times New Roman"/>
              </a:rPr>
              <a:t>and </a:t>
            </a:r>
            <a:r>
              <a:rPr sz="2000" spc="55" dirty="0">
                <a:latin typeface="Times New Roman"/>
                <a:cs typeface="Times New Roman"/>
              </a:rPr>
              <a:t>Amul </a:t>
            </a:r>
            <a:r>
              <a:rPr sz="2000" spc="65" dirty="0">
                <a:latin typeface="Times New Roman"/>
                <a:cs typeface="Times New Roman"/>
              </a:rPr>
              <a:t>Cut  </a:t>
            </a:r>
            <a:r>
              <a:rPr sz="2000" spc="35" dirty="0">
                <a:latin typeface="Times New Roman"/>
                <a:cs typeface="Times New Roman"/>
              </a:rPr>
              <a:t>Piece </a:t>
            </a:r>
            <a:r>
              <a:rPr sz="2000" spc="40" dirty="0">
                <a:latin typeface="Times New Roman"/>
                <a:cs typeface="Times New Roman"/>
              </a:rPr>
              <a:t>Stores </a:t>
            </a:r>
            <a:r>
              <a:rPr sz="2000" spc="85" dirty="0">
                <a:latin typeface="Times New Roman"/>
                <a:cs typeface="Times New Roman"/>
              </a:rPr>
              <a:t>in </a:t>
            </a:r>
            <a:r>
              <a:rPr sz="2000" spc="125" dirty="0">
                <a:latin typeface="Times New Roman"/>
                <a:cs typeface="Times New Roman"/>
              </a:rPr>
              <a:t>the </a:t>
            </a:r>
            <a:r>
              <a:rPr sz="2000" spc="60" dirty="0">
                <a:latin typeface="Times New Roman"/>
                <a:cs typeface="Times New Roman"/>
              </a:rPr>
              <a:t>District </a:t>
            </a:r>
            <a:r>
              <a:rPr sz="2000" spc="65" dirty="0">
                <a:latin typeface="Times New Roman"/>
                <a:cs typeface="Times New Roman"/>
              </a:rPr>
              <a:t>Court, </a:t>
            </a:r>
            <a:r>
              <a:rPr sz="2000" spc="75" dirty="0">
                <a:latin typeface="Times New Roman"/>
                <a:cs typeface="Times New Roman"/>
              </a:rPr>
              <a:t>Anand.  The </a:t>
            </a:r>
            <a:r>
              <a:rPr sz="2000" spc="60" dirty="0">
                <a:latin typeface="Times New Roman"/>
                <a:cs typeface="Times New Roman"/>
              </a:rPr>
              <a:t>District </a:t>
            </a:r>
            <a:r>
              <a:rPr sz="2000" spc="65" dirty="0">
                <a:latin typeface="Times New Roman"/>
                <a:cs typeface="Times New Roman"/>
              </a:rPr>
              <a:t>Court, </a:t>
            </a:r>
            <a:r>
              <a:rPr sz="2000" spc="85" dirty="0">
                <a:latin typeface="Times New Roman"/>
                <a:cs typeface="Times New Roman"/>
              </a:rPr>
              <a:t>Anand </a:t>
            </a:r>
            <a:r>
              <a:rPr sz="2000" spc="75" dirty="0">
                <a:latin typeface="Times New Roman"/>
                <a:cs typeface="Times New Roman"/>
              </a:rPr>
              <a:t>passed </a:t>
            </a:r>
            <a:r>
              <a:rPr sz="2000" spc="110" dirty="0">
                <a:latin typeface="Times New Roman"/>
                <a:cs typeface="Times New Roman"/>
              </a:rPr>
              <a:t>an </a:t>
            </a:r>
            <a:r>
              <a:rPr sz="2000" spc="85" dirty="0">
                <a:latin typeface="Times New Roman"/>
                <a:cs typeface="Times New Roman"/>
              </a:rPr>
              <a:t>order </a:t>
            </a:r>
            <a:r>
              <a:rPr sz="2000" spc="105" dirty="0">
                <a:latin typeface="Times New Roman"/>
                <a:cs typeface="Times New Roman"/>
              </a:rPr>
              <a:t>dated </a:t>
            </a:r>
            <a:r>
              <a:rPr sz="2000" spc="-55" dirty="0">
                <a:latin typeface="Times New Roman"/>
                <a:cs typeface="Times New Roman"/>
              </a:rPr>
              <a:t>25 </a:t>
            </a:r>
            <a:r>
              <a:rPr sz="2000" spc="20" dirty="0">
                <a:latin typeface="Times New Roman"/>
                <a:cs typeface="Times New Roman"/>
              </a:rPr>
              <a:t>April </a:t>
            </a:r>
            <a:r>
              <a:rPr sz="2000" spc="15" dirty="0">
                <a:latin typeface="Times New Roman"/>
                <a:cs typeface="Times New Roman"/>
              </a:rPr>
              <a:t>2007, </a:t>
            </a:r>
            <a:r>
              <a:rPr sz="2000" spc="65" dirty="0">
                <a:latin typeface="Times New Roman"/>
                <a:cs typeface="Times New Roman"/>
              </a:rPr>
              <a:t>ruling  </a:t>
            </a:r>
            <a:r>
              <a:rPr sz="2000" spc="130" dirty="0">
                <a:latin typeface="Times New Roman"/>
                <a:cs typeface="Times New Roman"/>
              </a:rPr>
              <a:t>that </a:t>
            </a:r>
            <a:r>
              <a:rPr sz="2000" spc="75" dirty="0">
                <a:latin typeface="Times New Roman"/>
                <a:cs typeface="Times New Roman"/>
              </a:rPr>
              <a:t>it </a:t>
            </a:r>
            <a:r>
              <a:rPr sz="2000" spc="30" dirty="0">
                <a:latin typeface="Times New Roman"/>
                <a:cs typeface="Times New Roman"/>
              </a:rPr>
              <a:t>was </a:t>
            </a:r>
            <a:r>
              <a:rPr sz="2000" spc="70" dirty="0">
                <a:latin typeface="Times New Roman"/>
                <a:cs typeface="Times New Roman"/>
              </a:rPr>
              <a:t>a </a:t>
            </a:r>
            <a:r>
              <a:rPr sz="2000" spc="50" dirty="0">
                <a:latin typeface="Times New Roman"/>
                <a:cs typeface="Times New Roman"/>
              </a:rPr>
              <a:t>clear case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80" dirty="0">
                <a:latin typeface="Times New Roman"/>
                <a:cs typeface="Times New Roman"/>
              </a:rPr>
              <a:t>infringement </a:t>
            </a:r>
            <a:r>
              <a:rPr sz="2000" spc="120" dirty="0">
                <a:latin typeface="Times New Roman"/>
                <a:cs typeface="Times New Roman"/>
              </a:rPr>
              <a:t>and </a:t>
            </a:r>
            <a:r>
              <a:rPr sz="2000" spc="80" dirty="0">
                <a:latin typeface="Times New Roman"/>
                <a:cs typeface="Times New Roman"/>
              </a:rPr>
              <a:t>restrained </a:t>
            </a:r>
            <a:r>
              <a:rPr sz="2000" spc="125" dirty="0">
                <a:latin typeface="Times New Roman"/>
                <a:cs typeface="Times New Roman"/>
              </a:rPr>
              <a:t>the </a:t>
            </a:r>
            <a:r>
              <a:rPr sz="2000" spc="60" dirty="0">
                <a:latin typeface="Times New Roman"/>
                <a:cs typeface="Times New Roman"/>
              </a:rPr>
              <a:t>two </a:t>
            </a:r>
            <a:r>
              <a:rPr sz="2000" spc="65" dirty="0">
                <a:latin typeface="Times New Roman"/>
                <a:cs typeface="Times New Roman"/>
              </a:rPr>
              <a:t>from  </a:t>
            </a:r>
            <a:r>
              <a:rPr sz="2000" spc="70" dirty="0">
                <a:latin typeface="Times New Roman"/>
                <a:cs typeface="Times New Roman"/>
              </a:rPr>
              <a:t>using </a:t>
            </a:r>
            <a:r>
              <a:rPr sz="2000" spc="125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Amul </a:t>
            </a:r>
            <a:r>
              <a:rPr sz="2000" spc="85" dirty="0">
                <a:latin typeface="Times New Roman"/>
                <a:cs typeface="Times New Roman"/>
              </a:rPr>
              <a:t>trademark. </a:t>
            </a:r>
            <a:r>
              <a:rPr sz="2000" spc="55" dirty="0">
                <a:latin typeface="Times New Roman"/>
                <a:cs typeface="Times New Roman"/>
              </a:rPr>
              <a:t>Amul </a:t>
            </a:r>
            <a:r>
              <a:rPr sz="2000" spc="75" dirty="0">
                <a:latin typeface="Times New Roman"/>
                <a:cs typeface="Times New Roman"/>
              </a:rPr>
              <a:t>Chasmaghar </a:t>
            </a:r>
            <a:r>
              <a:rPr sz="2000" spc="120" dirty="0">
                <a:latin typeface="Times New Roman"/>
                <a:cs typeface="Times New Roman"/>
              </a:rPr>
              <a:t>had </a:t>
            </a:r>
            <a:r>
              <a:rPr sz="2000" spc="65" dirty="0">
                <a:latin typeface="Times New Roman"/>
                <a:cs typeface="Times New Roman"/>
              </a:rPr>
              <a:t>challenged </a:t>
            </a:r>
            <a:r>
              <a:rPr sz="2000" spc="75" dirty="0">
                <a:latin typeface="Times New Roman"/>
                <a:cs typeface="Times New Roman"/>
              </a:rPr>
              <a:t>this  </a:t>
            </a:r>
            <a:r>
              <a:rPr sz="2000" spc="90" dirty="0">
                <a:latin typeface="Times New Roman"/>
                <a:cs typeface="Times New Roman"/>
              </a:rPr>
              <a:t>interim </a:t>
            </a:r>
            <a:r>
              <a:rPr sz="2000" spc="80" dirty="0">
                <a:latin typeface="Times New Roman"/>
                <a:cs typeface="Times New Roman"/>
              </a:rPr>
              <a:t>injunction </a:t>
            </a:r>
            <a:r>
              <a:rPr sz="2000" spc="75" dirty="0">
                <a:latin typeface="Times New Roman"/>
                <a:cs typeface="Times New Roman"/>
              </a:rPr>
              <a:t>in </a:t>
            </a:r>
            <a:r>
              <a:rPr sz="2000" spc="125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Gujarat </a:t>
            </a:r>
            <a:r>
              <a:rPr sz="2000" spc="70" dirty="0">
                <a:latin typeface="Times New Roman"/>
                <a:cs typeface="Times New Roman"/>
              </a:rPr>
              <a:t>High </a:t>
            </a:r>
            <a:r>
              <a:rPr sz="2000" spc="65" dirty="0">
                <a:latin typeface="Times New Roman"/>
                <a:cs typeface="Times New Roman"/>
              </a:rPr>
              <a:t>Court. </a:t>
            </a:r>
            <a:r>
              <a:rPr sz="2000" spc="75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Gujarat </a:t>
            </a:r>
            <a:r>
              <a:rPr sz="2000" spc="70" dirty="0">
                <a:latin typeface="Times New Roman"/>
                <a:cs typeface="Times New Roman"/>
              </a:rPr>
              <a:t>High </a:t>
            </a:r>
            <a:r>
              <a:rPr sz="2000" spc="75" dirty="0">
                <a:latin typeface="Times New Roman"/>
                <a:cs typeface="Times New Roman"/>
              </a:rPr>
              <a:t>Court  </a:t>
            </a:r>
            <a:r>
              <a:rPr sz="2000" spc="85" dirty="0">
                <a:latin typeface="Times New Roman"/>
                <a:cs typeface="Times New Roman"/>
              </a:rPr>
              <a:t>ruled </a:t>
            </a:r>
            <a:r>
              <a:rPr sz="2000" spc="125" dirty="0">
                <a:latin typeface="Times New Roman"/>
                <a:cs typeface="Times New Roman"/>
              </a:rPr>
              <a:t>the </a:t>
            </a:r>
            <a:r>
              <a:rPr sz="2000" spc="60" dirty="0">
                <a:latin typeface="Times New Roman"/>
                <a:cs typeface="Times New Roman"/>
              </a:rPr>
              <a:t>decision </a:t>
            </a:r>
            <a:r>
              <a:rPr sz="2000" spc="75" dirty="0">
                <a:latin typeface="Times New Roman"/>
                <a:cs typeface="Times New Roman"/>
              </a:rPr>
              <a:t>in </a:t>
            </a:r>
            <a:r>
              <a:rPr sz="2000" spc="10" dirty="0">
                <a:latin typeface="Times New Roman"/>
                <a:cs typeface="Times New Roman"/>
              </a:rPr>
              <a:t>favor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45" dirty="0">
                <a:latin typeface="Times New Roman"/>
                <a:cs typeface="Times New Roman"/>
              </a:rPr>
              <a:t>Amul, </a:t>
            </a:r>
            <a:r>
              <a:rPr sz="2000" spc="90" dirty="0">
                <a:latin typeface="Times New Roman"/>
                <a:cs typeface="Times New Roman"/>
              </a:rPr>
              <a:t>terming </a:t>
            </a:r>
            <a:r>
              <a:rPr sz="2000" spc="125" dirty="0">
                <a:latin typeface="Times New Roman"/>
                <a:cs typeface="Times New Roman"/>
              </a:rPr>
              <a:t>the </a:t>
            </a:r>
            <a:r>
              <a:rPr sz="2000" spc="85" dirty="0">
                <a:latin typeface="Times New Roman"/>
                <a:cs typeface="Times New Roman"/>
              </a:rPr>
              <a:t>order </a:t>
            </a:r>
            <a:r>
              <a:rPr sz="2000" spc="75" dirty="0">
                <a:latin typeface="Times New Roman"/>
                <a:cs typeface="Times New Roman"/>
              </a:rPr>
              <a:t>passed </a:t>
            </a:r>
            <a:r>
              <a:rPr sz="2000" spc="25" dirty="0">
                <a:latin typeface="Times New Roman"/>
                <a:cs typeface="Times New Roman"/>
              </a:rPr>
              <a:t>by </a:t>
            </a:r>
            <a:r>
              <a:rPr sz="2000" spc="125" dirty="0">
                <a:latin typeface="Times New Roman"/>
                <a:cs typeface="Times New Roman"/>
              </a:rPr>
              <a:t>the  </a:t>
            </a:r>
            <a:r>
              <a:rPr sz="2000" spc="65" dirty="0">
                <a:latin typeface="Times New Roman"/>
                <a:cs typeface="Times New Roman"/>
              </a:rPr>
              <a:t>trial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court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true,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correct,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legal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consonance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facts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  </a:t>
            </a:r>
            <a:r>
              <a:rPr sz="2000" spc="40" dirty="0">
                <a:latin typeface="Times New Roman"/>
                <a:cs typeface="Times New Roman"/>
              </a:rPr>
              <a:t>case, </a:t>
            </a:r>
            <a:r>
              <a:rPr sz="2000" spc="50" dirty="0">
                <a:latin typeface="Times New Roman"/>
                <a:cs typeface="Times New Roman"/>
              </a:rPr>
              <a:t>as </a:t>
            </a:r>
            <a:r>
              <a:rPr sz="2000" spc="10" dirty="0">
                <a:latin typeface="Times New Roman"/>
                <a:cs typeface="Times New Roman"/>
              </a:rPr>
              <a:t>well </a:t>
            </a:r>
            <a:r>
              <a:rPr sz="2000" spc="50" dirty="0">
                <a:latin typeface="Times New Roman"/>
                <a:cs typeface="Times New Roman"/>
              </a:rPr>
              <a:t>as </a:t>
            </a:r>
            <a:r>
              <a:rPr sz="2000" spc="75" dirty="0">
                <a:latin typeface="Times New Roman"/>
                <a:cs typeface="Times New Roman"/>
              </a:rPr>
              <a:t>in </a:t>
            </a:r>
            <a:r>
              <a:rPr sz="2000" spc="60" dirty="0">
                <a:latin typeface="Times New Roman"/>
                <a:cs typeface="Times New Roman"/>
              </a:rPr>
              <a:t>accordance </a:t>
            </a:r>
            <a:r>
              <a:rPr sz="2000" spc="75" dirty="0">
                <a:latin typeface="Times New Roman"/>
                <a:cs typeface="Times New Roman"/>
              </a:rPr>
              <a:t>with </a:t>
            </a:r>
            <a:r>
              <a:rPr sz="2000" spc="125" dirty="0">
                <a:latin typeface="Times New Roman"/>
                <a:cs typeface="Times New Roman"/>
              </a:rPr>
              <a:t>the </a:t>
            </a:r>
            <a:r>
              <a:rPr sz="2000" spc="50" dirty="0">
                <a:latin typeface="Times New Roman"/>
                <a:cs typeface="Times New Roman"/>
              </a:rPr>
              <a:t>provisions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125" dirty="0">
                <a:latin typeface="Times New Roman"/>
                <a:cs typeface="Times New Roman"/>
              </a:rPr>
              <a:t>the </a:t>
            </a:r>
            <a:r>
              <a:rPr sz="2000" spc="40" dirty="0">
                <a:latin typeface="Times New Roman"/>
                <a:cs typeface="Times New Roman"/>
              </a:rPr>
              <a:t>Trade </a:t>
            </a:r>
            <a:r>
              <a:rPr sz="2000" spc="50" dirty="0">
                <a:latin typeface="Times New Roman"/>
                <a:cs typeface="Times New Roman"/>
              </a:rPr>
              <a:t>Marks  </a:t>
            </a:r>
            <a:r>
              <a:rPr sz="2000" spc="20" dirty="0">
                <a:latin typeface="Times New Roman"/>
                <a:cs typeface="Times New Roman"/>
              </a:rPr>
              <a:t>Act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1999.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512" y="260096"/>
            <a:ext cx="80575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28320">
              <a:lnSpc>
                <a:spcPct val="100000"/>
              </a:lnSpc>
              <a:spcBef>
                <a:spcPts val="95"/>
              </a:spcBef>
            </a:pPr>
            <a:r>
              <a:rPr sz="4000" u="heavy" spc="-195" dirty="0">
                <a:uFill>
                  <a:solidFill>
                    <a:srgbClr val="04617B"/>
                  </a:solidFill>
                </a:uFill>
              </a:rPr>
              <a:t>Apple </a:t>
            </a:r>
            <a:r>
              <a:rPr sz="4000" u="heavy" spc="-250" dirty="0">
                <a:uFill>
                  <a:solidFill>
                    <a:srgbClr val="04617B"/>
                  </a:solidFill>
                </a:uFill>
              </a:rPr>
              <a:t>files, </a:t>
            </a:r>
            <a:r>
              <a:rPr sz="4000" u="heavy" spc="-180" dirty="0">
                <a:uFill>
                  <a:solidFill>
                    <a:srgbClr val="04617B"/>
                  </a:solidFill>
                </a:uFill>
              </a:rPr>
              <a:t>dismisses </a:t>
            </a:r>
            <a:r>
              <a:rPr sz="4000" u="heavy" spc="-190" dirty="0">
                <a:uFill>
                  <a:solidFill>
                    <a:srgbClr val="04617B"/>
                  </a:solidFill>
                </a:uFill>
              </a:rPr>
              <a:t>suit </a:t>
            </a:r>
            <a:r>
              <a:rPr sz="4000" u="heavy" spc="-195" dirty="0">
                <a:uFill>
                  <a:solidFill>
                    <a:srgbClr val="04617B"/>
                  </a:solidFill>
                </a:uFill>
              </a:rPr>
              <a:t>against </a:t>
            </a:r>
            <a:r>
              <a:rPr sz="4000" spc="-195" dirty="0"/>
              <a:t> </a:t>
            </a:r>
            <a:r>
              <a:rPr sz="4000" u="heavy" spc="-245" dirty="0">
                <a:uFill>
                  <a:solidFill>
                    <a:srgbClr val="04617B"/>
                  </a:solidFill>
                </a:uFill>
              </a:rPr>
              <a:t>teenager </a:t>
            </a:r>
            <a:r>
              <a:rPr sz="4000" u="heavy" spc="-170" dirty="0">
                <a:uFill>
                  <a:solidFill>
                    <a:srgbClr val="04617B"/>
                  </a:solidFill>
                </a:uFill>
              </a:rPr>
              <a:t>who </a:t>
            </a:r>
            <a:r>
              <a:rPr sz="4000" u="heavy" spc="-160" dirty="0">
                <a:uFill>
                  <a:solidFill>
                    <a:srgbClr val="04617B"/>
                  </a:solidFill>
                </a:uFill>
              </a:rPr>
              <a:t>sold </a:t>
            </a:r>
            <a:r>
              <a:rPr sz="4000" u="heavy" spc="-229" dirty="0">
                <a:uFill>
                  <a:solidFill>
                    <a:srgbClr val="04617B"/>
                  </a:solidFill>
                </a:uFill>
              </a:rPr>
              <a:t>white </a:t>
            </a:r>
            <a:r>
              <a:rPr sz="4000" u="heavy" spc="-215" dirty="0">
                <a:uFill>
                  <a:solidFill>
                    <a:srgbClr val="04617B"/>
                  </a:solidFill>
                </a:uFill>
              </a:rPr>
              <a:t>iPhone </a:t>
            </a:r>
            <a:r>
              <a:rPr sz="4000" u="heavy" spc="-320" dirty="0">
                <a:uFill>
                  <a:solidFill>
                    <a:srgbClr val="04617B"/>
                  </a:solidFill>
                </a:uFill>
              </a:rPr>
              <a:t>4</a:t>
            </a:r>
            <a:r>
              <a:rPr sz="4000" u="heavy" spc="-825" dirty="0">
                <a:uFill>
                  <a:solidFill>
                    <a:srgbClr val="04617B"/>
                  </a:solidFill>
                </a:uFill>
              </a:rPr>
              <a:t> </a:t>
            </a:r>
            <a:r>
              <a:rPr sz="4000" u="heavy" spc="-210" dirty="0">
                <a:uFill>
                  <a:solidFill>
                    <a:srgbClr val="04617B"/>
                  </a:solidFill>
                </a:uFill>
              </a:rPr>
              <a:t>kits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845055"/>
            <a:ext cx="8074025" cy="4718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210" marR="6985" indent="-271145" algn="just">
              <a:lnSpc>
                <a:spcPct val="100000"/>
              </a:lnSpc>
              <a:spcBef>
                <a:spcPts val="95"/>
              </a:spcBef>
            </a:pPr>
            <a:r>
              <a:rPr sz="2050" spc="-509" dirty="0">
                <a:solidFill>
                  <a:srgbClr val="0BD0D9"/>
                </a:solidFill>
                <a:latin typeface="Arial"/>
                <a:cs typeface="Arial"/>
              </a:rPr>
              <a:t></a:t>
            </a:r>
            <a:r>
              <a:rPr sz="2050" spc="-459" dirty="0">
                <a:solidFill>
                  <a:srgbClr val="0BD0D9"/>
                </a:solidFill>
                <a:latin typeface="Arial"/>
                <a:cs typeface="Arial"/>
              </a:rPr>
              <a:t> </a:t>
            </a:r>
            <a:r>
              <a:rPr sz="2200" b="1" spc="90" dirty="0">
                <a:latin typeface="Times New Roman"/>
                <a:cs typeface="Times New Roman"/>
              </a:rPr>
              <a:t>The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140" dirty="0">
                <a:latin typeface="Times New Roman"/>
                <a:cs typeface="Times New Roman"/>
              </a:rPr>
              <a:t>teenage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105" dirty="0">
                <a:latin typeface="Times New Roman"/>
                <a:cs typeface="Times New Roman"/>
              </a:rPr>
              <a:t>boy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145" dirty="0">
                <a:latin typeface="Times New Roman"/>
                <a:cs typeface="Times New Roman"/>
              </a:rPr>
              <a:t>who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110" dirty="0">
                <a:latin typeface="Times New Roman"/>
                <a:cs typeface="Times New Roman"/>
              </a:rPr>
              <a:t>runs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Times New Roman"/>
                <a:cs typeface="Times New Roman"/>
              </a:rPr>
              <a:t>an</a:t>
            </a:r>
            <a:r>
              <a:rPr sz="2200" b="1" spc="40" dirty="0">
                <a:latin typeface="Times New Roman"/>
                <a:cs typeface="Times New Roman"/>
              </a:rPr>
              <a:t> </a:t>
            </a:r>
            <a:r>
              <a:rPr sz="2200" b="1" spc="160" dirty="0">
                <a:latin typeface="Times New Roman"/>
                <a:cs typeface="Times New Roman"/>
              </a:rPr>
              <a:t>online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145" dirty="0">
                <a:latin typeface="Times New Roman"/>
                <a:cs typeface="Times New Roman"/>
              </a:rPr>
              <a:t>business</a:t>
            </a:r>
            <a:r>
              <a:rPr sz="2200" b="1" spc="35" dirty="0">
                <a:latin typeface="Times New Roman"/>
                <a:cs typeface="Times New Roman"/>
              </a:rPr>
              <a:t> </a:t>
            </a:r>
            <a:r>
              <a:rPr sz="2200" b="1" spc="135" dirty="0">
                <a:latin typeface="Times New Roman"/>
                <a:cs typeface="Times New Roman"/>
              </a:rPr>
              <a:t>selling</a:t>
            </a:r>
            <a:r>
              <a:rPr sz="2200" b="1" spc="80" dirty="0">
                <a:latin typeface="Times New Roman"/>
                <a:cs typeface="Times New Roman"/>
              </a:rPr>
              <a:t> white </a:t>
            </a:r>
            <a:r>
              <a:rPr sz="2200" b="1" spc="75" dirty="0">
                <a:latin typeface="Times New Roman"/>
                <a:cs typeface="Times New Roman"/>
              </a:rPr>
              <a:t> </a:t>
            </a:r>
            <a:r>
              <a:rPr sz="2200" b="1" spc="155" dirty="0">
                <a:latin typeface="Times New Roman"/>
                <a:cs typeface="Times New Roman"/>
              </a:rPr>
              <a:t>iPhone </a:t>
            </a:r>
            <a:r>
              <a:rPr sz="2200" b="1" spc="45" dirty="0">
                <a:latin typeface="Times New Roman"/>
                <a:cs typeface="Times New Roman"/>
              </a:rPr>
              <a:t>4 </a:t>
            </a:r>
            <a:r>
              <a:rPr sz="2200" b="1" spc="120" dirty="0">
                <a:latin typeface="Times New Roman"/>
                <a:cs typeface="Times New Roman"/>
              </a:rPr>
              <a:t>conversion </a:t>
            </a:r>
            <a:r>
              <a:rPr sz="2200" b="1" spc="125" dirty="0">
                <a:latin typeface="Times New Roman"/>
                <a:cs typeface="Times New Roman"/>
              </a:rPr>
              <a:t>kits has </a:t>
            </a:r>
            <a:r>
              <a:rPr sz="2200" b="1" spc="170" dirty="0">
                <a:latin typeface="Times New Roman"/>
                <a:cs typeface="Times New Roman"/>
              </a:rPr>
              <a:t>been </a:t>
            </a:r>
            <a:r>
              <a:rPr sz="2200" b="1" spc="135" dirty="0">
                <a:latin typeface="Times New Roman"/>
                <a:cs typeface="Times New Roman"/>
              </a:rPr>
              <a:t>hit </a:t>
            </a:r>
            <a:r>
              <a:rPr sz="2200" b="1" spc="120" dirty="0">
                <a:latin typeface="Times New Roman"/>
                <a:cs typeface="Times New Roman"/>
              </a:rPr>
              <a:t>with </a:t>
            </a:r>
            <a:r>
              <a:rPr sz="2200" b="1" spc="75" dirty="0">
                <a:latin typeface="Times New Roman"/>
                <a:cs typeface="Times New Roman"/>
              </a:rPr>
              <a:t>a </a:t>
            </a:r>
            <a:r>
              <a:rPr sz="2200" b="1" spc="90" dirty="0">
                <a:latin typeface="Times New Roman"/>
                <a:cs typeface="Times New Roman"/>
              </a:rPr>
              <a:t>trademark  </a:t>
            </a:r>
            <a:r>
              <a:rPr sz="2200" b="1" spc="130" dirty="0">
                <a:latin typeface="Times New Roman"/>
                <a:cs typeface="Times New Roman"/>
              </a:rPr>
              <a:t>infringement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105" dirty="0">
                <a:latin typeface="Times New Roman"/>
                <a:cs typeface="Times New Roman"/>
              </a:rPr>
              <a:t>lawsuit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100" dirty="0">
                <a:latin typeface="Times New Roman"/>
                <a:cs typeface="Times New Roman"/>
              </a:rPr>
              <a:t>from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80" dirty="0">
                <a:latin typeface="Times New Roman"/>
                <a:cs typeface="Times New Roman"/>
              </a:rPr>
              <a:t>Apple,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150" dirty="0">
                <a:latin typeface="Times New Roman"/>
                <a:cs typeface="Times New Roman"/>
              </a:rPr>
              <a:t>though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spc="165" dirty="0">
                <a:latin typeface="Times New Roman"/>
                <a:cs typeface="Times New Roman"/>
              </a:rPr>
              <a:t>the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114" dirty="0">
                <a:latin typeface="Times New Roman"/>
                <a:cs typeface="Times New Roman"/>
              </a:rPr>
              <a:t>company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Times New Roman"/>
                <a:cs typeface="Times New Roman"/>
              </a:rPr>
              <a:t>also  </a:t>
            </a:r>
            <a:r>
              <a:rPr sz="2200" b="1" spc="130" dirty="0">
                <a:latin typeface="Times New Roman"/>
                <a:cs typeface="Times New Roman"/>
              </a:rPr>
              <a:t>filed      </a:t>
            </a:r>
            <a:r>
              <a:rPr sz="2200" b="1" spc="75" dirty="0">
                <a:latin typeface="Times New Roman"/>
                <a:cs typeface="Times New Roman"/>
              </a:rPr>
              <a:t>a       </a:t>
            </a:r>
            <a:r>
              <a:rPr sz="2200" b="1" spc="150" dirty="0">
                <a:latin typeface="Times New Roman"/>
                <a:cs typeface="Times New Roman"/>
              </a:rPr>
              <a:t>simultaneous      </a:t>
            </a:r>
            <a:r>
              <a:rPr sz="2200" b="1" spc="120" dirty="0">
                <a:latin typeface="Times New Roman"/>
                <a:cs typeface="Times New Roman"/>
              </a:rPr>
              <a:t>request      </a:t>
            </a:r>
            <a:r>
              <a:rPr sz="2200" b="1" spc="75" dirty="0">
                <a:latin typeface="Times New Roman"/>
                <a:cs typeface="Times New Roman"/>
              </a:rPr>
              <a:t>for   </a:t>
            </a:r>
            <a:r>
              <a:rPr sz="2200" b="1" spc="610" dirty="0">
                <a:latin typeface="Times New Roman"/>
                <a:cs typeface="Times New Roman"/>
              </a:rPr>
              <a:t> </a:t>
            </a:r>
            <a:r>
              <a:rPr sz="2200" b="1" spc="125" dirty="0">
                <a:latin typeface="Times New Roman"/>
                <a:cs typeface="Times New Roman"/>
              </a:rPr>
              <a:t>dismissal.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281305" marR="5080" indent="1905" algn="just">
              <a:lnSpc>
                <a:spcPct val="100000"/>
              </a:lnSpc>
              <a:tabLst>
                <a:tab pos="4032885" algn="l"/>
                <a:tab pos="7311390" algn="l"/>
              </a:tabLst>
            </a:pPr>
            <a:r>
              <a:rPr sz="2200" spc="30" dirty="0">
                <a:latin typeface="Times New Roman"/>
                <a:cs typeface="Times New Roman"/>
              </a:rPr>
              <a:t>Filed </a:t>
            </a:r>
            <a:r>
              <a:rPr sz="2200" spc="90" dirty="0">
                <a:latin typeface="Times New Roman"/>
                <a:cs typeface="Times New Roman"/>
              </a:rPr>
              <a:t>this </a:t>
            </a:r>
            <a:r>
              <a:rPr sz="2200" spc="45" dirty="0">
                <a:latin typeface="Times New Roman"/>
                <a:cs typeface="Times New Roman"/>
              </a:rPr>
              <a:t>week </a:t>
            </a:r>
            <a:r>
              <a:rPr sz="2200" spc="90" dirty="0">
                <a:latin typeface="Times New Roman"/>
                <a:cs typeface="Times New Roman"/>
              </a:rPr>
              <a:t>in </a:t>
            </a:r>
            <a:r>
              <a:rPr sz="2200" spc="-45" dirty="0">
                <a:latin typeface="Times New Roman"/>
                <a:cs typeface="Times New Roman"/>
              </a:rPr>
              <a:t>U.S. </a:t>
            </a:r>
            <a:r>
              <a:rPr sz="2200" spc="70" dirty="0">
                <a:latin typeface="Times New Roman"/>
                <a:cs typeface="Times New Roman"/>
              </a:rPr>
              <a:t>District </a:t>
            </a:r>
            <a:r>
              <a:rPr sz="2200" spc="85" dirty="0">
                <a:latin typeface="Times New Roman"/>
                <a:cs typeface="Times New Roman"/>
              </a:rPr>
              <a:t>Court </a:t>
            </a:r>
            <a:r>
              <a:rPr sz="2200" spc="35" dirty="0">
                <a:latin typeface="Times New Roman"/>
                <a:cs typeface="Times New Roman"/>
              </a:rPr>
              <a:t>for </a:t>
            </a:r>
            <a:r>
              <a:rPr sz="2200" spc="130" dirty="0">
                <a:latin typeface="Times New Roman"/>
                <a:cs typeface="Times New Roman"/>
              </a:rPr>
              <a:t>the </a:t>
            </a:r>
            <a:r>
              <a:rPr sz="2200" spc="70" dirty="0">
                <a:latin typeface="Times New Roman"/>
                <a:cs typeface="Times New Roman"/>
              </a:rPr>
              <a:t>Eastern </a:t>
            </a:r>
            <a:r>
              <a:rPr sz="2200" spc="65" dirty="0">
                <a:latin typeface="Times New Roman"/>
                <a:cs typeface="Times New Roman"/>
              </a:rPr>
              <a:t>District </a:t>
            </a:r>
            <a:r>
              <a:rPr sz="2200" spc="15" dirty="0">
                <a:latin typeface="Times New Roman"/>
                <a:cs typeface="Times New Roman"/>
              </a:rPr>
              <a:t>of  </a:t>
            </a:r>
            <a:r>
              <a:rPr sz="2200" spc="35" dirty="0">
                <a:latin typeface="Times New Roman"/>
                <a:cs typeface="Times New Roman"/>
              </a:rPr>
              <a:t>New </a:t>
            </a:r>
            <a:r>
              <a:rPr sz="2200" spc="-40" dirty="0">
                <a:latin typeface="Times New Roman"/>
                <a:cs typeface="Times New Roman"/>
              </a:rPr>
              <a:t>York, </a:t>
            </a:r>
            <a:r>
              <a:rPr sz="2200" spc="35" dirty="0">
                <a:latin typeface="Times New Roman"/>
                <a:cs typeface="Times New Roman"/>
              </a:rPr>
              <a:t>Apple's </a:t>
            </a:r>
            <a:r>
              <a:rPr sz="2200" spc="90" dirty="0">
                <a:latin typeface="Times New Roman"/>
                <a:cs typeface="Times New Roman"/>
              </a:rPr>
              <a:t>complaint </a:t>
            </a:r>
            <a:r>
              <a:rPr sz="2200" spc="70" dirty="0">
                <a:latin typeface="Times New Roman"/>
                <a:cs typeface="Times New Roman"/>
              </a:rPr>
              <a:t>comes </a:t>
            </a:r>
            <a:r>
              <a:rPr sz="2200" spc="75" dirty="0">
                <a:latin typeface="Times New Roman"/>
                <a:cs typeface="Times New Roman"/>
              </a:rPr>
              <a:t>against </a:t>
            </a:r>
            <a:r>
              <a:rPr sz="2200" spc="-10" dirty="0">
                <a:latin typeface="Times New Roman"/>
                <a:cs typeface="Times New Roman"/>
              </a:rPr>
              <a:t>Fei </a:t>
            </a:r>
            <a:r>
              <a:rPr sz="2200" spc="-20" dirty="0">
                <a:latin typeface="Times New Roman"/>
                <a:cs typeface="Times New Roman"/>
              </a:rPr>
              <a:t>Lik </a:t>
            </a:r>
            <a:r>
              <a:rPr sz="2200" spc="10" dirty="0">
                <a:latin typeface="Times New Roman"/>
                <a:cs typeface="Times New Roman"/>
              </a:rPr>
              <a:t>"Phillip"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Lam  </a:t>
            </a:r>
            <a:r>
              <a:rPr sz="2200" spc="135" dirty="0">
                <a:latin typeface="Times New Roman"/>
                <a:cs typeface="Times New Roman"/>
              </a:rPr>
              <a:t>and </a:t>
            </a:r>
            <a:r>
              <a:rPr sz="2200" spc="70" dirty="0">
                <a:latin typeface="Times New Roman"/>
                <a:cs typeface="Times New Roman"/>
              </a:rPr>
              <a:t>his </a:t>
            </a:r>
            <a:r>
              <a:rPr sz="2200" spc="85" dirty="0">
                <a:latin typeface="Times New Roman"/>
                <a:cs typeface="Times New Roman"/>
              </a:rPr>
              <a:t>parents, </a:t>
            </a:r>
            <a:r>
              <a:rPr sz="2200" spc="-60" dirty="0">
                <a:latin typeface="Times New Roman"/>
                <a:cs typeface="Times New Roman"/>
              </a:rPr>
              <a:t>Yuk </a:t>
            </a:r>
            <a:r>
              <a:rPr sz="2200" spc="55" dirty="0">
                <a:latin typeface="Times New Roman"/>
                <a:cs typeface="Times New Roman"/>
              </a:rPr>
              <a:t>Lam </a:t>
            </a:r>
            <a:r>
              <a:rPr sz="2200" spc="130" dirty="0">
                <a:latin typeface="Times New Roman"/>
                <a:cs typeface="Times New Roman"/>
              </a:rPr>
              <a:t>and </a:t>
            </a:r>
            <a:r>
              <a:rPr sz="2200" spc="90" dirty="0">
                <a:latin typeface="Times New Roman"/>
                <a:cs typeface="Times New Roman"/>
              </a:rPr>
              <a:t>Dunwah </a:t>
            </a:r>
            <a:r>
              <a:rPr sz="2200" spc="50" dirty="0">
                <a:latin typeface="Times New Roman"/>
                <a:cs typeface="Times New Roman"/>
              </a:rPr>
              <a:t>Lam. </a:t>
            </a:r>
            <a:r>
              <a:rPr sz="2200" spc="70" dirty="0">
                <a:latin typeface="Times New Roman"/>
                <a:cs typeface="Times New Roman"/>
              </a:rPr>
              <a:t>Their </a:t>
            </a:r>
            <a:r>
              <a:rPr sz="2200" spc="95" dirty="0">
                <a:latin typeface="Times New Roman"/>
                <a:cs typeface="Times New Roman"/>
              </a:rPr>
              <a:t>son </a:t>
            </a:r>
            <a:r>
              <a:rPr sz="2200" spc="80" dirty="0">
                <a:latin typeface="Times New Roman"/>
                <a:cs typeface="Times New Roman"/>
              </a:rPr>
              <a:t>created  </a:t>
            </a:r>
            <a:r>
              <a:rPr sz="2200" spc="135" dirty="0">
                <a:latin typeface="Times New Roman"/>
                <a:cs typeface="Times New Roman"/>
              </a:rPr>
              <a:t>the </a:t>
            </a:r>
            <a:r>
              <a:rPr sz="2200" spc="55" dirty="0">
                <a:latin typeface="Times New Roman"/>
                <a:cs typeface="Times New Roman"/>
              </a:rPr>
              <a:t>website </a:t>
            </a:r>
            <a:r>
              <a:rPr sz="2200" spc="50" dirty="0">
                <a:latin typeface="Times New Roman"/>
                <a:cs typeface="Times New Roman"/>
              </a:rPr>
              <a:t>"whiteiphone4now.com," </a:t>
            </a:r>
            <a:r>
              <a:rPr sz="2200" spc="75" dirty="0">
                <a:latin typeface="Times New Roman"/>
                <a:cs typeface="Times New Roman"/>
              </a:rPr>
              <a:t>where </a:t>
            </a:r>
            <a:r>
              <a:rPr sz="2200" spc="120" dirty="0">
                <a:latin typeface="Times New Roman"/>
                <a:cs typeface="Times New Roman"/>
              </a:rPr>
              <a:t>he </a:t>
            </a:r>
            <a:r>
              <a:rPr sz="2200" spc="65" dirty="0">
                <a:latin typeface="Times New Roman"/>
                <a:cs typeface="Times New Roman"/>
              </a:rPr>
              <a:t>sold tools </a:t>
            </a:r>
            <a:r>
              <a:rPr sz="2200" spc="135" dirty="0">
                <a:latin typeface="Times New Roman"/>
                <a:cs typeface="Times New Roman"/>
              </a:rPr>
              <a:t>and </a:t>
            </a:r>
            <a:r>
              <a:rPr sz="2200" spc="819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materials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that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allowed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customers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to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modify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black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iPhone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4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and  </a:t>
            </a:r>
            <a:r>
              <a:rPr sz="2200" spc="195" dirty="0">
                <a:latin typeface="Times New Roman"/>
                <a:cs typeface="Times New Roman"/>
              </a:rPr>
              <a:t>m</a:t>
            </a:r>
            <a:r>
              <a:rPr sz="2200" spc="75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k</a:t>
            </a:r>
            <a:r>
              <a:rPr sz="2200" spc="7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8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spc="165" dirty="0">
                <a:latin typeface="Times New Roman"/>
                <a:cs typeface="Times New Roman"/>
              </a:rPr>
              <a:t>h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spc="55" dirty="0">
                <a:latin typeface="Times New Roman"/>
                <a:cs typeface="Times New Roman"/>
              </a:rPr>
              <a:t>t</a:t>
            </a:r>
            <a:r>
              <a:rPr sz="2200" spc="145" dirty="0">
                <a:latin typeface="Times New Roman"/>
                <a:cs typeface="Times New Roman"/>
              </a:rPr>
              <a:t>e</a:t>
            </a:r>
            <a:r>
              <a:rPr sz="2200" spc="1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281940" marR="5080" indent="-1270" algn="just">
              <a:lnSpc>
                <a:spcPct val="100000"/>
              </a:lnSpc>
            </a:pPr>
            <a:r>
              <a:rPr sz="2200" spc="80" dirty="0">
                <a:latin typeface="Times New Roman"/>
                <a:cs typeface="Times New Roman"/>
              </a:rPr>
              <a:t>The </a:t>
            </a:r>
            <a:r>
              <a:rPr sz="2200" spc="60" dirty="0">
                <a:latin typeface="Times New Roman"/>
                <a:cs typeface="Times New Roman"/>
              </a:rPr>
              <a:t>site </a:t>
            </a:r>
            <a:r>
              <a:rPr sz="2200" spc="90" dirty="0">
                <a:latin typeface="Times New Roman"/>
                <a:cs typeface="Times New Roman"/>
              </a:rPr>
              <a:t>has </a:t>
            </a:r>
            <a:r>
              <a:rPr sz="2200" spc="110" dirty="0">
                <a:latin typeface="Times New Roman"/>
                <a:cs typeface="Times New Roman"/>
              </a:rPr>
              <a:t>been </a:t>
            </a:r>
            <a:r>
              <a:rPr sz="2200" spc="50" dirty="0">
                <a:latin typeface="Times New Roman"/>
                <a:cs typeface="Times New Roman"/>
              </a:rPr>
              <a:t>offline since </a:t>
            </a:r>
            <a:r>
              <a:rPr sz="2200" spc="35" dirty="0">
                <a:latin typeface="Times New Roman"/>
                <a:cs typeface="Times New Roman"/>
              </a:rPr>
              <a:t>Apple </a:t>
            </a:r>
            <a:r>
              <a:rPr sz="2200" spc="70" dirty="0">
                <a:latin typeface="Times New Roman"/>
                <a:cs typeface="Times New Roman"/>
              </a:rPr>
              <a:t>issued </a:t>
            </a:r>
            <a:r>
              <a:rPr sz="2200" spc="75" dirty="0">
                <a:latin typeface="Times New Roman"/>
                <a:cs typeface="Times New Roman"/>
              </a:rPr>
              <a:t>a </a:t>
            </a:r>
            <a:r>
              <a:rPr sz="2200" spc="70" dirty="0">
                <a:latin typeface="Times New Roman"/>
                <a:cs typeface="Times New Roman"/>
              </a:rPr>
              <a:t>cease-and-desist  </a:t>
            </a:r>
            <a:r>
              <a:rPr sz="2200" spc="85" dirty="0">
                <a:latin typeface="Times New Roman"/>
                <a:cs typeface="Times New Roman"/>
              </a:rPr>
              <a:t>letter </a:t>
            </a:r>
            <a:r>
              <a:rPr sz="2200" spc="130" dirty="0">
                <a:latin typeface="Times New Roman"/>
                <a:cs typeface="Times New Roman"/>
              </a:rPr>
              <a:t>on </a:t>
            </a:r>
            <a:r>
              <a:rPr sz="2200" spc="40" dirty="0">
                <a:latin typeface="Times New Roman"/>
                <a:cs typeface="Times New Roman"/>
              </a:rPr>
              <a:t>Dec.</a:t>
            </a:r>
            <a:r>
              <a:rPr sz="2200" spc="-204" dirty="0">
                <a:latin typeface="Times New Roman"/>
                <a:cs typeface="Times New Roman"/>
              </a:rPr>
              <a:t> 1, </a:t>
            </a:r>
            <a:r>
              <a:rPr sz="2200" spc="-60" dirty="0">
                <a:latin typeface="Times New Roman"/>
                <a:cs typeface="Times New Roman"/>
              </a:rPr>
              <a:t>2010.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0" y="2438400"/>
            <a:ext cx="3426460" cy="615553"/>
          </a:xfrm>
        </p:spPr>
        <p:txBody>
          <a:bodyPr/>
          <a:lstStyle/>
          <a:p>
            <a:pPr algn="just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2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7870" y="4726482"/>
            <a:ext cx="2511425" cy="1904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80343" y="3354844"/>
            <a:ext cx="3962387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8806" y="1983003"/>
            <a:ext cx="3962387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2302" y="691515"/>
            <a:ext cx="5105400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500" y="258680"/>
            <a:ext cx="4354195" cy="57912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7940" marR="5080" indent="-15875">
              <a:lnSpc>
                <a:spcPct val="116300"/>
              </a:lnSpc>
              <a:spcBef>
                <a:spcPts val="835"/>
              </a:spcBef>
            </a:pPr>
            <a:r>
              <a:rPr sz="8000" spc="-930" dirty="0">
                <a:solidFill>
                  <a:srgbClr val="04617B"/>
                </a:solidFill>
                <a:latin typeface="Arial"/>
                <a:cs typeface="Arial"/>
              </a:rPr>
              <a:t>WORD  </a:t>
            </a:r>
            <a:r>
              <a:rPr sz="8000" dirty="0">
                <a:solidFill>
                  <a:srgbClr val="04617B"/>
                </a:solidFill>
                <a:latin typeface="Arial"/>
                <a:cs typeface="Arial"/>
              </a:rPr>
              <a:t>SYMBOL  SLOGAN  DESIGN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81"/>
            <a:ext cx="9144000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150" y="0"/>
            <a:ext cx="4741849" cy="599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079" cy="10199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3009"/>
            <a:ext cx="9144000" cy="9007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2" y="4040679"/>
            <a:ext cx="3759196" cy="2817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1827" y="1151509"/>
            <a:ext cx="8662035" cy="4399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41145" marR="5080" indent="-1529080" algn="r">
              <a:lnSpc>
                <a:spcPct val="99500"/>
              </a:lnSpc>
              <a:spcBef>
                <a:spcPts val="140"/>
              </a:spcBef>
            </a:pPr>
            <a:r>
              <a:rPr sz="7200" spc="-5" dirty="0">
                <a:solidFill>
                  <a:srgbClr val="089CA3"/>
                </a:solidFill>
                <a:latin typeface="Verdana"/>
                <a:cs typeface="Verdana"/>
              </a:rPr>
              <a:t>Sound Marks are</a:t>
            </a:r>
            <a:r>
              <a:rPr sz="7200" spc="-20" dirty="0">
                <a:solidFill>
                  <a:srgbClr val="089CA3"/>
                </a:solidFill>
                <a:latin typeface="Verdana"/>
                <a:cs typeface="Verdana"/>
              </a:rPr>
              <a:t> </a:t>
            </a:r>
            <a:r>
              <a:rPr sz="7200" dirty="0">
                <a:solidFill>
                  <a:srgbClr val="089CA3"/>
                </a:solidFill>
                <a:latin typeface="Verdana"/>
                <a:cs typeface="Verdana"/>
              </a:rPr>
              <a:t>a  </a:t>
            </a:r>
            <a:r>
              <a:rPr sz="7200" spc="-10" dirty="0">
                <a:solidFill>
                  <a:srgbClr val="089CA3"/>
                </a:solidFill>
                <a:latin typeface="Verdana"/>
                <a:cs typeface="Verdana"/>
              </a:rPr>
              <a:t>reality</a:t>
            </a:r>
            <a:r>
              <a:rPr sz="7200" spc="-25" dirty="0">
                <a:solidFill>
                  <a:srgbClr val="089CA3"/>
                </a:solidFill>
                <a:latin typeface="Verdana"/>
                <a:cs typeface="Verdana"/>
              </a:rPr>
              <a:t> </a:t>
            </a:r>
            <a:r>
              <a:rPr sz="7200" dirty="0">
                <a:solidFill>
                  <a:srgbClr val="089CA3"/>
                </a:solidFill>
                <a:latin typeface="Verdana"/>
                <a:cs typeface="Verdana"/>
              </a:rPr>
              <a:t>in</a:t>
            </a:r>
            <a:r>
              <a:rPr sz="7200" spc="-20" dirty="0">
                <a:solidFill>
                  <a:srgbClr val="089CA3"/>
                </a:solidFill>
                <a:latin typeface="Verdana"/>
                <a:cs typeface="Verdana"/>
              </a:rPr>
              <a:t> </a:t>
            </a:r>
            <a:r>
              <a:rPr sz="7200" spc="-5" dirty="0">
                <a:solidFill>
                  <a:srgbClr val="089CA3"/>
                </a:solidFill>
                <a:latin typeface="Verdana"/>
                <a:cs typeface="Verdana"/>
              </a:rPr>
              <a:t>India:  </a:t>
            </a:r>
            <a:r>
              <a:rPr sz="7200" spc="-55" dirty="0">
                <a:solidFill>
                  <a:srgbClr val="089CA3"/>
                </a:solidFill>
                <a:latin typeface="Arial"/>
                <a:cs typeface="Arial"/>
              </a:rPr>
              <a:t>‘</a:t>
            </a:r>
            <a:r>
              <a:rPr sz="7200" spc="-55" dirty="0">
                <a:solidFill>
                  <a:srgbClr val="089CA3"/>
                </a:solidFill>
                <a:latin typeface="Verdana"/>
                <a:cs typeface="Verdana"/>
              </a:rPr>
              <a:t>Yahoo</a:t>
            </a:r>
            <a:r>
              <a:rPr sz="7200" spc="-50" dirty="0">
                <a:solidFill>
                  <a:srgbClr val="089CA3"/>
                </a:solidFill>
                <a:latin typeface="Verdana"/>
                <a:cs typeface="Verdana"/>
              </a:rPr>
              <a:t> </a:t>
            </a:r>
            <a:r>
              <a:rPr sz="7200" spc="20" dirty="0">
                <a:solidFill>
                  <a:srgbClr val="089CA3"/>
                </a:solidFill>
                <a:latin typeface="Verdana"/>
                <a:cs typeface="Verdana"/>
              </a:rPr>
              <a:t>yodel</a:t>
            </a:r>
            <a:r>
              <a:rPr sz="7200" spc="20" dirty="0">
                <a:solidFill>
                  <a:srgbClr val="089CA3"/>
                </a:solidFill>
                <a:latin typeface="Arial"/>
                <a:cs typeface="Arial"/>
              </a:rPr>
              <a:t>’ </a:t>
            </a:r>
            <a:r>
              <a:rPr sz="7200" spc="245" dirty="0">
                <a:solidFill>
                  <a:srgbClr val="089CA3"/>
                </a:solidFill>
                <a:latin typeface="Arial"/>
                <a:cs typeface="Arial"/>
              </a:rPr>
              <a:t> </a:t>
            </a:r>
            <a:r>
              <a:rPr sz="7200" dirty="0">
                <a:solidFill>
                  <a:srgbClr val="089CA3"/>
                </a:solidFill>
                <a:latin typeface="Verdana"/>
                <a:cs typeface="Verdana"/>
              </a:rPr>
              <a:t>r</a:t>
            </a:r>
            <a:r>
              <a:rPr sz="7200" spc="-10" dirty="0">
                <a:solidFill>
                  <a:srgbClr val="089CA3"/>
                </a:solidFill>
                <a:latin typeface="Verdana"/>
                <a:cs typeface="Verdana"/>
              </a:rPr>
              <a:t>e</a:t>
            </a:r>
            <a:r>
              <a:rPr sz="7200" dirty="0">
                <a:solidFill>
                  <a:srgbClr val="089CA3"/>
                </a:solidFill>
                <a:latin typeface="Verdana"/>
                <a:cs typeface="Verdana"/>
              </a:rPr>
              <a:t>gi</a:t>
            </a:r>
            <a:r>
              <a:rPr sz="7200" spc="5" dirty="0">
                <a:solidFill>
                  <a:srgbClr val="089CA3"/>
                </a:solidFill>
                <a:latin typeface="Verdana"/>
                <a:cs typeface="Verdana"/>
              </a:rPr>
              <a:t>s</a:t>
            </a:r>
            <a:r>
              <a:rPr sz="7200" spc="-10" dirty="0">
                <a:solidFill>
                  <a:srgbClr val="089CA3"/>
                </a:solidFill>
                <a:latin typeface="Verdana"/>
                <a:cs typeface="Verdana"/>
              </a:rPr>
              <a:t>te</a:t>
            </a:r>
            <a:r>
              <a:rPr sz="7200" dirty="0">
                <a:solidFill>
                  <a:srgbClr val="089CA3"/>
                </a:solidFill>
                <a:latin typeface="Verdana"/>
                <a:cs typeface="Verdana"/>
              </a:rPr>
              <a:t>r</a:t>
            </a:r>
            <a:r>
              <a:rPr sz="7200" spc="-10" dirty="0">
                <a:solidFill>
                  <a:srgbClr val="089CA3"/>
                </a:solidFill>
                <a:latin typeface="Verdana"/>
                <a:cs typeface="Verdana"/>
              </a:rPr>
              <a:t>ed</a:t>
            </a:r>
            <a:endParaRPr sz="7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02650"/>
            <a:ext cx="8079740" cy="40798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85750" marR="8890" indent="-273050" algn="just">
              <a:lnSpc>
                <a:spcPts val="3030"/>
              </a:lnSpc>
              <a:spcBef>
                <a:spcPts val="470"/>
              </a:spcBef>
              <a:buClr>
                <a:srgbClr val="083763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b="1" spc="55" dirty="0">
                <a:latin typeface="Times New Roman"/>
                <a:cs typeface="Times New Roman"/>
              </a:rPr>
              <a:t>First </a:t>
            </a:r>
            <a:r>
              <a:rPr sz="2800" b="1" spc="-80" dirty="0">
                <a:latin typeface="Times New Roman"/>
                <a:cs typeface="Times New Roman"/>
              </a:rPr>
              <a:t>TM </a:t>
            </a:r>
            <a:r>
              <a:rPr sz="2800" b="1" spc="135" dirty="0">
                <a:latin typeface="Times New Roman"/>
                <a:cs typeface="Times New Roman"/>
              </a:rPr>
              <a:t>registered </a:t>
            </a:r>
            <a:r>
              <a:rPr sz="2800" b="1" spc="190" dirty="0">
                <a:latin typeface="Times New Roman"/>
                <a:cs typeface="Times New Roman"/>
              </a:rPr>
              <a:t>in </a:t>
            </a:r>
            <a:r>
              <a:rPr sz="2800" b="1" spc="-10" dirty="0">
                <a:latin typeface="Times New Roman"/>
                <a:cs typeface="Times New Roman"/>
              </a:rPr>
              <a:t>UK </a:t>
            </a:r>
            <a:r>
              <a:rPr sz="2800" b="1" spc="160" dirty="0">
                <a:latin typeface="Times New Roman"/>
                <a:cs typeface="Times New Roman"/>
              </a:rPr>
              <a:t>under </a:t>
            </a:r>
            <a:r>
              <a:rPr sz="2800" b="1" spc="105" dirty="0">
                <a:latin typeface="Times New Roman"/>
                <a:cs typeface="Times New Roman"/>
              </a:rPr>
              <a:t>No. </a:t>
            </a:r>
            <a:r>
              <a:rPr sz="2800" b="1" spc="-380" dirty="0">
                <a:latin typeface="Times New Roman"/>
                <a:cs typeface="Times New Roman"/>
              </a:rPr>
              <a:t>1 </a:t>
            </a:r>
            <a:r>
              <a:rPr sz="2800" b="1" spc="160" dirty="0">
                <a:latin typeface="Times New Roman"/>
                <a:cs typeface="Times New Roman"/>
              </a:rPr>
              <a:t>of </a:t>
            </a:r>
            <a:r>
              <a:rPr sz="2800" b="1" spc="-130" dirty="0">
                <a:latin typeface="Times New Roman"/>
                <a:cs typeface="Times New Roman"/>
              </a:rPr>
              <a:t>1876  </a:t>
            </a:r>
            <a:r>
              <a:rPr sz="2800" b="1" spc="170" dirty="0">
                <a:latin typeface="Times New Roman"/>
                <a:cs typeface="Times New Roman"/>
              </a:rPr>
              <a:t>consisting </a:t>
            </a:r>
            <a:r>
              <a:rPr sz="2800" b="1" spc="160" dirty="0">
                <a:latin typeface="Times New Roman"/>
                <a:cs typeface="Times New Roman"/>
              </a:rPr>
              <a:t>of </a:t>
            </a:r>
            <a:r>
              <a:rPr sz="2800" b="1" spc="114" dirty="0">
                <a:latin typeface="Times New Roman"/>
                <a:cs typeface="Times New Roman"/>
              </a:rPr>
              <a:t>red </a:t>
            </a:r>
            <a:r>
              <a:rPr sz="2800" b="1" spc="135" dirty="0">
                <a:latin typeface="Times New Roman"/>
                <a:cs typeface="Times New Roman"/>
              </a:rPr>
              <a:t>equilateral triangle </a:t>
            </a:r>
            <a:r>
              <a:rPr sz="2800" b="1" spc="185" dirty="0">
                <a:latin typeface="Times New Roman"/>
                <a:cs typeface="Times New Roman"/>
              </a:rPr>
              <a:t>in  </a:t>
            </a:r>
            <a:r>
              <a:rPr sz="2800" b="1" spc="145" dirty="0">
                <a:latin typeface="Times New Roman"/>
                <a:cs typeface="Times New Roman"/>
              </a:rPr>
              <a:t>respect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160" dirty="0">
                <a:latin typeface="Times New Roman"/>
                <a:cs typeface="Times New Roman"/>
              </a:rPr>
              <a:t>of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155" dirty="0">
                <a:latin typeface="Times New Roman"/>
                <a:cs typeface="Times New Roman"/>
              </a:rPr>
              <a:t>alcoholic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114" dirty="0">
                <a:latin typeface="Times New Roman"/>
                <a:cs typeface="Times New Roman"/>
              </a:rPr>
              <a:t>beverage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165" dirty="0">
                <a:latin typeface="Times New Roman"/>
                <a:cs typeface="Times New Roman"/>
              </a:rPr>
              <a:t>is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150" dirty="0">
                <a:latin typeface="Times New Roman"/>
                <a:cs typeface="Times New Roman"/>
              </a:rPr>
              <a:t>still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185" dirty="0">
                <a:latin typeface="Times New Roman"/>
                <a:cs typeface="Times New Roman"/>
              </a:rPr>
              <a:t>in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100" dirty="0">
                <a:latin typeface="Times New Roman"/>
                <a:cs typeface="Times New Roman"/>
              </a:rPr>
              <a:t>force.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83763"/>
              </a:buClr>
              <a:buFont typeface="Arial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5115" marR="5080" indent="-272415" algn="just">
              <a:lnSpc>
                <a:spcPts val="3030"/>
              </a:lnSpc>
              <a:spcBef>
                <a:spcPts val="5"/>
              </a:spcBef>
              <a:buClr>
                <a:srgbClr val="083763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b="1" spc="110" dirty="0">
                <a:latin typeface="Times New Roman"/>
                <a:cs typeface="Times New Roman"/>
              </a:rPr>
              <a:t>The </a:t>
            </a:r>
            <a:r>
              <a:rPr sz="2800" b="1" spc="160" dirty="0">
                <a:latin typeface="Times New Roman"/>
                <a:cs typeface="Times New Roman"/>
              </a:rPr>
              <a:t>present </a:t>
            </a:r>
            <a:r>
              <a:rPr sz="2800" b="1" spc="25" dirty="0">
                <a:latin typeface="Times New Roman"/>
                <a:cs typeface="Times New Roman"/>
              </a:rPr>
              <a:t>Trade </a:t>
            </a:r>
            <a:r>
              <a:rPr sz="2800" b="1" spc="65" dirty="0">
                <a:latin typeface="Times New Roman"/>
                <a:cs typeface="Times New Roman"/>
              </a:rPr>
              <a:t>Marks </a:t>
            </a:r>
            <a:r>
              <a:rPr sz="2800" b="1" spc="45" dirty="0">
                <a:latin typeface="Times New Roman"/>
                <a:cs typeface="Times New Roman"/>
              </a:rPr>
              <a:t>Act, </a:t>
            </a:r>
            <a:r>
              <a:rPr sz="2800" b="1" spc="-10" dirty="0">
                <a:latin typeface="Times New Roman"/>
                <a:cs typeface="Times New Roman"/>
              </a:rPr>
              <a:t>1999 </a:t>
            </a:r>
            <a:r>
              <a:rPr sz="2800" b="1" spc="30" dirty="0">
                <a:latin typeface="Times New Roman"/>
                <a:cs typeface="Times New Roman"/>
              </a:rPr>
              <a:t>has  </a:t>
            </a:r>
            <a:r>
              <a:rPr sz="2800" b="1" spc="130" dirty="0">
                <a:latin typeface="Times New Roman"/>
                <a:cs typeface="Times New Roman"/>
              </a:rPr>
              <a:t>replaced </a:t>
            </a:r>
            <a:r>
              <a:rPr sz="2800" b="1" spc="210" dirty="0">
                <a:latin typeface="Times New Roman"/>
                <a:cs typeface="Times New Roman"/>
              </a:rPr>
              <a:t>the </a:t>
            </a:r>
            <a:r>
              <a:rPr sz="2800" b="1" spc="30" dirty="0">
                <a:latin typeface="Times New Roman"/>
                <a:cs typeface="Times New Roman"/>
              </a:rPr>
              <a:t>Trade </a:t>
            </a:r>
            <a:r>
              <a:rPr sz="2800" b="1" spc="170" dirty="0">
                <a:latin typeface="Times New Roman"/>
                <a:cs typeface="Times New Roman"/>
              </a:rPr>
              <a:t>and </a:t>
            </a:r>
            <a:r>
              <a:rPr sz="2800" b="1" spc="135" dirty="0">
                <a:latin typeface="Times New Roman"/>
                <a:cs typeface="Times New Roman"/>
              </a:rPr>
              <a:t>Merchandise </a:t>
            </a:r>
            <a:r>
              <a:rPr sz="2800" b="1" spc="60" dirty="0">
                <a:latin typeface="Times New Roman"/>
                <a:cs typeface="Times New Roman"/>
              </a:rPr>
              <a:t>Marks  </a:t>
            </a:r>
            <a:r>
              <a:rPr sz="2800" b="1" spc="45" dirty="0">
                <a:latin typeface="Times New Roman"/>
                <a:cs typeface="Times New Roman"/>
              </a:rPr>
              <a:t>Act, </a:t>
            </a:r>
            <a:r>
              <a:rPr sz="2800" b="1" spc="-35" dirty="0">
                <a:latin typeface="Times New Roman"/>
                <a:cs typeface="Times New Roman"/>
              </a:rPr>
              <a:t>1958. </a:t>
            </a:r>
            <a:r>
              <a:rPr sz="2800" b="1" spc="80" dirty="0">
                <a:latin typeface="Times New Roman"/>
                <a:cs typeface="Times New Roman"/>
              </a:rPr>
              <a:t>And </a:t>
            </a:r>
            <a:r>
              <a:rPr sz="2800" b="1" spc="215" dirty="0">
                <a:latin typeface="Times New Roman"/>
                <a:cs typeface="Times New Roman"/>
              </a:rPr>
              <a:t>the </a:t>
            </a:r>
            <a:r>
              <a:rPr sz="2800" b="1" spc="30" dirty="0">
                <a:latin typeface="Times New Roman"/>
                <a:cs typeface="Times New Roman"/>
              </a:rPr>
              <a:t>Trade </a:t>
            </a:r>
            <a:r>
              <a:rPr sz="2800" b="1" spc="60" dirty="0">
                <a:latin typeface="Times New Roman"/>
                <a:cs typeface="Times New Roman"/>
              </a:rPr>
              <a:t>Marks </a:t>
            </a:r>
            <a:r>
              <a:rPr sz="2800" b="1" spc="50" dirty="0">
                <a:latin typeface="Times New Roman"/>
                <a:cs typeface="Times New Roman"/>
              </a:rPr>
              <a:t>Act, </a:t>
            </a:r>
            <a:r>
              <a:rPr sz="2800" b="1" spc="-10" dirty="0">
                <a:latin typeface="Times New Roman"/>
                <a:cs typeface="Times New Roman"/>
              </a:rPr>
              <a:t>1999 </a:t>
            </a:r>
            <a:r>
              <a:rPr sz="2800" b="1" spc="165" dirty="0">
                <a:latin typeface="Times New Roman"/>
                <a:cs typeface="Times New Roman"/>
              </a:rPr>
              <a:t>has  </a:t>
            </a:r>
            <a:r>
              <a:rPr sz="2800" b="1" spc="220" dirty="0">
                <a:latin typeface="Times New Roman"/>
                <a:cs typeface="Times New Roman"/>
              </a:rPr>
              <a:t>been </a:t>
            </a:r>
            <a:r>
              <a:rPr sz="2800" b="1" spc="140" dirty="0">
                <a:latin typeface="Times New Roman"/>
                <a:cs typeface="Times New Roman"/>
              </a:rPr>
              <a:t>brought </a:t>
            </a:r>
            <a:r>
              <a:rPr sz="2800" b="1" spc="185" dirty="0">
                <a:latin typeface="Times New Roman"/>
                <a:cs typeface="Times New Roman"/>
              </a:rPr>
              <a:t>into </a:t>
            </a:r>
            <a:r>
              <a:rPr sz="2800" b="1" spc="105" dirty="0">
                <a:latin typeface="Times New Roman"/>
                <a:cs typeface="Times New Roman"/>
              </a:rPr>
              <a:t>force </a:t>
            </a:r>
            <a:r>
              <a:rPr sz="2800" b="1" spc="160" dirty="0">
                <a:latin typeface="Times New Roman"/>
                <a:cs typeface="Times New Roman"/>
              </a:rPr>
              <a:t>only </a:t>
            </a:r>
            <a:r>
              <a:rPr sz="2800" b="1" spc="250" dirty="0">
                <a:latin typeface="Times New Roman"/>
                <a:cs typeface="Times New Roman"/>
              </a:rPr>
              <a:t>on </a:t>
            </a:r>
            <a:r>
              <a:rPr sz="2800" b="1" spc="-30" dirty="0">
                <a:latin typeface="Times New Roman"/>
                <a:cs typeface="Times New Roman"/>
              </a:rPr>
              <a:t>15th  </a:t>
            </a:r>
            <a:r>
              <a:rPr sz="2800" b="1" spc="145" dirty="0">
                <a:latin typeface="Times New Roman"/>
                <a:cs typeface="Times New Roman"/>
              </a:rPr>
              <a:t>September </a:t>
            </a:r>
            <a:r>
              <a:rPr sz="2800" b="1" spc="65" dirty="0">
                <a:latin typeface="Times New Roman"/>
                <a:cs typeface="Times New Roman"/>
              </a:rPr>
              <a:t>2003. </a:t>
            </a:r>
            <a:r>
              <a:rPr sz="2800" b="1" spc="110" dirty="0">
                <a:latin typeface="Times New Roman"/>
                <a:cs typeface="Times New Roman"/>
              </a:rPr>
              <a:t>The </a:t>
            </a:r>
            <a:r>
              <a:rPr sz="2800" b="1" spc="30" dirty="0">
                <a:latin typeface="Times New Roman"/>
                <a:cs typeface="Times New Roman"/>
              </a:rPr>
              <a:t>Trade Mark </a:t>
            </a:r>
            <a:r>
              <a:rPr sz="2800" b="1" spc="120" dirty="0">
                <a:latin typeface="Times New Roman"/>
                <a:cs typeface="Times New Roman"/>
              </a:rPr>
              <a:t>Rules, </a:t>
            </a:r>
            <a:r>
              <a:rPr sz="2800" b="1" spc="60" dirty="0">
                <a:latin typeface="Times New Roman"/>
                <a:cs typeface="Times New Roman"/>
              </a:rPr>
              <a:t>2002  </a:t>
            </a:r>
            <a:r>
              <a:rPr sz="2800" b="1" spc="90" dirty="0">
                <a:latin typeface="Times New Roman"/>
                <a:cs typeface="Times New Roman"/>
              </a:rPr>
              <a:t>are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170" dirty="0">
                <a:latin typeface="Times New Roman"/>
                <a:cs typeface="Times New Roman"/>
              </a:rPr>
              <a:t>passed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160" dirty="0">
                <a:latin typeface="Times New Roman"/>
                <a:cs typeface="Times New Roman"/>
              </a:rPr>
              <a:t>under</a:t>
            </a:r>
            <a:r>
              <a:rPr sz="2800" b="1" spc="-135" dirty="0">
                <a:latin typeface="Times New Roman"/>
                <a:cs typeface="Times New Roman"/>
              </a:rPr>
              <a:t> </a:t>
            </a:r>
            <a:r>
              <a:rPr sz="2800" b="1" spc="210" dirty="0">
                <a:latin typeface="Times New Roman"/>
                <a:cs typeface="Times New Roman"/>
              </a:rPr>
              <a:t>the</a:t>
            </a:r>
            <a:r>
              <a:rPr sz="2800" b="1" spc="-145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Trade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Marks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Act,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1999.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2883" y="705866"/>
            <a:ext cx="5154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45" dirty="0">
                <a:solidFill>
                  <a:srgbClr val="08684E"/>
                </a:solidFill>
                <a:uFill>
                  <a:solidFill>
                    <a:srgbClr val="08684E"/>
                  </a:solidFill>
                </a:uFill>
              </a:rPr>
              <a:t>TRADEMARKS </a:t>
            </a:r>
            <a:r>
              <a:rPr sz="4000" u="heavy" spc="-440" dirty="0">
                <a:solidFill>
                  <a:srgbClr val="08684E"/>
                </a:solidFill>
                <a:uFill>
                  <a:solidFill>
                    <a:srgbClr val="08684E"/>
                  </a:solidFill>
                </a:uFill>
              </a:rPr>
              <a:t>ACT,</a:t>
            </a:r>
            <a:r>
              <a:rPr sz="4000" u="heavy" spc="-535" dirty="0">
                <a:solidFill>
                  <a:srgbClr val="08684E"/>
                </a:solidFill>
                <a:uFill>
                  <a:solidFill>
                    <a:srgbClr val="08684E"/>
                  </a:solidFill>
                </a:uFill>
              </a:rPr>
              <a:t> </a:t>
            </a:r>
            <a:r>
              <a:rPr sz="4000" u="heavy" spc="-320" dirty="0">
                <a:solidFill>
                  <a:srgbClr val="08684E"/>
                </a:solidFill>
                <a:uFill>
                  <a:solidFill>
                    <a:srgbClr val="08684E"/>
                  </a:solidFill>
                </a:uFill>
              </a:rPr>
              <a:t>1999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37235"/>
            <a:ext cx="8082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/>
              <a:t>A </a:t>
            </a:r>
            <a:r>
              <a:rPr sz="4800" spc="-285" dirty="0"/>
              <a:t>trademark </a:t>
            </a:r>
            <a:r>
              <a:rPr sz="4800" spc="-270" dirty="0"/>
              <a:t>may </a:t>
            </a:r>
            <a:r>
              <a:rPr sz="4800" spc="-280" dirty="0"/>
              <a:t>be</a:t>
            </a:r>
            <a:r>
              <a:rPr sz="4800" spc="-790" dirty="0"/>
              <a:t> </a:t>
            </a:r>
            <a:r>
              <a:rPr sz="4800" spc="-250" dirty="0"/>
              <a:t>designated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381000" y="940308"/>
            <a:ext cx="8063865" cy="0"/>
          </a:xfrm>
          <a:custGeom>
            <a:avLst/>
            <a:gdLst/>
            <a:ahLst/>
            <a:cxnLst/>
            <a:rect l="l" t="t" r="r" b="b"/>
            <a:pathLst>
              <a:path w="8063865">
                <a:moveTo>
                  <a:pt x="0" y="0"/>
                </a:moveTo>
                <a:lnTo>
                  <a:pt x="8063483" y="0"/>
                </a:lnTo>
              </a:path>
            </a:pathLst>
          </a:custGeom>
          <a:ln w="54863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8300" y="968755"/>
            <a:ext cx="6314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65" dirty="0">
                <a:solidFill>
                  <a:srgbClr val="04617B"/>
                </a:solidFill>
                <a:latin typeface="Trebuchet MS"/>
                <a:cs typeface="Trebuchet MS"/>
              </a:rPr>
              <a:t>by </a:t>
            </a:r>
            <a:r>
              <a:rPr sz="4800" b="1" spc="-285" dirty="0">
                <a:solidFill>
                  <a:srgbClr val="04617B"/>
                </a:solidFill>
                <a:latin typeface="Trebuchet MS"/>
                <a:cs typeface="Trebuchet MS"/>
              </a:rPr>
              <a:t>the </a:t>
            </a:r>
            <a:r>
              <a:rPr sz="4800" b="1" spc="-220" dirty="0">
                <a:solidFill>
                  <a:srgbClr val="04617B"/>
                </a:solidFill>
                <a:latin typeface="Trebuchet MS"/>
                <a:cs typeface="Trebuchet MS"/>
              </a:rPr>
              <a:t>following</a:t>
            </a:r>
            <a:r>
              <a:rPr sz="4800" b="1" spc="-625" dirty="0">
                <a:solidFill>
                  <a:srgbClr val="04617B"/>
                </a:solidFill>
                <a:latin typeface="Trebuchet MS"/>
                <a:cs typeface="Trebuchet MS"/>
              </a:rPr>
              <a:t> </a:t>
            </a:r>
            <a:r>
              <a:rPr sz="4800" b="1" spc="-215" dirty="0">
                <a:solidFill>
                  <a:srgbClr val="04617B"/>
                </a:solidFill>
                <a:latin typeface="Trebuchet MS"/>
                <a:cs typeface="Trebuchet MS"/>
              </a:rPr>
              <a:t>symbols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1671827"/>
            <a:ext cx="6292850" cy="0"/>
          </a:xfrm>
          <a:custGeom>
            <a:avLst/>
            <a:gdLst/>
            <a:ahLst/>
            <a:cxnLst/>
            <a:rect l="l" t="t" r="r" b="b"/>
            <a:pathLst>
              <a:path w="6292850">
                <a:moveTo>
                  <a:pt x="0" y="0"/>
                </a:moveTo>
                <a:lnTo>
                  <a:pt x="6292596" y="0"/>
                </a:lnTo>
              </a:path>
            </a:pathLst>
          </a:custGeom>
          <a:ln w="54863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935162"/>
            <a:ext cx="8229600" cy="4389755"/>
          </a:xfrm>
          <a:custGeom>
            <a:avLst/>
            <a:gdLst/>
            <a:ahLst/>
            <a:cxnLst/>
            <a:rect l="l" t="t" r="r" b="b"/>
            <a:pathLst>
              <a:path w="8229600" h="4389755">
                <a:moveTo>
                  <a:pt x="0" y="0"/>
                </a:moveTo>
                <a:lnTo>
                  <a:pt x="8229600" y="0"/>
                </a:lnTo>
                <a:lnTo>
                  <a:pt x="8229600" y="4389437"/>
                </a:lnTo>
                <a:lnTo>
                  <a:pt x="0" y="43894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945322"/>
            <a:ext cx="8079105" cy="335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715" indent="-272415">
              <a:lnSpc>
                <a:spcPct val="100000"/>
              </a:lnSpc>
              <a:spcBef>
                <a:spcPts val="95"/>
              </a:spcBef>
              <a:buClr>
                <a:srgbClr val="083763"/>
              </a:buClr>
              <a:buSzPct val="94642"/>
              <a:buFont typeface="Arial"/>
              <a:buChar char=""/>
              <a:tabLst>
                <a:tab pos="285750" algn="l"/>
                <a:tab pos="699770" algn="l"/>
                <a:tab pos="1420495" algn="l"/>
                <a:tab pos="1960245" algn="l"/>
                <a:tab pos="4893945" algn="l"/>
                <a:tab pos="7436484" algn="l"/>
              </a:tabLst>
            </a:pPr>
            <a:r>
              <a:rPr sz="2800" u="heavy" spc="-785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  <a:latin typeface="Times New Roman"/>
                <a:cs typeface="Times New Roman"/>
              </a:rPr>
              <a:t>™</a:t>
            </a:r>
            <a:r>
              <a:rPr sz="2800" spc="-785" dirty="0">
                <a:solidFill>
                  <a:srgbClr val="002060"/>
                </a:solidFill>
                <a:latin typeface="Times New Roman"/>
                <a:cs typeface="Times New Roman"/>
              </a:rPr>
              <a:t>	</a:t>
            </a:r>
            <a:r>
              <a:rPr sz="2800" spc="95" dirty="0">
                <a:latin typeface="Times New Roman"/>
                <a:cs typeface="Times New Roman"/>
              </a:rPr>
              <a:t>(</a:t>
            </a:r>
            <a:r>
              <a:rPr sz="2800" spc="-100" dirty="0">
                <a:latin typeface="Times New Roman"/>
                <a:cs typeface="Times New Roman"/>
              </a:rPr>
              <a:t>f</a:t>
            </a:r>
            <a:r>
              <a:rPr sz="2800" spc="120" dirty="0">
                <a:latin typeface="Times New Roman"/>
                <a:cs typeface="Times New Roman"/>
              </a:rPr>
              <a:t>o</a:t>
            </a:r>
            <a:r>
              <a:rPr sz="2800" spc="13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160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u="heavy" spc="12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800" b="1" u="heavy" spc="15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800" b="1" u="heavy" spc="25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800" b="1" u="heavy" spc="-24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800" b="1" u="heavy" spc="-11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2800" b="1" u="heavy" spc="-4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800" b="1" u="heavy" spc="-75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800" b="1" u="heavy" spc="-135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800" b="1" u="heavy" spc="-12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ER</a:t>
            </a:r>
            <a:r>
              <a:rPr sz="2800" b="1" u="heavy" spc="-19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800" b="1" u="heavy" spc="185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800" b="1" u="heavy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800" b="1" u="heavy" spc="-135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800" b="1" u="heavy" spc="-11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RA</a:t>
            </a:r>
            <a:r>
              <a:rPr sz="2800" b="1" u="heavy" spc="195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800" b="1" u="heavy" spc="-18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800" b="1" u="heavy" spc="-3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800" b="1" u="heavy" spc="-16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800" b="1" u="heavy" spc="-10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RK</a:t>
            </a:r>
            <a:r>
              <a:rPr sz="2800" spc="1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210" dirty="0">
                <a:latin typeface="Times New Roman"/>
                <a:cs typeface="Times New Roman"/>
              </a:rPr>
              <a:t>t</a:t>
            </a:r>
            <a:r>
              <a:rPr sz="2800" spc="215" dirty="0">
                <a:latin typeface="Times New Roman"/>
                <a:cs typeface="Times New Roman"/>
              </a:rPr>
              <a:t>h</a:t>
            </a:r>
            <a:r>
              <a:rPr sz="2800" spc="95" dirty="0">
                <a:latin typeface="Times New Roman"/>
                <a:cs typeface="Times New Roman"/>
              </a:rPr>
              <a:t>a</a:t>
            </a:r>
            <a:r>
              <a:rPr sz="2800" spc="195" dirty="0">
                <a:latin typeface="Times New Roman"/>
                <a:cs typeface="Times New Roman"/>
              </a:rPr>
              <a:t>t  </a:t>
            </a:r>
            <a:r>
              <a:rPr sz="2800" spc="10" dirty="0">
                <a:latin typeface="Times New Roman"/>
                <a:cs typeface="Times New Roman"/>
              </a:rPr>
              <a:t>is,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mark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used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to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promote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or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brand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goods)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83763"/>
              </a:buClr>
              <a:buFont typeface="Arial"/>
              <a:buChar char=""/>
            </a:pPr>
            <a:endParaRPr sz="405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100000"/>
              </a:lnSpc>
              <a:buClr>
                <a:srgbClr val="083763"/>
              </a:buClr>
              <a:buSzPct val="143243"/>
              <a:buFont typeface="Arial"/>
              <a:buChar char=""/>
              <a:tabLst>
                <a:tab pos="285750" algn="l"/>
              </a:tabLst>
            </a:pPr>
            <a:r>
              <a:rPr sz="2775" u="sng" spc="-15" baseline="255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SM</a:t>
            </a:r>
            <a:r>
              <a:rPr sz="2775" spc="-15" baseline="2552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(for </a:t>
            </a:r>
            <a:r>
              <a:rPr sz="2800" spc="160" dirty="0">
                <a:latin typeface="Times New Roman"/>
                <a:cs typeface="Times New Roman"/>
              </a:rPr>
              <a:t>an </a:t>
            </a:r>
            <a:r>
              <a:rPr sz="2800" spc="110" dirty="0">
                <a:latin typeface="Times New Roman"/>
                <a:cs typeface="Times New Roman"/>
              </a:rPr>
              <a:t>unregistered</a:t>
            </a:r>
            <a:r>
              <a:rPr sz="2800" spc="110" dirty="0">
                <a:solidFill>
                  <a:srgbClr val="0076A3"/>
                </a:solidFill>
                <a:latin typeface="Times New Roman"/>
                <a:cs typeface="Times New Roman"/>
              </a:rPr>
              <a:t> </a:t>
            </a:r>
            <a:r>
              <a:rPr sz="2800" b="1" u="heavy" spc="-14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SERVICE </a:t>
            </a:r>
            <a:r>
              <a:rPr sz="2800" b="1" u="heavy" spc="-75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MARK</a:t>
            </a:r>
            <a:r>
              <a:rPr sz="2800" spc="-75" dirty="0">
                <a:latin typeface="Times New Roman"/>
                <a:cs typeface="Times New Roman"/>
              </a:rPr>
              <a:t>, </a:t>
            </a:r>
            <a:r>
              <a:rPr sz="2800" spc="185" dirty="0">
                <a:latin typeface="Times New Roman"/>
                <a:cs typeface="Times New Roman"/>
              </a:rPr>
              <a:t>that </a:t>
            </a:r>
            <a:r>
              <a:rPr sz="2800" spc="10" dirty="0">
                <a:latin typeface="Times New Roman"/>
                <a:cs typeface="Times New Roman"/>
              </a:rPr>
              <a:t>is, </a:t>
            </a:r>
            <a:r>
              <a:rPr sz="2800" spc="-65" dirty="0">
                <a:latin typeface="Times New Roman"/>
                <a:cs typeface="Times New Roman"/>
              </a:rPr>
              <a:t>a  </a:t>
            </a:r>
            <a:r>
              <a:rPr sz="2800" spc="135" dirty="0">
                <a:latin typeface="Times New Roman"/>
                <a:cs typeface="Times New Roman"/>
              </a:rPr>
              <a:t>mark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used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to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promote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or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brand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services)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83763"/>
              </a:buClr>
              <a:buFont typeface="Arial"/>
              <a:buChar char=""/>
            </a:pPr>
            <a:endParaRPr sz="41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buClr>
                <a:srgbClr val="083763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®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(for </a:t>
            </a:r>
            <a:r>
              <a:rPr sz="2800" spc="95" dirty="0">
                <a:latin typeface="Times New Roman"/>
                <a:cs typeface="Times New Roman"/>
              </a:rPr>
              <a:t>a</a:t>
            </a:r>
            <a:r>
              <a:rPr sz="2800" spc="95" dirty="0">
                <a:solidFill>
                  <a:srgbClr val="0076A3"/>
                </a:solidFill>
                <a:latin typeface="Times New Roman"/>
                <a:cs typeface="Times New Roman"/>
              </a:rPr>
              <a:t> </a:t>
            </a:r>
            <a:r>
              <a:rPr sz="2800" b="1" u="heavy" spc="-95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REGISTERED</a:t>
            </a:r>
            <a:r>
              <a:rPr sz="2800" b="1" u="heavy" spc="-390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65" dirty="0">
                <a:solidFill>
                  <a:srgbClr val="0076A3"/>
                </a:solidFill>
                <a:uFill>
                  <a:solidFill>
                    <a:srgbClr val="0076A3"/>
                  </a:solidFill>
                </a:uFill>
                <a:latin typeface="Times New Roman"/>
                <a:cs typeface="Times New Roman"/>
              </a:rPr>
              <a:t>TRADEMARK</a:t>
            </a:r>
            <a:r>
              <a:rPr sz="2800" spc="-6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557" rIns="0" bIns="0" rtlCol="0">
            <a:spAutoFit/>
          </a:bodyPr>
          <a:lstStyle/>
          <a:p>
            <a:pPr marL="2765425" marR="5080" indent="-1729739">
              <a:lnSpc>
                <a:spcPct val="100000"/>
              </a:lnSpc>
              <a:spcBef>
                <a:spcPts val="95"/>
              </a:spcBef>
            </a:pPr>
            <a:r>
              <a:rPr sz="4000" u="heavy" spc="-254" dirty="0">
                <a:uFill>
                  <a:solidFill>
                    <a:srgbClr val="04617B"/>
                  </a:solidFill>
                </a:uFill>
              </a:rPr>
              <a:t>WHAT </a:t>
            </a:r>
            <a:r>
              <a:rPr sz="4000" u="heavy" spc="-105" dirty="0">
                <a:uFill>
                  <a:solidFill>
                    <a:srgbClr val="04617B"/>
                  </a:solidFill>
                </a:uFill>
              </a:rPr>
              <a:t>IS </a:t>
            </a:r>
            <a:r>
              <a:rPr sz="4000" u="heavy" spc="-340" dirty="0">
                <a:uFill>
                  <a:solidFill>
                    <a:srgbClr val="04617B"/>
                  </a:solidFill>
                </a:uFill>
              </a:rPr>
              <a:t>THE </a:t>
            </a:r>
            <a:r>
              <a:rPr sz="4000" u="heavy" spc="-204" dirty="0">
                <a:uFill>
                  <a:solidFill>
                    <a:srgbClr val="04617B"/>
                  </a:solidFill>
                </a:uFill>
              </a:rPr>
              <a:t>FUNCTION </a:t>
            </a:r>
            <a:r>
              <a:rPr sz="4000" u="heavy" spc="-310" dirty="0">
                <a:uFill>
                  <a:solidFill>
                    <a:srgbClr val="04617B"/>
                  </a:solidFill>
                </a:uFill>
              </a:rPr>
              <a:t>OF</a:t>
            </a:r>
            <a:r>
              <a:rPr sz="4000" u="heavy" spc="-705" dirty="0">
                <a:uFill>
                  <a:solidFill>
                    <a:srgbClr val="04617B"/>
                  </a:solidFill>
                </a:uFill>
              </a:rPr>
              <a:t> </a:t>
            </a:r>
            <a:r>
              <a:rPr sz="4000" u="heavy" spc="-114" dirty="0">
                <a:uFill>
                  <a:solidFill>
                    <a:srgbClr val="04617B"/>
                  </a:solidFill>
                </a:uFill>
              </a:rPr>
              <a:t>A </a:t>
            </a:r>
            <a:r>
              <a:rPr sz="4000" spc="-114" dirty="0"/>
              <a:t> </a:t>
            </a:r>
            <a:r>
              <a:rPr sz="4000" u="heavy" spc="-145" dirty="0">
                <a:uFill>
                  <a:solidFill>
                    <a:srgbClr val="04617B"/>
                  </a:solidFill>
                </a:uFill>
              </a:rPr>
              <a:t>TRADEMARK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942274"/>
            <a:ext cx="8076565" cy="4512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083763"/>
              </a:buClr>
              <a:buSzPct val="93750"/>
              <a:buFont typeface="Arial"/>
              <a:buChar char=""/>
              <a:tabLst>
                <a:tab pos="285750" algn="l"/>
                <a:tab pos="711835" algn="l"/>
                <a:tab pos="2514600" algn="l"/>
                <a:tab pos="3241675" algn="l"/>
                <a:tab pos="4428490" algn="l"/>
                <a:tab pos="4756150" algn="l"/>
                <a:tab pos="6814184" algn="l"/>
                <a:tab pos="7639684" algn="l"/>
              </a:tabLst>
            </a:pPr>
            <a:r>
              <a:rPr sz="3200" spc="60" dirty="0">
                <a:latin typeface="Times New Roman"/>
                <a:cs typeface="Times New Roman"/>
              </a:rPr>
              <a:t>I</a:t>
            </a:r>
            <a:r>
              <a:rPr sz="3200" spc="1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0" dirty="0">
                <a:latin typeface="Times New Roman"/>
                <a:cs typeface="Times New Roman"/>
              </a:rPr>
              <a:t>i</a:t>
            </a:r>
            <a:r>
              <a:rPr sz="3200" spc="210" dirty="0">
                <a:latin typeface="Times New Roman"/>
                <a:cs typeface="Times New Roman"/>
              </a:rPr>
              <a:t>d</a:t>
            </a:r>
            <a:r>
              <a:rPr sz="3200" spc="110" dirty="0">
                <a:latin typeface="Times New Roman"/>
                <a:cs typeface="Times New Roman"/>
              </a:rPr>
              <a:t>e</a:t>
            </a:r>
            <a:r>
              <a:rPr sz="3200" spc="315" dirty="0">
                <a:latin typeface="Times New Roman"/>
                <a:cs typeface="Times New Roman"/>
              </a:rPr>
              <a:t>n</a:t>
            </a:r>
            <a:r>
              <a:rPr sz="3200" spc="175" dirty="0">
                <a:latin typeface="Times New Roman"/>
                <a:cs typeface="Times New Roman"/>
              </a:rPr>
              <a:t>t</a:t>
            </a:r>
            <a:r>
              <a:rPr sz="3200" spc="-40" dirty="0">
                <a:latin typeface="Times New Roman"/>
                <a:cs typeface="Times New Roman"/>
              </a:rPr>
              <a:t>i</a:t>
            </a:r>
            <a:r>
              <a:rPr sz="3200" spc="35" dirty="0">
                <a:latin typeface="Times New Roman"/>
                <a:cs typeface="Times New Roman"/>
              </a:rPr>
              <a:t>f</a:t>
            </a:r>
            <a:r>
              <a:rPr sz="3200" spc="20" dirty="0">
                <a:latin typeface="Times New Roman"/>
                <a:cs typeface="Times New Roman"/>
              </a:rPr>
              <a:t>i</a:t>
            </a:r>
            <a:r>
              <a:rPr sz="3200" spc="110" dirty="0">
                <a:latin typeface="Times New Roman"/>
                <a:cs typeface="Times New Roman"/>
              </a:rPr>
              <a:t>e</a:t>
            </a:r>
            <a:r>
              <a:rPr sz="3200" spc="5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35" dirty="0">
                <a:latin typeface="Times New Roman"/>
                <a:cs typeface="Times New Roman"/>
              </a:rPr>
              <a:t>t</a:t>
            </a:r>
            <a:r>
              <a:rPr sz="3200" spc="185" dirty="0">
                <a:latin typeface="Times New Roman"/>
                <a:cs typeface="Times New Roman"/>
              </a:rPr>
              <a:t>h</a:t>
            </a:r>
            <a:r>
              <a:rPr sz="3200" spc="17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5" dirty="0">
                <a:latin typeface="Times New Roman"/>
                <a:cs typeface="Times New Roman"/>
              </a:rPr>
              <a:t>g</a:t>
            </a:r>
            <a:r>
              <a:rPr sz="3200" spc="55" dirty="0">
                <a:latin typeface="Times New Roman"/>
                <a:cs typeface="Times New Roman"/>
              </a:rPr>
              <a:t>o</a:t>
            </a:r>
            <a:r>
              <a:rPr sz="3200" spc="125" dirty="0">
                <a:latin typeface="Times New Roman"/>
                <a:cs typeface="Times New Roman"/>
              </a:rPr>
              <a:t>o</a:t>
            </a:r>
            <a:r>
              <a:rPr sz="3200" spc="204" dirty="0">
                <a:latin typeface="Times New Roman"/>
                <a:cs typeface="Times New Roman"/>
              </a:rPr>
              <a:t>d</a:t>
            </a:r>
            <a:r>
              <a:rPr sz="3200" spc="5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400" dirty="0">
                <a:latin typeface="Times New Roman"/>
                <a:cs typeface="Times New Roman"/>
              </a:rPr>
              <a:t>/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25" dirty="0">
                <a:latin typeface="Times New Roman"/>
                <a:cs typeface="Times New Roman"/>
              </a:rPr>
              <a:t>o</a:t>
            </a:r>
            <a:r>
              <a:rPr sz="3200" spc="160" dirty="0">
                <a:latin typeface="Times New Roman"/>
                <a:cs typeface="Times New Roman"/>
              </a:rPr>
              <a:t>r</a:t>
            </a:r>
            <a:r>
              <a:rPr sz="3200" spc="3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s</a:t>
            </a:r>
            <a:r>
              <a:rPr sz="3200" spc="155" dirty="0">
                <a:latin typeface="Times New Roman"/>
                <a:cs typeface="Times New Roman"/>
              </a:rPr>
              <a:t>e</a:t>
            </a:r>
            <a:r>
              <a:rPr sz="3200" spc="170" dirty="0">
                <a:latin typeface="Times New Roman"/>
                <a:cs typeface="Times New Roman"/>
              </a:rPr>
              <a:t>r</a:t>
            </a:r>
            <a:r>
              <a:rPr sz="3200" spc="-25" dirty="0">
                <a:latin typeface="Times New Roman"/>
                <a:cs typeface="Times New Roman"/>
              </a:rPr>
              <a:t>v</a:t>
            </a:r>
            <a:r>
              <a:rPr sz="3200" spc="-10" dirty="0">
                <a:latin typeface="Times New Roman"/>
                <a:cs typeface="Times New Roman"/>
              </a:rPr>
              <a:t>ic</a:t>
            </a:r>
            <a:r>
              <a:rPr sz="3200" spc="80" dirty="0">
                <a:latin typeface="Times New Roman"/>
                <a:cs typeface="Times New Roman"/>
              </a:rPr>
              <a:t>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170" dirty="0">
                <a:latin typeface="Times New Roman"/>
                <a:cs typeface="Times New Roman"/>
              </a:rPr>
              <a:t>a</a:t>
            </a:r>
            <a:r>
              <a:rPr sz="3200" spc="190" dirty="0">
                <a:latin typeface="Times New Roman"/>
                <a:cs typeface="Times New Roman"/>
              </a:rPr>
              <a:t>n</a:t>
            </a:r>
            <a:r>
              <a:rPr sz="3200" spc="21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0" dirty="0">
                <a:latin typeface="Times New Roman"/>
                <a:cs typeface="Times New Roman"/>
              </a:rPr>
              <a:t>i</a:t>
            </a:r>
            <a:r>
              <a:rPr sz="3200" spc="120" dirty="0">
                <a:latin typeface="Times New Roman"/>
                <a:cs typeface="Times New Roman"/>
              </a:rPr>
              <a:t>ts  </a:t>
            </a:r>
            <a:r>
              <a:rPr sz="3200" spc="90" dirty="0">
                <a:latin typeface="Times New Roman"/>
                <a:cs typeface="Times New Roman"/>
              </a:rPr>
              <a:t>origin.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83763"/>
              </a:buClr>
              <a:buFont typeface="Arial"/>
              <a:buChar char=""/>
            </a:pPr>
            <a:endParaRPr sz="465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buClr>
                <a:srgbClr val="083763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sz="3200" spc="95" dirty="0">
                <a:latin typeface="Times New Roman"/>
                <a:cs typeface="Times New Roman"/>
              </a:rPr>
              <a:t>It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guarantees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its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160" dirty="0">
                <a:latin typeface="Times New Roman"/>
                <a:cs typeface="Times New Roman"/>
              </a:rPr>
              <a:t>unchanged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quality.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83763"/>
              </a:buClr>
              <a:buFont typeface="Arial"/>
              <a:buChar char=""/>
            </a:pPr>
            <a:endParaRPr sz="465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buClr>
                <a:srgbClr val="083763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sz="3200" spc="95" dirty="0">
                <a:latin typeface="Times New Roman"/>
                <a:cs typeface="Times New Roman"/>
              </a:rPr>
              <a:t>It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advertises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goods/services.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83763"/>
              </a:buClr>
              <a:buFont typeface="Arial"/>
              <a:buChar char=""/>
            </a:pPr>
            <a:endParaRPr sz="465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buClr>
                <a:srgbClr val="083763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sz="3200" spc="95" dirty="0">
                <a:latin typeface="Times New Roman"/>
                <a:cs typeface="Times New Roman"/>
              </a:rPr>
              <a:t>It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creates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185" dirty="0">
                <a:latin typeface="Times New Roman"/>
                <a:cs typeface="Times New Roman"/>
              </a:rPr>
              <a:t>an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image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for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200" dirty="0">
                <a:latin typeface="Times New Roman"/>
                <a:cs typeface="Times New Roman"/>
              </a:rPr>
              <a:t>the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goods/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services.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001"/>
            <a:ext cx="766190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4" dirty="0"/>
              <a:t>How </a:t>
            </a:r>
            <a:r>
              <a:rPr sz="5000" spc="-220" dirty="0"/>
              <a:t>to </a:t>
            </a:r>
            <a:r>
              <a:rPr sz="5000" spc="-305" dirty="0"/>
              <a:t>select </a:t>
            </a:r>
            <a:r>
              <a:rPr sz="5000" spc="-195" dirty="0"/>
              <a:t>a </a:t>
            </a:r>
            <a:r>
              <a:rPr sz="5000" spc="-420" dirty="0"/>
              <a:t>Trade </a:t>
            </a:r>
            <a:r>
              <a:rPr sz="5000" spc="-65" dirty="0"/>
              <a:t>Mark</a:t>
            </a:r>
            <a:r>
              <a:rPr sz="5000" spc="-1045" dirty="0"/>
              <a:t> </a:t>
            </a:r>
            <a:r>
              <a:rPr sz="5000" spc="125" dirty="0"/>
              <a:t>?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63610"/>
            <a:ext cx="8078470" cy="31864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85115" marR="8255" indent="-272415">
              <a:lnSpc>
                <a:spcPct val="101299"/>
              </a:lnSpc>
              <a:spcBef>
                <a:spcPts val="80"/>
              </a:spcBef>
              <a:buClr>
                <a:srgbClr val="072428"/>
              </a:buClr>
              <a:buSzPct val="102083"/>
              <a:buFont typeface="Arial"/>
              <a:buChar char=""/>
              <a:tabLst>
                <a:tab pos="364490" algn="l"/>
                <a:tab pos="365125" algn="l"/>
              </a:tabLst>
            </a:pPr>
            <a:r>
              <a:rPr sz="2400" spc="-114" dirty="0">
                <a:latin typeface="Times New Roman"/>
                <a:cs typeface="Times New Roman"/>
              </a:rPr>
              <a:t>A </a:t>
            </a:r>
            <a:r>
              <a:rPr sz="2400" spc="60" dirty="0">
                <a:latin typeface="Times New Roman"/>
                <a:cs typeface="Times New Roman"/>
              </a:rPr>
              <a:t>word, </a:t>
            </a:r>
            <a:r>
              <a:rPr sz="2400" spc="95" dirty="0">
                <a:latin typeface="Times New Roman"/>
                <a:cs typeface="Times New Roman"/>
              </a:rPr>
              <a:t>letter </a:t>
            </a:r>
            <a:r>
              <a:rPr sz="2400" spc="105" dirty="0">
                <a:latin typeface="Times New Roman"/>
                <a:cs typeface="Times New Roman"/>
              </a:rPr>
              <a:t>or </a:t>
            </a:r>
            <a:r>
              <a:rPr sz="2400" spc="60" dirty="0">
                <a:latin typeface="Times New Roman"/>
                <a:cs typeface="Times New Roman"/>
              </a:rPr>
              <a:t>any </a:t>
            </a:r>
            <a:r>
              <a:rPr sz="2400" spc="105" dirty="0">
                <a:latin typeface="Times New Roman"/>
                <a:cs typeface="Times New Roman"/>
              </a:rPr>
              <a:t>combination </a:t>
            </a:r>
            <a:r>
              <a:rPr sz="2400" spc="90" dirty="0">
                <a:latin typeface="Times New Roman"/>
                <a:cs typeface="Times New Roman"/>
              </a:rPr>
              <a:t>thereof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80" dirty="0">
                <a:latin typeface="Times New Roman"/>
                <a:cs typeface="Times New Roman"/>
              </a:rPr>
              <a:t>simple </a:t>
            </a:r>
            <a:r>
              <a:rPr sz="2400" spc="90" dirty="0">
                <a:latin typeface="Times New Roman"/>
                <a:cs typeface="Times New Roman"/>
              </a:rPr>
              <a:t>in  </a:t>
            </a:r>
            <a:r>
              <a:rPr sz="2400" spc="70" dirty="0">
                <a:latin typeface="Times New Roman"/>
                <a:cs typeface="Times New Roman"/>
              </a:rPr>
              <a:t>design.</a:t>
            </a:r>
            <a:endParaRPr sz="2400">
              <a:latin typeface="Times New Roman"/>
              <a:cs typeface="Times New Roman"/>
            </a:endParaRPr>
          </a:p>
          <a:p>
            <a:pPr marL="285115" marR="13335" indent="-272415">
              <a:lnSpc>
                <a:spcPct val="100000"/>
              </a:lnSpc>
              <a:spcBef>
                <a:spcPts val="580"/>
              </a:spcBef>
              <a:buClr>
                <a:srgbClr val="072428"/>
              </a:buClr>
              <a:buSzPct val="93750"/>
              <a:buFont typeface="Arial"/>
              <a:buChar char=""/>
              <a:tabLst>
                <a:tab pos="361315" algn="l"/>
                <a:tab pos="361950" algn="l"/>
                <a:tab pos="745490" algn="l"/>
                <a:tab pos="1111250" algn="l"/>
                <a:tab pos="1495425" algn="l"/>
                <a:tab pos="1812289" algn="l"/>
                <a:tab pos="2658110" algn="l"/>
                <a:tab pos="3025140" algn="l"/>
                <a:tab pos="4101465" algn="l"/>
                <a:tab pos="4589145" algn="l"/>
                <a:tab pos="5323205" algn="l"/>
                <a:tab pos="5763895" algn="l"/>
                <a:tab pos="6769734" algn="l"/>
                <a:tab pos="7560945" algn="l"/>
              </a:tabLst>
            </a:pPr>
            <a:r>
              <a:rPr sz="2400" spc="-20" dirty="0">
                <a:latin typeface="Times New Roman"/>
                <a:cs typeface="Times New Roman"/>
              </a:rPr>
              <a:t>If	</a:t>
            </a:r>
            <a:r>
              <a:rPr sz="2400" spc="95" dirty="0">
                <a:latin typeface="Times New Roman"/>
                <a:cs typeface="Times New Roman"/>
              </a:rPr>
              <a:t>it	</a:t>
            </a:r>
            <a:r>
              <a:rPr sz="2400" spc="25" dirty="0">
                <a:latin typeface="Times New Roman"/>
                <a:cs typeface="Times New Roman"/>
              </a:rPr>
              <a:t>is	</a:t>
            </a:r>
            <a:r>
              <a:rPr sz="2400" spc="85" dirty="0">
                <a:latin typeface="Times New Roman"/>
                <a:cs typeface="Times New Roman"/>
              </a:rPr>
              <a:t>a	</a:t>
            </a:r>
            <a:r>
              <a:rPr sz="2400" spc="5" dirty="0">
                <a:latin typeface="Times New Roman"/>
                <a:cs typeface="Times New Roman"/>
              </a:rPr>
              <a:t>w</a:t>
            </a:r>
            <a:r>
              <a:rPr sz="2400" spc="40" dirty="0">
                <a:latin typeface="Times New Roman"/>
                <a:cs typeface="Times New Roman"/>
              </a:rPr>
              <a:t>o</a:t>
            </a:r>
            <a:r>
              <a:rPr sz="2400" spc="100" dirty="0">
                <a:latin typeface="Times New Roman"/>
                <a:cs typeface="Times New Roman"/>
              </a:rPr>
              <a:t>r</a:t>
            </a:r>
            <a:r>
              <a:rPr sz="2400" spc="16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9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0" dirty="0">
                <a:latin typeface="Times New Roman"/>
                <a:cs typeface="Times New Roman"/>
              </a:rPr>
              <a:t>sh</a:t>
            </a:r>
            <a:r>
              <a:rPr sz="2400" spc="110" dirty="0">
                <a:latin typeface="Times New Roman"/>
                <a:cs typeface="Times New Roman"/>
              </a:rPr>
              <a:t>o</a:t>
            </a:r>
            <a:r>
              <a:rPr sz="2400" spc="16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16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5" dirty="0">
                <a:latin typeface="Times New Roman"/>
                <a:cs typeface="Times New Roman"/>
              </a:rPr>
              <a:t>b</a:t>
            </a:r>
            <a:r>
              <a:rPr sz="2400" spc="10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0" dirty="0">
                <a:latin typeface="Times New Roman"/>
                <a:cs typeface="Times New Roman"/>
              </a:rPr>
              <a:t>e</a:t>
            </a:r>
            <a:r>
              <a:rPr sz="2400" spc="25" dirty="0">
                <a:latin typeface="Times New Roman"/>
                <a:cs typeface="Times New Roman"/>
              </a:rPr>
              <a:t>asy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60" dirty="0">
                <a:latin typeface="Times New Roman"/>
                <a:cs typeface="Times New Roman"/>
              </a:rPr>
              <a:t>t</a:t>
            </a:r>
            <a:r>
              <a:rPr sz="2400" spc="17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5" dirty="0">
                <a:latin typeface="Times New Roman"/>
                <a:cs typeface="Times New Roman"/>
              </a:rPr>
              <a:t>spe</a:t>
            </a:r>
            <a:r>
              <a:rPr sz="2400" spc="70" dirty="0">
                <a:latin typeface="Times New Roman"/>
                <a:cs typeface="Times New Roman"/>
              </a:rPr>
              <a:t>a</a:t>
            </a:r>
            <a:r>
              <a:rPr sz="2400" spc="45" dirty="0">
                <a:latin typeface="Times New Roman"/>
                <a:cs typeface="Times New Roman"/>
              </a:rPr>
              <a:t>k,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5" dirty="0">
                <a:latin typeface="Times New Roman"/>
                <a:cs typeface="Times New Roman"/>
              </a:rPr>
              <a:t>spe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125" dirty="0">
                <a:latin typeface="Times New Roman"/>
                <a:cs typeface="Times New Roman"/>
              </a:rPr>
              <a:t>nd  </a:t>
            </a:r>
            <a:r>
              <a:rPr sz="2400" spc="85" dirty="0">
                <a:latin typeface="Times New Roman"/>
                <a:cs typeface="Times New Roman"/>
              </a:rPr>
              <a:t>remember.</a:t>
            </a:r>
            <a:endParaRPr sz="2400">
              <a:latin typeface="Times New Roman"/>
              <a:cs typeface="Times New Roman"/>
            </a:endParaRPr>
          </a:p>
          <a:p>
            <a:pPr marL="285115" marR="13335" indent="-272415">
              <a:lnSpc>
                <a:spcPct val="100000"/>
              </a:lnSpc>
              <a:spcBef>
                <a:spcPts val="575"/>
              </a:spcBef>
              <a:buClr>
                <a:srgbClr val="072428"/>
              </a:buClr>
              <a:buSzPct val="93750"/>
              <a:buFont typeface="Arial"/>
              <a:buChar char=""/>
              <a:tabLst>
                <a:tab pos="354965" algn="l"/>
                <a:tab pos="355600" algn="l"/>
              </a:tabLst>
            </a:pPr>
            <a:r>
              <a:rPr sz="2400" spc="90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ideal </a:t>
            </a:r>
            <a:r>
              <a:rPr sz="2400" spc="75" dirty="0">
                <a:latin typeface="Times New Roman"/>
                <a:cs typeface="Times New Roman"/>
              </a:rPr>
              <a:t>word </a:t>
            </a:r>
            <a:r>
              <a:rPr sz="2400" spc="45" dirty="0">
                <a:latin typeface="Times New Roman"/>
                <a:cs typeface="Times New Roman"/>
              </a:rPr>
              <a:t>for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114" dirty="0">
                <a:latin typeface="Times New Roman"/>
                <a:cs typeface="Times New Roman"/>
              </a:rPr>
              <a:t>trade mark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140" dirty="0">
                <a:latin typeface="Times New Roman"/>
                <a:cs typeface="Times New Roman"/>
              </a:rPr>
              <a:t>an </a:t>
            </a:r>
            <a:r>
              <a:rPr sz="2400" spc="90" dirty="0">
                <a:latin typeface="Times New Roman"/>
                <a:cs typeface="Times New Roman"/>
              </a:rPr>
              <a:t>invented </a:t>
            </a:r>
            <a:r>
              <a:rPr sz="2400" spc="110" dirty="0">
                <a:latin typeface="Times New Roman"/>
                <a:cs typeface="Times New Roman"/>
              </a:rPr>
              <a:t>or </a:t>
            </a:r>
            <a:r>
              <a:rPr sz="2400" spc="90" dirty="0">
                <a:latin typeface="Times New Roman"/>
                <a:cs typeface="Times New Roman"/>
              </a:rPr>
              <a:t>coined  </a:t>
            </a:r>
            <a:r>
              <a:rPr sz="2400" spc="60" dirty="0">
                <a:latin typeface="Times New Roman"/>
                <a:cs typeface="Times New Roman"/>
              </a:rPr>
              <a:t>word.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100000"/>
              </a:lnSpc>
              <a:spcBef>
                <a:spcPts val="575"/>
              </a:spcBef>
              <a:buClr>
                <a:srgbClr val="072428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sz="2400" spc="75" dirty="0">
                <a:latin typeface="Times New Roman"/>
                <a:cs typeface="Times New Roman"/>
              </a:rPr>
              <a:t>Words </a:t>
            </a:r>
            <a:r>
              <a:rPr sz="2400" spc="85" dirty="0">
                <a:latin typeface="Times New Roman"/>
                <a:cs typeface="Times New Roman"/>
              </a:rPr>
              <a:t>which are </a:t>
            </a:r>
            <a:r>
              <a:rPr sz="2400" spc="90" dirty="0">
                <a:latin typeface="Times New Roman"/>
                <a:cs typeface="Times New Roman"/>
              </a:rPr>
              <a:t>laudatory </a:t>
            </a:r>
            <a:r>
              <a:rPr sz="2400" spc="105" dirty="0">
                <a:latin typeface="Times New Roman"/>
                <a:cs typeface="Times New Roman"/>
              </a:rPr>
              <a:t>or </a:t>
            </a:r>
            <a:r>
              <a:rPr sz="2400" spc="85" dirty="0">
                <a:latin typeface="Times New Roman"/>
                <a:cs typeface="Times New Roman"/>
              </a:rPr>
              <a:t>which </a:t>
            </a:r>
            <a:r>
              <a:rPr sz="2400" spc="60" dirty="0">
                <a:latin typeface="Times New Roman"/>
                <a:cs typeface="Times New Roman"/>
              </a:rPr>
              <a:t>directly </a:t>
            </a:r>
            <a:r>
              <a:rPr sz="2400" spc="75" dirty="0">
                <a:latin typeface="Times New Roman"/>
                <a:cs typeface="Times New Roman"/>
              </a:rPr>
              <a:t>describes </a:t>
            </a:r>
            <a:r>
              <a:rPr sz="2400" spc="90" dirty="0">
                <a:latin typeface="Times New Roman"/>
                <a:cs typeface="Times New Roman"/>
              </a:rPr>
              <a:t>the  </a:t>
            </a:r>
            <a:r>
              <a:rPr sz="2400" spc="95" dirty="0">
                <a:latin typeface="Times New Roman"/>
                <a:cs typeface="Times New Roman"/>
              </a:rPr>
              <a:t>character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or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quality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of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goods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should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not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adopted.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79" y="332485"/>
            <a:ext cx="6722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/>
              <a:t>Is </a:t>
            </a:r>
            <a:r>
              <a:rPr sz="4800" spc="-250" dirty="0"/>
              <a:t>it </a:t>
            </a:r>
            <a:r>
              <a:rPr sz="4800" spc="-285" dirty="0"/>
              <a:t>necessary </a:t>
            </a:r>
            <a:r>
              <a:rPr sz="4800" spc="-215" dirty="0"/>
              <a:t>to </a:t>
            </a:r>
            <a:r>
              <a:rPr sz="4800" spc="-295" dirty="0"/>
              <a:t>register</a:t>
            </a:r>
            <a:r>
              <a:rPr sz="4800" spc="-1005" dirty="0"/>
              <a:t> </a:t>
            </a:r>
            <a:r>
              <a:rPr sz="4800" spc="-190" dirty="0"/>
              <a:t>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222279" y="1035558"/>
            <a:ext cx="6699884" cy="0"/>
          </a:xfrm>
          <a:custGeom>
            <a:avLst/>
            <a:gdLst/>
            <a:ahLst/>
            <a:cxnLst/>
            <a:rect l="l" t="t" r="r" b="b"/>
            <a:pathLst>
              <a:path w="6699884">
                <a:moveTo>
                  <a:pt x="0" y="0"/>
                </a:moveTo>
                <a:lnTo>
                  <a:pt x="6699504" y="0"/>
                </a:lnTo>
              </a:path>
            </a:pathLst>
          </a:custGeom>
          <a:ln w="54863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1713" y="1064005"/>
            <a:ext cx="2959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40" dirty="0">
                <a:solidFill>
                  <a:srgbClr val="04617B"/>
                </a:solidFill>
                <a:latin typeface="Trebuchet MS"/>
                <a:cs typeface="Trebuchet MS"/>
              </a:rPr>
              <a:t>t</a:t>
            </a:r>
            <a:r>
              <a:rPr sz="4800" b="1" spc="-459" dirty="0">
                <a:solidFill>
                  <a:srgbClr val="04617B"/>
                </a:solidFill>
                <a:latin typeface="Trebuchet MS"/>
                <a:cs typeface="Trebuchet MS"/>
              </a:rPr>
              <a:t>r</a:t>
            </a:r>
            <a:r>
              <a:rPr sz="4800" b="1" spc="-200" dirty="0">
                <a:solidFill>
                  <a:srgbClr val="04617B"/>
                </a:solidFill>
                <a:latin typeface="Trebuchet MS"/>
                <a:cs typeface="Trebuchet MS"/>
              </a:rPr>
              <a:t>a</a:t>
            </a:r>
            <a:r>
              <a:rPr sz="4800" b="1" spc="-215" dirty="0">
                <a:solidFill>
                  <a:srgbClr val="04617B"/>
                </a:solidFill>
                <a:latin typeface="Trebuchet MS"/>
                <a:cs typeface="Trebuchet MS"/>
              </a:rPr>
              <a:t>d</a:t>
            </a:r>
            <a:r>
              <a:rPr sz="4800" b="1" spc="-310" dirty="0">
                <a:solidFill>
                  <a:srgbClr val="04617B"/>
                </a:solidFill>
                <a:latin typeface="Trebuchet MS"/>
                <a:cs typeface="Trebuchet MS"/>
              </a:rPr>
              <a:t>ema</a:t>
            </a:r>
            <a:r>
              <a:rPr sz="4800" b="1" spc="-204" dirty="0">
                <a:solidFill>
                  <a:srgbClr val="04617B"/>
                </a:solidFill>
                <a:latin typeface="Trebuchet MS"/>
                <a:cs typeface="Trebuchet MS"/>
              </a:rPr>
              <a:t>r</a:t>
            </a:r>
            <a:r>
              <a:rPr sz="4800" b="1" spc="-330" dirty="0">
                <a:solidFill>
                  <a:srgbClr val="04617B"/>
                </a:solidFill>
                <a:latin typeface="Trebuchet MS"/>
                <a:cs typeface="Trebuchet MS"/>
              </a:rPr>
              <a:t>k</a:t>
            </a:r>
            <a:r>
              <a:rPr sz="4800" b="1" spc="120" dirty="0">
                <a:solidFill>
                  <a:srgbClr val="04617B"/>
                </a:solidFill>
                <a:latin typeface="Trebuchet MS"/>
                <a:cs typeface="Trebuchet MS"/>
              </a:rPr>
              <a:t>?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04413" y="1767077"/>
            <a:ext cx="2935605" cy="0"/>
          </a:xfrm>
          <a:custGeom>
            <a:avLst/>
            <a:gdLst/>
            <a:ahLst/>
            <a:cxnLst/>
            <a:rect l="l" t="t" r="r" b="b"/>
            <a:pathLst>
              <a:path w="2935604">
                <a:moveTo>
                  <a:pt x="0" y="0"/>
                </a:moveTo>
                <a:lnTo>
                  <a:pt x="2935224" y="0"/>
                </a:lnTo>
              </a:path>
            </a:pathLst>
          </a:custGeom>
          <a:ln w="54863">
            <a:solidFill>
              <a:srgbClr val="0461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2827" y="2426906"/>
            <a:ext cx="2397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2164" algn="l"/>
              </a:tabLst>
            </a:pPr>
            <a:r>
              <a:rPr sz="2800" spc="-145" dirty="0">
                <a:latin typeface="Times New Roman"/>
                <a:cs typeface="Times New Roman"/>
              </a:rPr>
              <a:t>R</a:t>
            </a:r>
            <a:r>
              <a:rPr sz="2800" spc="100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gi</a:t>
            </a:r>
            <a:r>
              <a:rPr sz="2800" spc="35" dirty="0">
                <a:latin typeface="Times New Roman"/>
                <a:cs typeface="Times New Roman"/>
              </a:rPr>
              <a:t>s</a:t>
            </a:r>
            <a:r>
              <a:rPr sz="2800" spc="150" dirty="0">
                <a:latin typeface="Times New Roman"/>
                <a:cs typeface="Times New Roman"/>
              </a:rPr>
              <a:t>t</a:t>
            </a:r>
            <a:r>
              <a:rPr sz="2800" spc="145" dirty="0">
                <a:latin typeface="Times New Roman"/>
                <a:cs typeface="Times New Roman"/>
              </a:rPr>
              <a:t>r</a:t>
            </a:r>
            <a:r>
              <a:rPr sz="2800" spc="105" dirty="0">
                <a:latin typeface="Times New Roman"/>
                <a:cs typeface="Times New Roman"/>
              </a:rPr>
              <a:t>ati</a:t>
            </a:r>
            <a:r>
              <a:rPr sz="2800" spc="110" dirty="0">
                <a:latin typeface="Times New Roman"/>
                <a:cs typeface="Times New Roman"/>
              </a:rPr>
              <a:t>o</a:t>
            </a:r>
            <a:r>
              <a:rPr sz="2800" spc="22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1093" y="2426906"/>
            <a:ext cx="5236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2905" algn="l"/>
                <a:tab pos="2188845" algn="l"/>
                <a:tab pos="2633980" algn="l"/>
                <a:tab pos="3357879" algn="l"/>
              </a:tabLst>
            </a:pPr>
            <a:r>
              <a:rPr sz="2800" spc="95" dirty="0">
                <a:latin typeface="Times New Roman"/>
                <a:cs typeface="Times New Roman"/>
              </a:rPr>
              <a:t>a	</a:t>
            </a:r>
            <a:r>
              <a:rPr sz="2800" spc="135" dirty="0">
                <a:latin typeface="Times New Roman"/>
                <a:cs typeface="Times New Roman"/>
              </a:rPr>
              <a:t>trademark	</a:t>
            </a:r>
            <a:r>
              <a:rPr sz="2800" spc="30" dirty="0">
                <a:latin typeface="Times New Roman"/>
                <a:cs typeface="Times New Roman"/>
              </a:rPr>
              <a:t>is	</a:t>
            </a:r>
            <a:r>
              <a:rPr sz="2800" spc="180" dirty="0">
                <a:latin typeface="Times New Roman"/>
                <a:cs typeface="Times New Roman"/>
              </a:rPr>
              <a:t>not	</a:t>
            </a:r>
            <a:r>
              <a:rPr sz="2800" spc="65" dirty="0">
                <a:latin typeface="Times New Roman"/>
                <a:cs typeface="Times New Roman"/>
              </a:rPr>
              <a:t>compulsory.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170" y="2853727"/>
            <a:ext cx="5871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1620" algn="l"/>
                <a:tab pos="3234055" algn="l"/>
                <a:tab pos="5155565" algn="l"/>
              </a:tabLst>
            </a:pPr>
            <a:r>
              <a:rPr sz="2800" spc="120" dirty="0">
                <a:latin typeface="Times New Roman"/>
                <a:cs typeface="Times New Roman"/>
              </a:rPr>
              <a:t>H</a:t>
            </a:r>
            <a:r>
              <a:rPr sz="2800" spc="4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w</a:t>
            </a:r>
            <a:r>
              <a:rPr sz="2800" spc="50" dirty="0">
                <a:latin typeface="Times New Roman"/>
                <a:cs typeface="Times New Roman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v</a:t>
            </a:r>
            <a:r>
              <a:rPr sz="2800" spc="25" dirty="0">
                <a:latin typeface="Times New Roman"/>
                <a:cs typeface="Times New Roman"/>
              </a:rPr>
              <a:t>e</a:t>
            </a:r>
            <a:r>
              <a:rPr sz="2800" spc="13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60" dirty="0">
                <a:latin typeface="Times New Roman"/>
                <a:cs typeface="Times New Roman"/>
              </a:rPr>
              <a:t>r</a:t>
            </a:r>
            <a:r>
              <a:rPr sz="2800" spc="130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gi</a:t>
            </a:r>
            <a:r>
              <a:rPr sz="2800" spc="35" dirty="0">
                <a:latin typeface="Times New Roman"/>
                <a:cs typeface="Times New Roman"/>
              </a:rPr>
              <a:t>s</a:t>
            </a:r>
            <a:r>
              <a:rPr sz="2800" spc="75" dirty="0">
                <a:latin typeface="Times New Roman"/>
                <a:cs typeface="Times New Roman"/>
              </a:rPr>
              <a:t>t</a:t>
            </a:r>
            <a:r>
              <a:rPr sz="2800" spc="190" dirty="0">
                <a:latin typeface="Times New Roman"/>
                <a:cs typeface="Times New Roman"/>
              </a:rPr>
              <a:t>e</a:t>
            </a:r>
            <a:r>
              <a:rPr sz="2800" spc="60" dirty="0">
                <a:latin typeface="Times New Roman"/>
                <a:cs typeface="Times New Roman"/>
              </a:rPr>
              <a:t>r</a:t>
            </a:r>
            <a:r>
              <a:rPr sz="2800" spc="130" dirty="0">
                <a:latin typeface="Times New Roman"/>
                <a:cs typeface="Times New Roman"/>
              </a:rPr>
              <a:t>e</a:t>
            </a:r>
            <a:r>
              <a:rPr sz="2800" spc="18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150" dirty="0">
                <a:latin typeface="Times New Roman"/>
                <a:cs typeface="Times New Roman"/>
              </a:rPr>
              <a:t>t</a:t>
            </a:r>
            <a:r>
              <a:rPr sz="2800" spc="130" dirty="0">
                <a:latin typeface="Times New Roman"/>
                <a:cs typeface="Times New Roman"/>
              </a:rPr>
              <a:t>r</a:t>
            </a:r>
            <a:r>
              <a:rPr sz="2800" spc="105" dirty="0">
                <a:latin typeface="Times New Roman"/>
                <a:cs typeface="Times New Roman"/>
              </a:rPr>
              <a:t>a</a:t>
            </a:r>
            <a:r>
              <a:rPr sz="2800" spc="180" dirty="0">
                <a:latin typeface="Times New Roman"/>
                <a:cs typeface="Times New Roman"/>
              </a:rPr>
              <a:t>d</a:t>
            </a:r>
            <a:r>
              <a:rPr sz="2800" spc="100" dirty="0">
                <a:latin typeface="Times New Roman"/>
                <a:cs typeface="Times New Roman"/>
              </a:rPr>
              <a:t>e</a:t>
            </a:r>
            <a:r>
              <a:rPr sz="2800" spc="240" dirty="0">
                <a:latin typeface="Times New Roman"/>
                <a:cs typeface="Times New Roman"/>
              </a:rPr>
              <a:t>m</a:t>
            </a:r>
            <a:r>
              <a:rPr sz="2800" spc="105" dirty="0">
                <a:latin typeface="Times New Roman"/>
                <a:cs typeface="Times New Roman"/>
              </a:rPr>
              <a:t>ark</a:t>
            </a:r>
            <a:r>
              <a:rPr sz="2800" spc="40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229" dirty="0">
                <a:latin typeface="Times New Roman"/>
                <a:cs typeface="Times New Roman"/>
              </a:rPr>
              <a:t>h</a:t>
            </a:r>
            <a:r>
              <a:rPr sz="2800" spc="-50" dirty="0">
                <a:latin typeface="Times New Roman"/>
                <a:cs typeface="Times New Roman"/>
              </a:rPr>
              <a:t>av</a:t>
            </a:r>
            <a:r>
              <a:rPr sz="2800" spc="9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2916" y="2853727"/>
            <a:ext cx="1594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0" dirty="0">
                <a:latin typeface="Times New Roman"/>
                <a:cs typeface="Times New Roman"/>
              </a:rPr>
              <a:t>additional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815" y="3280547"/>
            <a:ext cx="78060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95"/>
              </a:spcBef>
            </a:pPr>
            <a:r>
              <a:rPr sz="2800" spc="100" dirty="0">
                <a:latin typeface="Times New Roman"/>
                <a:cs typeface="Times New Roman"/>
              </a:rPr>
              <a:t>benefits </a:t>
            </a:r>
            <a:r>
              <a:rPr sz="2800" spc="130" dirty="0">
                <a:latin typeface="Times New Roman"/>
                <a:cs typeface="Times New Roman"/>
              </a:rPr>
              <a:t>when </a:t>
            </a:r>
            <a:r>
              <a:rPr sz="2800" spc="120" dirty="0">
                <a:latin typeface="Times New Roman"/>
                <a:cs typeface="Times New Roman"/>
              </a:rPr>
              <a:t>compared </a:t>
            </a:r>
            <a:r>
              <a:rPr sz="2800" spc="140" dirty="0">
                <a:latin typeface="Times New Roman"/>
                <a:cs typeface="Times New Roman"/>
              </a:rPr>
              <a:t>to </a:t>
            </a:r>
            <a:r>
              <a:rPr sz="2800" spc="110" dirty="0">
                <a:latin typeface="Times New Roman"/>
                <a:cs typeface="Times New Roman"/>
              </a:rPr>
              <a:t>unregistered  trademarks. </a:t>
            </a:r>
            <a:r>
              <a:rPr sz="2800" spc="80" dirty="0">
                <a:latin typeface="Times New Roman"/>
                <a:cs typeface="Times New Roman"/>
              </a:rPr>
              <a:t>Registration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25" dirty="0">
                <a:latin typeface="Times New Roman"/>
                <a:cs typeface="Times New Roman"/>
              </a:rPr>
              <a:t>trademarks </a:t>
            </a:r>
            <a:r>
              <a:rPr sz="2800" spc="40" dirty="0">
                <a:latin typeface="Times New Roman"/>
                <a:cs typeface="Times New Roman"/>
              </a:rPr>
              <a:t>allows </a:t>
            </a:r>
            <a:r>
              <a:rPr sz="2800" spc="170" dirty="0">
                <a:latin typeface="Times New Roman"/>
                <a:cs typeface="Times New Roman"/>
              </a:rPr>
              <a:t>the  </a:t>
            </a:r>
            <a:r>
              <a:rPr sz="2800" spc="105" dirty="0">
                <a:latin typeface="Times New Roman"/>
                <a:cs typeface="Times New Roman"/>
              </a:rPr>
              <a:t>owner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125" dirty="0">
                <a:latin typeface="Times New Roman"/>
                <a:cs typeface="Times New Roman"/>
              </a:rPr>
              <a:t>trademarks </a:t>
            </a:r>
            <a:r>
              <a:rPr sz="2800" spc="140" dirty="0">
                <a:latin typeface="Times New Roman"/>
                <a:cs typeface="Times New Roman"/>
              </a:rPr>
              <a:t>to </a:t>
            </a:r>
            <a:r>
              <a:rPr sz="2800" spc="25" dirty="0">
                <a:latin typeface="Times New Roman"/>
                <a:cs typeface="Times New Roman"/>
              </a:rPr>
              <a:t>file </a:t>
            </a:r>
            <a:r>
              <a:rPr sz="2800" spc="110" dirty="0">
                <a:latin typeface="Times New Roman"/>
                <a:cs typeface="Times New Roman"/>
              </a:rPr>
              <a:t>infringement </a:t>
            </a:r>
            <a:r>
              <a:rPr sz="2800" spc="95" dirty="0">
                <a:latin typeface="Times New Roman"/>
                <a:cs typeface="Times New Roman"/>
              </a:rPr>
              <a:t>suits  </a:t>
            </a:r>
            <a:r>
              <a:rPr sz="2800" spc="50" dirty="0">
                <a:latin typeface="Times New Roman"/>
                <a:cs typeface="Times New Roman"/>
              </a:rPr>
              <a:t>for </a:t>
            </a:r>
            <a:r>
              <a:rPr sz="2800" spc="80" dirty="0">
                <a:latin typeface="Times New Roman"/>
                <a:cs typeface="Times New Roman"/>
              </a:rPr>
              <a:t>violation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85" dirty="0">
                <a:latin typeface="Times New Roman"/>
                <a:cs typeface="Times New Roman"/>
              </a:rPr>
              <a:t>his </a:t>
            </a:r>
            <a:r>
              <a:rPr sz="2800" spc="100" dirty="0">
                <a:latin typeface="Times New Roman"/>
                <a:cs typeface="Times New Roman"/>
              </a:rPr>
              <a:t>rights </a:t>
            </a:r>
            <a:r>
              <a:rPr sz="2800" spc="90" dirty="0">
                <a:latin typeface="Times New Roman"/>
                <a:cs typeface="Times New Roman"/>
              </a:rPr>
              <a:t>whereas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unregistered  </a:t>
            </a:r>
            <a:r>
              <a:rPr sz="2800" spc="114" dirty="0">
                <a:latin typeface="Times New Roman"/>
                <a:cs typeface="Times New Roman"/>
              </a:rPr>
              <a:t>user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has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to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search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remedies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common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law.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1021</Words>
  <Application>Microsoft Office PowerPoint</Application>
  <PresentationFormat>On-screen Show (4:3)</PresentationFormat>
  <Paragraphs>133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WHAT-IS- A- TRADEMARK</vt:lpstr>
      <vt:lpstr>PowerPoint Presentation</vt:lpstr>
      <vt:lpstr>PowerPoint Presentation</vt:lpstr>
      <vt:lpstr>TRADEMARKS ACT, 1999</vt:lpstr>
      <vt:lpstr>A trademark may be designated</vt:lpstr>
      <vt:lpstr>WHAT IS THE FUNCTION OF A  TRADEMARK</vt:lpstr>
      <vt:lpstr>How to select a Trade Mark ?</vt:lpstr>
      <vt:lpstr>Is it necessary to register a</vt:lpstr>
      <vt:lpstr>Who may apply to register?</vt:lpstr>
      <vt:lpstr>What is the procedure for registration?</vt:lpstr>
      <vt:lpstr>THEREAFTER………….</vt:lpstr>
      <vt:lpstr>Information/Documents for filing  trademark application</vt:lpstr>
      <vt:lpstr>FILING OF FORMS</vt:lpstr>
      <vt:lpstr>REFUSAL OF TRADEMARK  REGISTRATION</vt:lpstr>
      <vt:lpstr>Terms of Trademarks</vt:lpstr>
      <vt:lpstr>Collective trademark v/s certification  marks</vt:lpstr>
      <vt:lpstr>courts group marks into four categories, based  on the relationship between the mark</vt:lpstr>
      <vt:lpstr>TERM OF PROTECTION</vt:lpstr>
      <vt:lpstr>Since May 20, 2010</vt:lpstr>
      <vt:lpstr>Since May 20, 2010</vt:lpstr>
      <vt:lpstr>Amul wins Trade mark case in Gujarat High  Court, (Sep 24, 2007)</vt:lpstr>
      <vt:lpstr>Apple files, dismisses suit against  teenager who sold white iPhone 4 kits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TRADEMARK</dc:title>
  <dc:creator>CHINKULLI</dc:creator>
  <cp:lastModifiedBy>USER</cp:lastModifiedBy>
  <cp:revision>2</cp:revision>
  <dcterms:created xsi:type="dcterms:W3CDTF">2018-11-15T06:45:43Z</dcterms:created>
  <dcterms:modified xsi:type="dcterms:W3CDTF">2018-11-15T07:14:16Z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2013-02-01T00:00:00Z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2018-11-15T00:00:00Z</vt:filetime>
  </property>
</Properties>
</file>