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131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CF075B-297D-462B-86C2-45313EAE1570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6484F7-0FE2-4F51-9D7C-E3EA19ADE01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ilex.sensiolabs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dirty="0" smtClean="0"/>
              <a:t> micro-framework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of Dependent tools by composer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silex</a:t>
            </a:r>
            <a:r>
              <a:rPr lang="en-US" dirty="0"/>
              <a:t> </a:t>
            </a:r>
            <a:r>
              <a:rPr lang="en-US" dirty="0" smtClean="0"/>
              <a:t> -- composer </a:t>
            </a:r>
            <a:r>
              <a:rPr lang="en-US" dirty="0"/>
              <a:t>require </a:t>
            </a:r>
            <a:r>
              <a:rPr lang="en-US" dirty="0" err="1"/>
              <a:t>silex</a:t>
            </a:r>
            <a:r>
              <a:rPr lang="en-US" dirty="0"/>
              <a:t>/</a:t>
            </a:r>
            <a:r>
              <a:rPr lang="en-US" dirty="0" err="1"/>
              <a:t>silex</a:t>
            </a:r>
            <a:r>
              <a:rPr lang="en-US" dirty="0"/>
              <a:t> "~2.0"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Install Doctrine -- </a:t>
            </a:r>
            <a:r>
              <a:rPr lang="en-IN" dirty="0"/>
              <a:t>composer require "doctrine/</a:t>
            </a:r>
            <a:r>
              <a:rPr lang="en-IN" dirty="0" err="1"/>
              <a:t>dbal</a:t>
            </a:r>
            <a:r>
              <a:rPr lang="en-IN" dirty="0"/>
              <a:t>:~2.2"</a:t>
            </a:r>
          </a:p>
          <a:p>
            <a:r>
              <a:rPr lang="en-US" dirty="0" smtClean="0"/>
              <a:t>Install Monolog – composer require monolog/monolog</a:t>
            </a:r>
          </a:p>
          <a:p>
            <a:r>
              <a:rPr lang="en-US" dirty="0" smtClean="0"/>
              <a:t>Install twig --  composer require twig/twig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7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Directory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6123176" cy="13565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66800" y="38100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Composer.js structure</a:t>
            </a:r>
          </a:p>
          <a:p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silex</a:t>
            </a:r>
            <a:r>
              <a:rPr lang="en-US" dirty="0" smtClean="0"/>
              <a:t>” : “</a:t>
            </a:r>
            <a:r>
              <a:rPr lang="en-US" dirty="0" err="1" smtClean="0"/>
              <a:t>Silex</a:t>
            </a:r>
            <a:r>
              <a:rPr lang="en-US" dirty="0" smtClean="0"/>
              <a:t> ~2.0”,</a:t>
            </a:r>
            <a:endParaRPr lang="en-US" dirty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86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.</a:t>
            </a:r>
            <a:r>
              <a:rPr lang="en-US" dirty="0" err="1" smtClean="0"/>
              <a:t>htaccess</a:t>
            </a:r>
            <a:r>
              <a:rPr lang="en-US" dirty="0" smtClean="0"/>
              <a:t> with following rewrite rule and place it in web folder.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 err="1"/>
              <a:t>IfModule</a:t>
            </a:r>
            <a:r>
              <a:rPr lang="en-IN" dirty="0"/>
              <a:t> </a:t>
            </a:r>
            <a:r>
              <a:rPr lang="en-IN" dirty="0" err="1"/>
              <a:t>mod_rewrite.c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Options -</a:t>
            </a:r>
            <a:r>
              <a:rPr lang="en-IN" dirty="0" err="1"/>
              <a:t>MultiViews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RewriteEngine</a:t>
            </a:r>
            <a:r>
              <a:rPr lang="en-IN" dirty="0"/>
              <a:t> On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RewriteBase</a:t>
            </a:r>
            <a:r>
              <a:rPr lang="en-IN" dirty="0"/>
              <a:t> </a:t>
            </a:r>
            <a:r>
              <a:rPr lang="en-IN" dirty="0"/>
              <a:t>/</a:t>
            </a:r>
            <a:r>
              <a:rPr lang="en-IN" dirty="0">
                <a:solidFill>
                  <a:srgbClr val="00B050"/>
                </a:solidFill>
              </a:rPr>
              <a:t>path/to/app</a:t>
            </a:r>
          </a:p>
          <a:p>
            <a:pPr marL="0" indent="0">
              <a:buNone/>
            </a:pPr>
            <a:r>
              <a:rPr lang="en-IN" dirty="0" err="1"/>
              <a:t>RewriteCond</a:t>
            </a:r>
            <a:r>
              <a:rPr lang="en-IN" dirty="0"/>
              <a:t> %{REQUEST_FILENAME} !-f</a:t>
            </a:r>
          </a:p>
          <a:p>
            <a:pPr marL="0" indent="0">
              <a:buNone/>
            </a:pPr>
            <a:r>
              <a:rPr lang="en-IN" dirty="0" err="1"/>
              <a:t>RewriteRule</a:t>
            </a:r>
            <a:r>
              <a:rPr lang="en-IN" dirty="0"/>
              <a:t> ^ </a:t>
            </a:r>
            <a:r>
              <a:rPr lang="en-IN" dirty="0" err="1"/>
              <a:t>index.php</a:t>
            </a:r>
            <a:r>
              <a:rPr lang="en-IN" dirty="0"/>
              <a:t> [QSA,L]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IfModule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49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 </a:t>
            </a:r>
            <a:r>
              <a:rPr lang="en-US" dirty="0"/>
              <a:t>-  Refer 1_route.php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</a:t>
            </a:r>
            <a:r>
              <a:rPr lang="en-US" dirty="0"/>
              <a:t>Routing  -  Refer 2_dynamicroute.php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Named </a:t>
            </a:r>
            <a:r>
              <a:rPr lang="en-US" dirty="0"/>
              <a:t>Routers  -  Refer 3_namedrouter.php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get method : Refer 4_get.php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post method : Refer  5_feedback.php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</a:t>
            </a:r>
            <a:r>
              <a:rPr lang="en-US" dirty="0"/>
              <a:t>Value :  Refer 3_value.php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/>
              <a:t>method : Refer 7_convert.php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 </a:t>
            </a:r>
            <a:r>
              <a:rPr lang="en-US" dirty="0"/>
              <a:t>method : for regular expression Refer 8_regular_exp.php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Redirect </a:t>
            </a:r>
            <a:r>
              <a:rPr lang="en-US" dirty="0"/>
              <a:t>:  Refer 9_redirect.php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/>
              <a:t>Handling : Refer : 10_errorhandling.php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</a:t>
            </a:r>
            <a:r>
              <a:rPr lang="en-US" dirty="0"/>
              <a:t>Class : 11_classtest.php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DB </a:t>
            </a:r>
            <a:r>
              <a:rPr lang="en-US" dirty="0"/>
              <a:t>connection : 12_classtest.php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session </a:t>
            </a:r>
            <a:r>
              <a:rPr lang="en-US" dirty="0"/>
              <a:t>: </a:t>
            </a:r>
            <a:r>
              <a:rPr lang="en-US" dirty="0" smtClean="0"/>
              <a:t>13_session.php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few methods : Refer 14_other_methods.php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Sample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Creation </a:t>
            </a:r>
            <a:r>
              <a:rPr lang="en-US" dirty="0"/>
              <a:t>of </a:t>
            </a:r>
            <a:r>
              <a:rPr lang="en-US" dirty="0" err="1" smtClean="0"/>
              <a:t>configs</a:t>
            </a:r>
            <a:r>
              <a:rPr lang="en-US" dirty="0" smtClean="0"/>
              <a:t>, </a:t>
            </a:r>
            <a:r>
              <a:rPr lang="en-US" dirty="0"/>
              <a:t>development mode, production mode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/>
              <a:t>Handling/exceptions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</a:t>
            </a:r>
            <a:r>
              <a:rPr lang="en-US" dirty="0"/>
              <a:t>Provider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Connection </a:t>
            </a:r>
            <a:r>
              <a:rPr lang="en-US" dirty="0"/>
              <a:t>to Database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CRUD </a:t>
            </a:r>
            <a:r>
              <a:rPr lang="en-US" dirty="0"/>
              <a:t>operations using HTTP method through </a:t>
            </a:r>
            <a:r>
              <a:rPr lang="en-US" dirty="0" smtClean="0"/>
              <a:t>REST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2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http://silex.sensiolabs.org/doc/master/</a:t>
            </a:r>
          </a:p>
          <a:p>
            <a:endParaRPr lang="en-IN" dirty="0"/>
          </a:p>
          <a:p>
            <a:r>
              <a:rPr lang="en-IN" dirty="0"/>
              <a:t>https://getcomposer.org/download/ </a:t>
            </a:r>
          </a:p>
          <a:p>
            <a:endParaRPr lang="en-IN" dirty="0"/>
          </a:p>
          <a:p>
            <a:r>
              <a:rPr lang="en-IN" dirty="0"/>
              <a:t>https://www.sitepoint.com/introduction-silex-symfony-micro-framework/ </a:t>
            </a:r>
          </a:p>
          <a:p>
            <a:endParaRPr lang="en-IN" dirty="0"/>
          </a:p>
          <a:p>
            <a:r>
              <a:rPr lang="en-IN" dirty="0"/>
              <a:t>http://www.matthewdawkins.co.uk/2015/05/controller-routes-in-silex/</a:t>
            </a:r>
          </a:p>
        </p:txBody>
      </p:sp>
    </p:spTree>
    <p:extLst>
      <p:ext uri="{BB962C8B-B14F-4D97-AF65-F5344CB8AC3E}">
        <p14:creationId xmlns:p14="http://schemas.microsoft.com/office/powerpoint/2010/main" val="241021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48691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5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As name indicates it’s a minimalistic/small web application framework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Micro </a:t>
            </a:r>
            <a:r>
              <a:rPr lang="en-US" sz="2000" dirty="0"/>
              <a:t>framework does less for you and leaves more freedom on how you write and organize your </a:t>
            </a:r>
            <a:r>
              <a:rPr lang="en-US" sz="2000" dirty="0" smtClean="0"/>
              <a:t>code.</a:t>
            </a:r>
            <a:endParaRPr lang="en-US" sz="2000" dirty="0" smtClean="0"/>
          </a:p>
          <a:p>
            <a:r>
              <a:rPr lang="en-US" sz="2000" dirty="0" smtClean="0"/>
              <a:t>Micro-frameworks simply </a:t>
            </a:r>
            <a:r>
              <a:rPr lang="en-US" sz="2000" dirty="0" smtClean="0"/>
              <a:t>means that the framework does not have all of the components you’ll find in a full-stack environment.</a:t>
            </a:r>
          </a:p>
          <a:p>
            <a:r>
              <a:rPr lang="en-US" sz="2000" dirty="0" smtClean="0"/>
              <a:t>Easier to implement and provide faster testing and deployment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lines of code is less than 5000 or 5K, then it’s a MF.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Micro Framework Vs. Full Stack </a:t>
            </a:r>
            <a:r>
              <a:rPr lang="en-US" sz="3600" dirty="0" err="1" smtClean="0"/>
              <a:t>Framewok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Full Stack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Suggested for small scale projects and need specific features quickly.</a:t>
            </a:r>
          </a:p>
          <a:p>
            <a:r>
              <a:rPr lang="en-US" dirty="0" smtClean="0"/>
              <a:t>MF have fewer features, they are light, quick and more flexible.</a:t>
            </a:r>
          </a:p>
          <a:p>
            <a:r>
              <a:rPr lang="en-US" dirty="0" smtClean="0"/>
              <a:t>MF leave out many components like  Web template engine, Input validation, Database abstraction, Authentication, helpers, libraries  and many.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for medium to large projects.</a:t>
            </a:r>
          </a:p>
          <a:p>
            <a:r>
              <a:rPr lang="en-US" dirty="0" smtClean="0"/>
              <a:t>full-stack framework </a:t>
            </a:r>
            <a:r>
              <a:rPr lang="en-US" dirty="0" smtClean="0"/>
              <a:t>conventions,libraries,configs </a:t>
            </a:r>
            <a:r>
              <a:rPr lang="en-US" dirty="0" err="1" smtClean="0"/>
              <a:t>etc</a:t>
            </a:r>
            <a:r>
              <a:rPr lang="en-US" dirty="0" smtClean="0"/>
              <a:t> but </a:t>
            </a:r>
            <a:r>
              <a:rPr lang="en-US" dirty="0" smtClean="0"/>
              <a:t>it can be complex, cumbersome and slow.</a:t>
            </a:r>
          </a:p>
          <a:p>
            <a:r>
              <a:rPr lang="en-US" dirty="0" smtClean="0"/>
              <a:t>FSF supports everything and they assist to develop from user interface to the data abstraction.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Advantages of using Micro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small scale projects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As  its light and simpler , it is easier to focus on a specific challenge without worrying about which libraries you need</a:t>
            </a:r>
            <a:r>
              <a:rPr lang="en-US" dirty="0" smtClean="0"/>
              <a:t>.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eaves </a:t>
            </a:r>
            <a:r>
              <a:rPr lang="en-US" sz="2800" dirty="0"/>
              <a:t>more freedom </a:t>
            </a:r>
            <a:r>
              <a:rPr lang="en-US" sz="2800" dirty="0" smtClean="0"/>
              <a:t>to developers  to write </a:t>
            </a:r>
            <a:r>
              <a:rPr lang="en-US" sz="2800" dirty="0"/>
              <a:t>and organize </a:t>
            </a:r>
            <a:r>
              <a:rPr lang="en-US" sz="2800" dirty="0" smtClean="0"/>
              <a:t>their code</a:t>
            </a:r>
            <a:r>
              <a:rPr lang="en-US" sz="2800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framework will </a:t>
            </a:r>
            <a:r>
              <a:rPr lang="en-US" dirty="0" smtClean="0"/>
              <a:t>not </a:t>
            </a:r>
            <a:r>
              <a:rPr lang="en-US" dirty="0" smtClean="0"/>
              <a:t>will not have conventions, libraries hence user </a:t>
            </a:r>
            <a:r>
              <a:rPr lang="en-US" dirty="0" smtClean="0"/>
              <a:t>will end up in writing many things as and when required.</a:t>
            </a:r>
          </a:p>
          <a:p>
            <a:r>
              <a:rPr lang="en-US" dirty="0" smtClean="0"/>
              <a:t>When projects grow much bigger, the micro-framework may not have the features required to accommodate that growth.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Silex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in 2010 by Fabien </a:t>
            </a:r>
            <a:r>
              <a:rPr lang="en-US" dirty="0" err="1" smtClean="0"/>
              <a:t>Potencier</a:t>
            </a:r>
            <a:r>
              <a:rPr lang="en-US" dirty="0" smtClean="0"/>
              <a:t> and Igor </a:t>
            </a:r>
            <a:r>
              <a:rPr lang="en-US" dirty="0" err="1" smtClean="0"/>
              <a:t>Wiedler</a:t>
            </a:r>
            <a:r>
              <a:rPr lang="en-US" dirty="0" smtClean="0"/>
              <a:t> creator of </a:t>
            </a:r>
            <a:r>
              <a:rPr lang="en-US" dirty="0" err="1" smtClean="0"/>
              <a:t>Symfony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is created based on </a:t>
            </a:r>
            <a:r>
              <a:rPr lang="en-US" dirty="0" smtClean="0"/>
              <a:t>the </a:t>
            </a:r>
            <a:r>
              <a:rPr lang="en-US" dirty="0" err="1" smtClean="0"/>
              <a:t>symfony</a:t>
            </a:r>
            <a:r>
              <a:rPr lang="en-US" dirty="0" smtClean="0"/>
              <a:t>, pimple and inspired by Sinatra(Ruby micro framework).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 supports request,response,routing</a:t>
            </a:r>
          </a:p>
          <a:p>
            <a:r>
              <a:rPr lang="en-US" dirty="0" smtClean="0"/>
              <a:t>Pimple is a Dependency Injection container used in </a:t>
            </a:r>
            <a:r>
              <a:rPr lang="en-US" dirty="0" err="1" smtClean="0"/>
              <a:t>silex</a:t>
            </a:r>
            <a:r>
              <a:rPr lang="en-US" dirty="0" smtClean="0"/>
              <a:t> for services.</a:t>
            </a:r>
          </a:p>
          <a:p>
            <a:r>
              <a:rPr lang="en-US" dirty="0" err="1" smtClean="0"/>
              <a:t>Silex</a:t>
            </a:r>
            <a:r>
              <a:rPr lang="en-US" dirty="0" smtClean="0"/>
              <a:t> </a:t>
            </a:r>
            <a:r>
              <a:rPr lang="en-US" dirty="0" err="1" smtClean="0"/>
              <a:t>vesion</a:t>
            </a:r>
            <a:r>
              <a:rPr lang="en-US" dirty="0" smtClean="0"/>
              <a:t> </a:t>
            </a:r>
            <a:r>
              <a:rPr lang="en-US" dirty="0" smtClean="0"/>
              <a:t>2.0 </a:t>
            </a:r>
            <a:r>
              <a:rPr lang="en-US" dirty="0" smtClean="0"/>
              <a:t>requires  PHP </a:t>
            </a:r>
            <a:r>
              <a:rPr lang="en-US" dirty="0" smtClean="0"/>
              <a:t>5.5.9 or later </a:t>
            </a:r>
            <a:r>
              <a:rPr lang="en-US" dirty="0" smtClean="0"/>
              <a:t>version.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r>
              <a:rPr lang="en-US" dirty="0" smtClean="0"/>
              <a:t> Installation.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installed in 2 ways.</a:t>
            </a:r>
          </a:p>
          <a:p>
            <a:r>
              <a:rPr lang="en-US" dirty="0" smtClean="0"/>
              <a:t>Option-1 : The easiest way to get started with </a:t>
            </a:r>
            <a:r>
              <a:rPr lang="en-US" dirty="0" err="1" smtClean="0"/>
              <a:t>Silex</a:t>
            </a:r>
            <a:r>
              <a:rPr lang="en-US" dirty="0" smtClean="0"/>
              <a:t> is to get an archive with everything included. </a:t>
            </a:r>
          </a:p>
          <a:p>
            <a:pPr>
              <a:buNone/>
            </a:pPr>
            <a:r>
              <a:rPr lang="en-US" dirty="0" smtClean="0"/>
              <a:t> Reference : </a:t>
            </a:r>
            <a:r>
              <a:rPr lang="en-US" dirty="0" smtClean="0">
                <a:hlinkClick r:id="rId2"/>
              </a:rPr>
              <a:t>http://silex.sensiolabs.org/download</a:t>
            </a:r>
            <a:endParaRPr lang="en-US" dirty="0" smtClean="0"/>
          </a:p>
          <a:p>
            <a:r>
              <a:rPr lang="en-US" dirty="0" smtClean="0"/>
              <a:t>Option-2 : Via Composer by running following command.</a:t>
            </a:r>
          </a:p>
          <a:p>
            <a:pPr>
              <a:buNone/>
            </a:pPr>
            <a:r>
              <a:rPr lang="en-US" dirty="0" smtClean="0"/>
              <a:t>composer  require </a:t>
            </a:r>
            <a:r>
              <a:rPr lang="en-US" dirty="0" err="1" smtClean="0"/>
              <a:t>silex</a:t>
            </a:r>
            <a:r>
              <a:rPr lang="en-US" dirty="0" smtClean="0"/>
              <a:t>/</a:t>
            </a:r>
            <a:r>
              <a:rPr lang="en-US" dirty="0" err="1" smtClean="0"/>
              <a:t>silex</a:t>
            </a:r>
            <a:r>
              <a:rPr lang="en-US" dirty="0" smtClean="0"/>
              <a:t> "~2.0“ </a:t>
            </a:r>
          </a:p>
          <a:p>
            <a:pPr>
              <a:buNone/>
            </a:pPr>
            <a:r>
              <a:rPr lang="en-US" dirty="0" smtClean="0"/>
              <a:t>This will create a </a:t>
            </a:r>
            <a:r>
              <a:rPr lang="en-US" dirty="0" err="1" smtClean="0"/>
              <a:t>compose.json</a:t>
            </a:r>
            <a:r>
              <a:rPr lang="en-US" dirty="0" smtClean="0"/>
              <a:t> file.</a:t>
            </a:r>
          </a:p>
          <a:p>
            <a:pPr>
              <a:buNone/>
            </a:pPr>
            <a:r>
              <a:rPr lang="en-US" dirty="0" smtClean="0"/>
              <a:t>Note : </a:t>
            </a:r>
            <a:r>
              <a:rPr lang="en-US" dirty="0" smtClean="0"/>
              <a:t>PHP</a:t>
            </a:r>
            <a:r>
              <a:rPr lang="en-US" dirty="0" smtClean="0"/>
              <a:t> V 5.5.9 or later </a:t>
            </a:r>
            <a:r>
              <a:rPr lang="en-US" dirty="0" smtClean="0"/>
              <a:t>is supported.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is a dependency management tool.</a:t>
            </a:r>
          </a:p>
          <a:p>
            <a:r>
              <a:rPr lang="en-US" dirty="0" smtClean="0"/>
              <a:t>It downloads, installs and loads dependencies you specify  in a composer.json.</a:t>
            </a:r>
          </a:p>
          <a:p>
            <a:r>
              <a:rPr lang="en-US" dirty="0" smtClean="0"/>
              <a:t>A dependency is any code that your application requires in order to function </a:t>
            </a:r>
            <a:endParaRPr lang="en-US" dirty="0" smtClean="0"/>
          </a:p>
          <a:p>
            <a:r>
              <a:rPr lang="en-US" dirty="0" smtClean="0"/>
              <a:t>Ex </a:t>
            </a:r>
            <a:r>
              <a:rPr lang="en-US" dirty="0" smtClean="0"/>
              <a:t>: </a:t>
            </a:r>
            <a:r>
              <a:rPr lang="en-US" dirty="0" smtClean="0"/>
              <a:t>Monolog,Doctrine</a:t>
            </a:r>
            <a:r>
              <a:rPr lang="en-US" dirty="0" smtClean="0"/>
              <a:t>,Pimple,Twig template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Composer Installation (Linux)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Download the installer to the current directory 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 </a:t>
            </a:r>
            <a:r>
              <a:rPr lang="pt-BR" sz="2000" dirty="0" smtClean="0"/>
              <a:t>php -r "copy('https://getcomposer.org/installer', 'composer-setup.php');“ </a:t>
            </a:r>
          </a:p>
          <a:p>
            <a:r>
              <a:rPr lang="en-US" sz="2000" dirty="0" smtClean="0"/>
              <a:t>Verify the installer  though hash key SHA-384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 </a:t>
            </a:r>
            <a:r>
              <a:rPr lang="en-US" sz="2000" dirty="0" err="1" smtClean="0"/>
              <a:t>php</a:t>
            </a:r>
            <a:r>
              <a:rPr lang="en-US" sz="2000" dirty="0" smtClean="0"/>
              <a:t> -r "if (</a:t>
            </a:r>
            <a:r>
              <a:rPr lang="en-US" sz="2000" dirty="0" err="1" smtClean="0"/>
              <a:t>hash_file</a:t>
            </a:r>
            <a:r>
              <a:rPr lang="en-US" sz="2000" dirty="0" smtClean="0"/>
              <a:t>('SHA384', 'composer-setup.php') === 'e115a8dc7871f15d853148a7fbac7da27d6c0030b848d9b3dc09e2a0388afed865e6a3d6b3c0fad45c48e2b5fc1196ae') { echo 'Installer verified'; } else { echo 'Installer corrupt'; unlink('composer-setup.php'); } echo PHP_EOL;“</a:t>
            </a:r>
          </a:p>
          <a:p>
            <a:r>
              <a:rPr lang="en-US" sz="2000" dirty="0" smtClean="0"/>
              <a:t>Run the installer 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 </a:t>
            </a:r>
            <a:r>
              <a:rPr lang="en-US" sz="2000" dirty="0" err="1" smtClean="0"/>
              <a:t>php</a:t>
            </a:r>
            <a:r>
              <a:rPr lang="en-US" sz="2000" dirty="0" smtClean="0"/>
              <a:t> composer-setup.php  </a:t>
            </a:r>
            <a:r>
              <a:rPr lang="en-US" sz="2000" dirty="0" smtClean="0">
                <a:sym typeface="Wingdings" pitchFamily="2" charset="2"/>
              </a:rPr>
              <a:t> This will create </a:t>
            </a:r>
            <a:r>
              <a:rPr lang="en-US" sz="2000" dirty="0" err="1" smtClean="0">
                <a:sym typeface="Wingdings" pitchFamily="2" charset="2"/>
              </a:rPr>
              <a:t>composer.phar</a:t>
            </a:r>
            <a:r>
              <a:rPr lang="en-US" sz="2000" dirty="0" smtClean="0">
                <a:sym typeface="Wingdings" pitchFamily="2" charset="2"/>
              </a:rPr>
              <a:t> .</a:t>
            </a:r>
            <a:endParaRPr lang="en-US" sz="2000" dirty="0" smtClean="0"/>
          </a:p>
          <a:p>
            <a:r>
              <a:rPr lang="en-US" sz="2000" dirty="0" smtClean="0"/>
              <a:t>Remove the installer 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r>
              <a:rPr lang="en-US" sz="2000" dirty="0" smtClean="0"/>
              <a:t> -r "unlink('composer-setup.php');“</a:t>
            </a:r>
          </a:p>
          <a:p>
            <a:r>
              <a:rPr lang="en-US" sz="2000" dirty="0" smtClean="0"/>
              <a:t>Make composer as a global  by moving  to bin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/>
              <a:t>mv</a:t>
            </a:r>
            <a:r>
              <a:rPr lang="en-US" sz="2000" dirty="0" smtClean="0"/>
              <a:t> </a:t>
            </a:r>
            <a:r>
              <a:rPr lang="en-US" sz="2000" dirty="0" err="1" smtClean="0"/>
              <a:t>composer.phar</a:t>
            </a:r>
            <a:r>
              <a:rPr lang="en-US" sz="2000" dirty="0" smtClean="0"/>
              <a:t>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/local/bin/composer   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Check composer is installed  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composer  -V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727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Constantia</vt:lpstr>
      <vt:lpstr>Wingdings</vt:lpstr>
      <vt:lpstr>Wingdings 2</vt:lpstr>
      <vt:lpstr>Flow</vt:lpstr>
      <vt:lpstr>SILEX</vt:lpstr>
      <vt:lpstr>Micro framework</vt:lpstr>
      <vt:lpstr>          Micro Framework Vs. Full Stack Framewok</vt:lpstr>
      <vt:lpstr>Advantages of using Micro Framework</vt:lpstr>
      <vt:lpstr>Disadvantages</vt:lpstr>
      <vt:lpstr>Introduction to Silex</vt:lpstr>
      <vt:lpstr>Silex Installation.</vt:lpstr>
      <vt:lpstr>Composer</vt:lpstr>
      <vt:lpstr>Composer Installation (Linux)</vt:lpstr>
      <vt:lpstr>Installation of Dependent tools by composer</vt:lpstr>
      <vt:lpstr>Silex Directory Structure</vt:lpstr>
      <vt:lpstr>Web Server Configuration</vt:lpstr>
      <vt:lpstr>Silex Usage</vt:lpstr>
      <vt:lpstr>Silex Sample Assignment</vt:lpstr>
      <vt:lpstr>References</vt:lpstr>
      <vt:lpstr>Thank You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Silex</dc:title>
  <dc:creator>dell</dc:creator>
  <cp:lastModifiedBy>B, Murulidhara (Nokia - IN/Bangalore)</cp:lastModifiedBy>
  <cp:revision>126</cp:revision>
  <dcterms:created xsi:type="dcterms:W3CDTF">2016-07-10T11:36:39Z</dcterms:created>
  <dcterms:modified xsi:type="dcterms:W3CDTF">2016-07-15T16:46:26Z</dcterms:modified>
</cp:coreProperties>
</file>