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5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777236-4D3E-3E4B-ACEE-CC8016E4CB1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C3019A9-79C4-EC42-9356-5DB11F39C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0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74A7-A752-CA40-A6EE-7C02FA12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LeadrBoard</a:t>
            </a:r>
            <a:r>
              <a:rPr lang="en-US" dirty="0"/>
              <a:t> - Restaurant Ranking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1C91-03D2-7B4C-80C5-1A0D9FE7F9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Group Number - 3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B782-6EF4-7246-9EF3-D07481AE75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 Ids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Tushar Chavan			- 10552610</a:t>
            </a:r>
          </a:p>
          <a:p>
            <a:pPr marL="0" indent="0">
              <a:buNone/>
            </a:pPr>
            <a:r>
              <a:rPr lang="en-US" dirty="0" err="1"/>
              <a:t>Shrivardhan</a:t>
            </a:r>
            <a:r>
              <a:rPr lang="en-US" dirty="0"/>
              <a:t> </a:t>
            </a:r>
            <a:r>
              <a:rPr lang="en-US" dirty="0" err="1"/>
              <a:t>Limbkar</a:t>
            </a:r>
            <a:r>
              <a:rPr lang="en-US" dirty="0"/>
              <a:t>		- 10573876</a:t>
            </a:r>
          </a:p>
          <a:p>
            <a:pPr marL="0" indent="0">
              <a:buNone/>
            </a:pPr>
            <a:r>
              <a:rPr lang="en-US" dirty="0" err="1"/>
              <a:t>Bijendra</a:t>
            </a:r>
            <a:r>
              <a:rPr lang="en-US" dirty="0"/>
              <a:t> Gaur			- 10525552</a:t>
            </a:r>
          </a:p>
        </p:txBody>
      </p:sp>
    </p:spTree>
    <p:extLst>
      <p:ext uri="{BB962C8B-B14F-4D97-AF65-F5344CB8AC3E}">
        <p14:creationId xmlns:p14="http://schemas.microsoft.com/office/powerpoint/2010/main" val="153529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5417-28B0-7A4E-8D68-DDC2E5CE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4B446-8F22-C547-B955-0F0E2E67143D}"/>
              </a:ext>
            </a:extLst>
          </p:cNvPr>
          <p:cNvSpPr txBox="1"/>
          <p:nvPr/>
        </p:nvSpPr>
        <p:spPr>
          <a:xfrm>
            <a:off x="329184" y="2121408"/>
            <a:ext cx="11753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newly arrived travelers of a city who wants to identify the top Restaurants, Bars &amp; Clubs of the city, the “</a:t>
            </a:r>
            <a:r>
              <a:rPr lang="en-US" sz="2800" dirty="0" err="1"/>
              <a:t>LeadrBoard</a:t>
            </a:r>
            <a:r>
              <a:rPr lang="en-US" sz="2800" dirty="0"/>
              <a:t>” is a mobile app that provides ease to identify the top Restaurants, Bars &amp; Clubs unlike the app “XYZ” that has paid rankings our app provides the unbiased ranking to Restaurant, Bars &amp; Clubs depending on user’s feedback and preferably the user’s friends.</a:t>
            </a:r>
          </a:p>
        </p:txBody>
      </p:sp>
    </p:spTree>
    <p:extLst>
      <p:ext uri="{BB962C8B-B14F-4D97-AF65-F5344CB8AC3E}">
        <p14:creationId xmlns:p14="http://schemas.microsoft.com/office/powerpoint/2010/main" val="108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95417-28B0-7A4E-8D68-DDC2E5CE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Scope of the System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6C556D7E-092E-1E41-9D19-B31E2A1AB119}"/>
              </a:ext>
            </a:extLst>
          </p:cNvPr>
          <p:cNvPicPr/>
          <p:nvPr/>
        </p:nvPicPr>
        <p:blipFill>
          <a:blip r:embed="rId2"/>
          <a:srcRect l="17" r="17"/>
          <a:stretch>
            <a:fillRect/>
          </a:stretch>
        </p:blipFill>
        <p:spPr>
          <a:xfrm>
            <a:off x="5472114" y="954116"/>
            <a:ext cx="6076422" cy="47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E101-EC57-EC48-94EE-626B4054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66F51-113D-3241-A295-3C289DA3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7" y="2020836"/>
            <a:ext cx="5940425" cy="4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{45898E4E-9504-E94A-8A9C-6D82E123D4A1}tf10001121</Template>
  <TotalTime>137</TotalTime>
  <Words>113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LeadrBoard - Restaurant Ranking App</vt:lpstr>
      <vt:lpstr>Overview</vt:lpstr>
      <vt:lpstr>Scope of the System</vt:lpstr>
      <vt:lpstr>Context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Shrivardhan Ramakant Limbkar</dc:creator>
  <cp:lastModifiedBy>Shrivardhan Ramakant Limbkar</cp:lastModifiedBy>
  <cp:revision>9</cp:revision>
  <dcterms:created xsi:type="dcterms:W3CDTF">2021-03-28T11:21:20Z</dcterms:created>
  <dcterms:modified xsi:type="dcterms:W3CDTF">2021-03-28T13:38:26Z</dcterms:modified>
</cp:coreProperties>
</file>