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KT: CI/CD on GKE with Helm &amp; Cloud Build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.NET 8 API - Automated Deployment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to GKE + Helm + Cloud Build</a:t>
            </a:r>
          </a:p>
          <a:p>
            <a:r>
              <a:t>2. Project Setup (.NET 8 API)</a:t>
            </a:r>
          </a:p>
          <a:p>
            <a:r>
              <a:t>3. Containerization with Docker</a:t>
            </a:r>
          </a:p>
          <a:p>
            <a:r>
              <a:t>4. Helm Chart for Deployment</a:t>
            </a:r>
          </a:p>
          <a:p>
            <a:r>
              <a:t>5. Cloud Build CI/CD Pipeline</a:t>
            </a:r>
          </a:p>
          <a:p>
            <a:r>
              <a:t>6. Demo Workflow</a:t>
            </a:r>
          </a:p>
          <a:p>
            <a:r>
              <a:t>7.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GKE (Google Kubernetes Engine): Runs our containers.</a:t>
            </a:r>
          </a:p>
          <a:p>
            <a:r>
              <a:t>• Helm: Package manager for Kubernetes apps.</a:t>
            </a:r>
          </a:p>
          <a:p>
            <a:r>
              <a:t>• Cloud Build: Automates CI/CD.</a:t>
            </a:r>
          </a:p>
          <a:p/>
          <a:p>
            <a:r>
              <a:t>Together, they help us build, push, and deploy code changes automatically.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Architecture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Developer pushes code → GitHub/GitLab.</a:t>
            </a:r>
          </a:p>
          <a:p>
            <a:r>
              <a:t>2. Cloud Build triggers:</a:t>
            </a:r>
          </a:p>
          <a:p>
            <a:r>
              <a:t>   - Builds Docker Image</a:t>
            </a:r>
          </a:p>
          <a:p>
            <a:r>
              <a:t>   - Pushes to Artifact Registry</a:t>
            </a:r>
          </a:p>
          <a:p>
            <a:r>
              <a:t>   - Deploys using Helm → GKE</a:t>
            </a:r>
          </a:p>
          <a:p>
            <a:r>
              <a:t>3. App exposed via LoadBalancer Service.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Create .NET 8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Command: dotnet new webapi -o app</a:t>
            </a:r>
          </a:p>
          <a:p>
            <a:r>
              <a:t>• Generates WeatherForecast sample API</a:t>
            </a:r>
          </a:p>
          <a:p>
            <a:r>
              <a:t>• Test locally before containerizing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Dockerize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Dockerfile has 2 stages:</a:t>
            </a:r>
          </a:p>
          <a:p>
            <a:r>
              <a:t>   1. Build &amp; publish app</a:t>
            </a:r>
          </a:p>
          <a:p>
            <a:r>
              <a:t>   2. Run app on ASP.NET runtime</a:t>
            </a:r>
          </a:p>
          <a:p>
            <a:r>
              <a:t>• Build &amp; run locally with Docker:</a:t>
            </a:r>
          </a:p>
          <a:p>
            <a:r>
              <a:t>   docker build -t gkeapp:v1 .</a:t>
            </a:r>
          </a:p>
          <a:p>
            <a:r>
              <a:t>   docker run -p 8080:8080 gkeapp:v1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Helm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Helm manages Kubernetes YAML as templates</a:t>
            </a:r>
          </a:p>
          <a:p>
            <a:r>
              <a:t>• Chart.yaml → Metadata</a:t>
            </a:r>
          </a:p>
          <a:p>
            <a:r>
              <a:t>• values.yaml → Config (image, replicas, service)</a:t>
            </a:r>
          </a:p>
          <a:p>
            <a:r>
              <a:t>• templates/ → Deployment &amp; Service definitions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Cloud Build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cloudbuild.yaml defines pipeline:</a:t>
            </a:r>
          </a:p>
          <a:p>
            <a:r>
              <a:t>1. Build Docker image</a:t>
            </a:r>
          </a:p>
          <a:p>
            <a:r>
              <a:t>2. Push to Artifact Registry</a:t>
            </a:r>
          </a:p>
          <a:p>
            <a:r>
              <a:t>3. Deploy with Helm → GKE</a:t>
            </a:r>
          </a:p>
          <a:p>
            <a:r>
              <a:t>• Substitutions used for cluster/image configs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Push code to GitHub</a:t>
            </a:r>
          </a:p>
          <a:p>
            <a:r>
              <a:t>2. Cloud Build auto-triggers pipeline</a:t>
            </a:r>
          </a:p>
          <a:p>
            <a:r>
              <a:t>3. Image built + pushed to Artifact Registry</a:t>
            </a:r>
          </a:p>
          <a:p>
            <a:r>
              <a:t>4. Helm deploys latest version to GKE</a:t>
            </a:r>
          </a:p>
          <a:p>
            <a:r>
              <a:t>5. External IP exposed → Access API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