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3"/>
  </p:notesMasterIdLst>
  <p:sldIdLst>
    <p:sldId id="266" r:id="rId5"/>
    <p:sldId id="260" r:id="rId6"/>
    <p:sldId id="261" r:id="rId7"/>
    <p:sldId id="263" r:id="rId8"/>
    <p:sldId id="265" r:id="rId9"/>
    <p:sldId id="262" r:id="rId10"/>
    <p:sldId id="268"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16DA210-FB5B-4158-B5E0-FEB733F419B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94609" autoAdjust="0"/>
  </p:normalViewPr>
  <p:slideViewPr>
    <p:cSldViewPr snapToGrid="0">
      <p:cViewPr varScale="1">
        <p:scale>
          <a:sx n="78" d="100"/>
          <a:sy n="78" d="100"/>
        </p:scale>
        <p:origin x="878" y="62"/>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D81C89-AC0D-4BFF-9223-D3157C1DDC5B}" type="datetimeFigureOut">
              <a:rPr lang="en-US" smtClean="0"/>
              <a:t>9/12/2025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33D7A2-C585-48BF-BF8C-C21FDC051F77}" type="slidenum">
              <a:rPr lang="en-US" smtClean="0"/>
              <a:t>‹#›</a:t>
            </a:fld>
            <a:endParaRPr lang="en-US" dirty="0"/>
          </a:p>
        </p:txBody>
      </p:sp>
    </p:spTree>
    <p:extLst>
      <p:ext uri="{BB962C8B-B14F-4D97-AF65-F5344CB8AC3E}">
        <p14:creationId xmlns:p14="http://schemas.microsoft.com/office/powerpoint/2010/main" val="1372662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54480" y="1554480"/>
            <a:ext cx="9052560" cy="2377440"/>
          </a:xfrm>
        </p:spPr>
        <p:txBody>
          <a:bodyPr anchor="t">
            <a:noAutofit/>
          </a:bodyPr>
          <a:lstStyle>
            <a:lvl1pPr algn="l">
              <a:defRPr sz="5400" b="1"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554480" y="4242816"/>
            <a:ext cx="9052560" cy="1188720"/>
          </a:xfrm>
        </p:spPr>
        <p:txBody>
          <a:bodyPr anchor="b">
            <a:normAutofit/>
          </a:bodyPr>
          <a:lstStyle>
            <a:lvl1pPr marL="0" indent="0" algn="r">
              <a:lnSpc>
                <a:spcPct val="112000"/>
              </a:lnSpc>
              <a:spcBef>
                <a:spcPts val="0"/>
              </a:spcBef>
              <a:spcAft>
                <a:spcPts val="0"/>
              </a:spcAft>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7" name="Group 6"/>
          <p:cNvGrpSpPr/>
          <p:nvPr/>
        </p:nvGrpSpPr>
        <p:grpSpPr>
          <a:xfrm>
            <a:off x="752858" y="744469"/>
            <a:ext cx="10674117" cy="5349671"/>
            <a:chOff x="752858" y="744469"/>
            <a:chExt cx="10674117" cy="5349671"/>
          </a:xfrm>
          <a:solidFill>
            <a:schemeClr val="tx1"/>
          </a:solidFill>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grp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grpFill/>
            <a:ln w="0">
              <a:noFill/>
              <a:prstDash val="solid"/>
              <a:round/>
              <a:headEnd/>
              <a:tailEnd/>
            </a:ln>
          </p:spPr>
        </p:sp>
      </p:grpSp>
    </p:spTree>
    <p:extLst>
      <p:ext uri="{BB962C8B-B14F-4D97-AF65-F5344CB8AC3E}">
        <p14:creationId xmlns:p14="http://schemas.microsoft.com/office/powerpoint/2010/main" val="92397628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wo content 03">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4663440" cy="5760720"/>
          </a:xfrm>
        </p:spPr>
        <p:txBody>
          <a:bodyPr>
            <a:normAutofit/>
          </a:bodyPr>
          <a:lstStyle>
            <a:lvl1pPr>
              <a:defRPr sz="3600" b="1" spc="100" baseline="0"/>
            </a:lvl1pPr>
          </a:lstStyle>
          <a:p>
            <a:r>
              <a:rPr lang="en-US"/>
              <a:t>Click to edit Master title style</a:t>
            </a:r>
            <a:endParaRPr lang="en-US" dirty="0"/>
          </a:p>
        </p:txBody>
      </p:sp>
      <p:sp>
        <p:nvSpPr>
          <p:cNvPr id="3" name="Content Placeholder 2"/>
          <p:cNvSpPr>
            <a:spLocks noGrp="1"/>
          </p:cNvSpPr>
          <p:nvPr>
            <p:ph idx="1"/>
          </p:nvPr>
        </p:nvSpPr>
        <p:spPr>
          <a:xfrm>
            <a:off x="6309360" y="685800"/>
            <a:ext cx="5212080" cy="2651760"/>
          </a:xfrm>
        </p:spPr>
        <p:txBody>
          <a:bodyPr/>
          <a:lstStyle>
            <a:lvl1pPr marL="0" indent="0">
              <a:buSzPct val="70000"/>
              <a:buNone/>
              <a:defRPr/>
            </a:lvl1pPr>
            <a:lvl2pPr marL="384048" indent="-384048">
              <a:buSzPct val="70000"/>
              <a:buFont typeface="Franklin Gothic Book" panose="020B0503020102020204" pitchFamily="34" charset="0"/>
              <a:buChar char="■"/>
              <a:defRPr/>
            </a:lvl2pPr>
            <a:lvl3pPr marL="914400" indent="-384048">
              <a:buSzPct val="70000"/>
              <a:buFont typeface="Franklin Gothic Book" panose="020B0503020102020204" pitchFamily="34" charset="0"/>
              <a:buChar char="–"/>
              <a:defRPr/>
            </a:lvl3pPr>
            <a:lvl4pPr marL="1371600" indent="-384048">
              <a:buSzPct val="70000"/>
              <a:buFont typeface="Franklin Gothic Book" panose="020B0503020102020204" pitchFamily="34" charset="0"/>
              <a:buChar char="■"/>
              <a:defRPr/>
            </a:lvl4pPr>
            <a:lvl5pPr marL="1828800" indent="-384048">
              <a:buSzPct val="70000"/>
              <a:buFont typeface="Franklin Gothic Book" panose="020B05030201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a:extLst>
              <a:ext uri="{FF2B5EF4-FFF2-40B4-BE49-F238E27FC236}">
                <a16:creationId xmlns:a16="http://schemas.microsoft.com/office/drawing/2014/main" id="{2CFB8D5A-7E59-4AEA-3F66-398413304E12}"/>
              </a:ext>
            </a:extLst>
          </p:cNvPr>
          <p:cNvSpPr>
            <a:spLocks noGrp="1"/>
          </p:cNvSpPr>
          <p:nvPr>
            <p:ph idx="13"/>
          </p:nvPr>
        </p:nvSpPr>
        <p:spPr>
          <a:xfrm>
            <a:off x="6309360" y="3637722"/>
            <a:ext cx="5212080" cy="2651760"/>
          </a:xfrm>
        </p:spPr>
        <p:txBody>
          <a:bodyPr/>
          <a:lstStyle>
            <a:lvl1pPr marL="512064" indent="-512064">
              <a:buSzPct val="100000"/>
              <a:buFont typeface="+mj-lt"/>
              <a:buAutoNum type="arabicPeriod"/>
              <a:defRPr/>
            </a:lvl1pPr>
            <a:lvl2pPr marL="1170432" indent="-457200">
              <a:buSzPct val="100000"/>
              <a:buFont typeface="+mj-lt"/>
              <a:buAutoNum type="alphaLcPeriod"/>
              <a:defRPr/>
            </a:lvl2pPr>
            <a:lvl3pPr marL="1645920" indent="-384048">
              <a:buSzPct val="70000"/>
              <a:buFont typeface="+mj-lt"/>
              <a:buAutoNum type="romanLcPeriod"/>
              <a:defRPr/>
            </a:lvl3pPr>
            <a:lvl4pPr marL="2103120" indent="-384048">
              <a:buSzPct val="70000"/>
              <a:buFont typeface="+mj-lt"/>
              <a:buAutoNum type="arabicParenR"/>
              <a:defRPr/>
            </a:lvl4pPr>
            <a:lvl5pPr marL="2743200" indent="-384048">
              <a:buSzPct val="70000"/>
              <a:buFont typeface="+mj-lt"/>
              <a:buAutoNum type="alphaLcParen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B41ED8-AC2E-4560-8CC9-E6292DDF25B6}" type="datetime1">
              <a:rPr lang="en-US" smtClean="0"/>
              <a:t>9/12/2025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2171011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accent2"/>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1164FD9-A200-1A27-7217-47AF9DF9F598}"/>
              </a:ext>
            </a:extLst>
          </p:cNvPr>
          <p:cNvSpPr>
            <a:spLocks noGrp="1"/>
          </p:cNvSpPr>
          <p:nvPr>
            <p:ph type="ctrTitle"/>
          </p:nvPr>
        </p:nvSpPr>
        <p:spPr>
          <a:xfrm>
            <a:off x="1554480" y="1554480"/>
            <a:ext cx="9052560" cy="2377440"/>
          </a:xfrm>
        </p:spPr>
        <p:txBody>
          <a:bodyPr anchor="b">
            <a:noAutofit/>
          </a:bodyPr>
          <a:lstStyle>
            <a:lvl1pPr algn="ctr">
              <a:defRPr sz="5400" b="1"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527048" y="4069080"/>
            <a:ext cx="9144000" cy="1371600"/>
          </a:xfrm>
        </p:spPr>
        <p:txBody>
          <a:bodyPr>
            <a:normAutofit/>
          </a:bodyPr>
          <a:lstStyle>
            <a:lvl1pPr marL="0" indent="0" algn="ctr">
              <a:lnSpc>
                <a:spcPct val="112000"/>
              </a:lnSpc>
              <a:spcBef>
                <a:spcPts val="40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7" name="Group 6"/>
          <p:cNvGrpSpPr/>
          <p:nvPr/>
        </p:nvGrpSpPr>
        <p:grpSpPr>
          <a:xfrm>
            <a:off x="752858" y="744469"/>
            <a:ext cx="10674117" cy="5349671"/>
            <a:chOff x="752858" y="744469"/>
            <a:chExt cx="10674117" cy="5349671"/>
          </a:xfrm>
          <a:solidFill>
            <a:schemeClr val="tx1"/>
          </a:solidFill>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grp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grp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01">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4297680" cy="5760720"/>
          </a:xfrm>
        </p:spPr>
        <p:txBody>
          <a:bodyPr>
            <a:normAutofit/>
          </a:bodyPr>
          <a:lstStyle>
            <a:lvl1pPr>
              <a:defRPr sz="3600" b="1" spc="100" baseline="0"/>
            </a:lvl1pPr>
          </a:lstStyle>
          <a:p>
            <a:r>
              <a:rPr lang="en-US"/>
              <a:t>Click to edit Master title style</a:t>
            </a:r>
            <a:endParaRPr lang="en-US" dirty="0"/>
          </a:p>
        </p:txBody>
      </p:sp>
      <p:sp>
        <p:nvSpPr>
          <p:cNvPr id="3" name="Content Placeholder 2"/>
          <p:cNvSpPr>
            <a:spLocks noGrp="1"/>
          </p:cNvSpPr>
          <p:nvPr>
            <p:ph idx="1"/>
          </p:nvPr>
        </p:nvSpPr>
        <p:spPr>
          <a:xfrm>
            <a:off x="6309360" y="685800"/>
            <a:ext cx="5212080" cy="5760720"/>
          </a:xfrm>
        </p:spPr>
        <p:txBody>
          <a:bodyPr/>
          <a:lstStyle>
            <a:lvl1pPr>
              <a:buSzPct val="70000"/>
              <a:defRPr/>
            </a:lvl1pPr>
            <a:lvl3pPr>
              <a:buSzPct val="70000"/>
              <a:defRPr/>
            </a:lvl3pPr>
            <a:lvl5pPr>
              <a:buSzPct val="7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B41ED8-AC2E-4560-8CC9-E6292DDF25B6}" type="datetime1">
              <a:rPr lang="en-US" smtClean="0"/>
              <a:t>9/12/2025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1500253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Section header 01">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54480" y="2871216"/>
            <a:ext cx="9052560" cy="2523744"/>
          </a:xfrm>
        </p:spPr>
        <p:txBody>
          <a:bodyPr anchor="b">
            <a:noAutofit/>
          </a:bodyPr>
          <a:lstStyle>
            <a:lvl1pPr algn="r">
              <a:defRPr sz="54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554480" y="1554480"/>
            <a:ext cx="9052560" cy="1097280"/>
          </a:xfrm>
        </p:spPr>
        <p:txBody>
          <a:bodyPr>
            <a:normAutofit/>
          </a:bodyPr>
          <a:lstStyle>
            <a:lvl1pPr marL="0" indent="0" algn="l">
              <a:lnSpc>
                <a:spcPct val="112000"/>
              </a:lnSpc>
              <a:spcBef>
                <a:spcPts val="0"/>
              </a:spcBef>
              <a:spcAft>
                <a:spcPts val="0"/>
              </a:spcAft>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7" name="Group 6"/>
          <p:cNvGrpSpPr/>
          <p:nvPr/>
        </p:nvGrpSpPr>
        <p:grpSpPr>
          <a:xfrm>
            <a:off x="752858" y="744469"/>
            <a:ext cx="10674117" cy="5349671"/>
            <a:chOff x="752858" y="744469"/>
            <a:chExt cx="10674117" cy="5349671"/>
          </a:xfrm>
          <a:solidFill>
            <a:schemeClr val="tx1"/>
          </a:solidFill>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grp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grpFill/>
            <a:ln w="0">
              <a:noFill/>
              <a:prstDash val="solid"/>
              <a:round/>
              <a:headEnd/>
              <a:tailEnd/>
            </a:ln>
          </p:spPr>
        </p:sp>
      </p:grpSp>
    </p:spTree>
    <p:extLst>
      <p:ext uri="{BB962C8B-B14F-4D97-AF65-F5344CB8AC3E}">
        <p14:creationId xmlns:p14="http://schemas.microsoft.com/office/powerpoint/2010/main" val="375890689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0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1520" y="731520"/>
            <a:ext cx="5261776" cy="3200400"/>
          </a:xfrm>
        </p:spPr>
        <p:txBody>
          <a:bodyPr anchor="b">
            <a:normAutofit/>
          </a:bodyPr>
          <a:lstStyle>
            <a:lvl1pPr algn="l">
              <a:defRPr sz="54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731519" y="3956278"/>
            <a:ext cx="5261775" cy="2167128"/>
          </a:xfrm>
        </p:spPr>
        <p:txBody>
          <a:bodyPr>
            <a:normAutofit/>
          </a:bodyPr>
          <a:lstStyle>
            <a:lvl1pPr marL="0" indent="0" algn="l">
              <a:lnSpc>
                <a:spcPct val="112000"/>
              </a:lnSpc>
              <a:spcBef>
                <a:spcPts val="0"/>
              </a:spcBef>
              <a:spcAft>
                <a:spcPts val="0"/>
              </a:spcAft>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Picture Placeholder 7">
            <a:extLst>
              <a:ext uri="{FF2B5EF4-FFF2-40B4-BE49-F238E27FC236}">
                <a16:creationId xmlns:a16="http://schemas.microsoft.com/office/drawing/2014/main" id="{65ED42FA-5CCA-F252-5E46-7B0091BCC814}"/>
              </a:ext>
            </a:extLst>
          </p:cNvPr>
          <p:cNvSpPr>
            <a:spLocks noGrp="1"/>
          </p:cNvSpPr>
          <p:nvPr>
            <p:ph type="pic" sz="quarter" idx="10"/>
          </p:nvPr>
        </p:nvSpPr>
        <p:spPr>
          <a:xfrm>
            <a:off x="6089904" y="768096"/>
            <a:ext cx="4480560" cy="4498848"/>
          </a:xfrm>
        </p:spPr>
        <p:txBody>
          <a:bodyPr/>
          <a:lstStyle>
            <a:lvl1pPr marL="0" indent="0">
              <a:buNone/>
              <a:defRPr/>
            </a:lvl1pPr>
          </a:lstStyle>
          <a:p>
            <a:r>
              <a:rPr lang="en-US"/>
              <a:t>Click icon to add picture</a:t>
            </a:r>
            <a:endParaRPr lang="en-US" dirty="0"/>
          </a:p>
        </p:txBody>
      </p:sp>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1"/>
          </a:solidFill>
          <a:ln w="0">
            <a:noFill/>
            <a:prstDash val="solid"/>
            <a:round/>
            <a:headEnd/>
            <a:tailEnd/>
          </a:ln>
        </p:spPr>
      </p:sp>
    </p:spTree>
    <p:extLst>
      <p:ext uri="{BB962C8B-B14F-4D97-AF65-F5344CB8AC3E}">
        <p14:creationId xmlns:p14="http://schemas.microsoft.com/office/powerpoint/2010/main" val="3315151176"/>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wo content 01">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4663440" cy="2377440"/>
          </a:xfrm>
        </p:spPr>
        <p:txBody>
          <a:bodyPr>
            <a:normAutofit/>
          </a:bodyPr>
          <a:lstStyle>
            <a:lvl1pPr>
              <a:defRPr sz="3600" b="1" spc="100" baseline="0"/>
            </a:lvl1pPr>
          </a:lstStyle>
          <a:p>
            <a:r>
              <a:rPr lang="en-US"/>
              <a:t>Click to edit Master title style</a:t>
            </a:r>
            <a:endParaRPr lang="en-US" dirty="0"/>
          </a:p>
        </p:txBody>
      </p:sp>
      <p:sp>
        <p:nvSpPr>
          <p:cNvPr id="3" name="Content Placeholder 2"/>
          <p:cNvSpPr>
            <a:spLocks noGrp="1"/>
          </p:cNvSpPr>
          <p:nvPr>
            <p:ph idx="1"/>
          </p:nvPr>
        </p:nvSpPr>
        <p:spPr>
          <a:xfrm>
            <a:off x="6309360" y="685800"/>
            <a:ext cx="5212080" cy="2377440"/>
          </a:xfrm>
        </p:spPr>
        <p:txBody>
          <a:bodyPr/>
          <a:lstStyle>
            <a:lvl1pPr>
              <a:buSzPct val="70000"/>
              <a:defRPr/>
            </a:lvl1pPr>
            <a:lvl3pPr>
              <a:buSzPct val="70000"/>
              <a:defRPr/>
            </a:lvl3pPr>
            <a:lvl5pPr>
              <a:buSzPct val="7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a:extLst>
              <a:ext uri="{FF2B5EF4-FFF2-40B4-BE49-F238E27FC236}">
                <a16:creationId xmlns:a16="http://schemas.microsoft.com/office/drawing/2014/main" id="{B895DBE8-6B89-8EA5-868B-87356D3FAF85}"/>
              </a:ext>
            </a:extLst>
          </p:cNvPr>
          <p:cNvSpPr>
            <a:spLocks noGrp="1"/>
          </p:cNvSpPr>
          <p:nvPr>
            <p:ph idx="13"/>
          </p:nvPr>
        </p:nvSpPr>
        <p:spPr>
          <a:xfrm>
            <a:off x="1371600" y="3209544"/>
            <a:ext cx="10204704" cy="3227832"/>
          </a:xfrm>
        </p:spPr>
        <p:txBody>
          <a:bodyPr/>
          <a:lstStyle>
            <a:lvl1pPr>
              <a:buSzPct val="70000"/>
              <a:defRPr/>
            </a:lvl1pPr>
            <a:lvl3pPr>
              <a:buSzPct val="70000"/>
              <a:defRPr/>
            </a:lvl3pPr>
            <a:lvl5pPr>
              <a:buSzPct val="7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B41ED8-AC2E-4560-8CC9-E6292DDF25B6}" type="datetime1">
              <a:rPr lang="en-US" smtClean="0"/>
              <a:t>9/12/2025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2536730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image">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309360" y="685800"/>
            <a:ext cx="5212080" cy="2103120"/>
          </a:xfrm>
        </p:spPr>
        <p:txBody>
          <a:bodyPr anchor="b">
            <a:normAutofit/>
          </a:bodyPr>
          <a:lstStyle>
            <a:lvl1pPr>
              <a:defRPr sz="3600" b="1" spc="100" baseline="0"/>
            </a:lvl1pPr>
          </a:lstStyle>
          <a:p>
            <a:r>
              <a:rPr lang="en-US"/>
              <a:t>Click to edit Master title style</a:t>
            </a:r>
            <a:endParaRPr lang="en-US" dirty="0"/>
          </a:p>
        </p:txBody>
      </p:sp>
      <p:sp>
        <p:nvSpPr>
          <p:cNvPr id="8" name="Picture Placeholder 7">
            <a:extLst>
              <a:ext uri="{FF2B5EF4-FFF2-40B4-BE49-F238E27FC236}">
                <a16:creationId xmlns:a16="http://schemas.microsoft.com/office/drawing/2014/main" id="{06D8770C-634E-CA21-85DC-41D4395BF528}"/>
              </a:ext>
            </a:extLst>
          </p:cNvPr>
          <p:cNvSpPr>
            <a:spLocks noGrp="1"/>
          </p:cNvSpPr>
          <p:nvPr>
            <p:ph type="pic" sz="quarter" idx="13"/>
          </p:nvPr>
        </p:nvSpPr>
        <p:spPr>
          <a:xfrm>
            <a:off x="1371600" y="768096"/>
            <a:ext cx="3776472" cy="5340096"/>
          </a:xfrm>
        </p:spPr>
        <p:txBody>
          <a:bodyPr/>
          <a:lstStyle>
            <a:lvl1pPr marL="0" indent="0">
              <a:buNone/>
              <a:defRPr/>
            </a:lvl1pPr>
          </a:lstStyle>
          <a:p>
            <a:r>
              <a:rPr lang="en-US"/>
              <a:t>Click icon to add picture</a:t>
            </a:r>
            <a:endParaRPr lang="en-US" dirty="0"/>
          </a:p>
        </p:txBody>
      </p:sp>
      <p:sp>
        <p:nvSpPr>
          <p:cNvPr id="3" name="Content Placeholder 2"/>
          <p:cNvSpPr>
            <a:spLocks noGrp="1"/>
          </p:cNvSpPr>
          <p:nvPr>
            <p:ph idx="1"/>
          </p:nvPr>
        </p:nvSpPr>
        <p:spPr>
          <a:xfrm>
            <a:off x="6309360" y="2999232"/>
            <a:ext cx="5212080" cy="3310128"/>
          </a:xfrm>
        </p:spPr>
        <p:txBody>
          <a:bodyPr/>
          <a:lstStyle>
            <a:lvl1pPr>
              <a:buSzPct val="70000"/>
              <a:defRPr/>
            </a:lvl1pPr>
            <a:lvl3pPr>
              <a:buSzPct val="70000"/>
              <a:defRPr/>
            </a:lvl3pPr>
            <a:lvl5pPr>
              <a:buSzPct val="7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B41ED8-AC2E-4560-8CC9-E6292DDF25B6}" type="datetime1">
              <a:rPr lang="en-US" smtClean="0"/>
              <a:t>9/12/2025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2918289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wo content 02">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4663440" cy="5760720"/>
          </a:xfrm>
        </p:spPr>
        <p:txBody>
          <a:bodyPr>
            <a:normAutofit/>
          </a:bodyPr>
          <a:lstStyle>
            <a:lvl1pPr>
              <a:defRPr sz="3600" b="1" spc="100" baseline="0"/>
            </a:lvl1pPr>
          </a:lstStyle>
          <a:p>
            <a:r>
              <a:rPr lang="en-US"/>
              <a:t>Click to edit Master title style</a:t>
            </a:r>
            <a:endParaRPr lang="en-US" dirty="0"/>
          </a:p>
        </p:txBody>
      </p:sp>
      <p:sp>
        <p:nvSpPr>
          <p:cNvPr id="3" name="Content Placeholder 2"/>
          <p:cNvSpPr>
            <a:spLocks noGrp="1"/>
          </p:cNvSpPr>
          <p:nvPr>
            <p:ph idx="1"/>
          </p:nvPr>
        </p:nvSpPr>
        <p:spPr>
          <a:xfrm>
            <a:off x="6309360" y="685800"/>
            <a:ext cx="5212080" cy="2651760"/>
          </a:xfrm>
        </p:spPr>
        <p:txBody>
          <a:bodyPr/>
          <a:lstStyle>
            <a:lvl1pPr marL="0" indent="0">
              <a:buSzPct val="70000"/>
              <a:buNone/>
              <a:defRPr/>
            </a:lvl1pPr>
            <a:lvl2pPr marL="384048" indent="-384048">
              <a:buSzPct val="70000"/>
              <a:buFont typeface="Franklin Gothic Book" panose="020B0503020102020204" pitchFamily="34" charset="0"/>
              <a:buChar char="■"/>
              <a:defRPr/>
            </a:lvl2pPr>
            <a:lvl3pPr marL="914400" indent="-384048">
              <a:buSzPct val="70000"/>
              <a:buFont typeface="Franklin Gothic Book" panose="020B0503020102020204" pitchFamily="34" charset="0"/>
              <a:buChar char="–"/>
              <a:defRPr/>
            </a:lvl3pPr>
            <a:lvl4pPr marL="1371600" indent="-384048">
              <a:buSzPct val="70000"/>
              <a:buFont typeface="Franklin Gothic Book" panose="020B0503020102020204" pitchFamily="34" charset="0"/>
              <a:buChar char="■"/>
              <a:defRPr/>
            </a:lvl4pPr>
            <a:lvl5pPr marL="1828800" indent="-384048">
              <a:buSzPct val="70000"/>
              <a:buFont typeface="Franklin Gothic Book" panose="020B05030201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a:extLst>
              <a:ext uri="{FF2B5EF4-FFF2-40B4-BE49-F238E27FC236}">
                <a16:creationId xmlns:a16="http://schemas.microsoft.com/office/drawing/2014/main" id="{2CFB8D5A-7E59-4AEA-3F66-398413304E12}"/>
              </a:ext>
            </a:extLst>
          </p:cNvPr>
          <p:cNvSpPr>
            <a:spLocks noGrp="1"/>
          </p:cNvSpPr>
          <p:nvPr>
            <p:ph idx="13"/>
          </p:nvPr>
        </p:nvSpPr>
        <p:spPr>
          <a:xfrm>
            <a:off x="6309360" y="3637722"/>
            <a:ext cx="5212080" cy="2651760"/>
          </a:xfrm>
        </p:spPr>
        <p:txBody>
          <a:bodyPr/>
          <a:lstStyle>
            <a:lvl1pPr marL="0" indent="0">
              <a:buSzPct val="70000"/>
              <a:buNone/>
              <a:defRPr/>
            </a:lvl1pPr>
            <a:lvl2pPr marL="384048" indent="-384048">
              <a:buSzPct val="70000"/>
              <a:buFont typeface="Franklin Gothic Book" panose="020B0503020102020204" pitchFamily="34" charset="0"/>
              <a:buChar char="■"/>
              <a:defRPr/>
            </a:lvl2pPr>
            <a:lvl3pPr marL="914400" indent="-384048">
              <a:buSzPct val="70000"/>
              <a:buFont typeface="Franklin Gothic Book" panose="020B0503020102020204" pitchFamily="34" charset="0"/>
              <a:buChar char="–"/>
              <a:defRPr/>
            </a:lvl3pPr>
            <a:lvl4pPr marL="1371600" indent="-384048">
              <a:buSzPct val="70000"/>
              <a:buFont typeface="Franklin Gothic Book" panose="020B0503020102020204" pitchFamily="34" charset="0"/>
              <a:buChar char="■"/>
              <a:defRPr/>
            </a:lvl4pPr>
            <a:lvl5pPr marL="1828800" indent="-384048">
              <a:buSzPct val="70000"/>
              <a:buFont typeface="Franklin Gothic Book" panose="020B05030201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B41ED8-AC2E-4560-8CC9-E6292DDF25B6}" type="datetime1">
              <a:rPr lang="en-US" smtClean="0"/>
              <a:t>9/12/2025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1140475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02">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10149840" cy="1645920"/>
          </a:xfrm>
        </p:spPr>
        <p:txBody>
          <a:bodyPr>
            <a:normAutofit/>
          </a:bodyPr>
          <a:lstStyle>
            <a:lvl1pPr>
              <a:defRPr sz="3600" b="1" spc="100" baseline="0"/>
            </a:lvl1pPr>
          </a:lstStyle>
          <a:p>
            <a:r>
              <a:rPr lang="en-US"/>
              <a:t>Click to edit Master title style</a:t>
            </a:r>
            <a:endParaRPr lang="en-US" dirty="0"/>
          </a:p>
        </p:txBody>
      </p:sp>
      <p:sp>
        <p:nvSpPr>
          <p:cNvPr id="7" name="Content Placeholder 2">
            <a:extLst>
              <a:ext uri="{FF2B5EF4-FFF2-40B4-BE49-F238E27FC236}">
                <a16:creationId xmlns:a16="http://schemas.microsoft.com/office/drawing/2014/main" id="{B895DBE8-6B89-8EA5-868B-87356D3FAF85}"/>
              </a:ext>
            </a:extLst>
          </p:cNvPr>
          <p:cNvSpPr>
            <a:spLocks noGrp="1"/>
          </p:cNvSpPr>
          <p:nvPr>
            <p:ph idx="13"/>
          </p:nvPr>
        </p:nvSpPr>
        <p:spPr>
          <a:xfrm>
            <a:off x="1426464" y="2743200"/>
            <a:ext cx="10149840" cy="3456432"/>
          </a:xfrm>
        </p:spPr>
        <p:txBody>
          <a:bodyPr/>
          <a:lstStyle>
            <a:lvl1pPr>
              <a:buSzPct val="70000"/>
              <a:defRPr/>
            </a:lvl1pPr>
            <a:lvl3pPr>
              <a:buSzPct val="70000"/>
              <a:defRPr/>
            </a:lvl3pPr>
            <a:lvl5pPr>
              <a:buSzPct val="7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B41ED8-AC2E-4560-8CC9-E6292DDF25B6}" type="datetime1">
              <a:rPr lang="en-US" smtClean="0"/>
              <a:t>9/12/2025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2500273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header 03">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54480" y="1554480"/>
            <a:ext cx="5577840" cy="3840480"/>
          </a:xfrm>
        </p:spPr>
        <p:txBody>
          <a:bodyPr anchor="t">
            <a:noAutofit/>
          </a:bodyPr>
          <a:lstStyle>
            <a:lvl1pPr algn="l">
              <a:defRPr sz="5400" cap="all" baseline="0">
                <a:solidFill>
                  <a:schemeClr val="tx2"/>
                </a:solidFill>
              </a:defRPr>
            </a:lvl1pPr>
          </a:lstStyle>
          <a:p>
            <a:r>
              <a:rPr lang="en-US"/>
              <a:t>Click to edit Master title style</a:t>
            </a:r>
            <a:endParaRPr lang="en-US" dirty="0"/>
          </a:p>
        </p:txBody>
      </p:sp>
      <p:sp>
        <p:nvSpPr>
          <p:cNvPr id="8" name="Picture Placeholder 7">
            <a:extLst>
              <a:ext uri="{FF2B5EF4-FFF2-40B4-BE49-F238E27FC236}">
                <a16:creationId xmlns:a16="http://schemas.microsoft.com/office/drawing/2014/main" id="{65ED42FA-5CCA-F252-5E46-7B0091BCC814}"/>
              </a:ext>
            </a:extLst>
          </p:cNvPr>
          <p:cNvSpPr>
            <a:spLocks noGrp="1"/>
          </p:cNvSpPr>
          <p:nvPr>
            <p:ph type="pic" sz="quarter" idx="10"/>
          </p:nvPr>
        </p:nvSpPr>
        <p:spPr>
          <a:xfrm>
            <a:off x="7653528" y="768096"/>
            <a:ext cx="3776472" cy="5340096"/>
          </a:xfrm>
        </p:spPr>
        <p:txBody>
          <a:bodyPr/>
          <a:lstStyle>
            <a:lvl1pPr marL="0" indent="0">
              <a:buNone/>
              <a:defRPr/>
            </a:lvl1pPr>
          </a:lstStyle>
          <a:p>
            <a:r>
              <a:rPr lang="en-US"/>
              <a:t>Click icon to add picture</a:t>
            </a:r>
            <a:endParaRPr lang="en-US" dirty="0"/>
          </a:p>
        </p:txBody>
      </p:sp>
      <p:sp>
        <p:nvSpPr>
          <p:cNvPr id="4" name="Freeform 6">
            <a:extLst>
              <a:ext uri="{FF2B5EF4-FFF2-40B4-BE49-F238E27FC236}">
                <a16:creationId xmlns:a16="http://schemas.microsoft.com/office/drawing/2014/main" id="{6EBE1C39-C107-91D5-DD19-349AD1A9DEAD}"/>
              </a:ext>
            </a:extLst>
          </p:cNvPr>
          <p:cNvSpPr/>
          <p:nvPr userDrawn="1"/>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1"/>
          </a:solidFill>
          <a:ln w="0">
            <a:noFill/>
            <a:prstDash val="solid"/>
            <a:round/>
            <a:headEnd/>
            <a:tailEnd/>
          </a:ln>
        </p:spPr>
      </p:sp>
    </p:spTree>
    <p:extLst>
      <p:ext uri="{BB962C8B-B14F-4D97-AF65-F5344CB8AC3E}">
        <p14:creationId xmlns:p14="http://schemas.microsoft.com/office/powerpoint/2010/main" val="245648746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5CB83234-995D-4149-8E1E-BC120E9070D5}" type="datetime1">
              <a:rPr lang="en-US" smtClean="0"/>
              <a:t>9/12/2025</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67" r:id="rId4"/>
    <p:sldLayoutId id="2147483671" r:id="rId5"/>
    <p:sldLayoutId id="2147483672" r:id="rId6"/>
    <p:sldLayoutId id="2147483674" r:id="rId7"/>
    <p:sldLayoutId id="2147483675" r:id="rId8"/>
    <p:sldLayoutId id="2147483676" r:id="rId9"/>
    <p:sldLayoutId id="2147483677" r:id="rId10"/>
    <p:sldLayoutId id="2147483649" r:id="rId11"/>
  </p:sldLayoutIdLst>
  <p:hf sldNum="0" hdr="0" ftr="0" dt="0"/>
  <p:txStyles>
    <p:titleStyle>
      <a:lvl1pPr algn="l" defTabSz="914400" rtl="0" eaLnBrk="1" latinLnBrk="0" hangingPunct="1">
        <a:lnSpc>
          <a:spcPct val="89000"/>
        </a:lnSpc>
        <a:spcBef>
          <a:spcPct val="0"/>
        </a:spcBef>
        <a:buNone/>
        <a:defRPr sz="4400" b="1" kern="1200" cap="all" spc="1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47C47-EF1D-4B02-906B-219155AD8D0F}"/>
              </a:ext>
            </a:extLst>
          </p:cNvPr>
          <p:cNvSpPr>
            <a:spLocks noGrp="1"/>
          </p:cNvSpPr>
          <p:nvPr>
            <p:ph type="ctrTitle"/>
          </p:nvPr>
        </p:nvSpPr>
        <p:spPr>
          <a:xfrm>
            <a:off x="1554480" y="1554480"/>
            <a:ext cx="9052560" cy="2377440"/>
          </a:xfrm>
        </p:spPr>
        <p:txBody>
          <a:bodyPr anchor="t" anchorCtr="0">
            <a:normAutofit fontScale="90000"/>
          </a:bodyPr>
          <a:lstStyle/>
          <a:p>
            <a:r>
              <a:rPr lang="en-US" dirty="0"/>
              <a:t>DELIVERY BOT – CYBER TITANS</a:t>
            </a:r>
            <a:br>
              <a:rPr lang="en-US" dirty="0"/>
            </a:br>
            <a:br>
              <a:rPr lang="en-US" dirty="0"/>
            </a:br>
            <a:r>
              <a:rPr lang="en-US" dirty="0"/>
              <a:t>AUTONOMOUS DELIVERY SYSTEM</a:t>
            </a:r>
          </a:p>
        </p:txBody>
      </p:sp>
      <p:sp>
        <p:nvSpPr>
          <p:cNvPr id="3" name="Subtitle 2">
            <a:extLst>
              <a:ext uri="{FF2B5EF4-FFF2-40B4-BE49-F238E27FC236}">
                <a16:creationId xmlns:a16="http://schemas.microsoft.com/office/drawing/2014/main" id="{36A0527F-C5FD-4E9B-9F21-5D1FBA31314B}"/>
              </a:ext>
            </a:extLst>
          </p:cNvPr>
          <p:cNvSpPr>
            <a:spLocks noGrp="1"/>
          </p:cNvSpPr>
          <p:nvPr>
            <p:ph type="subTitle" idx="1"/>
          </p:nvPr>
        </p:nvSpPr>
        <p:spPr>
          <a:xfrm>
            <a:off x="1554480" y="4242816"/>
            <a:ext cx="9052560" cy="1188720"/>
          </a:xfrm>
        </p:spPr>
        <p:txBody>
          <a:bodyPr vert="horz" lIns="91440" tIns="45720" rIns="91440" bIns="45720" rtlCol="0" anchor="b" anchorCtr="0">
            <a:normAutofit/>
          </a:bodyPr>
          <a:lstStyle/>
          <a:p>
            <a:r>
              <a:rPr lang="en-US" dirty="0"/>
              <a:t>M. SHREEMATHI</a:t>
            </a:r>
          </a:p>
          <a:p>
            <a:r>
              <a:rPr lang="en-US" dirty="0"/>
              <a:t>S.  SANDHIYA</a:t>
            </a:r>
          </a:p>
        </p:txBody>
      </p:sp>
    </p:spTree>
    <p:extLst>
      <p:ext uri="{BB962C8B-B14F-4D97-AF65-F5344CB8AC3E}">
        <p14:creationId xmlns:p14="http://schemas.microsoft.com/office/powerpoint/2010/main" val="745576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181D-911C-1343-7267-E35AC86CCA0E}"/>
              </a:ext>
            </a:extLst>
          </p:cNvPr>
          <p:cNvSpPr>
            <a:spLocks noGrp="1"/>
          </p:cNvSpPr>
          <p:nvPr>
            <p:ph type="title"/>
          </p:nvPr>
        </p:nvSpPr>
        <p:spPr>
          <a:xfrm>
            <a:off x="1197569" y="991583"/>
            <a:ext cx="5107858" cy="5866417"/>
          </a:xfrm>
          <a:noFill/>
        </p:spPr>
        <p:txBody>
          <a:bodyPr>
            <a:noAutofit/>
          </a:bodyPr>
          <a:lstStyle/>
          <a:p>
            <a:r>
              <a:rPr lang="en-US" dirty="0"/>
              <a:t>Problem statement</a:t>
            </a:r>
          </a:p>
        </p:txBody>
      </p:sp>
      <p:sp>
        <p:nvSpPr>
          <p:cNvPr id="3" name="Content Placeholder 2">
            <a:extLst>
              <a:ext uri="{FF2B5EF4-FFF2-40B4-BE49-F238E27FC236}">
                <a16:creationId xmlns:a16="http://schemas.microsoft.com/office/drawing/2014/main" id="{9BEA8735-F1DC-1DE6-0A38-429B2F660F8A}"/>
              </a:ext>
            </a:extLst>
          </p:cNvPr>
          <p:cNvSpPr>
            <a:spLocks noGrp="1"/>
          </p:cNvSpPr>
          <p:nvPr>
            <p:ph idx="1"/>
          </p:nvPr>
        </p:nvSpPr>
        <p:spPr>
          <a:xfrm>
            <a:off x="6309360" y="685800"/>
            <a:ext cx="5212080" cy="5760720"/>
          </a:xfrm>
          <a:noFill/>
        </p:spPr>
        <p:txBody>
          <a:bodyPr/>
          <a:lstStyle/>
          <a:p>
            <a:pPr marL="0" indent="0">
              <a:buNone/>
            </a:pPr>
            <a:endParaRPr lang="en-US" dirty="0"/>
          </a:p>
        </p:txBody>
      </p:sp>
      <p:sp>
        <p:nvSpPr>
          <p:cNvPr id="4" name="TextBox 3">
            <a:extLst>
              <a:ext uri="{FF2B5EF4-FFF2-40B4-BE49-F238E27FC236}">
                <a16:creationId xmlns:a16="http://schemas.microsoft.com/office/drawing/2014/main" id="{C33D466B-738C-8F5A-8DB7-ACCC14DB8F1D}"/>
              </a:ext>
            </a:extLst>
          </p:cNvPr>
          <p:cNvSpPr txBox="1"/>
          <p:nvPr/>
        </p:nvSpPr>
        <p:spPr>
          <a:xfrm>
            <a:off x="957663" y="2501479"/>
            <a:ext cx="10563777" cy="2554545"/>
          </a:xfrm>
          <a:prstGeom prst="rect">
            <a:avLst/>
          </a:prstGeom>
          <a:noFill/>
        </p:spPr>
        <p:txBody>
          <a:bodyPr wrap="square" rtlCol="0">
            <a:spAutoFit/>
          </a:bodyPr>
          <a:lstStyle/>
          <a:p>
            <a:r>
              <a:rPr lang="en-US" sz="3200" dirty="0">
                <a:latin typeface="ADLaM Display" panose="02010000000000000000" pitchFamily="2" charset="0"/>
                <a:ea typeface="ADLaM Display" panose="02010000000000000000" pitchFamily="2" charset="0"/>
                <a:cs typeface="ADLaM Display" panose="02010000000000000000" pitchFamily="2" charset="0"/>
              </a:rPr>
              <a:t>Generally, we waste time carrying small items between rooms and departments. Manual delivery is repetitive, slow, and can cause delays. A contactless, automated delivery mechanism that safely hands over items would save time and reduce workload.</a:t>
            </a:r>
            <a:endParaRPr lang="en-IN" sz="3200" dirty="0">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4169552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1371600" y="685800"/>
            <a:ext cx="4297680" cy="5760720"/>
          </a:xfrm>
          <a:noFill/>
        </p:spPr>
        <p:txBody>
          <a:bodyPr>
            <a:noAutofit/>
          </a:bodyPr>
          <a:lstStyle/>
          <a:p>
            <a:r>
              <a:rPr lang="en-US" dirty="0"/>
              <a:t>OBJECTIVE</a:t>
            </a:r>
          </a:p>
        </p:txBody>
      </p:sp>
      <p:sp>
        <p:nvSpPr>
          <p:cNvPr id="3" name="Content Placeholder 2">
            <a:extLst>
              <a:ext uri="{FF2B5EF4-FFF2-40B4-BE49-F238E27FC236}">
                <a16:creationId xmlns:a16="http://schemas.microsoft.com/office/drawing/2014/main" id="{A6A33159-D030-2F82-A142-F75940728319}"/>
              </a:ext>
            </a:extLst>
          </p:cNvPr>
          <p:cNvSpPr>
            <a:spLocks noGrp="1"/>
          </p:cNvSpPr>
          <p:nvPr>
            <p:ph idx="1"/>
          </p:nvPr>
        </p:nvSpPr>
        <p:spPr>
          <a:xfrm>
            <a:off x="1371599" y="1767348"/>
            <a:ext cx="10417277" cy="5760720"/>
          </a:xfrm>
          <a:noFill/>
        </p:spPr>
        <p:txBody>
          <a:bodyPr>
            <a:normAutofit/>
          </a:bodyPr>
          <a:lstStyle/>
          <a:p>
            <a:pPr marL="0" indent="0">
              <a:buNone/>
            </a:pPr>
            <a:r>
              <a:rPr lang="en-US" sz="3200" dirty="0">
                <a:latin typeface="ADLaM Display" panose="02010000000000000000" pitchFamily="2" charset="0"/>
                <a:ea typeface="ADLaM Display" panose="02010000000000000000" pitchFamily="2" charset="0"/>
                <a:cs typeface="ADLaM Display" panose="02010000000000000000" pitchFamily="2" charset="0"/>
              </a:rPr>
              <a:t>The objective is to design and build a line-following delivery bot that:</a:t>
            </a:r>
          </a:p>
          <a:p>
            <a:r>
              <a:rPr lang="en-US" sz="3200" dirty="0">
                <a:latin typeface="ADLaM Display" panose="02010000000000000000" pitchFamily="2" charset="0"/>
                <a:ea typeface="ADLaM Display" panose="02010000000000000000" pitchFamily="2" charset="0"/>
                <a:cs typeface="ADLaM Display" panose="02010000000000000000" pitchFamily="2" charset="0"/>
              </a:rPr>
              <a:t>Follows a pre-marked path automatically.</a:t>
            </a:r>
          </a:p>
          <a:p>
            <a:r>
              <a:rPr lang="en-US" sz="3200" dirty="0">
                <a:latin typeface="ADLaM Display" panose="02010000000000000000" pitchFamily="2" charset="0"/>
                <a:ea typeface="ADLaM Display" panose="02010000000000000000" pitchFamily="2" charset="0"/>
                <a:cs typeface="ADLaM Display" panose="02010000000000000000" pitchFamily="2" charset="0"/>
              </a:rPr>
              <a:t>Carries a small box on top and opens a single flap using a servo when at the delivery </a:t>
            </a:r>
            <a:r>
              <a:rPr lang="en-US" sz="3200" dirty="0" err="1">
                <a:latin typeface="ADLaM Display" panose="02010000000000000000" pitchFamily="2" charset="0"/>
                <a:ea typeface="ADLaM Display" panose="02010000000000000000" pitchFamily="2" charset="0"/>
                <a:cs typeface="ADLaM Display" panose="02010000000000000000" pitchFamily="2" charset="0"/>
              </a:rPr>
              <a:t>spot.Delivers</a:t>
            </a:r>
            <a:r>
              <a:rPr lang="en-US" sz="3200" dirty="0">
                <a:latin typeface="ADLaM Display" panose="02010000000000000000" pitchFamily="2" charset="0"/>
                <a:ea typeface="ADLaM Display" panose="02010000000000000000" pitchFamily="2" charset="0"/>
                <a:cs typeface="ADLaM Display" panose="02010000000000000000" pitchFamily="2" charset="0"/>
              </a:rPr>
              <a:t> items in a safe, contactless, and reliable way.</a:t>
            </a:r>
          </a:p>
        </p:txBody>
      </p:sp>
    </p:spTree>
    <p:extLst>
      <p:ext uri="{BB962C8B-B14F-4D97-AF65-F5344CB8AC3E}">
        <p14:creationId xmlns:p14="http://schemas.microsoft.com/office/powerpoint/2010/main" val="3666674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xfrm>
            <a:off x="1371599" y="685800"/>
            <a:ext cx="10082981" cy="2377440"/>
          </a:xfrm>
          <a:noFill/>
        </p:spPr>
        <p:txBody>
          <a:bodyPr>
            <a:noAutofit/>
          </a:bodyPr>
          <a:lstStyle/>
          <a:p>
            <a:r>
              <a:rPr lang="en-US" dirty="0">
                <a:latin typeface="ADLaM Display" panose="02010000000000000000" pitchFamily="2" charset="0"/>
                <a:ea typeface="ADLaM Display" panose="02010000000000000000" pitchFamily="2" charset="0"/>
                <a:cs typeface="ADLaM Display" panose="02010000000000000000" pitchFamily="2" charset="0"/>
              </a:rPr>
              <a:t>Components Used</a:t>
            </a:r>
            <a:endParaRPr lang="en-US" dirty="0"/>
          </a:p>
        </p:txBody>
      </p:sp>
      <p:sp>
        <p:nvSpPr>
          <p:cNvPr id="3" name="Content Placeholder 2">
            <a:extLst>
              <a:ext uri="{FF2B5EF4-FFF2-40B4-BE49-F238E27FC236}">
                <a16:creationId xmlns:a16="http://schemas.microsoft.com/office/drawing/2014/main" id="{ECC8AA23-D8D0-93BE-5C5F-103A750B0D2F}"/>
              </a:ext>
            </a:extLst>
          </p:cNvPr>
          <p:cNvSpPr>
            <a:spLocks noGrp="1"/>
          </p:cNvSpPr>
          <p:nvPr>
            <p:ph idx="1"/>
          </p:nvPr>
        </p:nvSpPr>
        <p:spPr>
          <a:xfrm>
            <a:off x="1161814" y="1570703"/>
            <a:ext cx="9868371" cy="2377440"/>
          </a:xfrm>
          <a:noFill/>
        </p:spPr>
        <p:txBody>
          <a:bodyPr vert="horz" lIns="91440" tIns="45720" rIns="91440" bIns="45720" rtlCol="0" anchor="t">
            <a:noAutofit/>
          </a:bodyPr>
          <a:lstStyle/>
          <a:p>
            <a:r>
              <a:rPr lang="en-US" sz="2400" dirty="0">
                <a:latin typeface="ADLaM Display" panose="02010000000000000000" pitchFamily="2" charset="0"/>
                <a:ea typeface="ADLaM Display" panose="02010000000000000000" pitchFamily="2" charset="0"/>
                <a:cs typeface="ADLaM Display" panose="02010000000000000000" pitchFamily="2" charset="0"/>
              </a:rPr>
              <a:t>IR sensors — to detect and follow the line.</a:t>
            </a:r>
          </a:p>
          <a:p>
            <a:r>
              <a:rPr lang="en-US" sz="2400" dirty="0">
                <a:latin typeface="ADLaM Display" panose="02010000000000000000" pitchFamily="2" charset="0"/>
                <a:ea typeface="ADLaM Display" panose="02010000000000000000" pitchFamily="2" charset="0"/>
                <a:cs typeface="ADLaM Display" panose="02010000000000000000" pitchFamily="2" charset="0"/>
              </a:rPr>
              <a:t>Arduino — main controller.</a:t>
            </a:r>
          </a:p>
          <a:p>
            <a:r>
              <a:rPr lang="en-US" sz="2400" dirty="0">
                <a:latin typeface="ADLaM Display" panose="02010000000000000000" pitchFamily="2" charset="0"/>
                <a:ea typeface="ADLaM Display" panose="02010000000000000000" pitchFamily="2" charset="0"/>
                <a:cs typeface="ADLaM Display" panose="02010000000000000000" pitchFamily="2" charset="0"/>
              </a:rPr>
              <a:t>Motor driver DRV8833— to drive DC motors.</a:t>
            </a:r>
          </a:p>
          <a:p>
            <a:r>
              <a:rPr lang="en-US" sz="2400" dirty="0">
                <a:latin typeface="ADLaM Display" panose="02010000000000000000" pitchFamily="2" charset="0"/>
                <a:ea typeface="ADLaM Display" panose="02010000000000000000" pitchFamily="2" charset="0"/>
                <a:cs typeface="ADLaM Display" panose="02010000000000000000" pitchFamily="2" charset="0"/>
              </a:rPr>
              <a:t>DC motors and chassis — movement platform.</a:t>
            </a:r>
          </a:p>
          <a:p>
            <a:r>
              <a:rPr lang="en-US" sz="2400" dirty="0">
                <a:latin typeface="ADLaM Display" panose="02010000000000000000" pitchFamily="2" charset="0"/>
                <a:ea typeface="ADLaM Display" panose="02010000000000000000" pitchFamily="2" charset="0"/>
                <a:cs typeface="ADLaM Display" panose="02010000000000000000" pitchFamily="2" charset="0"/>
              </a:rPr>
              <a:t>Li ion battery— power source.</a:t>
            </a:r>
          </a:p>
          <a:p>
            <a:r>
              <a:rPr lang="en-US" sz="2400" dirty="0">
                <a:latin typeface="ADLaM Display" panose="02010000000000000000" pitchFamily="2" charset="0"/>
                <a:ea typeface="ADLaM Display" panose="02010000000000000000" pitchFamily="2" charset="0"/>
                <a:cs typeface="ADLaM Display" panose="02010000000000000000" pitchFamily="2" charset="0"/>
              </a:rPr>
              <a:t>Micro servo (e.g., SG90/9g) — to open the box flap.</a:t>
            </a:r>
          </a:p>
          <a:p>
            <a:r>
              <a:rPr lang="en-US" sz="2400" dirty="0">
                <a:latin typeface="ADLaM Display" panose="02010000000000000000" pitchFamily="2" charset="0"/>
                <a:ea typeface="ADLaM Display" panose="02010000000000000000" pitchFamily="2" charset="0"/>
                <a:cs typeface="ADLaM Display" panose="02010000000000000000" pitchFamily="2" charset="0"/>
              </a:rPr>
              <a:t>Small box / tray mounted on top — to hold the load.</a:t>
            </a:r>
          </a:p>
        </p:txBody>
      </p:sp>
      <p:sp>
        <p:nvSpPr>
          <p:cNvPr id="5" name="Content Placeholder 4">
            <a:extLst>
              <a:ext uri="{FF2B5EF4-FFF2-40B4-BE49-F238E27FC236}">
                <a16:creationId xmlns:a16="http://schemas.microsoft.com/office/drawing/2014/main" id="{1930230C-CFF5-7725-BB35-42DBD5E06A8D}"/>
              </a:ext>
            </a:extLst>
          </p:cNvPr>
          <p:cNvSpPr>
            <a:spLocks noGrp="1"/>
          </p:cNvSpPr>
          <p:nvPr>
            <p:ph idx="13"/>
          </p:nvPr>
        </p:nvSpPr>
        <p:spPr/>
        <p:txBody>
          <a:bodyPr/>
          <a:lstStyle/>
          <a:p>
            <a:endParaRPr lang="en-IN"/>
          </a:p>
        </p:txBody>
      </p:sp>
    </p:spTree>
    <p:extLst>
      <p:ext uri="{BB962C8B-B14F-4D97-AF65-F5344CB8AC3E}">
        <p14:creationId xmlns:p14="http://schemas.microsoft.com/office/powerpoint/2010/main" val="2737241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C27C8-165C-5513-DB4B-9D840097C545}"/>
              </a:ext>
            </a:extLst>
          </p:cNvPr>
          <p:cNvSpPr>
            <a:spLocks noGrp="1"/>
          </p:cNvSpPr>
          <p:nvPr>
            <p:ph type="title"/>
          </p:nvPr>
        </p:nvSpPr>
        <p:spPr>
          <a:xfrm>
            <a:off x="1255580" y="548640"/>
            <a:ext cx="5212080" cy="684817"/>
          </a:xfrm>
          <a:noFill/>
        </p:spPr>
        <p:txBody>
          <a:bodyPr>
            <a:noAutofit/>
          </a:bodyPr>
          <a:lstStyle/>
          <a:p>
            <a:r>
              <a:rPr lang="en-US" dirty="0"/>
              <a:t>WORKING PRINCIPLE</a:t>
            </a:r>
          </a:p>
        </p:txBody>
      </p:sp>
      <p:sp>
        <p:nvSpPr>
          <p:cNvPr id="3" name="Content Placeholder 2">
            <a:extLst>
              <a:ext uri="{FF2B5EF4-FFF2-40B4-BE49-F238E27FC236}">
                <a16:creationId xmlns:a16="http://schemas.microsoft.com/office/drawing/2014/main" id="{FACE640F-7F5A-BDB7-205D-765FA80B6796}"/>
              </a:ext>
            </a:extLst>
          </p:cNvPr>
          <p:cNvSpPr>
            <a:spLocks noGrp="1"/>
          </p:cNvSpPr>
          <p:nvPr>
            <p:ph idx="1"/>
          </p:nvPr>
        </p:nvSpPr>
        <p:spPr>
          <a:xfrm>
            <a:off x="1255580" y="1888188"/>
            <a:ext cx="10269794" cy="3310128"/>
          </a:xfrm>
          <a:noFill/>
        </p:spPr>
        <p:txBody>
          <a:bodyPr vert="horz" lIns="91440" tIns="45720" rIns="91440" bIns="45720" rtlCol="0" anchor="t">
            <a:noAutofit/>
          </a:bodyPr>
          <a:lstStyle/>
          <a:p>
            <a:pPr marL="0" indent="0">
              <a:buNone/>
            </a:pPr>
            <a:r>
              <a:rPr lang="en-US" sz="2800" dirty="0">
                <a:latin typeface="ADLaM Display" panose="02010000000000000000" pitchFamily="2" charset="0"/>
                <a:ea typeface="ADLaM Display" panose="02010000000000000000" pitchFamily="2" charset="0"/>
                <a:cs typeface="ADLaM Display" panose="02010000000000000000" pitchFamily="2" charset="0"/>
              </a:rPr>
              <a:t>IR sensors detect contrast between the marked line and the floor and send signals to the Arduino. The controller processes these signals and commands the motor driver to steer left, right or straight so the bot follows the path. When the bot reaches the delivery point (detected by a pre-marked stop line), the Arduino sends a PWM signal to the servo. The servo rotates the flap or lid open briefly to allow the item to be taken, then closes it and the bot can return or wait.</a:t>
            </a:r>
          </a:p>
        </p:txBody>
      </p:sp>
    </p:spTree>
    <p:extLst>
      <p:ext uri="{BB962C8B-B14F-4D97-AF65-F5344CB8AC3E}">
        <p14:creationId xmlns:p14="http://schemas.microsoft.com/office/powerpoint/2010/main" val="729609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AC361-0D7A-DC05-86B5-6DD77D322F5B}"/>
              </a:ext>
            </a:extLst>
          </p:cNvPr>
          <p:cNvSpPr>
            <a:spLocks noGrp="1"/>
          </p:cNvSpPr>
          <p:nvPr>
            <p:ph type="title"/>
          </p:nvPr>
        </p:nvSpPr>
        <p:spPr>
          <a:xfrm>
            <a:off x="1371600" y="685800"/>
            <a:ext cx="4663440" cy="5760720"/>
          </a:xfrm>
          <a:noFill/>
        </p:spPr>
        <p:txBody>
          <a:bodyPr>
            <a:noAutofit/>
          </a:bodyPr>
          <a:lstStyle/>
          <a:p>
            <a:r>
              <a:rPr lang="en-US" dirty="0"/>
              <a:t>WHAT IS INNOVATIVE</a:t>
            </a:r>
          </a:p>
        </p:txBody>
      </p:sp>
      <p:sp>
        <p:nvSpPr>
          <p:cNvPr id="3" name="Content Placeholder 2">
            <a:extLst>
              <a:ext uri="{FF2B5EF4-FFF2-40B4-BE49-F238E27FC236}">
                <a16:creationId xmlns:a16="http://schemas.microsoft.com/office/drawing/2014/main" id="{1BE98EFF-197D-3136-70B9-7BBD30A48931}"/>
              </a:ext>
            </a:extLst>
          </p:cNvPr>
          <p:cNvSpPr>
            <a:spLocks noGrp="1"/>
          </p:cNvSpPr>
          <p:nvPr>
            <p:ph idx="1"/>
          </p:nvPr>
        </p:nvSpPr>
        <p:spPr>
          <a:xfrm>
            <a:off x="1249680" y="1402080"/>
            <a:ext cx="8564880" cy="2651760"/>
          </a:xfrm>
          <a:noFill/>
        </p:spPr>
        <p:txBody>
          <a:bodyPr vert="horz" lIns="91440" tIns="45720" rIns="91440" bIns="45720" rtlCol="0" anchor="t">
            <a:noAutofit/>
          </a:bodyPr>
          <a:lstStyle/>
          <a:p>
            <a:r>
              <a:rPr lang="en-US" sz="1900" dirty="0">
                <a:latin typeface="ADLaM Display" panose="02010000000000000000" pitchFamily="2" charset="0"/>
                <a:ea typeface="ADLaM Display" panose="02010000000000000000" pitchFamily="2" charset="0"/>
                <a:cs typeface="ADLaM Display" panose="02010000000000000000" pitchFamily="2" charset="0"/>
              </a:rPr>
              <a:t>Traditional Delivery Bots usually just follow a line and stop at a destination. The user has to manually remove the item from the top of the bot.</a:t>
            </a:r>
          </a:p>
          <a:p>
            <a:r>
              <a:rPr lang="en-US" sz="1900" dirty="0">
                <a:latin typeface="ADLaM Display" panose="02010000000000000000" pitchFamily="2" charset="0"/>
                <a:ea typeface="ADLaM Display" panose="02010000000000000000" pitchFamily="2" charset="0"/>
                <a:cs typeface="ADLaM Display" panose="02010000000000000000" pitchFamily="2" charset="0"/>
              </a:rPr>
              <a:t>Our Delivery Bot adds a servo-operated delivery box. At the delivery spot, the servo rotates and opens a flap of the box so that the item can be taken or automatically dropped off.</a:t>
            </a:r>
          </a:p>
          <a:p>
            <a:r>
              <a:rPr lang="en-US" sz="1900" dirty="0">
                <a:latin typeface="ADLaM Display" panose="02010000000000000000" pitchFamily="2" charset="0"/>
                <a:ea typeface="ADLaM Display" panose="02010000000000000000" pitchFamily="2" charset="0"/>
                <a:cs typeface="ADLaM Display" panose="02010000000000000000" pitchFamily="2" charset="0"/>
              </a:rPr>
              <a:t>What’s innovative?</a:t>
            </a:r>
          </a:p>
          <a:p>
            <a:r>
              <a:rPr lang="en-US" sz="1900" dirty="0">
                <a:latin typeface="ADLaM Display" panose="02010000000000000000" pitchFamily="2" charset="0"/>
                <a:ea typeface="ADLaM Display" panose="02010000000000000000" pitchFamily="2" charset="0"/>
                <a:cs typeface="ADLaM Display" panose="02010000000000000000" pitchFamily="2" charset="0"/>
              </a:rPr>
              <a:t>1. Contactless Handover: No need to touch the bot itself — only the opened box flap.</a:t>
            </a:r>
          </a:p>
          <a:p>
            <a:r>
              <a:rPr lang="en-US" sz="1900" dirty="0">
                <a:latin typeface="ADLaM Display" panose="02010000000000000000" pitchFamily="2" charset="0"/>
                <a:ea typeface="ADLaM Display" panose="02010000000000000000" pitchFamily="2" charset="0"/>
                <a:cs typeface="ADLaM Display" panose="02010000000000000000" pitchFamily="2" charset="0"/>
              </a:rPr>
              <a:t>2. Automated Item Release: Items can be dropped at the destination without human help.</a:t>
            </a:r>
          </a:p>
          <a:p>
            <a:r>
              <a:rPr lang="en-US" sz="1900" dirty="0">
                <a:latin typeface="ADLaM Display" panose="02010000000000000000" pitchFamily="2" charset="0"/>
                <a:ea typeface="ADLaM Display" panose="02010000000000000000" pitchFamily="2" charset="0"/>
                <a:cs typeface="ADLaM Display" panose="02010000000000000000" pitchFamily="2" charset="0"/>
              </a:rPr>
              <a:t>3. Secure Transport: Box remains closed during travel, preventing items from falling.</a:t>
            </a:r>
          </a:p>
          <a:p>
            <a:r>
              <a:rPr lang="en-US" sz="1900" dirty="0">
                <a:latin typeface="ADLaM Display" panose="02010000000000000000" pitchFamily="2" charset="0"/>
                <a:ea typeface="ADLaM Display" panose="02010000000000000000" pitchFamily="2" charset="0"/>
                <a:cs typeface="ADLaM Display" panose="02010000000000000000" pitchFamily="2" charset="0"/>
              </a:rPr>
              <a:t>4. Scalable Design: Same mechanism can be extended to multiple delivery points with coded signals for servo action</a:t>
            </a:r>
          </a:p>
        </p:txBody>
      </p:sp>
    </p:spTree>
    <p:extLst>
      <p:ext uri="{BB962C8B-B14F-4D97-AF65-F5344CB8AC3E}">
        <p14:creationId xmlns:p14="http://schemas.microsoft.com/office/powerpoint/2010/main" val="1210802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215CE58D-2739-522B-7C3A-6A7C985360C0}"/>
              </a:ext>
            </a:extLst>
          </p:cNvPr>
          <p:cNvSpPr>
            <a:spLocks noGrp="1"/>
          </p:cNvSpPr>
          <p:nvPr>
            <p:ph idx="1"/>
          </p:nvPr>
        </p:nvSpPr>
        <p:spPr>
          <a:xfrm>
            <a:off x="1264920" y="1318260"/>
            <a:ext cx="10050780" cy="4693920"/>
          </a:xfrm>
          <a:noFill/>
        </p:spPr>
        <p:txBody>
          <a:bodyPr vert="horz" lIns="91440" tIns="45720" rIns="91440" bIns="45720" rtlCol="0" anchor="t">
            <a:normAutofit lnSpcReduction="10000"/>
          </a:bodyPr>
          <a:lstStyle/>
          <a:p>
            <a:r>
              <a:rPr lang="en-US" sz="3200" dirty="0">
                <a:latin typeface="ADLaM Display" panose="02010000000000000000" pitchFamily="2" charset="0"/>
                <a:ea typeface="ADLaM Display" panose="02010000000000000000" pitchFamily="2" charset="0"/>
                <a:cs typeface="ADLaM Display" panose="02010000000000000000" pitchFamily="2" charset="0"/>
              </a:rPr>
              <a:t>Features: the bot follows a fixed path, securely carries small items, and performs controlled flap opening using a servo at the delivery point</a:t>
            </a:r>
          </a:p>
          <a:p>
            <a:r>
              <a:rPr lang="en-US" sz="3200" dirty="0">
                <a:latin typeface="ADLaM Display" panose="02010000000000000000" pitchFamily="2" charset="0"/>
                <a:ea typeface="ADLaM Display" panose="02010000000000000000" pitchFamily="2" charset="0"/>
                <a:cs typeface="ADLaM Display" panose="02010000000000000000" pitchFamily="2" charset="0"/>
              </a:rPr>
              <a:t>Advantages: reduces manpower, provides contactless delivery, and is low cost and easy to build.</a:t>
            </a:r>
          </a:p>
          <a:p>
            <a:r>
              <a:rPr lang="en-US" sz="3200" dirty="0">
                <a:latin typeface="ADLaM Display" panose="02010000000000000000" pitchFamily="2" charset="0"/>
                <a:ea typeface="ADLaM Display" panose="02010000000000000000" pitchFamily="2" charset="0"/>
                <a:cs typeface="ADLaM Display" panose="02010000000000000000" pitchFamily="2" charset="0"/>
              </a:rPr>
              <a:t>Future Scope: add ultrasonic obstacle avoidance, Wi-Fi or Bluetooth control, mobile app unlocking, video feedback, or a more secure latch mechanism for valuable payloads.</a:t>
            </a:r>
          </a:p>
        </p:txBody>
      </p:sp>
    </p:spTree>
    <p:extLst>
      <p:ext uri="{BB962C8B-B14F-4D97-AF65-F5344CB8AC3E}">
        <p14:creationId xmlns:p14="http://schemas.microsoft.com/office/powerpoint/2010/main" val="4259977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6D971-8CE7-B61D-4BC6-E16872DD740A}"/>
              </a:ext>
            </a:extLst>
          </p:cNvPr>
          <p:cNvSpPr>
            <a:spLocks noGrp="1"/>
          </p:cNvSpPr>
          <p:nvPr>
            <p:ph type="title"/>
          </p:nvPr>
        </p:nvSpPr>
        <p:spPr>
          <a:xfrm>
            <a:off x="4677508" y="2446020"/>
            <a:ext cx="4663440" cy="2377440"/>
          </a:xfrm>
        </p:spPr>
        <p:txBody>
          <a:bodyPr/>
          <a:lstStyle/>
          <a:p>
            <a:r>
              <a:rPr lang="en-IN" dirty="0"/>
              <a:t>THANK YOU</a:t>
            </a:r>
          </a:p>
        </p:txBody>
      </p:sp>
      <p:sp>
        <p:nvSpPr>
          <p:cNvPr id="3" name="Content Placeholder 2">
            <a:extLst>
              <a:ext uri="{FF2B5EF4-FFF2-40B4-BE49-F238E27FC236}">
                <a16:creationId xmlns:a16="http://schemas.microsoft.com/office/drawing/2014/main" id="{1BAA3D1F-76A0-C02B-F791-F3A8328F4415}"/>
              </a:ext>
            </a:extLst>
          </p:cNvPr>
          <p:cNvSpPr>
            <a:spLocks noGrp="1"/>
          </p:cNvSpPr>
          <p:nvPr>
            <p:ph idx="1"/>
          </p:nvPr>
        </p:nvSpPr>
        <p:spPr/>
        <p:txBody>
          <a:bodyPr/>
          <a:lstStyle/>
          <a:p>
            <a:endParaRPr lang="en-IN"/>
          </a:p>
        </p:txBody>
      </p:sp>
      <p:sp>
        <p:nvSpPr>
          <p:cNvPr id="4" name="Content Placeholder 3">
            <a:extLst>
              <a:ext uri="{FF2B5EF4-FFF2-40B4-BE49-F238E27FC236}">
                <a16:creationId xmlns:a16="http://schemas.microsoft.com/office/drawing/2014/main" id="{E1A42A92-BAD9-5C38-9226-42A2D03A43A9}"/>
              </a:ext>
            </a:extLst>
          </p:cNvPr>
          <p:cNvSpPr>
            <a:spLocks noGrp="1"/>
          </p:cNvSpPr>
          <p:nvPr>
            <p:ph idx="13"/>
          </p:nvPr>
        </p:nvSpPr>
        <p:spPr/>
        <p:txBody>
          <a:bodyPr/>
          <a:lstStyle/>
          <a:p>
            <a:endParaRPr lang="en-IN"/>
          </a:p>
        </p:txBody>
      </p:sp>
    </p:spTree>
    <p:extLst>
      <p:ext uri="{BB962C8B-B14F-4D97-AF65-F5344CB8AC3E}">
        <p14:creationId xmlns:p14="http://schemas.microsoft.com/office/powerpoint/2010/main" val="226654890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34357615_win32_EF_v3" id="{E0D2F1F9-7AB8-4CD0-BAF5-572B3B8BE236}" vid="{36B7CD22-9CE9-4A36-A2A9-2F6B82431D8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30" ma:contentTypeDescription="Create a new document." ma:contentTypeScope="" ma:versionID="cec0622158e8f13124e9e8fd4de31bd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52f30ab005d15df08657af532e6e3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hidden="true"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hidden="tru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hidden="true" ma:internalName="Background" ma:readOnly="false">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element name="MediaServiceBillingMetadata" ma:index="33" nillable="true" ma:displayName="MediaServiceBillingMetadata" ma:hidden="true" ma:internalName="MediaServiceBillingMetadata"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Props1.xml><?xml version="1.0" encoding="utf-8"?>
<ds:datastoreItem xmlns:ds="http://schemas.openxmlformats.org/officeDocument/2006/customXml" ds:itemID="{648BEDAE-AC7E-4F41-A2BD-A46A860958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C45FB24-BEC6-4D44-888B-84AEBBA2DC09}">
  <ds:schemaRefs>
    <ds:schemaRef ds:uri="http://schemas.microsoft.com/sharepoint/v3/contenttype/forms"/>
  </ds:schemaRefs>
</ds:datastoreItem>
</file>

<file path=customXml/itemProps3.xml><?xml version="1.0" encoding="utf-8"?>
<ds:datastoreItem xmlns:ds="http://schemas.openxmlformats.org/officeDocument/2006/customXml" ds:itemID="{3FD9A38F-9A2C-42E5-9013-4C4B1FFCB4F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Crop design</Template>
  <TotalTime>33</TotalTime>
  <Words>499</Words>
  <Application>Microsoft Office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ADLaM Display</vt:lpstr>
      <vt:lpstr>Calibri</vt:lpstr>
      <vt:lpstr>Franklin Gothic Book</vt:lpstr>
      <vt:lpstr>Crop</vt:lpstr>
      <vt:lpstr>DELIVERY BOT – CYBER TITANS  AUTONOMOUS DELIVERY SYSTEM</vt:lpstr>
      <vt:lpstr>Problem statement</vt:lpstr>
      <vt:lpstr>OBJECTIVE</vt:lpstr>
      <vt:lpstr>Components Used</vt:lpstr>
      <vt:lpstr>WORKING PRINCIPLE</vt:lpstr>
      <vt:lpstr>WHAT IS INNOVATIVE</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 SHREEMATHI</dc:creator>
  <cp:lastModifiedBy>M. SHREEMATHI</cp:lastModifiedBy>
  <cp:revision>2</cp:revision>
  <dcterms:created xsi:type="dcterms:W3CDTF">2025-09-12T00:05:07Z</dcterms:created>
  <dcterms:modified xsi:type="dcterms:W3CDTF">2025-09-12T04:35:10Z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