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3"/>
  </p:notesMasterIdLst>
  <p:sldIdLst>
    <p:sldId id="266" r:id="rId5"/>
    <p:sldId id="260" r:id="rId6"/>
    <p:sldId id="261" r:id="rId7"/>
    <p:sldId id="263" r:id="rId8"/>
    <p:sldId id="265" r:id="rId9"/>
    <p:sldId id="262" r:id="rId10"/>
    <p:sldId id="268" r:id="rId11"/>
    <p:sldId id="26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16DA210-FB5B-4158-B5E0-FEB733F419B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3" autoAdjust="0"/>
    <p:restoredTop sz="94609" autoAdjust="0"/>
  </p:normalViewPr>
  <p:slideViewPr>
    <p:cSldViewPr snapToGrid="0">
      <p:cViewPr varScale="1">
        <p:scale>
          <a:sx n="78" d="100"/>
          <a:sy n="78" d="100"/>
        </p:scale>
        <p:origin x="878" y="62"/>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D81C89-AC0D-4BFF-9223-D3157C1DDC5B}" type="datetimeFigureOut">
              <a:rPr lang="en-US" smtClean="0"/>
              <a:t>9/13/2025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33D7A2-C585-48BF-BF8C-C21FDC051F77}" type="slidenum">
              <a:rPr lang="en-US" smtClean="0"/>
              <a:t>‹#›</a:t>
            </a:fld>
            <a:endParaRPr lang="en-US" dirty="0"/>
          </a:p>
        </p:txBody>
      </p:sp>
    </p:spTree>
    <p:extLst>
      <p:ext uri="{BB962C8B-B14F-4D97-AF65-F5344CB8AC3E}">
        <p14:creationId xmlns:p14="http://schemas.microsoft.com/office/powerpoint/2010/main" val="1372662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54480" y="1554480"/>
            <a:ext cx="9052560" cy="2377440"/>
          </a:xfrm>
        </p:spPr>
        <p:txBody>
          <a:bodyPr anchor="t">
            <a:noAutofit/>
          </a:bodyPr>
          <a:lstStyle>
            <a:lvl1pPr algn="l">
              <a:defRPr sz="5400" b="1"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1554480" y="4242816"/>
            <a:ext cx="9052560" cy="1188720"/>
          </a:xfrm>
        </p:spPr>
        <p:txBody>
          <a:bodyPr anchor="b">
            <a:normAutofit/>
          </a:bodyPr>
          <a:lstStyle>
            <a:lvl1pPr marL="0" indent="0" algn="r">
              <a:lnSpc>
                <a:spcPct val="112000"/>
              </a:lnSpc>
              <a:spcBef>
                <a:spcPts val="0"/>
              </a:spcBef>
              <a:spcAft>
                <a:spcPts val="0"/>
              </a:spcAft>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7" name="Group 6"/>
          <p:cNvGrpSpPr/>
          <p:nvPr/>
        </p:nvGrpSpPr>
        <p:grpSpPr>
          <a:xfrm>
            <a:off x="752858" y="744469"/>
            <a:ext cx="10674117" cy="5349671"/>
            <a:chOff x="752858" y="744469"/>
            <a:chExt cx="10674117" cy="5349671"/>
          </a:xfrm>
          <a:solidFill>
            <a:schemeClr val="tx1"/>
          </a:solidFill>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grp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grpFill/>
            <a:ln w="0">
              <a:noFill/>
              <a:prstDash val="solid"/>
              <a:round/>
              <a:headEnd/>
              <a:tailEnd/>
            </a:ln>
          </p:spPr>
        </p:sp>
      </p:grpSp>
    </p:spTree>
    <p:extLst>
      <p:ext uri="{BB962C8B-B14F-4D97-AF65-F5344CB8AC3E}">
        <p14:creationId xmlns:p14="http://schemas.microsoft.com/office/powerpoint/2010/main" val="92397628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wo content 03">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4663440" cy="5760720"/>
          </a:xfrm>
        </p:spPr>
        <p:txBody>
          <a:bodyPr>
            <a:normAutofit/>
          </a:bodyPr>
          <a:lstStyle>
            <a:lvl1pPr>
              <a:defRPr sz="3600" b="1" spc="100" baseline="0"/>
            </a:lvl1pPr>
          </a:lstStyle>
          <a:p>
            <a:r>
              <a:rPr lang="en-US"/>
              <a:t>Click to edit Master title style</a:t>
            </a:r>
            <a:endParaRPr lang="en-US" dirty="0"/>
          </a:p>
        </p:txBody>
      </p:sp>
      <p:sp>
        <p:nvSpPr>
          <p:cNvPr id="3" name="Content Placeholder 2"/>
          <p:cNvSpPr>
            <a:spLocks noGrp="1"/>
          </p:cNvSpPr>
          <p:nvPr>
            <p:ph idx="1"/>
          </p:nvPr>
        </p:nvSpPr>
        <p:spPr>
          <a:xfrm>
            <a:off x="6309360" y="685800"/>
            <a:ext cx="5212080" cy="2651760"/>
          </a:xfrm>
        </p:spPr>
        <p:txBody>
          <a:bodyPr/>
          <a:lstStyle>
            <a:lvl1pPr marL="0" indent="0">
              <a:buSzPct val="70000"/>
              <a:buNone/>
              <a:defRPr/>
            </a:lvl1pPr>
            <a:lvl2pPr marL="384048" indent="-384048">
              <a:buSzPct val="70000"/>
              <a:buFont typeface="Franklin Gothic Book" panose="020B0503020102020204" pitchFamily="34" charset="0"/>
              <a:buChar char="■"/>
              <a:defRPr/>
            </a:lvl2pPr>
            <a:lvl3pPr marL="914400" indent="-384048">
              <a:buSzPct val="70000"/>
              <a:buFont typeface="Franklin Gothic Book" panose="020B0503020102020204" pitchFamily="34" charset="0"/>
              <a:buChar char="–"/>
              <a:defRPr/>
            </a:lvl3pPr>
            <a:lvl4pPr marL="1371600" indent="-384048">
              <a:buSzPct val="70000"/>
              <a:buFont typeface="Franklin Gothic Book" panose="020B0503020102020204" pitchFamily="34" charset="0"/>
              <a:buChar char="■"/>
              <a:defRPr/>
            </a:lvl4pPr>
            <a:lvl5pPr marL="1828800" indent="-384048">
              <a:buSzPct val="70000"/>
              <a:buFont typeface="Franklin Gothic Book" panose="020B05030201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a:extLst>
              <a:ext uri="{FF2B5EF4-FFF2-40B4-BE49-F238E27FC236}">
                <a16:creationId xmlns:a16="http://schemas.microsoft.com/office/drawing/2014/main" id="{2CFB8D5A-7E59-4AEA-3F66-398413304E12}"/>
              </a:ext>
            </a:extLst>
          </p:cNvPr>
          <p:cNvSpPr>
            <a:spLocks noGrp="1"/>
          </p:cNvSpPr>
          <p:nvPr>
            <p:ph idx="13"/>
          </p:nvPr>
        </p:nvSpPr>
        <p:spPr>
          <a:xfrm>
            <a:off x="6309360" y="3637722"/>
            <a:ext cx="5212080" cy="2651760"/>
          </a:xfrm>
        </p:spPr>
        <p:txBody>
          <a:bodyPr/>
          <a:lstStyle>
            <a:lvl1pPr marL="512064" indent="-512064">
              <a:buSzPct val="100000"/>
              <a:buFont typeface="+mj-lt"/>
              <a:buAutoNum type="arabicPeriod"/>
              <a:defRPr/>
            </a:lvl1pPr>
            <a:lvl2pPr marL="1170432" indent="-457200">
              <a:buSzPct val="100000"/>
              <a:buFont typeface="+mj-lt"/>
              <a:buAutoNum type="alphaLcPeriod"/>
              <a:defRPr/>
            </a:lvl2pPr>
            <a:lvl3pPr marL="1645920" indent="-384048">
              <a:buSzPct val="70000"/>
              <a:buFont typeface="+mj-lt"/>
              <a:buAutoNum type="romanLcPeriod"/>
              <a:defRPr/>
            </a:lvl3pPr>
            <a:lvl4pPr marL="2103120" indent="-384048">
              <a:buSzPct val="70000"/>
              <a:buFont typeface="+mj-lt"/>
              <a:buAutoNum type="arabicParenR"/>
              <a:defRPr/>
            </a:lvl4pPr>
            <a:lvl5pPr marL="2743200" indent="-384048">
              <a:buSzPct val="70000"/>
              <a:buFont typeface="+mj-lt"/>
              <a:buAutoNum type="alphaLcParen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B41ED8-AC2E-4560-8CC9-E6292DDF25B6}" type="datetime1">
              <a:rPr lang="en-US" smtClean="0"/>
              <a:t>9/13/2025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extLst>
      <p:ext uri="{BB962C8B-B14F-4D97-AF65-F5344CB8AC3E}">
        <p14:creationId xmlns:p14="http://schemas.microsoft.com/office/powerpoint/2010/main" val="2171011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accent2"/>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1164FD9-A200-1A27-7217-47AF9DF9F598}"/>
              </a:ext>
            </a:extLst>
          </p:cNvPr>
          <p:cNvSpPr>
            <a:spLocks noGrp="1"/>
          </p:cNvSpPr>
          <p:nvPr>
            <p:ph type="ctrTitle"/>
          </p:nvPr>
        </p:nvSpPr>
        <p:spPr>
          <a:xfrm>
            <a:off x="1554480" y="1554480"/>
            <a:ext cx="9052560" cy="2377440"/>
          </a:xfrm>
        </p:spPr>
        <p:txBody>
          <a:bodyPr anchor="b">
            <a:noAutofit/>
          </a:bodyPr>
          <a:lstStyle>
            <a:lvl1pPr algn="ctr">
              <a:defRPr sz="5400" b="1"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1527048" y="4069080"/>
            <a:ext cx="9144000" cy="1371600"/>
          </a:xfrm>
        </p:spPr>
        <p:txBody>
          <a:bodyPr>
            <a:normAutofit/>
          </a:bodyPr>
          <a:lstStyle>
            <a:lvl1pPr marL="0" indent="0" algn="ctr">
              <a:lnSpc>
                <a:spcPct val="112000"/>
              </a:lnSpc>
              <a:spcBef>
                <a:spcPts val="40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7" name="Group 6"/>
          <p:cNvGrpSpPr/>
          <p:nvPr/>
        </p:nvGrpSpPr>
        <p:grpSpPr>
          <a:xfrm>
            <a:off x="752858" y="744469"/>
            <a:ext cx="10674117" cy="5349671"/>
            <a:chOff x="752858" y="744469"/>
            <a:chExt cx="10674117" cy="5349671"/>
          </a:xfrm>
          <a:solidFill>
            <a:schemeClr val="tx1"/>
          </a:solidFill>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grp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grp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01">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4297680" cy="5760720"/>
          </a:xfrm>
        </p:spPr>
        <p:txBody>
          <a:bodyPr>
            <a:normAutofit/>
          </a:bodyPr>
          <a:lstStyle>
            <a:lvl1pPr>
              <a:defRPr sz="3600" b="1" spc="100" baseline="0"/>
            </a:lvl1pPr>
          </a:lstStyle>
          <a:p>
            <a:r>
              <a:rPr lang="en-US"/>
              <a:t>Click to edit Master title style</a:t>
            </a:r>
            <a:endParaRPr lang="en-US" dirty="0"/>
          </a:p>
        </p:txBody>
      </p:sp>
      <p:sp>
        <p:nvSpPr>
          <p:cNvPr id="3" name="Content Placeholder 2"/>
          <p:cNvSpPr>
            <a:spLocks noGrp="1"/>
          </p:cNvSpPr>
          <p:nvPr>
            <p:ph idx="1"/>
          </p:nvPr>
        </p:nvSpPr>
        <p:spPr>
          <a:xfrm>
            <a:off x="6309360" y="685800"/>
            <a:ext cx="5212080" cy="5760720"/>
          </a:xfrm>
        </p:spPr>
        <p:txBody>
          <a:bodyPr/>
          <a:lstStyle>
            <a:lvl1pPr>
              <a:buSzPct val="70000"/>
              <a:defRPr/>
            </a:lvl1pPr>
            <a:lvl3pPr>
              <a:buSzPct val="70000"/>
              <a:defRPr/>
            </a:lvl3pPr>
            <a:lvl5pPr>
              <a:buSzPct val="7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B41ED8-AC2E-4560-8CC9-E6292DDF25B6}" type="datetime1">
              <a:rPr lang="en-US" smtClean="0"/>
              <a:t>9/13/2025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extLst>
      <p:ext uri="{BB962C8B-B14F-4D97-AF65-F5344CB8AC3E}">
        <p14:creationId xmlns:p14="http://schemas.microsoft.com/office/powerpoint/2010/main" val="1500253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Section header 01">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54480" y="2871216"/>
            <a:ext cx="9052560" cy="2523744"/>
          </a:xfrm>
        </p:spPr>
        <p:txBody>
          <a:bodyPr anchor="b">
            <a:noAutofit/>
          </a:bodyPr>
          <a:lstStyle>
            <a:lvl1pPr algn="r">
              <a:defRPr sz="54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1554480" y="1554480"/>
            <a:ext cx="9052560" cy="1097280"/>
          </a:xfrm>
        </p:spPr>
        <p:txBody>
          <a:bodyPr>
            <a:normAutofit/>
          </a:bodyPr>
          <a:lstStyle>
            <a:lvl1pPr marL="0" indent="0" algn="l">
              <a:lnSpc>
                <a:spcPct val="112000"/>
              </a:lnSpc>
              <a:spcBef>
                <a:spcPts val="0"/>
              </a:spcBef>
              <a:spcAft>
                <a:spcPts val="0"/>
              </a:spcAft>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7" name="Group 6"/>
          <p:cNvGrpSpPr/>
          <p:nvPr/>
        </p:nvGrpSpPr>
        <p:grpSpPr>
          <a:xfrm>
            <a:off x="752858" y="744469"/>
            <a:ext cx="10674117" cy="5349671"/>
            <a:chOff x="752858" y="744469"/>
            <a:chExt cx="10674117" cy="5349671"/>
          </a:xfrm>
          <a:solidFill>
            <a:schemeClr val="tx1"/>
          </a:solidFill>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grp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grpFill/>
            <a:ln w="0">
              <a:noFill/>
              <a:prstDash val="solid"/>
              <a:round/>
              <a:headEnd/>
              <a:tailEnd/>
            </a:ln>
          </p:spPr>
        </p:sp>
      </p:grpSp>
    </p:spTree>
    <p:extLst>
      <p:ext uri="{BB962C8B-B14F-4D97-AF65-F5344CB8AC3E}">
        <p14:creationId xmlns:p14="http://schemas.microsoft.com/office/powerpoint/2010/main" val="375890689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0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31520" y="731520"/>
            <a:ext cx="5261776" cy="3200400"/>
          </a:xfrm>
        </p:spPr>
        <p:txBody>
          <a:bodyPr anchor="b">
            <a:normAutofit/>
          </a:bodyPr>
          <a:lstStyle>
            <a:lvl1pPr algn="l">
              <a:defRPr sz="54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731519" y="3956278"/>
            <a:ext cx="5261775" cy="2167128"/>
          </a:xfrm>
        </p:spPr>
        <p:txBody>
          <a:bodyPr>
            <a:normAutofit/>
          </a:bodyPr>
          <a:lstStyle>
            <a:lvl1pPr marL="0" indent="0" algn="l">
              <a:lnSpc>
                <a:spcPct val="112000"/>
              </a:lnSpc>
              <a:spcBef>
                <a:spcPts val="0"/>
              </a:spcBef>
              <a:spcAft>
                <a:spcPts val="0"/>
              </a:spcAft>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Picture Placeholder 7">
            <a:extLst>
              <a:ext uri="{FF2B5EF4-FFF2-40B4-BE49-F238E27FC236}">
                <a16:creationId xmlns:a16="http://schemas.microsoft.com/office/drawing/2014/main" id="{65ED42FA-5CCA-F252-5E46-7B0091BCC814}"/>
              </a:ext>
            </a:extLst>
          </p:cNvPr>
          <p:cNvSpPr>
            <a:spLocks noGrp="1"/>
          </p:cNvSpPr>
          <p:nvPr>
            <p:ph type="pic" sz="quarter" idx="10"/>
          </p:nvPr>
        </p:nvSpPr>
        <p:spPr>
          <a:xfrm>
            <a:off x="6089904" y="768096"/>
            <a:ext cx="4480560" cy="4498848"/>
          </a:xfrm>
        </p:spPr>
        <p:txBody>
          <a:bodyPr/>
          <a:lstStyle>
            <a:lvl1pPr marL="0" indent="0">
              <a:buNone/>
              <a:defRPr/>
            </a:lvl1pPr>
          </a:lstStyle>
          <a:p>
            <a:r>
              <a:rPr lang="en-US"/>
              <a:t>Click icon to add picture</a:t>
            </a:r>
            <a:endParaRPr lang="en-US" dirty="0"/>
          </a:p>
        </p:txBody>
      </p:sp>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1"/>
          </a:solidFill>
          <a:ln w="0">
            <a:noFill/>
            <a:prstDash val="solid"/>
            <a:round/>
            <a:headEnd/>
            <a:tailEnd/>
          </a:ln>
        </p:spPr>
      </p:sp>
    </p:spTree>
    <p:extLst>
      <p:ext uri="{BB962C8B-B14F-4D97-AF65-F5344CB8AC3E}">
        <p14:creationId xmlns:p14="http://schemas.microsoft.com/office/powerpoint/2010/main" val="3315151176"/>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wo content 01">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4663440" cy="2377440"/>
          </a:xfrm>
        </p:spPr>
        <p:txBody>
          <a:bodyPr>
            <a:normAutofit/>
          </a:bodyPr>
          <a:lstStyle>
            <a:lvl1pPr>
              <a:defRPr sz="3600" b="1" spc="100" baseline="0"/>
            </a:lvl1pPr>
          </a:lstStyle>
          <a:p>
            <a:r>
              <a:rPr lang="en-US"/>
              <a:t>Click to edit Master title style</a:t>
            </a:r>
            <a:endParaRPr lang="en-US" dirty="0"/>
          </a:p>
        </p:txBody>
      </p:sp>
      <p:sp>
        <p:nvSpPr>
          <p:cNvPr id="3" name="Content Placeholder 2"/>
          <p:cNvSpPr>
            <a:spLocks noGrp="1"/>
          </p:cNvSpPr>
          <p:nvPr>
            <p:ph idx="1"/>
          </p:nvPr>
        </p:nvSpPr>
        <p:spPr>
          <a:xfrm>
            <a:off x="6309360" y="685800"/>
            <a:ext cx="5212080" cy="2377440"/>
          </a:xfrm>
        </p:spPr>
        <p:txBody>
          <a:bodyPr/>
          <a:lstStyle>
            <a:lvl1pPr>
              <a:buSzPct val="70000"/>
              <a:defRPr/>
            </a:lvl1pPr>
            <a:lvl3pPr>
              <a:buSzPct val="70000"/>
              <a:defRPr/>
            </a:lvl3pPr>
            <a:lvl5pPr>
              <a:buSzPct val="7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a:extLst>
              <a:ext uri="{FF2B5EF4-FFF2-40B4-BE49-F238E27FC236}">
                <a16:creationId xmlns:a16="http://schemas.microsoft.com/office/drawing/2014/main" id="{B895DBE8-6B89-8EA5-868B-87356D3FAF85}"/>
              </a:ext>
            </a:extLst>
          </p:cNvPr>
          <p:cNvSpPr>
            <a:spLocks noGrp="1"/>
          </p:cNvSpPr>
          <p:nvPr>
            <p:ph idx="13"/>
          </p:nvPr>
        </p:nvSpPr>
        <p:spPr>
          <a:xfrm>
            <a:off x="1371600" y="3209544"/>
            <a:ext cx="10204704" cy="3227832"/>
          </a:xfrm>
        </p:spPr>
        <p:txBody>
          <a:bodyPr/>
          <a:lstStyle>
            <a:lvl1pPr>
              <a:buSzPct val="70000"/>
              <a:defRPr/>
            </a:lvl1pPr>
            <a:lvl3pPr>
              <a:buSzPct val="70000"/>
              <a:defRPr/>
            </a:lvl3pPr>
            <a:lvl5pPr>
              <a:buSzPct val="7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B41ED8-AC2E-4560-8CC9-E6292DDF25B6}" type="datetime1">
              <a:rPr lang="en-US" smtClean="0"/>
              <a:t>9/13/2025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extLst>
      <p:ext uri="{BB962C8B-B14F-4D97-AF65-F5344CB8AC3E}">
        <p14:creationId xmlns:p14="http://schemas.microsoft.com/office/powerpoint/2010/main" val="2536730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nd image">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309360" y="685800"/>
            <a:ext cx="5212080" cy="2103120"/>
          </a:xfrm>
        </p:spPr>
        <p:txBody>
          <a:bodyPr anchor="b">
            <a:normAutofit/>
          </a:bodyPr>
          <a:lstStyle>
            <a:lvl1pPr>
              <a:defRPr sz="3600" b="1" spc="100" baseline="0"/>
            </a:lvl1pPr>
          </a:lstStyle>
          <a:p>
            <a:r>
              <a:rPr lang="en-US"/>
              <a:t>Click to edit Master title style</a:t>
            </a:r>
            <a:endParaRPr lang="en-US" dirty="0"/>
          </a:p>
        </p:txBody>
      </p:sp>
      <p:sp>
        <p:nvSpPr>
          <p:cNvPr id="8" name="Picture Placeholder 7">
            <a:extLst>
              <a:ext uri="{FF2B5EF4-FFF2-40B4-BE49-F238E27FC236}">
                <a16:creationId xmlns:a16="http://schemas.microsoft.com/office/drawing/2014/main" id="{06D8770C-634E-CA21-85DC-41D4395BF528}"/>
              </a:ext>
            </a:extLst>
          </p:cNvPr>
          <p:cNvSpPr>
            <a:spLocks noGrp="1"/>
          </p:cNvSpPr>
          <p:nvPr>
            <p:ph type="pic" sz="quarter" idx="13"/>
          </p:nvPr>
        </p:nvSpPr>
        <p:spPr>
          <a:xfrm>
            <a:off x="1371600" y="768096"/>
            <a:ext cx="3776472" cy="5340096"/>
          </a:xfrm>
        </p:spPr>
        <p:txBody>
          <a:bodyPr/>
          <a:lstStyle>
            <a:lvl1pPr marL="0" indent="0">
              <a:buNone/>
              <a:defRPr/>
            </a:lvl1pPr>
          </a:lstStyle>
          <a:p>
            <a:r>
              <a:rPr lang="en-US"/>
              <a:t>Click icon to add picture</a:t>
            </a:r>
            <a:endParaRPr lang="en-US" dirty="0"/>
          </a:p>
        </p:txBody>
      </p:sp>
      <p:sp>
        <p:nvSpPr>
          <p:cNvPr id="3" name="Content Placeholder 2"/>
          <p:cNvSpPr>
            <a:spLocks noGrp="1"/>
          </p:cNvSpPr>
          <p:nvPr>
            <p:ph idx="1"/>
          </p:nvPr>
        </p:nvSpPr>
        <p:spPr>
          <a:xfrm>
            <a:off x="6309360" y="2999232"/>
            <a:ext cx="5212080" cy="3310128"/>
          </a:xfrm>
        </p:spPr>
        <p:txBody>
          <a:bodyPr/>
          <a:lstStyle>
            <a:lvl1pPr>
              <a:buSzPct val="70000"/>
              <a:defRPr/>
            </a:lvl1pPr>
            <a:lvl3pPr>
              <a:buSzPct val="70000"/>
              <a:defRPr/>
            </a:lvl3pPr>
            <a:lvl5pPr>
              <a:buSzPct val="7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B41ED8-AC2E-4560-8CC9-E6292DDF25B6}" type="datetime1">
              <a:rPr lang="en-US" smtClean="0"/>
              <a:t>9/13/2025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extLst>
      <p:ext uri="{BB962C8B-B14F-4D97-AF65-F5344CB8AC3E}">
        <p14:creationId xmlns:p14="http://schemas.microsoft.com/office/powerpoint/2010/main" val="2918289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wo content 02">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4663440" cy="5760720"/>
          </a:xfrm>
        </p:spPr>
        <p:txBody>
          <a:bodyPr>
            <a:normAutofit/>
          </a:bodyPr>
          <a:lstStyle>
            <a:lvl1pPr>
              <a:defRPr sz="3600" b="1" spc="100" baseline="0"/>
            </a:lvl1pPr>
          </a:lstStyle>
          <a:p>
            <a:r>
              <a:rPr lang="en-US"/>
              <a:t>Click to edit Master title style</a:t>
            </a:r>
            <a:endParaRPr lang="en-US" dirty="0"/>
          </a:p>
        </p:txBody>
      </p:sp>
      <p:sp>
        <p:nvSpPr>
          <p:cNvPr id="3" name="Content Placeholder 2"/>
          <p:cNvSpPr>
            <a:spLocks noGrp="1"/>
          </p:cNvSpPr>
          <p:nvPr>
            <p:ph idx="1"/>
          </p:nvPr>
        </p:nvSpPr>
        <p:spPr>
          <a:xfrm>
            <a:off x="6309360" y="685800"/>
            <a:ext cx="5212080" cy="2651760"/>
          </a:xfrm>
        </p:spPr>
        <p:txBody>
          <a:bodyPr/>
          <a:lstStyle>
            <a:lvl1pPr marL="0" indent="0">
              <a:buSzPct val="70000"/>
              <a:buNone/>
              <a:defRPr/>
            </a:lvl1pPr>
            <a:lvl2pPr marL="384048" indent="-384048">
              <a:buSzPct val="70000"/>
              <a:buFont typeface="Franklin Gothic Book" panose="020B0503020102020204" pitchFamily="34" charset="0"/>
              <a:buChar char="■"/>
              <a:defRPr/>
            </a:lvl2pPr>
            <a:lvl3pPr marL="914400" indent="-384048">
              <a:buSzPct val="70000"/>
              <a:buFont typeface="Franklin Gothic Book" panose="020B0503020102020204" pitchFamily="34" charset="0"/>
              <a:buChar char="–"/>
              <a:defRPr/>
            </a:lvl3pPr>
            <a:lvl4pPr marL="1371600" indent="-384048">
              <a:buSzPct val="70000"/>
              <a:buFont typeface="Franklin Gothic Book" panose="020B0503020102020204" pitchFamily="34" charset="0"/>
              <a:buChar char="■"/>
              <a:defRPr/>
            </a:lvl4pPr>
            <a:lvl5pPr marL="1828800" indent="-384048">
              <a:buSzPct val="70000"/>
              <a:buFont typeface="Franklin Gothic Book" panose="020B05030201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a:extLst>
              <a:ext uri="{FF2B5EF4-FFF2-40B4-BE49-F238E27FC236}">
                <a16:creationId xmlns:a16="http://schemas.microsoft.com/office/drawing/2014/main" id="{2CFB8D5A-7E59-4AEA-3F66-398413304E12}"/>
              </a:ext>
            </a:extLst>
          </p:cNvPr>
          <p:cNvSpPr>
            <a:spLocks noGrp="1"/>
          </p:cNvSpPr>
          <p:nvPr>
            <p:ph idx="13"/>
          </p:nvPr>
        </p:nvSpPr>
        <p:spPr>
          <a:xfrm>
            <a:off x="6309360" y="3637722"/>
            <a:ext cx="5212080" cy="2651760"/>
          </a:xfrm>
        </p:spPr>
        <p:txBody>
          <a:bodyPr/>
          <a:lstStyle>
            <a:lvl1pPr marL="0" indent="0">
              <a:buSzPct val="70000"/>
              <a:buNone/>
              <a:defRPr/>
            </a:lvl1pPr>
            <a:lvl2pPr marL="384048" indent="-384048">
              <a:buSzPct val="70000"/>
              <a:buFont typeface="Franklin Gothic Book" panose="020B0503020102020204" pitchFamily="34" charset="0"/>
              <a:buChar char="■"/>
              <a:defRPr/>
            </a:lvl2pPr>
            <a:lvl3pPr marL="914400" indent="-384048">
              <a:buSzPct val="70000"/>
              <a:buFont typeface="Franklin Gothic Book" panose="020B0503020102020204" pitchFamily="34" charset="0"/>
              <a:buChar char="–"/>
              <a:defRPr/>
            </a:lvl3pPr>
            <a:lvl4pPr marL="1371600" indent="-384048">
              <a:buSzPct val="70000"/>
              <a:buFont typeface="Franklin Gothic Book" panose="020B0503020102020204" pitchFamily="34" charset="0"/>
              <a:buChar char="■"/>
              <a:defRPr/>
            </a:lvl4pPr>
            <a:lvl5pPr marL="1828800" indent="-384048">
              <a:buSzPct val="70000"/>
              <a:buFont typeface="Franklin Gothic Book" panose="020B05030201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B41ED8-AC2E-4560-8CC9-E6292DDF25B6}" type="datetime1">
              <a:rPr lang="en-US" smtClean="0"/>
              <a:t>9/13/2025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extLst>
      <p:ext uri="{BB962C8B-B14F-4D97-AF65-F5344CB8AC3E}">
        <p14:creationId xmlns:p14="http://schemas.microsoft.com/office/powerpoint/2010/main" val="1140475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02">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10149840" cy="1645920"/>
          </a:xfrm>
        </p:spPr>
        <p:txBody>
          <a:bodyPr>
            <a:normAutofit/>
          </a:bodyPr>
          <a:lstStyle>
            <a:lvl1pPr>
              <a:defRPr sz="3600" b="1" spc="100" baseline="0"/>
            </a:lvl1pPr>
          </a:lstStyle>
          <a:p>
            <a:r>
              <a:rPr lang="en-US"/>
              <a:t>Click to edit Master title style</a:t>
            </a:r>
            <a:endParaRPr lang="en-US" dirty="0"/>
          </a:p>
        </p:txBody>
      </p:sp>
      <p:sp>
        <p:nvSpPr>
          <p:cNvPr id="7" name="Content Placeholder 2">
            <a:extLst>
              <a:ext uri="{FF2B5EF4-FFF2-40B4-BE49-F238E27FC236}">
                <a16:creationId xmlns:a16="http://schemas.microsoft.com/office/drawing/2014/main" id="{B895DBE8-6B89-8EA5-868B-87356D3FAF85}"/>
              </a:ext>
            </a:extLst>
          </p:cNvPr>
          <p:cNvSpPr>
            <a:spLocks noGrp="1"/>
          </p:cNvSpPr>
          <p:nvPr>
            <p:ph idx="13"/>
          </p:nvPr>
        </p:nvSpPr>
        <p:spPr>
          <a:xfrm>
            <a:off x="1426464" y="2743200"/>
            <a:ext cx="10149840" cy="3456432"/>
          </a:xfrm>
        </p:spPr>
        <p:txBody>
          <a:bodyPr/>
          <a:lstStyle>
            <a:lvl1pPr>
              <a:buSzPct val="70000"/>
              <a:defRPr/>
            </a:lvl1pPr>
            <a:lvl3pPr>
              <a:buSzPct val="70000"/>
              <a:defRPr/>
            </a:lvl3pPr>
            <a:lvl5pPr>
              <a:buSzPct val="7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B41ED8-AC2E-4560-8CC9-E6292DDF25B6}" type="datetime1">
              <a:rPr lang="en-US" smtClean="0"/>
              <a:t>9/13/2025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extLst>
      <p:ext uri="{BB962C8B-B14F-4D97-AF65-F5344CB8AC3E}">
        <p14:creationId xmlns:p14="http://schemas.microsoft.com/office/powerpoint/2010/main" val="2500273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ection header 03">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54480" y="1554480"/>
            <a:ext cx="5577840" cy="3840480"/>
          </a:xfrm>
        </p:spPr>
        <p:txBody>
          <a:bodyPr anchor="t">
            <a:noAutofit/>
          </a:bodyPr>
          <a:lstStyle>
            <a:lvl1pPr algn="l">
              <a:defRPr sz="5400" cap="all" baseline="0">
                <a:solidFill>
                  <a:schemeClr val="tx2"/>
                </a:solidFill>
              </a:defRPr>
            </a:lvl1pPr>
          </a:lstStyle>
          <a:p>
            <a:r>
              <a:rPr lang="en-US"/>
              <a:t>Click to edit Master title style</a:t>
            </a:r>
            <a:endParaRPr lang="en-US" dirty="0"/>
          </a:p>
        </p:txBody>
      </p:sp>
      <p:sp>
        <p:nvSpPr>
          <p:cNvPr id="8" name="Picture Placeholder 7">
            <a:extLst>
              <a:ext uri="{FF2B5EF4-FFF2-40B4-BE49-F238E27FC236}">
                <a16:creationId xmlns:a16="http://schemas.microsoft.com/office/drawing/2014/main" id="{65ED42FA-5CCA-F252-5E46-7B0091BCC814}"/>
              </a:ext>
            </a:extLst>
          </p:cNvPr>
          <p:cNvSpPr>
            <a:spLocks noGrp="1"/>
          </p:cNvSpPr>
          <p:nvPr>
            <p:ph type="pic" sz="quarter" idx="10"/>
          </p:nvPr>
        </p:nvSpPr>
        <p:spPr>
          <a:xfrm>
            <a:off x="7653528" y="768096"/>
            <a:ext cx="3776472" cy="5340096"/>
          </a:xfrm>
        </p:spPr>
        <p:txBody>
          <a:bodyPr/>
          <a:lstStyle>
            <a:lvl1pPr marL="0" indent="0">
              <a:buNone/>
              <a:defRPr/>
            </a:lvl1pPr>
          </a:lstStyle>
          <a:p>
            <a:r>
              <a:rPr lang="en-US"/>
              <a:t>Click icon to add picture</a:t>
            </a:r>
            <a:endParaRPr lang="en-US" dirty="0"/>
          </a:p>
        </p:txBody>
      </p:sp>
      <p:sp>
        <p:nvSpPr>
          <p:cNvPr id="4" name="Freeform 6">
            <a:extLst>
              <a:ext uri="{FF2B5EF4-FFF2-40B4-BE49-F238E27FC236}">
                <a16:creationId xmlns:a16="http://schemas.microsoft.com/office/drawing/2014/main" id="{6EBE1C39-C107-91D5-DD19-349AD1A9DEAD}"/>
              </a:ext>
            </a:extLst>
          </p:cNvPr>
          <p:cNvSpPr/>
          <p:nvPr userDrawn="1"/>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1"/>
          </a:solidFill>
          <a:ln w="0">
            <a:noFill/>
            <a:prstDash val="solid"/>
            <a:round/>
            <a:headEnd/>
            <a:tailEnd/>
          </a:ln>
        </p:spPr>
      </p:sp>
    </p:spTree>
    <p:extLst>
      <p:ext uri="{BB962C8B-B14F-4D97-AF65-F5344CB8AC3E}">
        <p14:creationId xmlns:p14="http://schemas.microsoft.com/office/powerpoint/2010/main" val="245648746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5CB83234-995D-4149-8E1E-BC120E9070D5}" type="datetime1">
              <a:rPr lang="en-US" smtClean="0"/>
              <a:t>9/13/2025</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67" r:id="rId4"/>
    <p:sldLayoutId id="2147483671" r:id="rId5"/>
    <p:sldLayoutId id="2147483672" r:id="rId6"/>
    <p:sldLayoutId id="2147483674" r:id="rId7"/>
    <p:sldLayoutId id="2147483675" r:id="rId8"/>
    <p:sldLayoutId id="2147483676" r:id="rId9"/>
    <p:sldLayoutId id="2147483677" r:id="rId10"/>
    <p:sldLayoutId id="2147483649" r:id="rId11"/>
  </p:sldLayoutIdLst>
  <p:hf sldNum="0" hdr="0" ftr="0" dt="0"/>
  <p:txStyles>
    <p:titleStyle>
      <a:lvl1pPr algn="l" defTabSz="914400" rtl="0" eaLnBrk="1" latinLnBrk="0" hangingPunct="1">
        <a:lnSpc>
          <a:spcPct val="89000"/>
        </a:lnSpc>
        <a:spcBef>
          <a:spcPct val="0"/>
        </a:spcBef>
        <a:buNone/>
        <a:defRPr sz="4400" b="1" kern="1200" cap="all" spc="1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47C47-EF1D-4B02-906B-219155AD8D0F}"/>
              </a:ext>
            </a:extLst>
          </p:cNvPr>
          <p:cNvSpPr>
            <a:spLocks noGrp="1"/>
          </p:cNvSpPr>
          <p:nvPr>
            <p:ph type="ctrTitle"/>
          </p:nvPr>
        </p:nvSpPr>
        <p:spPr>
          <a:xfrm>
            <a:off x="1554480" y="1554480"/>
            <a:ext cx="9052560" cy="2377440"/>
          </a:xfrm>
        </p:spPr>
        <p:txBody>
          <a:bodyPr anchor="t" anchorCtr="0">
            <a:normAutofit fontScale="90000"/>
          </a:bodyPr>
          <a:lstStyle/>
          <a:p>
            <a:r>
              <a:rPr lang="en-US" dirty="0"/>
              <a:t>DELIVERY BOT – CYBER TITANS</a:t>
            </a:r>
            <a:br>
              <a:rPr lang="en-US" dirty="0"/>
            </a:br>
            <a:br>
              <a:rPr lang="en-US" dirty="0"/>
            </a:br>
            <a:r>
              <a:rPr lang="en-US" dirty="0"/>
              <a:t>REMOTE CONTROLLED DELIVERY SYSTEM</a:t>
            </a:r>
          </a:p>
        </p:txBody>
      </p:sp>
      <p:sp>
        <p:nvSpPr>
          <p:cNvPr id="3" name="Subtitle 2">
            <a:extLst>
              <a:ext uri="{FF2B5EF4-FFF2-40B4-BE49-F238E27FC236}">
                <a16:creationId xmlns:a16="http://schemas.microsoft.com/office/drawing/2014/main" id="{36A0527F-C5FD-4E9B-9F21-5D1FBA31314B}"/>
              </a:ext>
            </a:extLst>
          </p:cNvPr>
          <p:cNvSpPr>
            <a:spLocks noGrp="1"/>
          </p:cNvSpPr>
          <p:nvPr>
            <p:ph type="subTitle" idx="1"/>
          </p:nvPr>
        </p:nvSpPr>
        <p:spPr>
          <a:xfrm>
            <a:off x="1554480" y="4242816"/>
            <a:ext cx="9052560" cy="1188720"/>
          </a:xfrm>
        </p:spPr>
        <p:txBody>
          <a:bodyPr vert="horz" lIns="91440" tIns="45720" rIns="91440" bIns="45720" rtlCol="0" anchor="b" anchorCtr="0">
            <a:normAutofit/>
          </a:bodyPr>
          <a:lstStyle/>
          <a:p>
            <a:r>
              <a:rPr lang="en-US" dirty="0"/>
              <a:t>M.SHREEMATHI</a:t>
            </a:r>
          </a:p>
          <a:p>
            <a:r>
              <a:rPr lang="en-US" dirty="0"/>
              <a:t>SANDHIYA</a:t>
            </a:r>
          </a:p>
        </p:txBody>
      </p:sp>
    </p:spTree>
    <p:extLst>
      <p:ext uri="{BB962C8B-B14F-4D97-AF65-F5344CB8AC3E}">
        <p14:creationId xmlns:p14="http://schemas.microsoft.com/office/powerpoint/2010/main" val="745576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2181D-911C-1343-7267-E35AC86CCA0E}"/>
              </a:ext>
            </a:extLst>
          </p:cNvPr>
          <p:cNvSpPr>
            <a:spLocks noGrp="1"/>
          </p:cNvSpPr>
          <p:nvPr>
            <p:ph type="title"/>
          </p:nvPr>
        </p:nvSpPr>
        <p:spPr>
          <a:xfrm>
            <a:off x="1197569" y="991583"/>
            <a:ext cx="5107858" cy="5866417"/>
          </a:xfrm>
          <a:noFill/>
        </p:spPr>
        <p:txBody>
          <a:bodyPr>
            <a:noAutofit/>
          </a:bodyPr>
          <a:lstStyle/>
          <a:p>
            <a:r>
              <a:rPr lang="en-US" dirty="0"/>
              <a:t>Problem statement</a:t>
            </a:r>
          </a:p>
        </p:txBody>
      </p:sp>
      <p:sp>
        <p:nvSpPr>
          <p:cNvPr id="3" name="Content Placeholder 2">
            <a:extLst>
              <a:ext uri="{FF2B5EF4-FFF2-40B4-BE49-F238E27FC236}">
                <a16:creationId xmlns:a16="http://schemas.microsoft.com/office/drawing/2014/main" id="{9BEA8735-F1DC-1DE6-0A38-429B2F660F8A}"/>
              </a:ext>
            </a:extLst>
          </p:cNvPr>
          <p:cNvSpPr>
            <a:spLocks noGrp="1"/>
          </p:cNvSpPr>
          <p:nvPr>
            <p:ph idx="1"/>
          </p:nvPr>
        </p:nvSpPr>
        <p:spPr>
          <a:xfrm>
            <a:off x="6309360" y="685800"/>
            <a:ext cx="5212080" cy="5760720"/>
          </a:xfrm>
          <a:noFill/>
        </p:spPr>
        <p:txBody>
          <a:bodyPr/>
          <a:lstStyle/>
          <a:p>
            <a:pPr marL="0" indent="0">
              <a:buNone/>
            </a:pPr>
            <a:endParaRPr lang="en-US" dirty="0"/>
          </a:p>
        </p:txBody>
      </p:sp>
      <p:sp>
        <p:nvSpPr>
          <p:cNvPr id="4" name="TextBox 3">
            <a:extLst>
              <a:ext uri="{FF2B5EF4-FFF2-40B4-BE49-F238E27FC236}">
                <a16:creationId xmlns:a16="http://schemas.microsoft.com/office/drawing/2014/main" id="{C33D466B-738C-8F5A-8DB7-ACCC14DB8F1D}"/>
              </a:ext>
            </a:extLst>
          </p:cNvPr>
          <p:cNvSpPr txBox="1"/>
          <p:nvPr/>
        </p:nvSpPr>
        <p:spPr>
          <a:xfrm>
            <a:off x="1023538" y="1689611"/>
            <a:ext cx="10563777" cy="3970318"/>
          </a:xfrm>
          <a:prstGeom prst="rect">
            <a:avLst/>
          </a:prstGeom>
          <a:noFill/>
        </p:spPr>
        <p:txBody>
          <a:bodyPr wrap="square" rtlCol="0">
            <a:spAutoFit/>
          </a:bodyPr>
          <a:lstStyle/>
          <a:p>
            <a:r>
              <a:rPr lang="en-US" sz="2800" dirty="0">
                <a:latin typeface="ADLaM Display" panose="02010000000000000000" pitchFamily="2" charset="0"/>
                <a:ea typeface="ADLaM Display" panose="02010000000000000000" pitchFamily="2" charset="0"/>
                <a:cs typeface="ADLaM Display" panose="02010000000000000000" pitchFamily="2" charset="0"/>
              </a:rPr>
              <a:t>In today’s world, delivery systems have become an essential part of daily life. However, most existing delivery bots face limitations in terms of flexibility and security. Line-following delivery bots are restricted to fixed paths. One major concern is the safety of the package, as there is no mechanism to check whether the delivery box has been tampered with or opened before reaching its destination. These gaps highlight the need for a system that provides both control and security while keeping costs affordable.</a:t>
            </a:r>
            <a:endParaRPr lang="en-IN" sz="2800" dirty="0">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4169552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1371600" y="685800"/>
            <a:ext cx="4297680" cy="5760720"/>
          </a:xfrm>
          <a:noFill/>
        </p:spPr>
        <p:txBody>
          <a:bodyPr>
            <a:noAutofit/>
          </a:bodyPr>
          <a:lstStyle/>
          <a:p>
            <a:r>
              <a:rPr lang="en-US" dirty="0"/>
              <a:t>OBJECTIVE</a:t>
            </a:r>
          </a:p>
        </p:txBody>
      </p:sp>
      <p:sp>
        <p:nvSpPr>
          <p:cNvPr id="3" name="Content Placeholder 2">
            <a:extLst>
              <a:ext uri="{FF2B5EF4-FFF2-40B4-BE49-F238E27FC236}">
                <a16:creationId xmlns:a16="http://schemas.microsoft.com/office/drawing/2014/main" id="{A6A33159-D030-2F82-A142-F75940728319}"/>
              </a:ext>
            </a:extLst>
          </p:cNvPr>
          <p:cNvSpPr>
            <a:spLocks noGrp="1"/>
          </p:cNvSpPr>
          <p:nvPr>
            <p:ph idx="1"/>
          </p:nvPr>
        </p:nvSpPr>
        <p:spPr>
          <a:xfrm>
            <a:off x="1371599" y="1767348"/>
            <a:ext cx="10417277" cy="5760720"/>
          </a:xfrm>
          <a:noFill/>
        </p:spPr>
        <p:txBody>
          <a:bodyPr>
            <a:normAutofit/>
          </a:bodyPr>
          <a:lstStyle/>
          <a:p>
            <a:pPr marL="0" indent="0">
              <a:buNone/>
            </a:pPr>
            <a:r>
              <a:rPr lang="en-US" sz="2800" dirty="0">
                <a:latin typeface="ADLaM Display" panose="02010000000000000000" pitchFamily="2" charset="0"/>
                <a:ea typeface="ADLaM Display" panose="02010000000000000000" pitchFamily="2" charset="0"/>
                <a:cs typeface="ADLaM Display" panose="02010000000000000000" pitchFamily="2" charset="0"/>
              </a:rPr>
              <a:t>The primary objective of our project is to design and implement a Remote-controlled delivery bot that ensures both efficiency and safety. We aim to provide a solution where the user can navigate the bot in real time with the help of a camera, while also maintaining the security of the package using an ultrasonic sensor. The objective is not only to enable smooth transportation of items but also to guarantee that the box remains closed until the bot reaches the delivery point. In this way, our goal is to bridge the gap between convenience, control, and trust in small-scale delivery systems.</a:t>
            </a:r>
          </a:p>
        </p:txBody>
      </p:sp>
    </p:spTree>
    <p:extLst>
      <p:ext uri="{BB962C8B-B14F-4D97-AF65-F5344CB8AC3E}">
        <p14:creationId xmlns:p14="http://schemas.microsoft.com/office/powerpoint/2010/main" val="3666674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A15DE-D135-0710-9984-A0A55E960CB0}"/>
              </a:ext>
            </a:extLst>
          </p:cNvPr>
          <p:cNvSpPr>
            <a:spLocks noGrp="1"/>
          </p:cNvSpPr>
          <p:nvPr>
            <p:ph type="title"/>
          </p:nvPr>
        </p:nvSpPr>
        <p:spPr>
          <a:xfrm>
            <a:off x="1371599" y="685800"/>
            <a:ext cx="10082981" cy="2377440"/>
          </a:xfrm>
          <a:noFill/>
        </p:spPr>
        <p:txBody>
          <a:bodyPr>
            <a:noAutofit/>
          </a:bodyPr>
          <a:lstStyle/>
          <a:p>
            <a:r>
              <a:rPr lang="en-US" dirty="0">
                <a:latin typeface="ADLaM Display" panose="02010000000000000000" pitchFamily="2" charset="0"/>
                <a:ea typeface="ADLaM Display" panose="02010000000000000000" pitchFamily="2" charset="0"/>
                <a:cs typeface="ADLaM Display" panose="02010000000000000000" pitchFamily="2" charset="0"/>
              </a:rPr>
              <a:t>Components Used</a:t>
            </a:r>
            <a:endParaRPr lang="en-US" dirty="0"/>
          </a:p>
        </p:txBody>
      </p:sp>
      <p:sp>
        <p:nvSpPr>
          <p:cNvPr id="3" name="Content Placeholder 2">
            <a:extLst>
              <a:ext uri="{FF2B5EF4-FFF2-40B4-BE49-F238E27FC236}">
                <a16:creationId xmlns:a16="http://schemas.microsoft.com/office/drawing/2014/main" id="{ECC8AA23-D8D0-93BE-5C5F-103A750B0D2F}"/>
              </a:ext>
            </a:extLst>
          </p:cNvPr>
          <p:cNvSpPr>
            <a:spLocks noGrp="1"/>
          </p:cNvSpPr>
          <p:nvPr>
            <p:ph idx="1"/>
          </p:nvPr>
        </p:nvSpPr>
        <p:spPr>
          <a:xfrm>
            <a:off x="1161814" y="1570703"/>
            <a:ext cx="9868371" cy="2377440"/>
          </a:xfrm>
          <a:noFill/>
        </p:spPr>
        <p:txBody>
          <a:bodyPr vert="horz" lIns="91440" tIns="45720" rIns="91440" bIns="45720" rtlCol="0" anchor="t">
            <a:noAutofit/>
          </a:bodyPr>
          <a:lstStyle/>
          <a:p>
            <a:r>
              <a:rPr lang="en-US" sz="2400" dirty="0">
                <a:latin typeface="ADLaM Display" panose="02010000000000000000" pitchFamily="2" charset="0"/>
                <a:ea typeface="ADLaM Display" panose="02010000000000000000" pitchFamily="2" charset="0"/>
                <a:cs typeface="ADLaM Display" panose="02010000000000000000" pitchFamily="2" charset="0"/>
              </a:rPr>
              <a:t>HC-05 Bluetooth module — for remote control </a:t>
            </a:r>
          </a:p>
          <a:p>
            <a:r>
              <a:rPr lang="en-US" sz="2400" dirty="0">
                <a:latin typeface="ADLaM Display" panose="02010000000000000000" pitchFamily="2" charset="0"/>
                <a:ea typeface="ADLaM Display" panose="02010000000000000000" pitchFamily="2" charset="0"/>
                <a:cs typeface="ADLaM Display" panose="02010000000000000000" pitchFamily="2" charset="0"/>
              </a:rPr>
              <a:t>Arduino — main controller.</a:t>
            </a:r>
          </a:p>
          <a:p>
            <a:r>
              <a:rPr lang="en-US" sz="2400" dirty="0">
                <a:latin typeface="ADLaM Display" panose="02010000000000000000" pitchFamily="2" charset="0"/>
                <a:ea typeface="ADLaM Display" panose="02010000000000000000" pitchFamily="2" charset="0"/>
                <a:cs typeface="ADLaM Display" panose="02010000000000000000" pitchFamily="2" charset="0"/>
              </a:rPr>
              <a:t>Motor driver DRV8833— to drive DC motors.</a:t>
            </a:r>
          </a:p>
          <a:p>
            <a:r>
              <a:rPr lang="en-US" sz="2400" dirty="0">
                <a:latin typeface="ADLaM Display" panose="02010000000000000000" pitchFamily="2" charset="0"/>
                <a:ea typeface="ADLaM Display" panose="02010000000000000000" pitchFamily="2" charset="0"/>
                <a:cs typeface="ADLaM Display" panose="02010000000000000000" pitchFamily="2" charset="0"/>
              </a:rPr>
              <a:t>DC motors and chassis — movement platform.</a:t>
            </a:r>
          </a:p>
          <a:p>
            <a:r>
              <a:rPr lang="en-US" sz="2400" dirty="0">
                <a:latin typeface="ADLaM Display" panose="02010000000000000000" pitchFamily="2" charset="0"/>
                <a:ea typeface="ADLaM Display" panose="02010000000000000000" pitchFamily="2" charset="0"/>
                <a:cs typeface="ADLaM Display" panose="02010000000000000000" pitchFamily="2" charset="0"/>
              </a:rPr>
              <a:t>Li ion battery— power source.</a:t>
            </a:r>
          </a:p>
          <a:p>
            <a:r>
              <a:rPr lang="en-US" sz="2400" dirty="0">
                <a:latin typeface="ADLaM Display" panose="02010000000000000000" pitchFamily="2" charset="0"/>
                <a:ea typeface="ADLaM Display" panose="02010000000000000000" pitchFamily="2" charset="0"/>
                <a:cs typeface="ADLaM Display" panose="02010000000000000000" pitchFamily="2" charset="0"/>
              </a:rPr>
              <a:t>Esp 32 cam —live streaming to delivery.</a:t>
            </a:r>
          </a:p>
          <a:p>
            <a:r>
              <a:rPr lang="en-US" sz="2400" dirty="0">
                <a:latin typeface="ADLaM Display" panose="02010000000000000000" pitchFamily="2" charset="0"/>
                <a:ea typeface="ADLaM Display" panose="02010000000000000000" pitchFamily="2" charset="0"/>
                <a:cs typeface="ADLaM Display" panose="02010000000000000000" pitchFamily="2" charset="0"/>
              </a:rPr>
              <a:t>Small box / tray mounted on top — to hold the load.</a:t>
            </a:r>
          </a:p>
          <a:p>
            <a:r>
              <a:rPr lang="en-US" sz="2400" dirty="0">
                <a:latin typeface="ADLaM Display" panose="02010000000000000000" pitchFamily="2" charset="0"/>
                <a:ea typeface="ADLaM Display" panose="02010000000000000000" pitchFamily="2" charset="0"/>
                <a:cs typeface="ADLaM Display" panose="02010000000000000000" pitchFamily="2" charset="0"/>
              </a:rPr>
              <a:t>Ultrasonic sensor – To detect the presence of box.</a:t>
            </a:r>
          </a:p>
        </p:txBody>
      </p:sp>
    </p:spTree>
    <p:extLst>
      <p:ext uri="{BB962C8B-B14F-4D97-AF65-F5344CB8AC3E}">
        <p14:creationId xmlns:p14="http://schemas.microsoft.com/office/powerpoint/2010/main" val="2737241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C27C8-165C-5513-DB4B-9D840097C545}"/>
              </a:ext>
            </a:extLst>
          </p:cNvPr>
          <p:cNvSpPr>
            <a:spLocks noGrp="1"/>
          </p:cNvSpPr>
          <p:nvPr>
            <p:ph type="title"/>
          </p:nvPr>
        </p:nvSpPr>
        <p:spPr>
          <a:xfrm>
            <a:off x="1255580" y="548640"/>
            <a:ext cx="5212080" cy="684817"/>
          </a:xfrm>
          <a:noFill/>
        </p:spPr>
        <p:txBody>
          <a:bodyPr>
            <a:noAutofit/>
          </a:bodyPr>
          <a:lstStyle/>
          <a:p>
            <a:r>
              <a:rPr lang="en-US" dirty="0"/>
              <a:t>WORKING PRINCIPLE</a:t>
            </a:r>
          </a:p>
        </p:txBody>
      </p:sp>
      <p:sp>
        <p:nvSpPr>
          <p:cNvPr id="3" name="Content Placeholder 2">
            <a:extLst>
              <a:ext uri="{FF2B5EF4-FFF2-40B4-BE49-F238E27FC236}">
                <a16:creationId xmlns:a16="http://schemas.microsoft.com/office/drawing/2014/main" id="{FACE640F-7F5A-BDB7-205D-765FA80B6796}"/>
              </a:ext>
            </a:extLst>
          </p:cNvPr>
          <p:cNvSpPr>
            <a:spLocks noGrp="1"/>
          </p:cNvSpPr>
          <p:nvPr>
            <p:ph idx="1"/>
          </p:nvPr>
        </p:nvSpPr>
        <p:spPr>
          <a:xfrm>
            <a:off x="1255580" y="1888188"/>
            <a:ext cx="10269794" cy="3310128"/>
          </a:xfrm>
          <a:noFill/>
        </p:spPr>
        <p:txBody>
          <a:bodyPr vert="horz" lIns="91440" tIns="45720" rIns="91440" bIns="45720" rtlCol="0" anchor="t">
            <a:noAutofit/>
          </a:bodyPr>
          <a:lstStyle/>
          <a:p>
            <a:pPr marL="0" indent="0">
              <a:buNone/>
            </a:pPr>
            <a:r>
              <a:rPr lang="en-US" sz="2400" dirty="0">
                <a:latin typeface="ADLaM Display" panose="02010000000000000000" pitchFamily="2" charset="0"/>
                <a:ea typeface="ADLaM Display" panose="02010000000000000000" pitchFamily="2" charset="0"/>
                <a:cs typeface="ADLaM Display" panose="02010000000000000000" pitchFamily="2" charset="0"/>
              </a:rPr>
              <a:t>The working principle of our delivery bot is simple yet effective. The bot is navigated remotely by the user through either a mobile application. A camera mounted on the bot provides live streaming, allowing the user to see the path and guide the bot to its destination. The package is stored in a box fitted on top of the bot. An ultrasonic sensor monitors the lid of the box by detecting the distance. If the lid is in its normal closed position, the sensor records a constant reading. This ensures that any unauthorized attempt to open the box is instantly identified, making the system secure as well as practical</a:t>
            </a:r>
          </a:p>
        </p:txBody>
      </p:sp>
    </p:spTree>
    <p:extLst>
      <p:ext uri="{BB962C8B-B14F-4D97-AF65-F5344CB8AC3E}">
        <p14:creationId xmlns:p14="http://schemas.microsoft.com/office/powerpoint/2010/main" val="729609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AC361-0D7A-DC05-86B5-6DD77D322F5B}"/>
              </a:ext>
            </a:extLst>
          </p:cNvPr>
          <p:cNvSpPr>
            <a:spLocks noGrp="1"/>
          </p:cNvSpPr>
          <p:nvPr>
            <p:ph type="title"/>
          </p:nvPr>
        </p:nvSpPr>
        <p:spPr>
          <a:xfrm>
            <a:off x="1371600" y="685800"/>
            <a:ext cx="4663440" cy="5760720"/>
          </a:xfrm>
          <a:noFill/>
        </p:spPr>
        <p:txBody>
          <a:bodyPr>
            <a:noAutofit/>
          </a:bodyPr>
          <a:lstStyle/>
          <a:p>
            <a:r>
              <a:rPr lang="en-US" dirty="0"/>
              <a:t>WHAT IS INNOVATIVE</a:t>
            </a:r>
          </a:p>
        </p:txBody>
      </p:sp>
      <p:sp>
        <p:nvSpPr>
          <p:cNvPr id="3" name="Content Placeholder 2">
            <a:extLst>
              <a:ext uri="{FF2B5EF4-FFF2-40B4-BE49-F238E27FC236}">
                <a16:creationId xmlns:a16="http://schemas.microsoft.com/office/drawing/2014/main" id="{1BE98EFF-197D-3136-70B9-7BBD30A48931}"/>
              </a:ext>
            </a:extLst>
          </p:cNvPr>
          <p:cNvSpPr>
            <a:spLocks noGrp="1"/>
          </p:cNvSpPr>
          <p:nvPr>
            <p:ph idx="1"/>
          </p:nvPr>
        </p:nvSpPr>
        <p:spPr>
          <a:xfrm>
            <a:off x="1249680" y="1402080"/>
            <a:ext cx="8564880" cy="2651760"/>
          </a:xfrm>
          <a:noFill/>
        </p:spPr>
        <p:txBody>
          <a:bodyPr vert="horz" lIns="91440" tIns="45720" rIns="91440" bIns="45720" rtlCol="0" anchor="t">
            <a:noAutofit/>
          </a:bodyPr>
          <a:lstStyle/>
          <a:p>
            <a:r>
              <a:rPr lang="en-US" sz="2400" dirty="0">
                <a:latin typeface="ADLaM Display" panose="02010000000000000000" pitchFamily="2" charset="0"/>
                <a:ea typeface="ADLaM Display" panose="02010000000000000000" pitchFamily="2" charset="0"/>
                <a:cs typeface="ADLaM Display" panose="02010000000000000000" pitchFamily="2" charset="0"/>
              </a:rPr>
              <a:t>What makes our project innovative is the integration of a live monitoring system with an intelligent security mechanism in a compact and cost-effective delivery bot.</a:t>
            </a:r>
          </a:p>
          <a:p>
            <a:r>
              <a:rPr lang="en-US" sz="2400" dirty="0">
                <a:latin typeface="ADLaM Display" panose="02010000000000000000" pitchFamily="2" charset="0"/>
                <a:ea typeface="ADLaM Display" panose="02010000000000000000" pitchFamily="2" charset="0"/>
                <a:cs typeface="ADLaM Display" panose="02010000000000000000" pitchFamily="2" charset="0"/>
              </a:rPr>
              <a:t> Unlike traditional bots that simply carry goods from one place to another, our design adds a layer of trust and transparency through its camera and ultrasonic detection system. </a:t>
            </a:r>
          </a:p>
          <a:p>
            <a:r>
              <a:rPr lang="en-US" sz="2400" dirty="0">
                <a:latin typeface="ADLaM Display" panose="02010000000000000000" pitchFamily="2" charset="0"/>
                <a:ea typeface="ADLaM Display" panose="02010000000000000000" pitchFamily="2" charset="0"/>
                <a:cs typeface="ADLaM Display" panose="02010000000000000000" pitchFamily="2" charset="0"/>
              </a:rPr>
              <a:t>This innovation lies in ensuring package safety without relying on complex or expensive technologies. </a:t>
            </a:r>
          </a:p>
          <a:p>
            <a:r>
              <a:rPr lang="en-US" sz="2400" dirty="0">
                <a:latin typeface="ADLaM Display" panose="02010000000000000000" pitchFamily="2" charset="0"/>
                <a:ea typeface="ADLaM Display" panose="02010000000000000000" pitchFamily="2" charset="0"/>
                <a:cs typeface="ADLaM Display" panose="02010000000000000000" pitchFamily="2" charset="0"/>
              </a:rPr>
              <a:t>The bot is not just a delivery tool, but also a surveillance and security unit that reassures both the sender and the receiver that the package remains untouched throughout the delivery.</a:t>
            </a:r>
          </a:p>
        </p:txBody>
      </p:sp>
    </p:spTree>
    <p:extLst>
      <p:ext uri="{BB962C8B-B14F-4D97-AF65-F5344CB8AC3E}">
        <p14:creationId xmlns:p14="http://schemas.microsoft.com/office/powerpoint/2010/main" val="1210802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215CE58D-2739-522B-7C3A-6A7C985360C0}"/>
              </a:ext>
            </a:extLst>
          </p:cNvPr>
          <p:cNvSpPr>
            <a:spLocks noGrp="1"/>
          </p:cNvSpPr>
          <p:nvPr>
            <p:ph idx="1"/>
          </p:nvPr>
        </p:nvSpPr>
        <p:spPr>
          <a:xfrm>
            <a:off x="1264920" y="1318260"/>
            <a:ext cx="10050780" cy="4693920"/>
          </a:xfrm>
          <a:noFill/>
        </p:spPr>
        <p:txBody>
          <a:bodyPr vert="horz" lIns="91440" tIns="45720" rIns="91440" bIns="45720" rtlCol="0" anchor="t">
            <a:normAutofit fontScale="77500" lnSpcReduction="20000"/>
          </a:bodyPr>
          <a:lstStyle/>
          <a:p>
            <a:r>
              <a:rPr lang="en-US" sz="3200" dirty="0">
                <a:latin typeface="ADLaM Display" panose="02010000000000000000" pitchFamily="2" charset="0"/>
                <a:ea typeface="ADLaM Display" panose="02010000000000000000" pitchFamily="2" charset="0"/>
                <a:cs typeface="ADLaM Display" panose="02010000000000000000" pitchFamily="2" charset="0"/>
              </a:rPr>
              <a:t>Our delivery bot stands out because of the features and advantages it provides. </a:t>
            </a:r>
          </a:p>
          <a:p>
            <a:r>
              <a:rPr lang="en-US" sz="3200" dirty="0">
                <a:latin typeface="ADLaM Display" panose="02010000000000000000" pitchFamily="2" charset="0"/>
                <a:ea typeface="ADLaM Display" panose="02010000000000000000" pitchFamily="2" charset="0"/>
                <a:cs typeface="ADLaM Display" panose="02010000000000000000" pitchFamily="2" charset="0"/>
              </a:rPr>
              <a:t>The remote-control capability offers complete flexibility, allowing the bot to move freely in different environments instead of being restricted to predefined paths. </a:t>
            </a:r>
          </a:p>
          <a:p>
            <a:r>
              <a:rPr lang="en-US" sz="3200" dirty="0">
                <a:latin typeface="ADLaM Display" panose="02010000000000000000" pitchFamily="2" charset="0"/>
                <a:ea typeface="ADLaM Display" panose="02010000000000000000" pitchFamily="2" charset="0"/>
                <a:cs typeface="ADLaM Display" panose="02010000000000000000" pitchFamily="2" charset="0"/>
              </a:rPr>
              <a:t>The camera gives users the confidence of real-time monitoring, while the ultrasonic sensor ensures that the package remains protected until the delivery is complete.</a:t>
            </a:r>
          </a:p>
          <a:p>
            <a:endParaRPr lang="en-US" sz="3200" dirty="0">
              <a:latin typeface="ADLaM Display" panose="02010000000000000000" pitchFamily="2" charset="0"/>
              <a:ea typeface="ADLaM Display" panose="02010000000000000000" pitchFamily="2" charset="0"/>
              <a:cs typeface="ADLaM Display" panose="02010000000000000000" pitchFamily="2" charset="0"/>
            </a:endParaRPr>
          </a:p>
          <a:p>
            <a:pPr marL="0" indent="0">
              <a:buNone/>
            </a:pPr>
            <a:r>
              <a:rPr lang="en-US" sz="3200" dirty="0">
                <a:latin typeface="ADLaM Display" panose="02010000000000000000" pitchFamily="2" charset="0"/>
                <a:ea typeface="ADLaM Display" panose="02010000000000000000" pitchFamily="2" charset="0"/>
                <a:cs typeface="ADLaM Display" panose="02010000000000000000" pitchFamily="2" charset="0"/>
              </a:rPr>
              <a:t> Together, these features make the bot both practical and secure. The advantage of our system lies in its low cost, adaptability, and reliability, which make it suitable for small-scale delivery applications where safety and control are of utmost importance.</a:t>
            </a:r>
          </a:p>
        </p:txBody>
      </p:sp>
    </p:spTree>
    <p:extLst>
      <p:ext uri="{BB962C8B-B14F-4D97-AF65-F5344CB8AC3E}">
        <p14:creationId xmlns:p14="http://schemas.microsoft.com/office/powerpoint/2010/main" val="4259977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6D971-8CE7-B61D-4BC6-E16872DD740A}"/>
              </a:ext>
            </a:extLst>
          </p:cNvPr>
          <p:cNvSpPr>
            <a:spLocks noGrp="1"/>
          </p:cNvSpPr>
          <p:nvPr>
            <p:ph type="title"/>
          </p:nvPr>
        </p:nvSpPr>
        <p:spPr>
          <a:xfrm>
            <a:off x="4677508" y="2446020"/>
            <a:ext cx="4663440" cy="2377440"/>
          </a:xfrm>
        </p:spPr>
        <p:txBody>
          <a:bodyPr/>
          <a:lstStyle/>
          <a:p>
            <a:r>
              <a:rPr lang="en-IN" dirty="0"/>
              <a:t>THANK YOU</a:t>
            </a:r>
          </a:p>
        </p:txBody>
      </p:sp>
      <p:sp>
        <p:nvSpPr>
          <p:cNvPr id="3" name="Content Placeholder 2">
            <a:extLst>
              <a:ext uri="{FF2B5EF4-FFF2-40B4-BE49-F238E27FC236}">
                <a16:creationId xmlns:a16="http://schemas.microsoft.com/office/drawing/2014/main" id="{1BAA3D1F-76A0-C02B-F791-F3A8328F4415}"/>
              </a:ext>
            </a:extLst>
          </p:cNvPr>
          <p:cNvSpPr>
            <a:spLocks noGrp="1"/>
          </p:cNvSpPr>
          <p:nvPr>
            <p:ph idx="1"/>
          </p:nvPr>
        </p:nvSpPr>
        <p:spPr/>
        <p:txBody>
          <a:bodyPr/>
          <a:lstStyle/>
          <a:p>
            <a:endParaRPr lang="en-IN"/>
          </a:p>
        </p:txBody>
      </p:sp>
      <p:sp>
        <p:nvSpPr>
          <p:cNvPr id="4" name="Content Placeholder 3">
            <a:extLst>
              <a:ext uri="{FF2B5EF4-FFF2-40B4-BE49-F238E27FC236}">
                <a16:creationId xmlns:a16="http://schemas.microsoft.com/office/drawing/2014/main" id="{E1A42A92-BAD9-5C38-9226-42A2D03A43A9}"/>
              </a:ext>
            </a:extLst>
          </p:cNvPr>
          <p:cNvSpPr>
            <a:spLocks noGrp="1"/>
          </p:cNvSpPr>
          <p:nvPr>
            <p:ph idx="13"/>
          </p:nvPr>
        </p:nvSpPr>
        <p:spPr/>
        <p:txBody>
          <a:bodyPr/>
          <a:lstStyle/>
          <a:p>
            <a:endParaRPr lang="en-IN"/>
          </a:p>
        </p:txBody>
      </p:sp>
    </p:spTree>
    <p:extLst>
      <p:ext uri="{BB962C8B-B14F-4D97-AF65-F5344CB8AC3E}">
        <p14:creationId xmlns:p14="http://schemas.microsoft.com/office/powerpoint/2010/main" val="2266548909"/>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34357615_win32_EF_v3" id="{E0D2F1F9-7AB8-4CD0-BAF5-572B3B8BE236}" vid="{36B7CD22-9CE9-4A36-A2A9-2F6B82431D8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30" ma:contentTypeDescription="Create a new document." ma:contentTypeScope="" ma:versionID="cec0622158e8f13124e9e8fd4de31bd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b52f30ab005d15df08657af532e6e38"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element ref="ns2: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hidden="true"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hidden="tru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hidden="true" ma:internalName="Background" ma:readOnly="false">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element name="MediaServiceBillingMetadata" ma:index="33" nillable="true" ma:displayName="MediaServiceBillingMetadata" ma:hidden="true" ma:internalName="MediaServiceBillingMetadata"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C45FB24-BEC6-4D44-888B-84AEBBA2DC09}">
  <ds:schemaRefs>
    <ds:schemaRef ds:uri="http://schemas.microsoft.com/sharepoint/v3/contenttype/forms"/>
  </ds:schemaRefs>
</ds:datastoreItem>
</file>

<file path=customXml/itemProps2.xml><?xml version="1.0" encoding="utf-8"?>
<ds:datastoreItem xmlns:ds="http://schemas.openxmlformats.org/officeDocument/2006/customXml" ds:itemID="{3FD9A38F-9A2C-42E5-9013-4C4B1FFCB4F6}">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648BEDAE-AC7E-4F41-A2BD-A46A860958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Crop design</Template>
  <TotalTime>40</TotalTime>
  <Words>627</Words>
  <Application>Microsoft Office PowerPoint</Application>
  <PresentationFormat>Widescreen</PresentationFormat>
  <Paragraphs>29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ADLaM Display</vt:lpstr>
      <vt:lpstr>Calibri</vt:lpstr>
      <vt:lpstr>Franklin Gothic Book</vt:lpstr>
      <vt:lpstr>Crop</vt:lpstr>
      <vt:lpstr>DELIVERY BOT – CYBER TITANS  REMOTE CONTROLLED DELIVERY SYSTEM</vt:lpstr>
      <vt:lpstr>Problem statement</vt:lpstr>
      <vt:lpstr>OBJECTIVE</vt:lpstr>
      <vt:lpstr>Components Used</vt:lpstr>
      <vt:lpstr>WORKING PRINCIPLE</vt:lpstr>
      <vt:lpstr>WHAT IS INNOVATIVE</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 SHREEMATHI</dc:creator>
  <cp:lastModifiedBy>M. SHREEMATHI</cp:lastModifiedBy>
  <cp:revision>2</cp:revision>
  <dcterms:created xsi:type="dcterms:W3CDTF">2025-09-12T00:05:07Z</dcterms:created>
  <dcterms:modified xsi:type="dcterms:W3CDTF">2025-09-13T08:03:39Z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