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60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7F044-CBB3-4A2F-81B7-21F575AA783B}" type="datetimeFigureOut">
              <a:rPr lang="en-IN" smtClean="0"/>
              <a:t>10-04-2017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2B32D-E2E4-4C0A-B6D3-298DE98F56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5297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7F044-CBB3-4A2F-81B7-21F575AA783B}" type="datetimeFigureOut">
              <a:rPr lang="en-IN" smtClean="0"/>
              <a:t>10-04-2017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2B32D-E2E4-4C0A-B6D3-298DE98F56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7456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7F044-CBB3-4A2F-81B7-21F575AA783B}" type="datetimeFigureOut">
              <a:rPr lang="en-IN" smtClean="0"/>
              <a:t>10-04-2017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2B32D-E2E4-4C0A-B6D3-298DE98F56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33644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0A50F5-DA72-439D-B4AB-791CCE4A6EDB}" type="datetimeFigureOut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10-04-2017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921110-22A6-4A78-A572-62C08157382B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04319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0A50F5-DA72-439D-B4AB-791CCE4A6EDB}" type="datetimeFigureOut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10-04-2017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921110-22A6-4A78-A572-62C08157382B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67317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0A50F5-DA72-439D-B4AB-791CCE4A6EDB}" type="datetimeFigureOut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10-04-2017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921110-22A6-4A78-A572-62C08157382B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4105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0A50F5-DA72-439D-B4AB-791CCE4A6EDB}" type="datetimeFigureOut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10-04-2017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921110-22A6-4A78-A572-62C08157382B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20946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0A50F5-DA72-439D-B4AB-791CCE4A6EDB}" type="datetimeFigureOut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10-04-2017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921110-22A6-4A78-A572-62C08157382B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11431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0A50F5-DA72-439D-B4AB-791CCE4A6EDB}" type="datetimeFigureOut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10-04-2017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921110-22A6-4A78-A572-62C08157382B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28137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0A50F5-DA72-439D-B4AB-791CCE4A6EDB}" type="datetimeFigureOut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10-04-2017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921110-22A6-4A78-A572-62C08157382B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95396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0A50F5-DA72-439D-B4AB-791CCE4A6EDB}" type="datetimeFigureOut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10-04-2017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921110-22A6-4A78-A572-62C08157382B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8304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7F044-CBB3-4A2F-81B7-21F575AA783B}" type="datetimeFigureOut">
              <a:rPr lang="en-IN" smtClean="0"/>
              <a:t>10-04-2017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2B32D-E2E4-4C0A-B6D3-298DE98F56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02649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0A50F5-DA72-439D-B4AB-791CCE4A6EDB}" type="datetimeFigureOut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10-04-2017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921110-22A6-4A78-A572-62C08157382B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43482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0A50F5-DA72-439D-B4AB-791CCE4A6EDB}" type="datetimeFigureOut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10-04-2017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921110-22A6-4A78-A572-62C08157382B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66485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0A50F5-DA72-439D-B4AB-791CCE4A6EDB}" type="datetimeFigureOut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10-04-2017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921110-22A6-4A78-A572-62C08157382B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0019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7F044-CBB3-4A2F-81B7-21F575AA783B}" type="datetimeFigureOut">
              <a:rPr lang="en-IN" smtClean="0"/>
              <a:t>10-04-2017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2B32D-E2E4-4C0A-B6D3-298DE98F56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3593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7F044-CBB3-4A2F-81B7-21F575AA783B}" type="datetimeFigureOut">
              <a:rPr lang="en-IN" smtClean="0"/>
              <a:t>10-04-2017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2B32D-E2E4-4C0A-B6D3-298DE98F56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0243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7F044-CBB3-4A2F-81B7-21F575AA783B}" type="datetimeFigureOut">
              <a:rPr lang="en-IN" smtClean="0"/>
              <a:t>10-04-2017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2B32D-E2E4-4C0A-B6D3-298DE98F56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3936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7F044-CBB3-4A2F-81B7-21F575AA783B}" type="datetimeFigureOut">
              <a:rPr lang="en-IN" smtClean="0"/>
              <a:t>10-04-2017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2B32D-E2E4-4C0A-B6D3-298DE98F56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6452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7F044-CBB3-4A2F-81B7-21F575AA783B}" type="datetimeFigureOut">
              <a:rPr lang="en-IN" smtClean="0"/>
              <a:t>10-04-2017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2B32D-E2E4-4C0A-B6D3-298DE98F56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4959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7F044-CBB3-4A2F-81B7-21F575AA783B}" type="datetimeFigureOut">
              <a:rPr lang="en-IN" smtClean="0"/>
              <a:t>10-04-2017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2B32D-E2E4-4C0A-B6D3-298DE98F56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4552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7F044-CBB3-4A2F-81B7-21F575AA783B}" type="datetimeFigureOut">
              <a:rPr lang="en-IN" smtClean="0"/>
              <a:t>10-04-2017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2B32D-E2E4-4C0A-B6D3-298DE98F56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7625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7F044-CBB3-4A2F-81B7-21F575AA783B}" type="datetimeFigureOut">
              <a:rPr lang="en-IN" smtClean="0"/>
              <a:t>10-04-2017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2B32D-E2E4-4C0A-B6D3-298DE98F56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3892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0A50F5-DA72-439D-B4AB-791CCE4A6EDB}" type="datetimeFigureOut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10-04-2017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921110-22A6-4A78-A572-62C08157382B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8441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7600" y="92219"/>
            <a:ext cx="10076873" cy="6641089"/>
          </a:xfrm>
        </p:spPr>
        <p:txBody>
          <a:bodyPr>
            <a:normAutofit lnSpcReduction="10000"/>
          </a:bodyPr>
          <a:lstStyle/>
          <a:p>
            <a:endParaRPr lang="en-I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INTERNATIONAL INSTITUTE OF INFORMATION TECHNOLOGY</a:t>
            </a:r>
          </a:p>
          <a:p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Object Oriented Programming using C++</a:t>
            </a:r>
          </a:p>
          <a:p>
            <a:r>
              <a:rPr lang="en-IN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</a:p>
          <a:p>
            <a:endParaRPr lang="en-IN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Supermarket File Management System</a:t>
            </a:r>
          </a:p>
          <a:p>
            <a:endParaRPr lang="en-IN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Group 11</a:t>
            </a:r>
          </a:p>
          <a:p>
            <a:r>
              <a:rPr lang="en-IN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Neela</a:t>
            </a:r>
            <a:r>
              <a:rPr lang="en-IN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Biswal</a:t>
            </a:r>
            <a:r>
              <a:rPr lang="en-IN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(B215036)</a:t>
            </a:r>
          </a:p>
          <a:p>
            <a:r>
              <a:rPr lang="en-IN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Shreemoy</a:t>
            </a:r>
            <a:r>
              <a:rPr lang="en-IN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Mishra(B215042)</a:t>
            </a:r>
          </a:p>
          <a:p>
            <a:r>
              <a:rPr lang="en-IN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Shubham</a:t>
            </a:r>
            <a:r>
              <a:rPr lang="en-IN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Singh(B215053)</a:t>
            </a:r>
          </a:p>
          <a:p>
            <a:r>
              <a:rPr lang="en-IN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Y </a:t>
            </a:r>
            <a:r>
              <a:rPr lang="en-IN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Shravanti</a:t>
            </a:r>
            <a:r>
              <a:rPr lang="en-IN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(B215062)</a:t>
            </a:r>
            <a:endParaRPr lang="en-IN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1008" y="1074590"/>
            <a:ext cx="1402202" cy="140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28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48" y="2974108"/>
            <a:ext cx="6003697" cy="37622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781" y="2974108"/>
            <a:ext cx="5793059" cy="3762226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78691" y="89188"/>
            <a:ext cx="11554691" cy="2570885"/>
          </a:xfrm>
        </p:spPr>
        <p:txBody>
          <a:bodyPr>
            <a:normAutofit/>
          </a:bodyPr>
          <a:lstStyle/>
          <a:p>
            <a:r>
              <a:rPr lang="en-IN" sz="2400" dirty="0" smtClean="0"/>
              <a:t>Employee registration is done by ‘void credentials( )’ function in class ‘login’ by adding details in ‘employees.csv’ file and its id and password in ‘employeecredentials.csv’ file.</a:t>
            </a:r>
          </a:p>
          <a:p>
            <a:r>
              <a:rPr lang="en-IN" sz="2400" dirty="0" smtClean="0"/>
              <a:t>For login ‘void employee(char id[ ], char pass[ ])’ function in class ‘login’ is used and details checked from ‘employeecredetials.csv’ file.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610421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" y="2780145"/>
            <a:ext cx="5938982" cy="398549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4897" y="2780145"/>
            <a:ext cx="5937030" cy="3985492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1600" y="107662"/>
            <a:ext cx="11970327" cy="258012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‘void </a:t>
            </a:r>
            <a:r>
              <a:rPr lang="en-IN" sz="2400" dirty="0" err="1" smtClean="0"/>
              <a:t>billdetails</a:t>
            </a:r>
            <a:r>
              <a:rPr lang="en-IN" sz="2400" dirty="0" smtClean="0"/>
              <a:t>( )’ function in class ‘bill’ is accessed and fetches item by accessing ‘double </a:t>
            </a:r>
            <a:r>
              <a:rPr lang="en-IN" sz="2400" dirty="0" err="1" smtClean="0"/>
              <a:t>itemfetch</a:t>
            </a:r>
            <a:r>
              <a:rPr lang="en-IN" sz="2400" dirty="0" smtClean="0"/>
              <a:t>( char </a:t>
            </a:r>
            <a:r>
              <a:rPr lang="en-IN" sz="2400" dirty="0" err="1" smtClean="0"/>
              <a:t>pid</a:t>
            </a:r>
            <a:r>
              <a:rPr lang="en-IN" sz="2400" dirty="0" smtClean="0"/>
              <a:t>[ ])’ in class </a:t>
            </a:r>
            <a:r>
              <a:rPr lang="en-IN" sz="2400" dirty="0" smtClean="0"/>
              <a:t>‘cart</a:t>
            </a:r>
            <a:r>
              <a:rPr lang="en-IN" sz="2400" dirty="0" smtClean="0"/>
              <a:t>’  which returns the MRP of that item and is further passed to ‘double </a:t>
            </a:r>
            <a:r>
              <a:rPr lang="en-IN" sz="2400" dirty="0" err="1" smtClean="0"/>
              <a:t>billamt</a:t>
            </a:r>
            <a:r>
              <a:rPr lang="en-IN" sz="2400" dirty="0" smtClean="0"/>
              <a:t>(double </a:t>
            </a:r>
            <a:r>
              <a:rPr lang="en-IN" sz="2400" dirty="0" err="1" smtClean="0"/>
              <a:t>mrp</a:t>
            </a:r>
            <a:r>
              <a:rPr lang="en-IN" sz="2400" dirty="0" smtClean="0"/>
              <a:t>)’ of same class ‘bill’ which further returns new 10% discounted value and that is added to total bill.</a:t>
            </a:r>
          </a:p>
          <a:p>
            <a:r>
              <a:rPr lang="en-IN" sz="2400" dirty="0" smtClean="0"/>
              <a:t>Each time an item is fetched, above procedure repeats and total bill is updated.</a:t>
            </a:r>
          </a:p>
        </p:txBody>
      </p:sp>
    </p:spTree>
    <p:extLst>
      <p:ext uri="{BB962C8B-B14F-4D97-AF65-F5344CB8AC3E}">
        <p14:creationId xmlns:p14="http://schemas.microsoft.com/office/powerpoint/2010/main" val="408645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84" y="2687782"/>
            <a:ext cx="5463343" cy="4063395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6184" y="107661"/>
            <a:ext cx="11882616" cy="2580121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Total bill amount and date are passed to another function ‘void discount( double </a:t>
            </a:r>
            <a:r>
              <a:rPr lang="en-IN" sz="2400" dirty="0" err="1" smtClean="0"/>
              <a:t>billedamt</a:t>
            </a:r>
            <a:r>
              <a:rPr lang="en-IN" sz="2400" dirty="0" smtClean="0"/>
              <a:t>, char date[  ])’ in class ‘bill’ and further discount operations are checked depending on total bill amount and checking festive season date from ‘dates.csv’ file.</a:t>
            </a:r>
          </a:p>
          <a:p>
            <a:r>
              <a:rPr lang="en-IN" sz="2400" dirty="0" smtClean="0"/>
              <a:t>While fetching item ‘double </a:t>
            </a:r>
            <a:r>
              <a:rPr lang="en-IN" sz="2400" dirty="0" err="1" smtClean="0"/>
              <a:t>itemfetch</a:t>
            </a:r>
            <a:r>
              <a:rPr lang="en-IN" sz="2400" dirty="0" smtClean="0"/>
              <a:t>(char </a:t>
            </a:r>
            <a:r>
              <a:rPr lang="en-IN" sz="2400" dirty="0" err="1" smtClean="0"/>
              <a:t>pid</a:t>
            </a:r>
            <a:r>
              <a:rPr lang="en-IN" sz="2400" dirty="0" smtClean="0"/>
              <a:t>)’ also checks for the stock.</a:t>
            </a:r>
            <a:endParaRPr lang="en-IN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9416" y="2687782"/>
            <a:ext cx="6013893" cy="4063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837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46" y="2650837"/>
            <a:ext cx="5809672" cy="410556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4618" y="2650837"/>
            <a:ext cx="5979600" cy="4105562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8546" y="163080"/>
            <a:ext cx="11905672" cy="2487757"/>
          </a:xfrm>
        </p:spPr>
        <p:txBody>
          <a:bodyPr>
            <a:normAutofit/>
          </a:bodyPr>
          <a:lstStyle/>
          <a:p>
            <a:r>
              <a:rPr lang="en-IN" sz="2400" dirty="0" smtClean="0"/>
              <a:t>According to the total bill amount and after checking the festive season discount various types of discount are given.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057854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885" y="0"/>
            <a:ext cx="10515600" cy="650875"/>
          </a:xfrm>
        </p:spPr>
        <p:txBody>
          <a:bodyPr>
            <a:normAutofit/>
          </a:bodyPr>
          <a:lstStyle/>
          <a:p>
            <a:pPr algn="ctr"/>
            <a:r>
              <a:rPr lang="en-I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Basic OOP features implemented</a:t>
            </a: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4529" y="650875"/>
            <a:ext cx="10515600" cy="6207125"/>
          </a:xfrm>
        </p:spPr>
        <p:txBody>
          <a:bodyPr>
            <a:normAutofit lnSpcReduction="10000"/>
          </a:bodyPr>
          <a:lstStyle/>
          <a:p>
            <a:r>
              <a:rPr lang="en-IN" u="sng" dirty="0" smtClean="0"/>
              <a:t>Data Abstraction and Encapsulation</a:t>
            </a:r>
          </a:p>
          <a:p>
            <a:pPr marL="0" indent="0">
              <a:buNone/>
            </a:pPr>
            <a:r>
              <a:rPr lang="en-IN" sz="2400" dirty="0" smtClean="0"/>
              <a:t>Data abstraction and encapsulation are extensively used in our project.  Classes like ‘item’ (for item specific details and implementations), ‘bill’(for bill related details and implementations).</a:t>
            </a:r>
          </a:p>
          <a:p>
            <a:r>
              <a:rPr lang="en-IN" u="sng" dirty="0" smtClean="0"/>
              <a:t>Inheritance</a:t>
            </a:r>
          </a:p>
          <a:p>
            <a:pPr marL="0" indent="0">
              <a:buNone/>
            </a:pPr>
            <a:r>
              <a:rPr lang="en-IN" sz="2400" dirty="0" smtClean="0"/>
              <a:t>For the shopping purpose derived class ‘</a:t>
            </a:r>
            <a:r>
              <a:rPr lang="en-IN" sz="2400" dirty="0" err="1" smtClean="0"/>
              <a:t>addtocart</a:t>
            </a:r>
            <a:r>
              <a:rPr lang="en-IN" sz="2400" dirty="0" smtClean="0"/>
              <a:t>’ is inheriting members from base class ‘item’.</a:t>
            </a:r>
          </a:p>
          <a:p>
            <a:r>
              <a:rPr lang="en-IN" u="sng" dirty="0" smtClean="0"/>
              <a:t>Polymorphism</a:t>
            </a:r>
            <a:endParaRPr lang="en-IN" sz="2400" dirty="0" smtClean="0"/>
          </a:p>
          <a:p>
            <a:pPr marL="0" indent="0">
              <a:buNone/>
            </a:pPr>
            <a:r>
              <a:rPr lang="en-IN" sz="2400" dirty="0" smtClean="0"/>
              <a:t>Static Polymorphism: In this project ‘edit( )’ function is overloaded for the purpose of editing and viewing detail of an item.</a:t>
            </a:r>
          </a:p>
          <a:p>
            <a:pPr marL="0" indent="0">
              <a:buNone/>
            </a:pPr>
            <a:r>
              <a:rPr lang="en-IN" sz="2400" dirty="0" smtClean="0"/>
              <a:t>Dynamic Polymorphism: Virtual functions named ‘</a:t>
            </a:r>
            <a:r>
              <a:rPr lang="en-IN" sz="2400" dirty="0" err="1" smtClean="0"/>
              <a:t>itemfetch</a:t>
            </a:r>
            <a:r>
              <a:rPr lang="en-IN" sz="2400" dirty="0" smtClean="0"/>
              <a:t>( )’, ‘</a:t>
            </a:r>
            <a:r>
              <a:rPr lang="en-IN" sz="2400" dirty="0" err="1" smtClean="0"/>
              <a:t>edit_date</a:t>
            </a:r>
            <a:r>
              <a:rPr lang="en-IN" sz="2400" dirty="0" smtClean="0"/>
              <a:t>( )’, ‘</a:t>
            </a:r>
            <a:r>
              <a:rPr lang="en-IN" sz="2400" dirty="0" err="1" smtClean="0"/>
              <a:t>display_date</a:t>
            </a:r>
            <a:r>
              <a:rPr lang="en-IN" sz="2400" dirty="0" smtClean="0"/>
              <a:t>( </a:t>
            </a:r>
            <a:r>
              <a:rPr lang="en-IN" sz="2400" dirty="0" smtClean="0"/>
              <a:t>)’.</a:t>
            </a:r>
          </a:p>
          <a:p>
            <a:pPr marL="0" indent="0">
              <a:buNone/>
            </a:pPr>
            <a:endParaRPr lang="en-IN" u="sng" dirty="0" smtClean="0"/>
          </a:p>
          <a:p>
            <a:endParaRPr lang="en-IN" sz="2400" dirty="0" smtClean="0"/>
          </a:p>
          <a:p>
            <a:pPr marL="0" indent="0">
              <a:buNone/>
            </a:pPr>
            <a:r>
              <a:rPr lang="en-IN" sz="2400" dirty="0" smtClean="0"/>
              <a:t>   </a:t>
            </a:r>
            <a:endParaRPr lang="en-IN" sz="2400" dirty="0" smtClean="0"/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78091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Dynamic memory management is used while reading files, to save space and to reduce the reading time.</a:t>
            </a:r>
          </a:p>
          <a:p>
            <a:r>
              <a:rPr lang="en-IN" dirty="0" smtClean="0"/>
              <a:t>Administrator and Employee functions are segregated to avoid any type of data interference. </a:t>
            </a:r>
          </a:p>
          <a:p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65728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89130"/>
          </a:xfrm>
        </p:spPr>
        <p:txBody>
          <a:bodyPr/>
          <a:lstStyle/>
          <a:p>
            <a:pPr algn="ctr"/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611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8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Aim of the Project</a:t>
            </a:r>
            <a:endParaRPr lang="en-IN" sz="28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To create a file management system for a supermarket.</a:t>
            </a:r>
          </a:p>
          <a:p>
            <a:r>
              <a:rPr lang="en-IN" sz="2400" dirty="0" smtClean="0"/>
              <a:t>To provide a user friendly methods to display, search, add or edit item details.</a:t>
            </a:r>
          </a:p>
          <a:p>
            <a:r>
              <a:rPr lang="en-IN" sz="2400" dirty="0" smtClean="0"/>
              <a:t>To provide appropriate functions for discount calculation.</a:t>
            </a:r>
          </a:p>
          <a:p>
            <a:r>
              <a:rPr lang="en-IN" sz="2400" dirty="0" smtClean="0"/>
              <a:t>To design a billing interface for shopping.</a:t>
            </a:r>
          </a:p>
          <a:p>
            <a:r>
              <a:rPr lang="en-IN" sz="2400" dirty="0" smtClean="0"/>
              <a:t>To provide the specific method linked with billing interface to check festive season discount.</a:t>
            </a:r>
          </a:p>
          <a:p>
            <a:r>
              <a:rPr lang="en-IN" sz="2400" dirty="0" smtClean="0"/>
              <a:t>To provide functions for display, add and edit festive seasons and view archived shopping details.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440645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18962" y="784408"/>
            <a:ext cx="3039415" cy="2015739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595352" y="3692401"/>
            <a:ext cx="3039415" cy="275324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10239" y="-128340"/>
            <a:ext cx="141224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Backend</a:t>
            </a:r>
            <a:endParaRPr kumimoji="0" lang="en-US" sz="2800" b="0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698384" y="991241"/>
            <a:ext cx="2936383" cy="21236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20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/>
              </a:rPr>
              <a:t>Displaying and Billing</a:t>
            </a:r>
          </a:p>
          <a:p>
            <a:pPr marR="0" lvl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20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/>
              </a:rPr>
              <a:t>(access to files for only displaying and billing )</a:t>
            </a:r>
          </a:p>
          <a:p>
            <a:pPr marR="0" lvl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200" b="0" i="0" u="none" strike="noStrike" kern="1200" cap="none" spc="0" normalizeH="0" noProof="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n-US" sz="2200" b="0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698384" y="3813189"/>
            <a:ext cx="2936383" cy="364715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/>
              </a:rPr>
              <a:t>Complete File Management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( Privileged access for</a:t>
            </a:r>
            <a:r>
              <a:rPr kumimoji="0" lang="en-US" sz="2200" b="0" i="0" u="none" strike="noStrike" kern="1200" cap="none" spc="0" normalizeH="0" noProof="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 adding, editing, deleting)</a:t>
            </a:r>
            <a:endParaRPr kumimoji="0" lang="en-US" sz="2200" b="0" i="0" u="none" strike="noStrike" kern="1200" cap="none" spc="0" normalizeH="0" baseline="0" noProof="0" dirty="0" smtClean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1200" cap="none" spc="0" normalizeH="0" baseline="0" noProof="0" dirty="0" smtClean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81415" y="1515278"/>
            <a:ext cx="1723229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/>
              </a:rPr>
              <a:t>Employee</a:t>
            </a:r>
            <a:endParaRPr kumimoji="0" lang="en-US" sz="3000" b="0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81415" y="4792026"/>
            <a:ext cx="2340385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Administrator</a:t>
            </a:r>
            <a:endParaRPr kumimoji="0" lang="en-US" sz="3000" b="0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398780" y="280039"/>
            <a:ext cx="3682383" cy="3024479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430587" y="280039"/>
            <a:ext cx="3650576" cy="31393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200" b="0" i="0" u="none" strike="noStrike" kern="1200" cap="none" spc="0" normalizeH="0" noProof="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items.csv(read)</a:t>
            </a:r>
          </a:p>
          <a:p>
            <a:pPr marR="0" lvl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2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/>
              </a:rPr>
              <a:t>i</a:t>
            </a:r>
            <a:r>
              <a:rPr lang="en-US" sz="220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/>
              </a:rPr>
              <a:t>temsdisplay.csv(read)</a:t>
            </a:r>
          </a:p>
          <a:p>
            <a:pPr marR="0" lvl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20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/>
              </a:rPr>
              <a:t>e</a:t>
            </a:r>
            <a:r>
              <a:rPr kumimoji="0" lang="en-US" sz="2200" b="0" i="0" u="none" strike="noStrike" kern="1200" cap="none" spc="0" normalizeH="0" noProof="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mployeecredentials.csv(read)</a:t>
            </a:r>
          </a:p>
          <a:p>
            <a:pPr marR="0" lvl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2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/>
              </a:rPr>
              <a:t>d</a:t>
            </a:r>
            <a:r>
              <a:rPr lang="en-US" sz="220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/>
              </a:rPr>
              <a:t>ates.csv(read)</a:t>
            </a:r>
          </a:p>
          <a:p>
            <a:pPr marR="0" lvl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20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/>
              </a:rPr>
              <a:t>billdetails.csv(write)</a:t>
            </a:r>
          </a:p>
          <a:p>
            <a:pPr marR="0" lvl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200" b="0" i="0" u="none" strike="noStrike" kern="1200" cap="none" spc="0" normalizeH="0" noProof="0" dirty="0" smtClean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375170" y="3419359"/>
            <a:ext cx="3682384" cy="329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375170" y="3419359"/>
            <a:ext cx="3761410" cy="669414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/>
              </a:rPr>
              <a:t>items.csv(read/write)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/>
              </a:rPr>
              <a:t>i</a:t>
            </a:r>
            <a:r>
              <a:rPr lang="en-US" sz="220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/>
              </a:rPr>
              <a:t>temsdisplay.csv(read/write)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/>
              </a:rPr>
              <a:t>dates.csv(read/write)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/>
              </a:rPr>
              <a:t>e</a:t>
            </a:r>
            <a:r>
              <a:rPr lang="en-US" sz="220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/>
              </a:rPr>
              <a:t>mployee.csv(write)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/>
              </a:rPr>
              <a:t>employeecredentials.csv(write)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/>
              </a:rPr>
              <a:t>billdetails.csv(read)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200" dirty="0" smtClean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200" dirty="0" smtClean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200" dirty="0" smtClean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200" dirty="0" smtClean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1200" cap="none" spc="0" normalizeH="0" baseline="0" noProof="0" dirty="0" smtClean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1200" cap="none" spc="0" normalizeH="0" baseline="0" noProof="0" dirty="0" smtClean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4" name="Straight Arrow Connector 23"/>
          <p:cNvCxnSpPr>
            <a:stCxn id="12" idx="3"/>
            <a:endCxn id="2" idx="1"/>
          </p:cNvCxnSpPr>
          <p:nvPr/>
        </p:nvCxnSpPr>
        <p:spPr>
          <a:xfrm>
            <a:off x="2204644" y="1792277"/>
            <a:ext cx="141431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" idx="3"/>
            <a:endCxn id="20" idx="1"/>
          </p:cNvCxnSpPr>
          <p:nvPr/>
        </p:nvCxnSpPr>
        <p:spPr>
          <a:xfrm>
            <a:off x="6658377" y="1792278"/>
            <a:ext cx="1740403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" idx="3"/>
            <a:endCxn id="22" idx="1"/>
          </p:cNvCxnSpPr>
          <p:nvPr/>
        </p:nvCxnSpPr>
        <p:spPr>
          <a:xfrm>
            <a:off x="6634767" y="5069025"/>
            <a:ext cx="1740403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3" idx="3"/>
            <a:endCxn id="3" idx="1"/>
          </p:cNvCxnSpPr>
          <p:nvPr/>
        </p:nvCxnSpPr>
        <p:spPr>
          <a:xfrm>
            <a:off x="2821800" y="5069025"/>
            <a:ext cx="773552" cy="0"/>
          </a:xfrm>
          <a:prstGeom prst="straightConnector1">
            <a:avLst/>
          </a:prstGeom>
          <a:ln>
            <a:noFill/>
            <a:tailEnd type="triangle"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3" idx="3"/>
            <a:endCxn id="3" idx="1"/>
          </p:cNvCxnSpPr>
          <p:nvPr/>
        </p:nvCxnSpPr>
        <p:spPr>
          <a:xfrm>
            <a:off x="2821800" y="5069025"/>
            <a:ext cx="77355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415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6436" y="0"/>
            <a:ext cx="9144000" cy="498908"/>
          </a:xfrm>
        </p:spPr>
        <p:txBody>
          <a:bodyPr>
            <a:normAutofit/>
          </a:bodyPr>
          <a:lstStyle/>
          <a:p>
            <a:pPr algn="ctr"/>
            <a:r>
              <a:rPr lang="en-I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Project Details</a:t>
            </a: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86327" y="730179"/>
            <a:ext cx="11687665" cy="2540072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 smtClean="0"/>
              <a:t>‘</a:t>
            </a:r>
            <a:r>
              <a:rPr lang="en-IN" dirty="0" err="1" smtClean="0"/>
              <a:t>displayitem</a:t>
            </a:r>
            <a:r>
              <a:rPr lang="en-IN" dirty="0" smtClean="0"/>
              <a:t>( )’ function in class ‘item’ to display the items in supermarket by reading ‘itemsdisplay.csv’ file.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 smtClean="0"/>
              <a:t>Login interface for employee and admin.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27" y="2900652"/>
            <a:ext cx="5643563" cy="3287712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0159" y="2900652"/>
            <a:ext cx="5736714" cy="3361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878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3644" y="2217595"/>
            <a:ext cx="5822865" cy="392458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17" y="2217595"/>
            <a:ext cx="5856821" cy="3924587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23272" y="286327"/>
            <a:ext cx="11563927" cy="1754909"/>
          </a:xfrm>
        </p:spPr>
        <p:txBody>
          <a:bodyPr>
            <a:normAutofit/>
          </a:bodyPr>
          <a:lstStyle/>
          <a:p>
            <a:r>
              <a:rPr lang="en-IN" sz="2400" dirty="0" smtClean="0"/>
              <a:t>‘void admin(char id[ ],char pass[ ])’ function in class </a:t>
            </a:r>
            <a:r>
              <a:rPr lang="en-IN" sz="2400" dirty="0" smtClean="0"/>
              <a:t>‘</a:t>
            </a:r>
            <a:r>
              <a:rPr lang="en-IN" sz="2400" dirty="0" err="1" smtClean="0"/>
              <a:t>login_interface</a:t>
            </a:r>
            <a:r>
              <a:rPr lang="en-IN" sz="2400" dirty="0" smtClean="0"/>
              <a:t>’ </a:t>
            </a:r>
            <a:r>
              <a:rPr lang="en-IN" sz="2400" dirty="0" smtClean="0"/>
              <a:t>matches the id and pass with the ‘admin.csv’ file’s id and pass.</a:t>
            </a:r>
          </a:p>
          <a:p>
            <a:r>
              <a:rPr lang="en-IN" sz="2400" dirty="0" smtClean="0"/>
              <a:t>Admin interface after successful login.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92354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19" y="2946400"/>
            <a:ext cx="5823445" cy="3511973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61719" y="181553"/>
            <a:ext cx="11845553" cy="2764847"/>
          </a:xfrm>
        </p:spPr>
        <p:txBody>
          <a:bodyPr>
            <a:normAutofit/>
          </a:bodyPr>
          <a:lstStyle/>
          <a:p>
            <a:r>
              <a:rPr lang="en-IN" sz="2400" dirty="0" smtClean="0"/>
              <a:t>Adding new item calls ‘void edit( )’ function in class ‘item’ which checks for existing product id and then adds another item’s details in the ‘items.csv’  and ‘itemsdisplay.csv’ files.</a:t>
            </a:r>
          </a:p>
          <a:p>
            <a:r>
              <a:rPr lang="en-IN" sz="2400" dirty="0" smtClean="0"/>
              <a:t>Displaying of item is done in with ‘void </a:t>
            </a:r>
            <a:r>
              <a:rPr lang="en-IN" sz="2400" dirty="0" err="1" smtClean="0"/>
              <a:t>displayitem</a:t>
            </a:r>
            <a:r>
              <a:rPr lang="en-IN" sz="2400" dirty="0" smtClean="0"/>
              <a:t>( )’ function and further asked to view or edit the details of an item.</a:t>
            </a:r>
            <a:endParaRPr lang="en-IN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8291" y="2946400"/>
            <a:ext cx="6031406" cy="3511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82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55" y="3177309"/>
            <a:ext cx="5721554" cy="345439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941" y="3177309"/>
            <a:ext cx="6018780" cy="3454399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60218" y="240145"/>
            <a:ext cx="11434618" cy="2835564"/>
          </a:xfrm>
        </p:spPr>
        <p:txBody>
          <a:bodyPr>
            <a:normAutofit/>
          </a:bodyPr>
          <a:lstStyle/>
          <a:p>
            <a:r>
              <a:rPr lang="en-IN" sz="2400" dirty="0" smtClean="0"/>
              <a:t>Details of an item is shown with ‘void edit(char x)’ (overloaded) function in class ‘item’ if (x=‘1’) with the help of ‘items.csv’ file details after product id is matched.</a:t>
            </a:r>
          </a:p>
          <a:p>
            <a:r>
              <a:rPr lang="en-IN" sz="2400" dirty="0" smtClean="0"/>
              <a:t> While editing of an item old details </a:t>
            </a:r>
            <a:r>
              <a:rPr lang="en-IN" sz="2400" dirty="0"/>
              <a:t>of an item is shown with ‘void edit(char x)’ function in class ‘item’ if (x</a:t>
            </a:r>
            <a:r>
              <a:rPr lang="en-IN" sz="2400" dirty="0" smtClean="0"/>
              <a:t>=‘2’) </a:t>
            </a:r>
            <a:r>
              <a:rPr lang="en-IN" sz="2400" dirty="0"/>
              <a:t>with the help of ‘items.csv’ file details after product id is matched.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7856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03" y="2650837"/>
            <a:ext cx="5846680" cy="400858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1346" y="2650837"/>
            <a:ext cx="6059053" cy="4008582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95564" y="221673"/>
            <a:ext cx="11674763" cy="2272145"/>
          </a:xfrm>
        </p:spPr>
        <p:txBody>
          <a:bodyPr>
            <a:normAutofit/>
          </a:bodyPr>
          <a:lstStyle/>
          <a:p>
            <a:r>
              <a:rPr lang="en-IN" sz="2400" dirty="0" smtClean="0"/>
              <a:t>Discount dates displayed by ‘void </a:t>
            </a:r>
            <a:r>
              <a:rPr lang="en-IN" sz="2400" dirty="0" err="1" smtClean="0"/>
              <a:t>display_date</a:t>
            </a:r>
            <a:r>
              <a:rPr lang="en-IN" sz="2400" dirty="0" smtClean="0"/>
              <a:t>( )’ in class </a:t>
            </a:r>
            <a:r>
              <a:rPr lang="en-IN" sz="2400" dirty="0" smtClean="0"/>
              <a:t>‘cart</a:t>
            </a:r>
            <a:r>
              <a:rPr lang="en-IN" sz="2400" dirty="0" smtClean="0"/>
              <a:t>’</a:t>
            </a:r>
            <a:r>
              <a:rPr lang="en-IN" sz="2400" dirty="0"/>
              <a:t> (inherited from item</a:t>
            </a:r>
            <a:r>
              <a:rPr lang="en-IN" sz="2400" dirty="0" smtClean="0"/>
              <a:t>),  new festival date/name can be added for festive discount by ‘void </a:t>
            </a:r>
            <a:r>
              <a:rPr lang="en-IN" sz="2400" dirty="0" err="1" smtClean="0"/>
              <a:t>edit_date</a:t>
            </a:r>
            <a:r>
              <a:rPr lang="en-IN" sz="2400" dirty="0" smtClean="0"/>
              <a:t>( )’ function in class </a:t>
            </a:r>
            <a:r>
              <a:rPr lang="en-IN" sz="2400" dirty="0" smtClean="0"/>
              <a:t>‘cart</a:t>
            </a:r>
            <a:r>
              <a:rPr lang="en-IN" sz="2400" dirty="0" smtClean="0"/>
              <a:t>’ (inherited from item) by adding details in ‘dates.csv’ file.</a:t>
            </a:r>
          </a:p>
          <a:p>
            <a:r>
              <a:rPr lang="en-IN" sz="2400" dirty="0" smtClean="0"/>
              <a:t>Existing festival date/name can be edited in same function by editing ‘dates.csv’ file.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93229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82" y="2521527"/>
            <a:ext cx="6197373" cy="420643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910" y="2521527"/>
            <a:ext cx="5735781" cy="4141783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14036" y="184726"/>
            <a:ext cx="11610109" cy="2253674"/>
          </a:xfrm>
        </p:spPr>
        <p:txBody>
          <a:bodyPr>
            <a:normAutofit/>
          </a:bodyPr>
          <a:lstStyle/>
          <a:p>
            <a:r>
              <a:rPr lang="en-IN" sz="2400" dirty="0" smtClean="0"/>
              <a:t>Bill Details according to the given date can be viewed by ‘void </a:t>
            </a:r>
            <a:r>
              <a:rPr lang="en-IN" sz="2400" dirty="0" err="1" smtClean="0"/>
              <a:t>see_archived_details</a:t>
            </a:r>
            <a:r>
              <a:rPr lang="en-IN" sz="2400" dirty="0" smtClean="0"/>
              <a:t>(char date[ ])’ in class ‘bill’  by accessing ‘billdetails.csv’ file.</a:t>
            </a:r>
          </a:p>
          <a:p>
            <a:r>
              <a:rPr lang="en-IN" sz="2400" dirty="0" smtClean="0"/>
              <a:t>Deletion of an item is done by ‘void </a:t>
            </a:r>
            <a:r>
              <a:rPr lang="en-IN" sz="2400" dirty="0" err="1" smtClean="0"/>
              <a:t>remove_item</a:t>
            </a:r>
            <a:r>
              <a:rPr lang="en-IN" sz="2400" dirty="0" smtClean="0"/>
              <a:t>(char </a:t>
            </a:r>
            <a:r>
              <a:rPr lang="en-IN" sz="2400" dirty="0" err="1" smtClean="0"/>
              <a:t>pid</a:t>
            </a:r>
            <a:r>
              <a:rPr lang="en-IN" sz="2400" dirty="0" smtClean="0"/>
              <a:t>)’ in class ‘item’ by editing ‘items.csv’ and ‘itemsdisplay.csv’ file.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48878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882</Words>
  <Application>Microsoft Office PowerPoint</Application>
  <PresentationFormat>Widescreen</PresentationFormat>
  <Paragraphs>83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1_Office Theme</vt:lpstr>
      <vt:lpstr>PowerPoint Presentation</vt:lpstr>
      <vt:lpstr>Aim of the Project</vt:lpstr>
      <vt:lpstr>PowerPoint Presentation</vt:lpstr>
      <vt:lpstr>Project Details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Basic OOP features implemented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SHUBHAM</dc:creator>
  <cp:lastModifiedBy>Shubham</cp:lastModifiedBy>
  <cp:revision>77</cp:revision>
  <dcterms:created xsi:type="dcterms:W3CDTF">2017-04-09T11:15:28Z</dcterms:created>
  <dcterms:modified xsi:type="dcterms:W3CDTF">2017-04-10T17:23:24Z</dcterms:modified>
</cp:coreProperties>
</file>