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6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6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8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5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4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Study of Regression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accent1"/>
                </a:solidFill>
              </a:rPr>
              <a:t>Introduction to Regression:</a:t>
            </a:r>
          </a:p>
          <a:p>
            <a:r>
              <a:rPr dirty="0"/>
              <a:t>- Method for predicting continuous outcomes.</a:t>
            </a:r>
          </a:p>
          <a:p>
            <a:r>
              <a:rPr b="1" dirty="0">
                <a:solidFill>
                  <a:schemeClr val="accent1"/>
                </a:solidFill>
              </a:rPr>
              <a:t>Types of Regression: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1. Linear Regression</a:t>
            </a:r>
          </a:p>
          <a:p>
            <a:r>
              <a:rPr lang="en-US" dirty="0">
                <a:solidFill>
                  <a:schemeClr val="tx1"/>
                </a:solidFill>
              </a:rPr>
              <a:t>2. Multiple Linear Regression</a:t>
            </a:r>
          </a:p>
          <a:p>
            <a:r>
              <a:rPr lang="en-US" dirty="0">
                <a:solidFill>
                  <a:schemeClr val="tx1"/>
                </a:solidFill>
              </a:rPr>
              <a:t>3. Polynomial Regression</a:t>
            </a:r>
          </a:p>
          <a:p>
            <a:r>
              <a:rPr lang="en-US" dirty="0">
                <a:solidFill>
                  <a:schemeClr val="tx1"/>
                </a:solidFill>
              </a:rPr>
              <a:t>4. Ridge Regression</a:t>
            </a:r>
          </a:p>
          <a:p>
            <a:r>
              <a:rPr lang="en-US" dirty="0">
                <a:solidFill>
                  <a:schemeClr val="tx1"/>
                </a:solidFill>
              </a:rPr>
              <a:t>5. Lasso Regression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Study of Regression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6. Elastic Net Regression</a:t>
            </a:r>
          </a:p>
          <a:p>
            <a:r>
              <a:rPr lang="en-US" dirty="0">
                <a:solidFill>
                  <a:schemeClr val="tx1"/>
                </a:solidFill>
              </a:rPr>
              <a:t>7. Logistic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8. Quantile Regression</a:t>
            </a:r>
          </a:p>
          <a:p>
            <a:r>
              <a:rPr lang="en-US" dirty="0">
                <a:solidFill>
                  <a:schemeClr val="tx1"/>
                </a:solidFill>
              </a:rPr>
              <a:t>9. Robust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10. Generalized Linear Models (GLMs)</a:t>
            </a:r>
          </a:p>
          <a:p>
            <a:r>
              <a:rPr lang="en-US" dirty="0">
                <a:solidFill>
                  <a:schemeClr val="tx1"/>
                </a:solidFill>
              </a:rPr>
              <a:t>11. Poisson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12. Negative Binomial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13. Exponential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14. Logarithmic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15. Support Vector Regression (SVR)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2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Study of Regression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16. Bayesian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17. Kernel Regression</a:t>
            </a:r>
          </a:p>
          <a:p>
            <a:r>
              <a:rPr lang="en-US" dirty="0">
                <a:solidFill>
                  <a:schemeClr val="tx1"/>
                </a:solidFill>
              </a:rPr>
              <a:t>18. Local Regression (LOESS/LOWESS)</a:t>
            </a:r>
          </a:p>
          <a:p>
            <a:r>
              <a:rPr lang="en-US" dirty="0">
                <a:solidFill>
                  <a:schemeClr val="tx1"/>
                </a:solidFill>
              </a:rPr>
              <a:t>19. Generalized Additive Models (GAMs)</a:t>
            </a:r>
          </a:p>
          <a:p>
            <a:r>
              <a:rPr lang="en-US" dirty="0">
                <a:solidFill>
                  <a:schemeClr val="tx1"/>
                </a:solidFill>
              </a:rPr>
              <a:t>20. Decision Tree Regression</a:t>
            </a:r>
          </a:p>
          <a:p>
            <a:r>
              <a:rPr lang="en-US" dirty="0">
                <a:solidFill>
                  <a:schemeClr val="tx1"/>
                </a:solidFill>
              </a:rPr>
              <a:t>21. Random Forest Regression</a:t>
            </a:r>
          </a:p>
          <a:p>
            <a:r>
              <a:rPr lang="en-US" dirty="0">
                <a:solidFill>
                  <a:schemeClr val="tx1"/>
                </a:solidFill>
              </a:rPr>
              <a:t>22. Gradient Boosting Regression</a:t>
            </a:r>
          </a:p>
          <a:p>
            <a:r>
              <a:rPr lang="en-US" dirty="0">
                <a:solidFill>
                  <a:schemeClr val="tx1"/>
                </a:solidFill>
              </a:rPr>
              <a:t>23. Neural Networks</a:t>
            </a:r>
          </a:p>
          <a:p>
            <a:r>
              <a:rPr lang="en-US" dirty="0">
                <a:solidFill>
                  <a:schemeClr val="tx1"/>
                </a:solidFill>
              </a:rPr>
              <a:t>24. Functional Regression</a:t>
            </a:r>
          </a:p>
          <a:p>
            <a:r>
              <a:rPr lang="en-US" dirty="0">
                <a:solidFill>
                  <a:schemeClr val="tx1"/>
                </a:solidFill>
              </a:rPr>
              <a:t>25. ARIMA (</a:t>
            </a:r>
            <a:r>
              <a:rPr lang="en-US" dirty="0" err="1">
                <a:solidFill>
                  <a:schemeClr val="tx1"/>
                </a:solidFill>
              </a:rPr>
              <a:t>AutoRegressive</a:t>
            </a:r>
            <a:r>
              <a:rPr lang="en-US" dirty="0">
                <a:solidFill>
                  <a:schemeClr val="tx1"/>
                </a:solidFill>
              </a:rPr>
              <a:t> Integrated Moving Average)</a:t>
            </a:r>
          </a:p>
          <a:p>
            <a:r>
              <a:rPr lang="en-US" dirty="0">
                <a:solidFill>
                  <a:schemeClr val="tx1"/>
                </a:solidFill>
              </a:rPr>
              <a:t>26. Exponential Smoothing</a:t>
            </a:r>
            <a:endParaRPr lang="ar-E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ar-EG" dirty="0"/>
          </a:p>
          <a:p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Study of Regression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  - Concept: Linear regression with L2 regularization.</a:t>
            </a:r>
          </a:p>
          <a:p>
            <a:r>
              <a:rPr dirty="0"/>
              <a:t>  - Applications: When there are multicollinearity issues.</a:t>
            </a:r>
          </a:p>
          <a:p>
            <a:r>
              <a:rPr dirty="0"/>
              <a:t>  - Algorithms: Closed-form solution, Gradient Descent.</a:t>
            </a:r>
          </a:p>
          <a:p>
            <a:r>
              <a:rPr dirty="0"/>
              <a:t>- Lasso Regression:</a:t>
            </a:r>
          </a:p>
          <a:p>
            <a:r>
              <a:rPr dirty="0"/>
              <a:t>  - Concept: Linear regression with L1 regularization.</a:t>
            </a:r>
          </a:p>
          <a:p>
            <a:r>
              <a:rPr dirty="0"/>
              <a:t>  - Applications: Feature selection, sparse models.</a:t>
            </a:r>
          </a:p>
          <a:p>
            <a:r>
              <a:rPr dirty="0"/>
              <a:t>  - Algorithms: Coordinate Descent.</a:t>
            </a:r>
          </a:p>
          <a:p>
            <a:r>
              <a:rPr dirty="0"/>
              <a:t>- Elastic Net Regression:</a:t>
            </a:r>
          </a:p>
          <a:p>
            <a:r>
              <a:rPr dirty="0"/>
              <a:t>  - Concept: Combines L1 and L2 regularization.</a:t>
            </a:r>
          </a:p>
          <a:p>
            <a:r>
              <a:rPr dirty="0"/>
              <a:t>  - Applications: Feature selection and multicollinearity.</a:t>
            </a:r>
          </a:p>
          <a:p>
            <a:r>
              <a:rPr dirty="0"/>
              <a:t>  - Algorithms: Coordinate Descent.</a:t>
            </a:r>
          </a:p>
          <a:p>
            <a:r>
              <a:rPr dirty="0"/>
              <a:t>Evaluation Metrics:</a:t>
            </a:r>
          </a:p>
          <a:p>
            <a:r>
              <a:rPr dirty="0"/>
              <a:t>- R-squared, Adjusted R-squared, Mean Squared Error (MSE), Root Mean Squared Error (RMSE).</a:t>
            </a:r>
          </a:p>
          <a:p>
            <a:r>
              <a:rPr dirty="0"/>
              <a:t>Practical Considerations:</a:t>
            </a:r>
          </a:p>
          <a:p>
            <a:r>
              <a:rPr dirty="0"/>
              <a:t>- Overfitting and underfitting.</a:t>
            </a:r>
          </a:p>
          <a:p>
            <a:r>
              <a:rPr dirty="0"/>
              <a:t>- Model validation and cross-validation.</a:t>
            </a:r>
          </a:p>
        </p:txBody>
      </p:sp>
    </p:spTree>
    <p:extLst>
      <p:ext uri="{BB962C8B-B14F-4D97-AF65-F5344CB8AC3E}">
        <p14:creationId xmlns:p14="http://schemas.microsoft.com/office/powerpoint/2010/main" val="351946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Practical Application Using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Dataset Selection:</a:t>
            </a:r>
          </a:p>
          <a:p>
            <a:r>
              <a:rPr dirty="0"/>
              <a:t>- Choose a simple dataset (e.g., housing prices).</a:t>
            </a:r>
          </a:p>
          <a:p>
            <a:r>
              <a:rPr dirty="0"/>
              <a:t>Implementation Steps:</a:t>
            </a:r>
          </a:p>
          <a:p>
            <a:r>
              <a:rPr dirty="0"/>
              <a:t>- Data Loading and Preprocessing:</a:t>
            </a:r>
          </a:p>
          <a:p>
            <a:r>
              <a:rPr dirty="0"/>
              <a:t>  - Load dataset using pandas.</a:t>
            </a:r>
          </a:p>
          <a:p>
            <a:r>
              <a:rPr dirty="0"/>
              <a:t>  - Handle missing values, normalize features.</a:t>
            </a:r>
          </a:p>
          <a:p>
            <a:r>
              <a:rPr dirty="0"/>
              <a:t>- Model Training:</a:t>
            </a:r>
          </a:p>
          <a:p>
            <a:r>
              <a:rPr dirty="0"/>
              <a:t>  - Split data into training and testing sets.</a:t>
            </a:r>
          </a:p>
          <a:p>
            <a:r>
              <a:rPr dirty="0"/>
              <a:t>  - Train a linear regression model using Scikit-Learn.</a:t>
            </a:r>
          </a:p>
          <a:p>
            <a:r>
              <a:rPr dirty="0"/>
              <a:t>- Model Evaluation:</a:t>
            </a:r>
          </a:p>
          <a:p>
            <a:r>
              <a:rPr dirty="0"/>
              <a:t>  - Make predictions on test data.</a:t>
            </a:r>
          </a:p>
          <a:p>
            <a:r>
              <a:rPr dirty="0"/>
              <a:t>  - Evaluate model performance using discussed metrics.</a:t>
            </a:r>
          </a:p>
          <a:p>
            <a:r>
              <a:rPr dirty="0"/>
              <a:t>- Visualization:</a:t>
            </a:r>
          </a:p>
          <a:p>
            <a:r>
              <a:rPr dirty="0"/>
              <a:t>  - Plot the regression line and data points.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Encourage questions and discussion on the presented topics.</a:t>
            </a:r>
          </a:p>
          <a:p>
            <a:r>
              <a:t>Address common challenges and best practices in AI and 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 background in software engineering and AI/ML.</a:t>
            </a:r>
          </a:p>
          <a:p>
            <a:r>
              <a:t>Motivation for teaching AI and 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AI and Why We Need to Learn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Definition of AI</a:t>
            </a:r>
            <a:r>
              <a:rPr dirty="0"/>
              <a:t>:</a:t>
            </a:r>
          </a:p>
          <a:p>
            <a:r>
              <a:rPr dirty="0"/>
              <a:t>- AI is the simulation of human intelligence in machines.</a:t>
            </a:r>
          </a:p>
          <a:p>
            <a:r>
              <a:rPr b="1" dirty="0"/>
              <a:t>Importance:</a:t>
            </a:r>
          </a:p>
          <a:p>
            <a:r>
              <a:rPr dirty="0"/>
              <a:t>- Enhancing efficiency and productivity.</a:t>
            </a:r>
          </a:p>
          <a:p>
            <a:r>
              <a:rPr dirty="0"/>
              <a:t>- Solving complex problems.</a:t>
            </a:r>
          </a:p>
          <a:p>
            <a:r>
              <a:rPr dirty="0"/>
              <a:t>- Driving innovation in various fields.</a:t>
            </a:r>
          </a:p>
          <a:p>
            <a:r>
              <a:rPr b="1" dirty="0"/>
              <a:t>Applications of AI</a:t>
            </a:r>
            <a:r>
              <a:rPr dirty="0"/>
              <a:t>:</a:t>
            </a:r>
          </a:p>
          <a:p>
            <a:r>
              <a:rPr dirty="0"/>
              <a:t>- Healthcare, finance, transportation,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and Branches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Types of AI:</a:t>
            </a:r>
          </a:p>
          <a:p>
            <a:r>
              <a:rPr dirty="0"/>
              <a:t>- Narrow AI: AI designed for specific tasks.</a:t>
            </a:r>
          </a:p>
          <a:p>
            <a:r>
              <a:rPr dirty="0"/>
              <a:t>- General AI: AI with generalized human cognitive abilities (future goal).</a:t>
            </a:r>
          </a:p>
          <a:p>
            <a:r>
              <a:rPr dirty="0"/>
              <a:t>- Super AI: AI that surpasses human intelligence (theoretical concept).</a:t>
            </a:r>
            <a:endParaRPr lang="en-US" dirty="0"/>
          </a:p>
          <a:p>
            <a:r>
              <a:rPr lang="en-US" b="1" dirty="0"/>
              <a:t>Branches of AI</a:t>
            </a:r>
            <a:r>
              <a:rPr lang="en-US" dirty="0"/>
              <a:t>:</a:t>
            </a:r>
          </a:p>
          <a:p>
            <a:r>
              <a:rPr lang="en-US" dirty="0"/>
              <a:t>- Machine Learning</a:t>
            </a:r>
          </a:p>
          <a:p>
            <a:r>
              <a:rPr lang="en-US" dirty="0"/>
              <a:t>- Natural Language Processing</a:t>
            </a:r>
          </a:p>
          <a:p>
            <a:r>
              <a:rPr lang="en-US" dirty="0"/>
              <a:t>- Computer Vision</a:t>
            </a:r>
          </a:p>
          <a:p>
            <a:r>
              <a:rPr lang="en-US" dirty="0"/>
              <a:t>- Robotics</a:t>
            </a:r>
          </a:p>
          <a:p>
            <a:r>
              <a:rPr lang="en-US" dirty="0"/>
              <a:t>- Expert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Each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Machine Learning</a:t>
            </a:r>
            <a:r>
              <a:rPr dirty="0"/>
              <a:t>:</a:t>
            </a:r>
          </a:p>
          <a:p>
            <a:r>
              <a:rPr dirty="0"/>
              <a:t>- Predictive analytics, recommendation systems.</a:t>
            </a:r>
          </a:p>
          <a:p>
            <a:r>
              <a:rPr b="1" dirty="0"/>
              <a:t>Natural Language Processing</a:t>
            </a:r>
            <a:r>
              <a:rPr dirty="0"/>
              <a:t>:</a:t>
            </a:r>
          </a:p>
          <a:p>
            <a:r>
              <a:rPr dirty="0"/>
              <a:t>- Chatbots, language translation.</a:t>
            </a:r>
          </a:p>
          <a:p>
            <a:r>
              <a:rPr b="1" dirty="0"/>
              <a:t>Computer Vision</a:t>
            </a:r>
            <a:r>
              <a:rPr dirty="0"/>
              <a:t>:</a:t>
            </a:r>
          </a:p>
          <a:p>
            <a:r>
              <a:rPr dirty="0"/>
              <a:t>- Image and video analysis, facial recognition.</a:t>
            </a:r>
          </a:p>
          <a:p>
            <a:r>
              <a:rPr b="1" dirty="0"/>
              <a:t>Robotics</a:t>
            </a:r>
            <a:r>
              <a:rPr dirty="0"/>
              <a:t>:</a:t>
            </a:r>
          </a:p>
          <a:p>
            <a:r>
              <a:rPr dirty="0"/>
              <a:t>- Autonomous vehicles, industrial robots.</a:t>
            </a:r>
          </a:p>
          <a:p>
            <a:r>
              <a:rPr b="1" dirty="0"/>
              <a:t>Expert Systems</a:t>
            </a:r>
            <a:r>
              <a:rPr dirty="0"/>
              <a:t>:</a:t>
            </a:r>
          </a:p>
          <a:p>
            <a:r>
              <a:rPr dirty="0"/>
              <a:t>- Decision support systems, medical diagnosis.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Healthcare</a:t>
            </a:r>
            <a:r>
              <a:rPr dirty="0"/>
              <a:t>:</a:t>
            </a:r>
          </a:p>
          <a:p>
            <a:r>
              <a:rPr dirty="0"/>
              <a:t>- Predictive diagnostics, personalized treatment plans.</a:t>
            </a:r>
          </a:p>
          <a:p>
            <a:r>
              <a:rPr b="1" dirty="0"/>
              <a:t>Finance</a:t>
            </a:r>
            <a:r>
              <a:rPr dirty="0"/>
              <a:t>:</a:t>
            </a:r>
          </a:p>
          <a:p>
            <a:r>
              <a:rPr dirty="0"/>
              <a:t>- Fraud detection, algorithmic trading.</a:t>
            </a:r>
          </a:p>
          <a:p>
            <a:r>
              <a:rPr b="1" dirty="0"/>
              <a:t>Transportation</a:t>
            </a:r>
            <a:r>
              <a:rPr dirty="0"/>
              <a:t>:</a:t>
            </a:r>
          </a:p>
          <a:p>
            <a:r>
              <a:rPr dirty="0"/>
              <a:t>- Autonomous driving, traffic management.</a:t>
            </a:r>
          </a:p>
          <a:p>
            <a:r>
              <a:rPr b="1" dirty="0"/>
              <a:t>Retail</a:t>
            </a:r>
            <a:r>
              <a:rPr dirty="0"/>
              <a:t>:</a:t>
            </a:r>
          </a:p>
          <a:p>
            <a:r>
              <a:rPr dirty="0"/>
              <a:t>- Customer service chatbots, inventory management.</a:t>
            </a:r>
          </a:p>
          <a:p>
            <a:r>
              <a:rPr b="1" dirty="0"/>
              <a:t>Entertainment</a:t>
            </a:r>
            <a:r>
              <a:rPr dirty="0"/>
              <a:t>:</a:t>
            </a:r>
          </a:p>
          <a:p>
            <a:r>
              <a:rPr dirty="0"/>
              <a:t>- Content recommendation, video game 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to Study AI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b="1" dirty="0"/>
              <a:t>Foundations</a:t>
            </a:r>
            <a:r>
              <a:rPr dirty="0"/>
              <a:t>:</a:t>
            </a:r>
          </a:p>
          <a:p>
            <a:r>
              <a:rPr dirty="0"/>
              <a:t>- Mathematics (linear algebra, calculus, probability).</a:t>
            </a:r>
          </a:p>
          <a:p>
            <a:r>
              <a:rPr dirty="0"/>
              <a:t>- Programming (Python, R).</a:t>
            </a:r>
          </a:p>
          <a:p>
            <a:r>
              <a:rPr b="1" dirty="0"/>
              <a:t>Core AI Concepts</a:t>
            </a:r>
            <a:r>
              <a:rPr dirty="0"/>
              <a:t>:</a:t>
            </a:r>
          </a:p>
          <a:p>
            <a:r>
              <a:rPr dirty="0"/>
              <a:t>- Algorithms and data structures.</a:t>
            </a:r>
          </a:p>
          <a:p>
            <a:r>
              <a:rPr dirty="0"/>
              <a:t>- Basics of machine learning and deep learning.</a:t>
            </a:r>
          </a:p>
          <a:p>
            <a:r>
              <a:rPr b="1" dirty="0"/>
              <a:t>Specialization</a:t>
            </a:r>
            <a:r>
              <a:rPr dirty="0"/>
              <a:t>:</a:t>
            </a:r>
          </a:p>
          <a:p>
            <a:r>
              <a:rPr dirty="0"/>
              <a:t>- Choose a branch of AI to specialize in.</a:t>
            </a:r>
          </a:p>
          <a:p>
            <a:r>
              <a:rPr b="1" dirty="0"/>
              <a:t>Resources</a:t>
            </a:r>
            <a:r>
              <a:rPr dirty="0"/>
              <a:t>:</a:t>
            </a:r>
          </a:p>
          <a:p>
            <a:r>
              <a:rPr dirty="0"/>
              <a:t>- Books: 'Artificial Intelligence: A Modern Approach' by Stuart Russell and Peter Norvig.</a:t>
            </a:r>
          </a:p>
          <a:p>
            <a:r>
              <a:rPr dirty="0"/>
              <a:t>- Online Courses: Coursera, edX, Udacity.</a:t>
            </a:r>
          </a:p>
          <a:p>
            <a:r>
              <a:rPr dirty="0"/>
              <a:t>- Tutorials and Documentation: TensorFlow, </a:t>
            </a:r>
            <a:r>
              <a:rPr dirty="0" err="1"/>
              <a:t>PyTorch</a:t>
            </a:r>
            <a:r>
              <a:rPr dirty="0"/>
              <a:t>, Scikit-Learn.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 Learning and Its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accent1"/>
                </a:solidFill>
              </a:rPr>
              <a:t>Definition of Machine Learning</a:t>
            </a:r>
            <a:r>
              <a:rPr dirty="0"/>
              <a:t>:</a:t>
            </a:r>
          </a:p>
          <a:p>
            <a:r>
              <a:rPr dirty="0"/>
              <a:t>-ML is the ability of machines to learn from data.</a:t>
            </a:r>
          </a:p>
          <a:p>
            <a:r>
              <a:rPr b="1" dirty="0">
                <a:solidFill>
                  <a:schemeClr val="accent1"/>
                </a:solidFill>
              </a:rPr>
              <a:t>Types of Machine Learning</a:t>
            </a:r>
            <a:r>
              <a:rPr dirty="0"/>
              <a:t>:</a:t>
            </a:r>
          </a:p>
          <a:p>
            <a:r>
              <a:rPr dirty="0"/>
              <a:t>- Supervised Learning: Learning from labeled data.</a:t>
            </a:r>
          </a:p>
          <a:p>
            <a:r>
              <a:rPr dirty="0"/>
              <a:t>- Unsupervised Learning: Learning from unlabeled data.</a:t>
            </a:r>
          </a:p>
          <a:p>
            <a:r>
              <a:rPr dirty="0"/>
              <a:t>- Reinforcement Learning: Learning through trial and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Supervised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accent1"/>
                </a:solidFill>
              </a:rPr>
              <a:t>Types of Supervised Learning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b="1" dirty="0"/>
              <a:t>Regression</a:t>
            </a:r>
            <a:r>
              <a:rPr dirty="0"/>
              <a:t>: Predicting continuous outcomes.</a:t>
            </a:r>
          </a:p>
          <a:p>
            <a:r>
              <a:rPr dirty="0"/>
              <a:t>- </a:t>
            </a:r>
            <a:r>
              <a:rPr b="1" dirty="0"/>
              <a:t>Classification:</a:t>
            </a:r>
            <a:r>
              <a:rPr dirty="0"/>
              <a:t> Predicting categorical outcomes.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856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 Boardroom</vt:lpstr>
      <vt:lpstr>Introduction to AI and Machine Learning</vt:lpstr>
      <vt:lpstr>Introduction</vt:lpstr>
      <vt:lpstr>What is AI and Why We Need to Learn It</vt:lpstr>
      <vt:lpstr>Types and Branches of AI</vt:lpstr>
      <vt:lpstr>Applications of Each Branch</vt:lpstr>
      <vt:lpstr>Real-Life Applications of AI</vt:lpstr>
      <vt:lpstr>Roadmap to Study AI and Resources</vt:lpstr>
      <vt:lpstr>Introduction to Machine Learning and Its Types</vt:lpstr>
      <vt:lpstr>Types of Supervised Machine Learning</vt:lpstr>
      <vt:lpstr>Detailed Study of Regression Algorithms</vt:lpstr>
      <vt:lpstr>Detailed Study of Regression Algorithms</vt:lpstr>
      <vt:lpstr>Detailed Study of Regression Algorithms</vt:lpstr>
      <vt:lpstr>Detailed Study of Regression Algorithms</vt:lpstr>
      <vt:lpstr>Practical Application Using Linear Regression</vt:lpstr>
      <vt:lpstr>Q&amp;A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Shreen Alaa</cp:lastModifiedBy>
  <cp:revision>2</cp:revision>
  <dcterms:created xsi:type="dcterms:W3CDTF">2013-01-27T09:14:16Z</dcterms:created>
  <dcterms:modified xsi:type="dcterms:W3CDTF">2024-07-21T12:31:05Z</dcterms:modified>
  <cp:category/>
</cp:coreProperties>
</file>