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7.xml" ContentType="application/vnd.openxmlformats-officedocument.them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9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4"/>
    <p:sldMasterId id="2147483975" r:id="rId15"/>
    <p:sldMasterId id="2147484082" r:id="rId16"/>
    <p:sldMasterId id="2147484000" r:id="rId17"/>
    <p:sldMasterId id="2147484009" r:id="rId18"/>
    <p:sldMasterId id="2147484020" r:id="rId19"/>
    <p:sldMasterId id="2147484026" r:id="rId20"/>
    <p:sldMasterId id="2147484051" r:id="rId21"/>
    <p:sldMasterId id="2147484032" r:id="rId22"/>
  </p:sldMasterIdLst>
  <p:notesMasterIdLst>
    <p:notesMasterId r:id="rId24"/>
  </p:notesMasterIdLst>
  <p:handoutMasterIdLst>
    <p:handoutMasterId r:id="rId25"/>
  </p:handoutMasterIdLst>
  <p:sldIdLst>
    <p:sldId id="2147468742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Boyes" initials="LB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095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6"/>
    </p:cViewPr>
  </p:sorterViewPr>
  <p:notesViewPr>
    <p:cSldViewPr snapToGrid="0">
      <p:cViewPr varScale="1">
        <p:scale>
          <a:sx n="59" d="100"/>
          <a:sy n="59" d="100"/>
        </p:scale>
        <p:origin x="2371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8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4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3.xml"/><Relationship Id="rId20" Type="http://schemas.openxmlformats.org/officeDocument/2006/relationships/slideMaster" Target="slideMasters/slideMaster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2.xml"/><Relationship Id="rId23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6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Master" Target="slideMasters/slideMaster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övgren, Sadie" userId="6e82e7bf-2d90-4d0d-8c9b-5de060997e2b" providerId="ADAL" clId="{7E679338-D1CB-44D4-9B07-F37A487D9258}"/>
    <pc:docChg chg="modSld">
      <pc:chgData name="Lövgren, Sadie" userId="6e82e7bf-2d90-4d0d-8c9b-5de060997e2b" providerId="ADAL" clId="{7E679338-D1CB-44D4-9B07-F37A487D9258}" dt="2025-10-17T12:40:57.441" v="43" actId="20577"/>
      <pc:docMkLst>
        <pc:docMk/>
      </pc:docMkLst>
      <pc:sldChg chg="modSp mod">
        <pc:chgData name="Lövgren, Sadie" userId="6e82e7bf-2d90-4d0d-8c9b-5de060997e2b" providerId="ADAL" clId="{7E679338-D1CB-44D4-9B07-F37A487D9258}" dt="2025-10-17T12:40:57.441" v="43" actId="20577"/>
        <pc:sldMkLst>
          <pc:docMk/>
          <pc:sldMk cId="1527686893" sldId="2147468742"/>
        </pc:sldMkLst>
        <pc:spChg chg="mod">
          <ac:chgData name="Lövgren, Sadie" userId="6e82e7bf-2d90-4d0d-8c9b-5de060997e2b" providerId="ADAL" clId="{7E679338-D1CB-44D4-9B07-F37A487D9258}" dt="2025-10-17T12:40:57.441" v="43" actId="20577"/>
          <ac:spMkLst>
            <pc:docMk/>
            <pc:sldMk cId="1527686893" sldId="2147468742"/>
            <ac:spMk id="8" creationId="{10AC2775-E7A0-F20C-FDE9-311EE8F1C5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2.xml"/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3131E8-FB12-410D-BF61-66026F4B99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84DA3-B4E6-4214-A070-882C7BF7CE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0D9C-4FB5-4727-9E3D-4B02106E0BF8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9E54A-6E6E-45BD-A700-6E2757729E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E95B-A9AE-4EB9-81E6-ECFE9C38ED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5E8E-A04D-4A46-9BA0-C3F696754EF8}" type="slidenum">
              <a:rPr lang="en-US" smtClean="0"/>
              <a:t>‹#›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8700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203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/>
            </a:lvl1pPr>
          </a:lstStyle>
          <a:p>
            <a:fld id="{8336942B-E6A5-475C-AB1E-005DE3D92BF2}" type="datetimeFigureOut">
              <a:rPr lang="en-GB" smtClean="0"/>
              <a:pPr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0498" y="299584"/>
            <a:ext cx="5157004" cy="290081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6114" y="3296783"/>
            <a:ext cx="6625772" cy="5629503"/>
          </a:xfrm>
          <a:prstGeom prst="rect">
            <a:avLst/>
          </a:prstGeom>
        </p:spPr>
        <p:txBody>
          <a:bodyPr vert="horz" lIns="0" tIns="0" rIns="0" bIns="0" numCol="1" spcCol="36000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969829"/>
            <a:ext cx="2971800" cy="1741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/>
            </a:lvl1pPr>
          </a:lstStyle>
          <a:p>
            <a:fld id="{48857A81-DEF9-4B57-AC08-20326D7F815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200"/>
      </a:spcAft>
      <a:buFont typeface="Arial" panose="020B0604020202020204" pitchFamily="34" charset="0"/>
      <a:buNone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2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96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40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4000" indent="-108000" algn="l" defTabSz="914400" rtl="0" eaLnBrk="1" latinLnBrk="0" hangingPunct="1">
      <a:spcAft>
        <a:spcPts val="2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0900" y="300038"/>
            <a:ext cx="5156200" cy="29003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857A81-DEF9-4B57-AC08-20326D7F815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8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6.xml"/><Relationship Id="rId1" Type="http://schemas.openxmlformats.org/officeDocument/2006/relationships/customXml" Target="../../customXml/item6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0.xml"/><Relationship Id="rId4" Type="http://schemas.openxmlformats.org/officeDocument/2006/relationships/image" Target="../media/image2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1.xml"/><Relationship Id="rId4" Type="http://schemas.openxmlformats.org/officeDocument/2006/relationships/image" Target="../media/image2.svg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customXml" Target="../../customXml/item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9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0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1.xml"/><Relationship Id="rId4" Type="http://schemas.openxmlformats.org/officeDocument/2006/relationships/image" Target="../media/image2.sv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customXml" Target="../../customXml/item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7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8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sv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5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60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1.xml"/><Relationship Id="rId1" Type="http://schemas.openxmlformats.org/officeDocument/2006/relationships/customXml" Target="../../customXml/item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ags" Target="../tags/tag6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67.xml"/><Relationship Id="rId1" Type="http://schemas.openxmlformats.org/officeDocument/2006/relationships/customXml" Target="../../customXml/item10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6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7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73.xml"/><Relationship Id="rId1" Type="http://schemas.openxmlformats.org/officeDocument/2006/relationships/customXml" Target="../../customXml/item1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7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ags" Target="../tags/tag76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77.xml"/><Relationship Id="rId1" Type="http://schemas.openxmlformats.org/officeDocument/2006/relationships/customXml" Target="../../customXml/item1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7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0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89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ags" Target="../tags/tag90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91.xml"/><Relationship Id="rId1" Type="http://schemas.openxmlformats.org/officeDocument/2006/relationships/customXml" Target="../../customXml/item1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customXml" Target="../../customXml/item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64"/>
            <a:ext cx="1828800" cy="207749"/>
          </a:xfrm>
        </p:spPr>
        <p:txBody>
          <a:bodyPr wrap="square" lIns="0" bIns="0">
            <a:sp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0" y="6349213"/>
            <a:ext cx="4876799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1" y="1793325"/>
            <a:ext cx="4876799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0" y="4594860"/>
            <a:ext cx="4876799" cy="12418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AFDE-47EA-B9B3-CDD0-170ACBAE9885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7002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ual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F0B1B31-3000-4CD8-BB26-CDF0CF4ED3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0" y="6349213"/>
            <a:ext cx="5486400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58"/>
            <a:ext cx="1828800" cy="207755"/>
          </a:xfrm>
        </p:spPr>
        <p:txBody>
          <a:bodyPr lIns="0" bIns="0"/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pic>
        <p:nvPicPr>
          <p:cNvPr id="5" name="Picture 2" descr="Image result for ASTRAZENECA LOGO">
            <a:extLst>
              <a:ext uri="{FF2B5EF4-FFF2-40B4-BE49-F238E27FC236}">
                <a16:creationId xmlns:a16="http://schemas.microsoft.com/office/drawing/2014/main" id="{05391862-9B15-7D95-620B-0163161D69A8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970160-AA31-20E0-0840-74BEF55D3FB8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1793324"/>
            <a:ext cx="5486400" cy="2649133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315200" y="0"/>
            <a:ext cx="4878036" cy="6865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0" tIns="72000" rIns="0" bIns="108000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0" y="4594860"/>
            <a:ext cx="5486400" cy="1241799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94F9465-82DF-4370-9E47-56C71396EFC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67200" y="427377"/>
            <a:ext cx="2438400" cy="635001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r>
              <a:rPr lang="en-US" dirty="0"/>
              <a:t>Use this placeholder for a secondary logo if needed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8C86533-B59D-4640-AA9B-D75189B4B4C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3181C7-2372-4ADB-A7E1-372907919D37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8788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Alternativ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7924801" y="5989058"/>
            <a:ext cx="1279358" cy="207755"/>
          </a:xfrm>
        </p:spPr>
        <p:txBody>
          <a:bodyPr lIns="0" bIns="0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EBB4F1-3A58-475F-9EBB-925156182B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24801" y="6349213"/>
            <a:ext cx="3657600" cy="161583"/>
          </a:xfrm>
        </p:spPr>
        <p:txBody>
          <a:bodyPr wrap="square" lIns="0" tIns="0" rIns="0" bIns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>
                <a:solidFill>
                  <a:schemeClr val="bg1"/>
                </a:solidFill>
              </a:defRPr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32A73A7-F1E1-4085-B3F6-999828C7F54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67056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91440" tIns="432000" rIns="91440" bIns="1404000" rtlCol="0" anchor="ctr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16A261-40A9-4E3C-8184-C41208C9782A}"/>
              </a:ext>
            </a:extLst>
          </p:cNvPr>
          <p:cNvGrpSpPr/>
          <p:nvPr userDrawn="1"/>
        </p:nvGrpSpPr>
        <p:grpSpPr>
          <a:xfrm>
            <a:off x="9168234" y="436310"/>
            <a:ext cx="2416181" cy="585338"/>
            <a:chOff x="9168234" y="436310"/>
            <a:chExt cx="2416181" cy="58533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CB6D089-790C-9B8D-F460-C1567878F945}"/>
                </a:ext>
              </a:extLst>
            </p:cNvPr>
            <p:cNvSpPr/>
            <p:nvPr/>
          </p:nvSpPr>
          <p:spPr>
            <a:xfrm>
              <a:off x="9168234" y="755229"/>
              <a:ext cx="1961045" cy="263764"/>
            </a:xfrm>
            <a:custGeom>
              <a:avLst/>
              <a:gdLst>
                <a:gd name="connsiteX0" fmla="*/ 76969 w 1961045"/>
                <a:gd name="connsiteY0" fmla="*/ 151125 h 263764"/>
                <a:gd name="connsiteX1" fmla="*/ 116775 w 1961045"/>
                <a:gd name="connsiteY1" fmla="*/ 43130 h 263764"/>
                <a:gd name="connsiteX2" fmla="*/ 154620 w 1961045"/>
                <a:gd name="connsiteY2" fmla="*/ 151125 h 263764"/>
                <a:gd name="connsiteX3" fmla="*/ 193232 w 1961045"/>
                <a:gd name="connsiteY3" fmla="*/ 259973 h 263764"/>
                <a:gd name="connsiteX4" fmla="*/ 229714 w 1961045"/>
                <a:gd name="connsiteY4" fmla="*/ 259973 h 263764"/>
                <a:gd name="connsiteX5" fmla="*/ 135101 w 1961045"/>
                <a:gd name="connsiteY5" fmla="*/ 0 h 263764"/>
                <a:gd name="connsiteX6" fmla="*/ 99045 w 1961045"/>
                <a:gd name="connsiteY6" fmla="*/ 0 h 263764"/>
                <a:gd name="connsiteX7" fmla="*/ 0 w 1961045"/>
                <a:gd name="connsiteY7" fmla="*/ 259973 h 263764"/>
                <a:gd name="connsiteX8" fmla="*/ 36822 w 1961045"/>
                <a:gd name="connsiteY8" fmla="*/ 259973 h 263764"/>
                <a:gd name="connsiteX9" fmla="*/ 65888 w 1961045"/>
                <a:gd name="connsiteY9" fmla="*/ 180276 h 263764"/>
                <a:gd name="connsiteX10" fmla="*/ 164933 w 1961045"/>
                <a:gd name="connsiteY10" fmla="*/ 180276 h 263764"/>
                <a:gd name="connsiteX11" fmla="*/ 366263 w 1961045"/>
                <a:gd name="connsiteY11" fmla="*/ 204910 h 263764"/>
                <a:gd name="connsiteX12" fmla="*/ 319724 w 1961045"/>
                <a:gd name="connsiteY12" fmla="*/ 237385 h 263764"/>
                <a:gd name="connsiteX13" fmla="*/ 271309 w 1961045"/>
                <a:gd name="connsiteY13" fmla="*/ 215394 h 263764"/>
                <a:gd name="connsiteX14" fmla="*/ 236192 w 1961045"/>
                <a:gd name="connsiteY14" fmla="*/ 221531 h 263764"/>
                <a:gd name="connsiteX15" fmla="*/ 318275 w 1961045"/>
                <a:gd name="connsiteY15" fmla="*/ 262871 h 263764"/>
                <a:gd name="connsiteX16" fmla="*/ 400955 w 1961045"/>
                <a:gd name="connsiteY16" fmla="*/ 200733 h 263764"/>
                <a:gd name="connsiteX17" fmla="*/ 319383 w 1961045"/>
                <a:gd name="connsiteY17" fmla="*/ 139618 h 263764"/>
                <a:gd name="connsiteX18" fmla="*/ 273525 w 1961045"/>
                <a:gd name="connsiteY18" fmla="*/ 108848 h 263764"/>
                <a:gd name="connsiteX19" fmla="*/ 312479 w 1961045"/>
                <a:gd name="connsiteY19" fmla="*/ 80208 h 263764"/>
                <a:gd name="connsiteX20" fmla="*/ 357398 w 1961045"/>
                <a:gd name="connsiteY20" fmla="*/ 105779 h 263764"/>
                <a:gd name="connsiteX21" fmla="*/ 388169 w 1961045"/>
                <a:gd name="connsiteY21" fmla="*/ 92908 h 263764"/>
                <a:gd name="connsiteX22" fmla="*/ 316314 w 1961045"/>
                <a:gd name="connsiteY22" fmla="*/ 55063 h 263764"/>
                <a:gd name="connsiteX23" fmla="*/ 240283 w 1961045"/>
                <a:gd name="connsiteY23" fmla="*/ 113365 h 263764"/>
                <a:gd name="connsiteX24" fmla="*/ 308984 w 1961045"/>
                <a:gd name="connsiteY24" fmla="*/ 169451 h 263764"/>
                <a:gd name="connsiteX25" fmla="*/ 366263 w 1961045"/>
                <a:gd name="connsiteY25" fmla="*/ 204910 h 263764"/>
                <a:gd name="connsiteX26" fmla="*/ 473747 w 1961045"/>
                <a:gd name="connsiteY26" fmla="*/ 341 h 263764"/>
                <a:gd name="connsiteX27" fmla="*/ 439652 w 1961045"/>
                <a:gd name="connsiteY27" fmla="*/ 14661 h 263764"/>
                <a:gd name="connsiteX28" fmla="*/ 439652 w 1961045"/>
                <a:gd name="connsiteY28" fmla="*/ 62649 h 263764"/>
                <a:gd name="connsiteX29" fmla="*/ 408200 w 1961045"/>
                <a:gd name="connsiteY29" fmla="*/ 62649 h 263764"/>
                <a:gd name="connsiteX30" fmla="*/ 408200 w 1961045"/>
                <a:gd name="connsiteY30" fmla="*/ 90266 h 263764"/>
                <a:gd name="connsiteX31" fmla="*/ 439567 w 1961045"/>
                <a:gd name="connsiteY31" fmla="*/ 90266 h 263764"/>
                <a:gd name="connsiteX32" fmla="*/ 439567 w 1961045"/>
                <a:gd name="connsiteY32" fmla="*/ 216843 h 263764"/>
                <a:gd name="connsiteX33" fmla="*/ 477583 w 1961045"/>
                <a:gd name="connsiteY33" fmla="*/ 261337 h 263764"/>
                <a:gd name="connsiteX34" fmla="*/ 509717 w 1961045"/>
                <a:gd name="connsiteY34" fmla="*/ 258012 h 263764"/>
                <a:gd name="connsiteX35" fmla="*/ 509717 w 1961045"/>
                <a:gd name="connsiteY35" fmla="*/ 230651 h 263764"/>
                <a:gd name="connsiteX36" fmla="*/ 487981 w 1961045"/>
                <a:gd name="connsiteY36" fmla="*/ 235169 h 263764"/>
                <a:gd name="connsiteX37" fmla="*/ 473747 w 1961045"/>
                <a:gd name="connsiteY37" fmla="*/ 201841 h 263764"/>
                <a:gd name="connsiteX38" fmla="*/ 473747 w 1961045"/>
                <a:gd name="connsiteY38" fmla="*/ 89925 h 263764"/>
                <a:gd name="connsiteX39" fmla="*/ 509717 w 1961045"/>
                <a:gd name="connsiteY39" fmla="*/ 89925 h 263764"/>
                <a:gd name="connsiteX40" fmla="*/ 509717 w 1961045"/>
                <a:gd name="connsiteY40" fmla="*/ 62308 h 263764"/>
                <a:gd name="connsiteX41" fmla="*/ 473747 w 1961045"/>
                <a:gd name="connsiteY41" fmla="*/ 62308 h 263764"/>
                <a:gd name="connsiteX42" fmla="*/ 539635 w 1961045"/>
                <a:gd name="connsiteY42" fmla="*/ 62649 h 263764"/>
                <a:gd name="connsiteX43" fmla="*/ 539635 w 1961045"/>
                <a:gd name="connsiteY43" fmla="*/ 259973 h 263764"/>
                <a:gd name="connsiteX44" fmla="*/ 573048 w 1961045"/>
                <a:gd name="connsiteY44" fmla="*/ 259973 h 263764"/>
                <a:gd name="connsiteX45" fmla="*/ 573048 w 1961045"/>
                <a:gd name="connsiteY45" fmla="*/ 168769 h 263764"/>
                <a:gd name="connsiteX46" fmla="*/ 581572 w 1961045"/>
                <a:gd name="connsiteY46" fmla="*/ 117627 h 263764"/>
                <a:gd name="connsiteX47" fmla="*/ 641237 w 1961045"/>
                <a:gd name="connsiteY47" fmla="*/ 93249 h 263764"/>
                <a:gd name="connsiteX48" fmla="*/ 641237 w 1961045"/>
                <a:gd name="connsiteY48" fmla="*/ 59154 h 263764"/>
                <a:gd name="connsiteX49" fmla="*/ 573645 w 1961045"/>
                <a:gd name="connsiteY49" fmla="*/ 97767 h 263764"/>
                <a:gd name="connsiteX50" fmla="*/ 573645 w 1961045"/>
                <a:gd name="connsiteY50" fmla="*/ 62308 h 263764"/>
                <a:gd name="connsiteX51" fmla="*/ 836686 w 1961045"/>
                <a:gd name="connsiteY51" fmla="*/ 426 h 263764"/>
                <a:gd name="connsiteX52" fmla="*/ 836686 w 1961045"/>
                <a:gd name="connsiteY52" fmla="*/ 32390 h 263764"/>
                <a:gd name="connsiteX53" fmla="*/ 984401 w 1961045"/>
                <a:gd name="connsiteY53" fmla="*/ 32390 h 263764"/>
                <a:gd name="connsiteX54" fmla="*/ 836515 w 1961045"/>
                <a:gd name="connsiteY54" fmla="*/ 226219 h 263764"/>
                <a:gd name="connsiteX55" fmla="*/ 836515 w 1961045"/>
                <a:gd name="connsiteY55" fmla="*/ 260314 h 263764"/>
                <a:gd name="connsiteX56" fmla="*/ 1027446 w 1961045"/>
                <a:gd name="connsiteY56" fmla="*/ 260314 h 263764"/>
                <a:gd name="connsiteX57" fmla="*/ 1027446 w 1961045"/>
                <a:gd name="connsiteY57" fmla="*/ 228435 h 263764"/>
                <a:gd name="connsiteX58" fmla="*/ 876662 w 1961045"/>
                <a:gd name="connsiteY58" fmla="*/ 228435 h 263764"/>
                <a:gd name="connsiteX59" fmla="*/ 1023781 w 1961045"/>
                <a:gd name="connsiteY59" fmla="*/ 32390 h 263764"/>
                <a:gd name="connsiteX60" fmla="*/ 1023781 w 1961045"/>
                <a:gd name="connsiteY60" fmla="*/ 0 h 263764"/>
                <a:gd name="connsiteX61" fmla="*/ 1235339 w 1961045"/>
                <a:gd name="connsiteY61" fmla="*/ 62649 h 263764"/>
                <a:gd name="connsiteX62" fmla="*/ 1235339 w 1961045"/>
                <a:gd name="connsiteY62" fmla="*/ 259973 h 263764"/>
                <a:gd name="connsiteX63" fmla="*/ 1268496 w 1961045"/>
                <a:gd name="connsiteY63" fmla="*/ 259973 h 263764"/>
                <a:gd name="connsiteX64" fmla="*/ 1268496 w 1961045"/>
                <a:gd name="connsiteY64" fmla="*/ 147886 h 263764"/>
                <a:gd name="connsiteX65" fmla="*/ 1283157 w 1961045"/>
                <a:gd name="connsiteY65" fmla="*/ 103648 h 263764"/>
                <a:gd name="connsiteX66" fmla="*/ 1320831 w 1961045"/>
                <a:gd name="connsiteY66" fmla="*/ 88646 h 263764"/>
                <a:gd name="connsiteX67" fmla="*/ 1363450 w 1961045"/>
                <a:gd name="connsiteY67" fmla="*/ 115752 h 263764"/>
                <a:gd name="connsiteX68" fmla="*/ 1365581 w 1961045"/>
                <a:gd name="connsiteY68" fmla="*/ 148227 h 263764"/>
                <a:gd name="connsiteX69" fmla="*/ 1365581 w 1961045"/>
                <a:gd name="connsiteY69" fmla="*/ 259973 h 263764"/>
                <a:gd name="connsiteX70" fmla="*/ 1398653 w 1961045"/>
                <a:gd name="connsiteY70" fmla="*/ 259973 h 263764"/>
                <a:gd name="connsiteX71" fmla="*/ 1398653 w 1961045"/>
                <a:gd name="connsiteY71" fmla="*/ 143198 h 263764"/>
                <a:gd name="connsiteX72" fmla="*/ 1395243 w 1961045"/>
                <a:gd name="connsiteY72" fmla="*/ 102711 h 263764"/>
                <a:gd name="connsiteX73" fmla="*/ 1330293 w 1961045"/>
                <a:gd name="connsiteY73" fmla="*/ 57535 h 263764"/>
                <a:gd name="connsiteX74" fmla="*/ 1268496 w 1961045"/>
                <a:gd name="connsiteY74" fmla="*/ 92056 h 263764"/>
                <a:gd name="connsiteX75" fmla="*/ 1268496 w 1961045"/>
                <a:gd name="connsiteY75" fmla="*/ 62308 h 263764"/>
                <a:gd name="connsiteX76" fmla="*/ 1750426 w 1961045"/>
                <a:gd name="connsiteY76" fmla="*/ 212496 h 263764"/>
                <a:gd name="connsiteX77" fmla="*/ 1704824 w 1961045"/>
                <a:gd name="connsiteY77" fmla="*/ 238067 h 263764"/>
                <a:gd name="connsiteX78" fmla="*/ 1645158 w 1961045"/>
                <a:gd name="connsiteY78" fmla="*/ 158882 h 263764"/>
                <a:gd name="connsiteX79" fmla="*/ 1702863 w 1961045"/>
                <a:gd name="connsiteY79" fmla="*/ 79185 h 263764"/>
                <a:gd name="connsiteX80" fmla="*/ 1748891 w 1961045"/>
                <a:gd name="connsiteY80" fmla="*/ 107143 h 263764"/>
                <a:gd name="connsiteX81" fmla="*/ 1780003 w 1961045"/>
                <a:gd name="connsiteY81" fmla="*/ 94187 h 263764"/>
                <a:gd name="connsiteX82" fmla="*/ 1701670 w 1961045"/>
                <a:gd name="connsiteY82" fmla="*/ 54807 h 263764"/>
                <a:gd name="connsiteX83" fmla="*/ 1607909 w 1961045"/>
                <a:gd name="connsiteY83" fmla="*/ 161354 h 263764"/>
                <a:gd name="connsiteX84" fmla="*/ 1704057 w 1961045"/>
                <a:gd name="connsiteY84" fmla="*/ 263638 h 263764"/>
                <a:gd name="connsiteX85" fmla="*/ 1779406 w 1961045"/>
                <a:gd name="connsiteY85" fmla="*/ 224685 h 263764"/>
                <a:gd name="connsiteX86" fmla="*/ 1075179 w 1961045"/>
                <a:gd name="connsiteY86" fmla="*/ 140641 h 263764"/>
                <a:gd name="connsiteX87" fmla="*/ 1179935 w 1961045"/>
                <a:gd name="connsiteY87" fmla="*/ 140641 h 263764"/>
                <a:gd name="connsiteX88" fmla="*/ 1127344 w 1961045"/>
                <a:gd name="connsiteY88" fmla="*/ 80208 h 263764"/>
                <a:gd name="connsiteX89" fmla="*/ 1075179 w 1961045"/>
                <a:gd name="connsiteY89" fmla="*/ 140641 h 263764"/>
                <a:gd name="connsiteX90" fmla="*/ 1207211 w 1961045"/>
                <a:gd name="connsiteY90" fmla="*/ 222128 h 263764"/>
                <a:gd name="connsiteX91" fmla="*/ 1131094 w 1961045"/>
                <a:gd name="connsiteY91" fmla="*/ 263382 h 263764"/>
                <a:gd name="connsiteX92" fmla="*/ 1039123 w 1961045"/>
                <a:gd name="connsiteY92" fmla="*/ 157348 h 263764"/>
                <a:gd name="connsiteX93" fmla="*/ 1129816 w 1961045"/>
                <a:gd name="connsiteY93" fmla="*/ 55063 h 263764"/>
                <a:gd name="connsiteX94" fmla="*/ 1212495 w 1961045"/>
                <a:gd name="connsiteY94" fmla="*/ 124702 h 263764"/>
                <a:gd name="connsiteX95" fmla="*/ 1216246 w 1961045"/>
                <a:gd name="connsiteY95" fmla="*/ 164763 h 263764"/>
                <a:gd name="connsiteX96" fmla="*/ 1074326 w 1961045"/>
                <a:gd name="connsiteY96" fmla="*/ 164763 h 263764"/>
                <a:gd name="connsiteX97" fmla="*/ 1133992 w 1961045"/>
                <a:gd name="connsiteY97" fmla="*/ 238749 h 263764"/>
                <a:gd name="connsiteX98" fmla="*/ 1174991 w 1961045"/>
                <a:gd name="connsiteY98" fmla="*/ 216246 h 263764"/>
                <a:gd name="connsiteX99" fmla="*/ 1452182 w 1961045"/>
                <a:gd name="connsiteY99" fmla="*/ 140641 h 263764"/>
                <a:gd name="connsiteX100" fmla="*/ 1556938 w 1961045"/>
                <a:gd name="connsiteY100" fmla="*/ 140641 h 263764"/>
                <a:gd name="connsiteX101" fmla="*/ 1504347 w 1961045"/>
                <a:gd name="connsiteY101" fmla="*/ 80208 h 263764"/>
                <a:gd name="connsiteX102" fmla="*/ 1452182 w 1961045"/>
                <a:gd name="connsiteY102" fmla="*/ 140641 h 263764"/>
                <a:gd name="connsiteX103" fmla="*/ 1584214 w 1961045"/>
                <a:gd name="connsiteY103" fmla="*/ 222128 h 263764"/>
                <a:gd name="connsiteX104" fmla="*/ 1508097 w 1961045"/>
                <a:gd name="connsiteY104" fmla="*/ 263382 h 263764"/>
                <a:gd name="connsiteX105" fmla="*/ 1416212 w 1961045"/>
                <a:gd name="connsiteY105" fmla="*/ 157348 h 263764"/>
                <a:gd name="connsiteX106" fmla="*/ 1506818 w 1961045"/>
                <a:gd name="connsiteY106" fmla="*/ 55063 h 263764"/>
                <a:gd name="connsiteX107" fmla="*/ 1589498 w 1961045"/>
                <a:gd name="connsiteY107" fmla="*/ 124702 h 263764"/>
                <a:gd name="connsiteX108" fmla="*/ 1593249 w 1961045"/>
                <a:gd name="connsiteY108" fmla="*/ 164763 h 263764"/>
                <a:gd name="connsiteX109" fmla="*/ 1450988 w 1961045"/>
                <a:gd name="connsiteY109" fmla="*/ 164763 h 263764"/>
                <a:gd name="connsiteX110" fmla="*/ 1510654 w 1961045"/>
                <a:gd name="connsiteY110" fmla="*/ 238749 h 263764"/>
                <a:gd name="connsiteX111" fmla="*/ 1551653 w 1961045"/>
                <a:gd name="connsiteY111" fmla="*/ 216246 h 263764"/>
                <a:gd name="connsiteX112" fmla="*/ 1961046 w 1961045"/>
                <a:gd name="connsiteY112" fmla="*/ 259973 h 263764"/>
                <a:gd name="connsiteX113" fmla="*/ 1926525 w 1961045"/>
                <a:gd name="connsiteY113" fmla="*/ 259973 h 263764"/>
                <a:gd name="connsiteX114" fmla="*/ 1922604 w 1961045"/>
                <a:gd name="connsiteY114" fmla="*/ 230822 h 263764"/>
                <a:gd name="connsiteX115" fmla="*/ 1856460 w 1961045"/>
                <a:gd name="connsiteY115" fmla="*/ 262530 h 263764"/>
                <a:gd name="connsiteX116" fmla="*/ 1789549 w 1961045"/>
                <a:gd name="connsiteY116" fmla="*/ 206444 h 263764"/>
                <a:gd name="connsiteX117" fmla="*/ 1798073 w 1961045"/>
                <a:gd name="connsiteY117" fmla="*/ 176696 h 263764"/>
                <a:gd name="connsiteX118" fmla="*/ 1889106 w 1961045"/>
                <a:gd name="connsiteY118" fmla="*/ 142005 h 263764"/>
                <a:gd name="connsiteX119" fmla="*/ 1920388 w 1961045"/>
                <a:gd name="connsiteY119" fmla="*/ 139533 h 263764"/>
                <a:gd name="connsiteX120" fmla="*/ 1920388 w 1961045"/>
                <a:gd name="connsiteY120" fmla="*/ 134675 h 263764"/>
                <a:gd name="connsiteX121" fmla="*/ 1876320 w 1961045"/>
                <a:gd name="connsiteY121" fmla="*/ 79952 h 263764"/>
                <a:gd name="connsiteX122" fmla="*/ 1836003 w 1961045"/>
                <a:gd name="connsiteY122" fmla="*/ 105523 h 263764"/>
                <a:gd name="connsiteX123" fmla="*/ 1805489 w 1961045"/>
                <a:gd name="connsiteY123" fmla="*/ 92738 h 263764"/>
                <a:gd name="connsiteX124" fmla="*/ 1807023 w 1961045"/>
                <a:gd name="connsiteY124" fmla="*/ 89499 h 263764"/>
                <a:gd name="connsiteX125" fmla="*/ 1875212 w 1961045"/>
                <a:gd name="connsiteY125" fmla="*/ 54466 h 263764"/>
                <a:gd name="connsiteX126" fmla="*/ 1932662 w 1961045"/>
                <a:gd name="connsiteY126" fmla="*/ 71514 h 263764"/>
                <a:gd name="connsiteX127" fmla="*/ 1954142 w 1961045"/>
                <a:gd name="connsiteY127" fmla="*/ 121037 h 263764"/>
                <a:gd name="connsiteX128" fmla="*/ 1955506 w 1961045"/>
                <a:gd name="connsiteY128" fmla="*/ 222383 h 263764"/>
                <a:gd name="connsiteX129" fmla="*/ 1961046 w 1961045"/>
                <a:gd name="connsiteY129" fmla="*/ 259973 h 263764"/>
                <a:gd name="connsiteX130" fmla="*/ 1915700 w 1961045"/>
                <a:gd name="connsiteY130" fmla="*/ 205506 h 263764"/>
                <a:gd name="connsiteX131" fmla="*/ 1921070 w 1961045"/>
                <a:gd name="connsiteY131" fmla="*/ 161183 h 263764"/>
                <a:gd name="connsiteX132" fmla="*/ 1869331 w 1961045"/>
                <a:gd name="connsiteY132" fmla="*/ 170389 h 263764"/>
                <a:gd name="connsiteX133" fmla="*/ 1826713 w 1961045"/>
                <a:gd name="connsiteY133" fmla="*/ 205933 h 263764"/>
                <a:gd name="connsiteX134" fmla="*/ 1863791 w 1961045"/>
                <a:gd name="connsiteY134" fmla="*/ 235169 h 263764"/>
                <a:gd name="connsiteX135" fmla="*/ 1915700 w 1961045"/>
                <a:gd name="connsiteY135" fmla="*/ 205506 h 263764"/>
                <a:gd name="connsiteX136" fmla="*/ 813160 w 1961045"/>
                <a:gd name="connsiteY136" fmla="*/ 259973 h 263764"/>
                <a:gd name="connsiteX137" fmla="*/ 779066 w 1961045"/>
                <a:gd name="connsiteY137" fmla="*/ 259973 h 263764"/>
                <a:gd name="connsiteX138" fmla="*/ 775145 w 1961045"/>
                <a:gd name="connsiteY138" fmla="*/ 230822 h 263764"/>
                <a:gd name="connsiteX139" fmla="*/ 708575 w 1961045"/>
                <a:gd name="connsiteY139" fmla="*/ 262530 h 263764"/>
                <a:gd name="connsiteX140" fmla="*/ 641664 w 1961045"/>
                <a:gd name="connsiteY140" fmla="*/ 206444 h 263764"/>
                <a:gd name="connsiteX141" fmla="*/ 650187 w 1961045"/>
                <a:gd name="connsiteY141" fmla="*/ 176696 h 263764"/>
                <a:gd name="connsiteX142" fmla="*/ 741306 w 1961045"/>
                <a:gd name="connsiteY142" fmla="*/ 142005 h 263764"/>
                <a:gd name="connsiteX143" fmla="*/ 772502 w 1961045"/>
                <a:gd name="connsiteY143" fmla="*/ 139533 h 263764"/>
                <a:gd name="connsiteX144" fmla="*/ 772502 w 1961045"/>
                <a:gd name="connsiteY144" fmla="*/ 134675 h 263764"/>
                <a:gd name="connsiteX145" fmla="*/ 728435 w 1961045"/>
                <a:gd name="connsiteY145" fmla="*/ 79952 h 263764"/>
                <a:gd name="connsiteX146" fmla="*/ 688032 w 1961045"/>
                <a:gd name="connsiteY146" fmla="*/ 105523 h 263764"/>
                <a:gd name="connsiteX147" fmla="*/ 657518 w 1961045"/>
                <a:gd name="connsiteY147" fmla="*/ 92738 h 263764"/>
                <a:gd name="connsiteX148" fmla="*/ 659137 w 1961045"/>
                <a:gd name="connsiteY148" fmla="*/ 89499 h 263764"/>
                <a:gd name="connsiteX149" fmla="*/ 727327 w 1961045"/>
                <a:gd name="connsiteY149" fmla="*/ 54466 h 263764"/>
                <a:gd name="connsiteX150" fmla="*/ 784776 w 1961045"/>
                <a:gd name="connsiteY150" fmla="*/ 71514 h 263764"/>
                <a:gd name="connsiteX151" fmla="*/ 806256 w 1961045"/>
                <a:gd name="connsiteY151" fmla="*/ 121037 h 263764"/>
                <a:gd name="connsiteX152" fmla="*/ 807535 w 1961045"/>
                <a:gd name="connsiteY152" fmla="*/ 222383 h 263764"/>
                <a:gd name="connsiteX153" fmla="*/ 813160 w 1961045"/>
                <a:gd name="connsiteY153" fmla="*/ 259973 h 263764"/>
                <a:gd name="connsiteX154" fmla="*/ 767814 w 1961045"/>
                <a:gd name="connsiteY154" fmla="*/ 205506 h 263764"/>
                <a:gd name="connsiteX155" fmla="*/ 773184 w 1961045"/>
                <a:gd name="connsiteY155" fmla="*/ 161183 h 263764"/>
                <a:gd name="connsiteX156" fmla="*/ 721531 w 1961045"/>
                <a:gd name="connsiteY156" fmla="*/ 170389 h 263764"/>
                <a:gd name="connsiteX157" fmla="*/ 678912 w 1961045"/>
                <a:gd name="connsiteY157" fmla="*/ 205933 h 263764"/>
                <a:gd name="connsiteX158" fmla="*/ 716075 w 1961045"/>
                <a:gd name="connsiteY158" fmla="*/ 235169 h 263764"/>
                <a:gd name="connsiteX159" fmla="*/ 767814 w 1961045"/>
                <a:gd name="connsiteY159" fmla="*/ 205506 h 2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961045" h="263764">
                  <a:moveTo>
                    <a:pt x="76969" y="151125"/>
                  </a:moveTo>
                  <a:lnTo>
                    <a:pt x="116775" y="43130"/>
                  </a:lnTo>
                  <a:lnTo>
                    <a:pt x="154620" y="151125"/>
                  </a:lnTo>
                  <a:close/>
                  <a:moveTo>
                    <a:pt x="193232" y="259973"/>
                  </a:moveTo>
                  <a:lnTo>
                    <a:pt x="229714" y="259973"/>
                  </a:lnTo>
                  <a:lnTo>
                    <a:pt x="135101" y="0"/>
                  </a:lnTo>
                  <a:lnTo>
                    <a:pt x="99045" y="0"/>
                  </a:lnTo>
                  <a:lnTo>
                    <a:pt x="0" y="259973"/>
                  </a:lnTo>
                  <a:lnTo>
                    <a:pt x="36822" y="259973"/>
                  </a:lnTo>
                  <a:lnTo>
                    <a:pt x="65888" y="180276"/>
                  </a:lnTo>
                  <a:lnTo>
                    <a:pt x="164933" y="180276"/>
                  </a:lnTo>
                  <a:close/>
                  <a:moveTo>
                    <a:pt x="366263" y="204910"/>
                  </a:moveTo>
                  <a:cubicBezTo>
                    <a:pt x="366263" y="226134"/>
                    <a:pt x="349216" y="237385"/>
                    <a:pt x="319724" y="237385"/>
                  </a:cubicBezTo>
                  <a:cubicBezTo>
                    <a:pt x="296028" y="237385"/>
                    <a:pt x="280089" y="230737"/>
                    <a:pt x="271309" y="215394"/>
                  </a:cubicBezTo>
                  <a:lnTo>
                    <a:pt x="236192" y="221531"/>
                  </a:lnTo>
                  <a:cubicBezTo>
                    <a:pt x="249829" y="249489"/>
                    <a:pt x="278299" y="262871"/>
                    <a:pt x="318275" y="262871"/>
                  </a:cubicBezTo>
                  <a:cubicBezTo>
                    <a:pt x="372656" y="262871"/>
                    <a:pt x="400955" y="232782"/>
                    <a:pt x="400955" y="200733"/>
                  </a:cubicBezTo>
                  <a:cubicBezTo>
                    <a:pt x="400955" y="159564"/>
                    <a:pt x="363024" y="148398"/>
                    <a:pt x="319383" y="139618"/>
                  </a:cubicBezTo>
                  <a:cubicBezTo>
                    <a:pt x="298244" y="135356"/>
                    <a:pt x="273525" y="127600"/>
                    <a:pt x="273525" y="108848"/>
                  </a:cubicBezTo>
                  <a:cubicBezTo>
                    <a:pt x="273525" y="95551"/>
                    <a:pt x="286481" y="80208"/>
                    <a:pt x="312479" y="80208"/>
                  </a:cubicBezTo>
                  <a:cubicBezTo>
                    <a:pt x="331060" y="79641"/>
                    <a:pt x="348399" y="89512"/>
                    <a:pt x="357398" y="105779"/>
                  </a:cubicBezTo>
                  <a:lnTo>
                    <a:pt x="388169" y="92908"/>
                  </a:lnTo>
                  <a:cubicBezTo>
                    <a:pt x="374105" y="66059"/>
                    <a:pt x="345551" y="55063"/>
                    <a:pt x="316314" y="55063"/>
                  </a:cubicBezTo>
                  <a:cubicBezTo>
                    <a:pt x="270627" y="55063"/>
                    <a:pt x="240283" y="77566"/>
                    <a:pt x="240283" y="113365"/>
                  </a:cubicBezTo>
                  <a:cubicBezTo>
                    <a:pt x="240283" y="154109"/>
                    <a:pt x="275230" y="162121"/>
                    <a:pt x="308984" y="169451"/>
                  </a:cubicBezTo>
                  <a:cubicBezTo>
                    <a:pt x="338135" y="175333"/>
                    <a:pt x="366263" y="182492"/>
                    <a:pt x="366263" y="204910"/>
                  </a:cubicBezTo>
                  <a:close/>
                  <a:moveTo>
                    <a:pt x="473747" y="341"/>
                  </a:moveTo>
                  <a:lnTo>
                    <a:pt x="439652" y="14661"/>
                  </a:lnTo>
                  <a:lnTo>
                    <a:pt x="439652" y="62649"/>
                  </a:lnTo>
                  <a:lnTo>
                    <a:pt x="408200" y="62649"/>
                  </a:lnTo>
                  <a:lnTo>
                    <a:pt x="408200" y="90266"/>
                  </a:lnTo>
                  <a:lnTo>
                    <a:pt x="439567" y="90266"/>
                  </a:lnTo>
                  <a:lnTo>
                    <a:pt x="439567" y="216843"/>
                  </a:lnTo>
                  <a:cubicBezTo>
                    <a:pt x="439141" y="242414"/>
                    <a:pt x="439141" y="261337"/>
                    <a:pt x="477583" y="261337"/>
                  </a:cubicBezTo>
                  <a:cubicBezTo>
                    <a:pt x="488357" y="260967"/>
                    <a:pt x="499095" y="259856"/>
                    <a:pt x="509717" y="258012"/>
                  </a:cubicBezTo>
                  <a:lnTo>
                    <a:pt x="509717" y="230651"/>
                  </a:lnTo>
                  <a:cubicBezTo>
                    <a:pt x="502698" y="233090"/>
                    <a:pt x="495391" y="234608"/>
                    <a:pt x="487981" y="235169"/>
                  </a:cubicBezTo>
                  <a:cubicBezTo>
                    <a:pt x="473747" y="235169"/>
                    <a:pt x="473747" y="225196"/>
                    <a:pt x="473747" y="201841"/>
                  </a:cubicBezTo>
                  <a:lnTo>
                    <a:pt x="473747" y="89925"/>
                  </a:lnTo>
                  <a:lnTo>
                    <a:pt x="509717" y="89925"/>
                  </a:lnTo>
                  <a:lnTo>
                    <a:pt x="509717" y="62308"/>
                  </a:lnTo>
                  <a:lnTo>
                    <a:pt x="473747" y="62308"/>
                  </a:lnTo>
                  <a:close/>
                  <a:moveTo>
                    <a:pt x="539635" y="62649"/>
                  </a:moveTo>
                  <a:lnTo>
                    <a:pt x="539635" y="259973"/>
                  </a:lnTo>
                  <a:lnTo>
                    <a:pt x="573048" y="259973"/>
                  </a:lnTo>
                  <a:lnTo>
                    <a:pt x="573048" y="168769"/>
                  </a:lnTo>
                  <a:cubicBezTo>
                    <a:pt x="573048" y="151722"/>
                    <a:pt x="573048" y="131691"/>
                    <a:pt x="581572" y="117627"/>
                  </a:cubicBezTo>
                  <a:cubicBezTo>
                    <a:pt x="592311" y="100580"/>
                    <a:pt x="608336" y="93505"/>
                    <a:pt x="641237" y="93249"/>
                  </a:cubicBezTo>
                  <a:lnTo>
                    <a:pt x="641237" y="59154"/>
                  </a:lnTo>
                  <a:cubicBezTo>
                    <a:pt x="627940" y="59154"/>
                    <a:pt x="592482" y="60433"/>
                    <a:pt x="573645" y="97767"/>
                  </a:cubicBezTo>
                  <a:lnTo>
                    <a:pt x="573645" y="62308"/>
                  </a:lnTo>
                  <a:close/>
                  <a:moveTo>
                    <a:pt x="836686" y="426"/>
                  </a:moveTo>
                  <a:lnTo>
                    <a:pt x="836686" y="32390"/>
                  </a:lnTo>
                  <a:lnTo>
                    <a:pt x="984401" y="32390"/>
                  </a:lnTo>
                  <a:lnTo>
                    <a:pt x="836515" y="226219"/>
                  </a:lnTo>
                  <a:lnTo>
                    <a:pt x="836515" y="260314"/>
                  </a:lnTo>
                  <a:lnTo>
                    <a:pt x="1027446" y="260314"/>
                  </a:lnTo>
                  <a:lnTo>
                    <a:pt x="1027446" y="228435"/>
                  </a:lnTo>
                  <a:lnTo>
                    <a:pt x="876662" y="228435"/>
                  </a:lnTo>
                  <a:lnTo>
                    <a:pt x="1023781" y="32390"/>
                  </a:lnTo>
                  <a:lnTo>
                    <a:pt x="1023781" y="0"/>
                  </a:lnTo>
                  <a:close/>
                  <a:moveTo>
                    <a:pt x="1235339" y="62649"/>
                  </a:moveTo>
                  <a:lnTo>
                    <a:pt x="1235339" y="259973"/>
                  </a:lnTo>
                  <a:lnTo>
                    <a:pt x="1268496" y="259973"/>
                  </a:lnTo>
                  <a:lnTo>
                    <a:pt x="1268496" y="147886"/>
                  </a:lnTo>
                  <a:cubicBezTo>
                    <a:pt x="1268496" y="133225"/>
                    <a:pt x="1268496" y="118224"/>
                    <a:pt x="1283157" y="103648"/>
                  </a:cubicBezTo>
                  <a:cubicBezTo>
                    <a:pt x="1293112" y="93670"/>
                    <a:pt x="1306742" y="88242"/>
                    <a:pt x="1320831" y="88646"/>
                  </a:cubicBezTo>
                  <a:cubicBezTo>
                    <a:pt x="1338902" y="88646"/>
                    <a:pt x="1357398" y="97170"/>
                    <a:pt x="1363450" y="115752"/>
                  </a:cubicBezTo>
                  <a:cubicBezTo>
                    <a:pt x="1365802" y="126406"/>
                    <a:pt x="1366527" y="137357"/>
                    <a:pt x="1365581" y="148227"/>
                  </a:cubicBezTo>
                  <a:lnTo>
                    <a:pt x="1365581" y="259973"/>
                  </a:lnTo>
                  <a:lnTo>
                    <a:pt x="1398653" y="259973"/>
                  </a:lnTo>
                  <a:lnTo>
                    <a:pt x="1398653" y="143198"/>
                  </a:lnTo>
                  <a:cubicBezTo>
                    <a:pt x="1399437" y="129609"/>
                    <a:pt x="1398295" y="115977"/>
                    <a:pt x="1395243" y="102711"/>
                  </a:cubicBezTo>
                  <a:cubicBezTo>
                    <a:pt x="1386293" y="74701"/>
                    <a:pt x="1359665" y="56179"/>
                    <a:pt x="1330293" y="57535"/>
                  </a:cubicBezTo>
                  <a:cubicBezTo>
                    <a:pt x="1304943" y="56916"/>
                    <a:pt x="1281264" y="70144"/>
                    <a:pt x="1268496" y="92056"/>
                  </a:cubicBezTo>
                  <a:lnTo>
                    <a:pt x="1268496" y="62308"/>
                  </a:lnTo>
                  <a:close/>
                  <a:moveTo>
                    <a:pt x="1750426" y="212496"/>
                  </a:moveTo>
                  <a:cubicBezTo>
                    <a:pt x="1741851" y="229508"/>
                    <a:pt x="1723815" y="239621"/>
                    <a:pt x="1704824" y="238067"/>
                  </a:cubicBezTo>
                  <a:cubicBezTo>
                    <a:pt x="1682492" y="238067"/>
                    <a:pt x="1645158" y="224003"/>
                    <a:pt x="1645158" y="158882"/>
                  </a:cubicBezTo>
                  <a:cubicBezTo>
                    <a:pt x="1645158" y="141323"/>
                    <a:pt x="1648312" y="79185"/>
                    <a:pt x="1702863" y="79185"/>
                  </a:cubicBezTo>
                  <a:cubicBezTo>
                    <a:pt x="1722587" y="77780"/>
                    <a:pt x="1741049" y="88992"/>
                    <a:pt x="1748891" y="107143"/>
                  </a:cubicBezTo>
                  <a:lnTo>
                    <a:pt x="1780003" y="94187"/>
                  </a:lnTo>
                  <a:cubicBezTo>
                    <a:pt x="1760825" y="62308"/>
                    <a:pt x="1726304" y="54807"/>
                    <a:pt x="1701670" y="54807"/>
                  </a:cubicBezTo>
                  <a:cubicBezTo>
                    <a:pt x="1638680" y="54807"/>
                    <a:pt x="1607909" y="105438"/>
                    <a:pt x="1607909" y="161354"/>
                  </a:cubicBezTo>
                  <a:cubicBezTo>
                    <a:pt x="1607909" y="209683"/>
                    <a:pt x="1634248" y="263638"/>
                    <a:pt x="1704057" y="263638"/>
                  </a:cubicBezTo>
                  <a:cubicBezTo>
                    <a:pt x="1734384" y="265302"/>
                    <a:pt x="1763228" y="250391"/>
                    <a:pt x="1779406" y="224685"/>
                  </a:cubicBezTo>
                  <a:close/>
                  <a:moveTo>
                    <a:pt x="1075179" y="140641"/>
                  </a:moveTo>
                  <a:lnTo>
                    <a:pt x="1179935" y="140641"/>
                  </a:lnTo>
                  <a:cubicBezTo>
                    <a:pt x="1176952" y="88902"/>
                    <a:pt x="1147204" y="80208"/>
                    <a:pt x="1127344" y="80208"/>
                  </a:cubicBezTo>
                  <a:cubicBezTo>
                    <a:pt x="1098960" y="80208"/>
                    <a:pt x="1078844" y="101006"/>
                    <a:pt x="1075179" y="140641"/>
                  </a:cubicBezTo>
                  <a:close/>
                  <a:moveTo>
                    <a:pt x="1207211" y="222128"/>
                  </a:moveTo>
                  <a:cubicBezTo>
                    <a:pt x="1195874" y="241391"/>
                    <a:pt x="1174139" y="263382"/>
                    <a:pt x="1131094" y="263382"/>
                  </a:cubicBezTo>
                  <a:cubicBezTo>
                    <a:pt x="1072707" y="263382"/>
                    <a:pt x="1039123" y="223747"/>
                    <a:pt x="1039123" y="157348"/>
                  </a:cubicBezTo>
                  <a:cubicBezTo>
                    <a:pt x="1039123" y="83106"/>
                    <a:pt x="1088135" y="55063"/>
                    <a:pt x="1129816" y="55063"/>
                  </a:cubicBezTo>
                  <a:cubicBezTo>
                    <a:pt x="1166041" y="55063"/>
                    <a:pt x="1200818" y="75094"/>
                    <a:pt x="1212495" y="124702"/>
                  </a:cubicBezTo>
                  <a:cubicBezTo>
                    <a:pt x="1215249" y="137872"/>
                    <a:pt x="1216510" y="151311"/>
                    <a:pt x="1216246" y="164763"/>
                  </a:cubicBezTo>
                  <a:lnTo>
                    <a:pt x="1074326" y="164763"/>
                  </a:lnTo>
                  <a:cubicBezTo>
                    <a:pt x="1073474" y="197750"/>
                    <a:pt x="1087282" y="239516"/>
                    <a:pt x="1133992" y="238749"/>
                  </a:cubicBezTo>
                  <a:cubicBezTo>
                    <a:pt x="1150690" y="239087"/>
                    <a:pt x="1166305" y="230515"/>
                    <a:pt x="1174991" y="216246"/>
                  </a:cubicBezTo>
                  <a:close/>
                  <a:moveTo>
                    <a:pt x="1452182" y="140641"/>
                  </a:moveTo>
                  <a:lnTo>
                    <a:pt x="1556938" y="140641"/>
                  </a:lnTo>
                  <a:cubicBezTo>
                    <a:pt x="1554040" y="88902"/>
                    <a:pt x="1524207" y="80208"/>
                    <a:pt x="1504347" y="80208"/>
                  </a:cubicBezTo>
                  <a:cubicBezTo>
                    <a:pt x="1475963" y="80208"/>
                    <a:pt x="1455847" y="101006"/>
                    <a:pt x="1452182" y="140641"/>
                  </a:cubicBezTo>
                  <a:close/>
                  <a:moveTo>
                    <a:pt x="1584214" y="222128"/>
                  </a:moveTo>
                  <a:cubicBezTo>
                    <a:pt x="1572877" y="241391"/>
                    <a:pt x="1551142" y="263382"/>
                    <a:pt x="1508097" y="263382"/>
                  </a:cubicBezTo>
                  <a:cubicBezTo>
                    <a:pt x="1449710" y="263382"/>
                    <a:pt x="1416212" y="223747"/>
                    <a:pt x="1416212" y="157348"/>
                  </a:cubicBezTo>
                  <a:cubicBezTo>
                    <a:pt x="1416212" y="83106"/>
                    <a:pt x="1465138" y="55063"/>
                    <a:pt x="1506818" y="55063"/>
                  </a:cubicBezTo>
                  <a:cubicBezTo>
                    <a:pt x="1543129" y="55063"/>
                    <a:pt x="1577821" y="75094"/>
                    <a:pt x="1589498" y="124702"/>
                  </a:cubicBezTo>
                  <a:cubicBezTo>
                    <a:pt x="1592251" y="137872"/>
                    <a:pt x="1593513" y="151311"/>
                    <a:pt x="1593249" y="164763"/>
                  </a:cubicBezTo>
                  <a:lnTo>
                    <a:pt x="1450988" y="164763"/>
                  </a:lnTo>
                  <a:cubicBezTo>
                    <a:pt x="1450221" y="197750"/>
                    <a:pt x="1464029" y="239516"/>
                    <a:pt x="1510654" y="238749"/>
                  </a:cubicBezTo>
                  <a:cubicBezTo>
                    <a:pt x="1527352" y="239087"/>
                    <a:pt x="1542967" y="230515"/>
                    <a:pt x="1551653" y="216246"/>
                  </a:cubicBezTo>
                  <a:close/>
                  <a:moveTo>
                    <a:pt x="1961046" y="259973"/>
                  </a:moveTo>
                  <a:lnTo>
                    <a:pt x="1926525" y="259973"/>
                  </a:lnTo>
                  <a:cubicBezTo>
                    <a:pt x="1924582" y="250352"/>
                    <a:pt x="1923269" y="240614"/>
                    <a:pt x="1922604" y="230822"/>
                  </a:cubicBezTo>
                  <a:cubicBezTo>
                    <a:pt x="1906460" y="250823"/>
                    <a:pt x="1882159" y="262473"/>
                    <a:pt x="1856460" y="262530"/>
                  </a:cubicBezTo>
                  <a:cubicBezTo>
                    <a:pt x="1818018" y="262530"/>
                    <a:pt x="1789549" y="239772"/>
                    <a:pt x="1789549" y="206444"/>
                  </a:cubicBezTo>
                  <a:cubicBezTo>
                    <a:pt x="1789439" y="195910"/>
                    <a:pt x="1792405" y="185574"/>
                    <a:pt x="1798073" y="176696"/>
                  </a:cubicBezTo>
                  <a:cubicBezTo>
                    <a:pt x="1809410" y="159649"/>
                    <a:pt x="1830293" y="146693"/>
                    <a:pt x="1889106" y="142005"/>
                  </a:cubicBezTo>
                  <a:lnTo>
                    <a:pt x="1920388" y="139533"/>
                  </a:lnTo>
                  <a:lnTo>
                    <a:pt x="1920388" y="134675"/>
                  </a:lnTo>
                  <a:cubicBezTo>
                    <a:pt x="1920388" y="114132"/>
                    <a:pt x="1920388" y="79952"/>
                    <a:pt x="1876320" y="79952"/>
                  </a:cubicBezTo>
                  <a:cubicBezTo>
                    <a:pt x="1848618" y="79952"/>
                    <a:pt x="1839157" y="93335"/>
                    <a:pt x="1836003" y="105523"/>
                  </a:cubicBezTo>
                  <a:lnTo>
                    <a:pt x="1805489" y="92738"/>
                  </a:lnTo>
                  <a:cubicBezTo>
                    <a:pt x="1805489" y="91715"/>
                    <a:pt x="1806426" y="90607"/>
                    <a:pt x="1807023" y="89499"/>
                  </a:cubicBezTo>
                  <a:cubicBezTo>
                    <a:pt x="1818786" y="67849"/>
                    <a:pt x="1841800" y="54466"/>
                    <a:pt x="1875212" y="54466"/>
                  </a:cubicBezTo>
                  <a:cubicBezTo>
                    <a:pt x="1895669" y="54058"/>
                    <a:pt x="1915743" y="60015"/>
                    <a:pt x="1932662" y="71514"/>
                  </a:cubicBezTo>
                  <a:cubicBezTo>
                    <a:pt x="1954653" y="88561"/>
                    <a:pt x="1954142" y="121037"/>
                    <a:pt x="1954142" y="121037"/>
                  </a:cubicBezTo>
                  <a:lnTo>
                    <a:pt x="1955506" y="222383"/>
                  </a:lnTo>
                  <a:cubicBezTo>
                    <a:pt x="1955506" y="222383"/>
                    <a:pt x="1956784" y="251705"/>
                    <a:pt x="1961046" y="259973"/>
                  </a:cubicBezTo>
                  <a:close/>
                  <a:moveTo>
                    <a:pt x="1915700" y="205506"/>
                  </a:moveTo>
                  <a:cubicBezTo>
                    <a:pt x="1920644" y="194596"/>
                    <a:pt x="1921070" y="190079"/>
                    <a:pt x="1921070" y="161183"/>
                  </a:cubicBezTo>
                  <a:cubicBezTo>
                    <a:pt x="1908199" y="163229"/>
                    <a:pt x="1890726" y="165786"/>
                    <a:pt x="1869331" y="170389"/>
                  </a:cubicBezTo>
                  <a:cubicBezTo>
                    <a:pt x="1832679" y="178316"/>
                    <a:pt x="1826713" y="192124"/>
                    <a:pt x="1826713" y="205933"/>
                  </a:cubicBezTo>
                  <a:cubicBezTo>
                    <a:pt x="1826713" y="221787"/>
                    <a:pt x="1839242" y="235169"/>
                    <a:pt x="1863791" y="235169"/>
                  </a:cubicBezTo>
                  <a:cubicBezTo>
                    <a:pt x="1886549" y="235169"/>
                    <a:pt x="1906068" y="225963"/>
                    <a:pt x="1915700" y="205506"/>
                  </a:cubicBezTo>
                  <a:close/>
                  <a:moveTo>
                    <a:pt x="813160" y="259973"/>
                  </a:moveTo>
                  <a:lnTo>
                    <a:pt x="779066" y="259973"/>
                  </a:lnTo>
                  <a:cubicBezTo>
                    <a:pt x="777123" y="250352"/>
                    <a:pt x="775813" y="240614"/>
                    <a:pt x="775145" y="230822"/>
                  </a:cubicBezTo>
                  <a:cubicBezTo>
                    <a:pt x="758910" y="250939"/>
                    <a:pt x="734424" y="262602"/>
                    <a:pt x="708575" y="262530"/>
                  </a:cubicBezTo>
                  <a:cubicBezTo>
                    <a:pt x="670133" y="262530"/>
                    <a:pt x="641664" y="239772"/>
                    <a:pt x="641664" y="206444"/>
                  </a:cubicBezTo>
                  <a:cubicBezTo>
                    <a:pt x="641514" y="195905"/>
                    <a:pt x="644479" y="185557"/>
                    <a:pt x="650187" y="176696"/>
                  </a:cubicBezTo>
                  <a:cubicBezTo>
                    <a:pt x="661439" y="159649"/>
                    <a:pt x="682492" y="146693"/>
                    <a:pt x="741306" y="142005"/>
                  </a:cubicBezTo>
                  <a:lnTo>
                    <a:pt x="772502" y="139533"/>
                  </a:lnTo>
                  <a:lnTo>
                    <a:pt x="772502" y="134675"/>
                  </a:lnTo>
                  <a:cubicBezTo>
                    <a:pt x="772502" y="114132"/>
                    <a:pt x="772502" y="79952"/>
                    <a:pt x="728435" y="79952"/>
                  </a:cubicBezTo>
                  <a:cubicBezTo>
                    <a:pt x="700733" y="79952"/>
                    <a:pt x="691357" y="93335"/>
                    <a:pt x="688032" y="105523"/>
                  </a:cubicBezTo>
                  <a:lnTo>
                    <a:pt x="657518" y="92738"/>
                  </a:lnTo>
                  <a:lnTo>
                    <a:pt x="659137" y="89499"/>
                  </a:lnTo>
                  <a:cubicBezTo>
                    <a:pt x="670900" y="67849"/>
                    <a:pt x="693914" y="54466"/>
                    <a:pt x="727327" y="54466"/>
                  </a:cubicBezTo>
                  <a:cubicBezTo>
                    <a:pt x="747780" y="54058"/>
                    <a:pt x="767856" y="60015"/>
                    <a:pt x="784776" y="71514"/>
                  </a:cubicBezTo>
                  <a:cubicBezTo>
                    <a:pt x="806768" y="88561"/>
                    <a:pt x="806256" y="121037"/>
                    <a:pt x="806256" y="121037"/>
                  </a:cubicBezTo>
                  <a:lnTo>
                    <a:pt x="807535" y="222383"/>
                  </a:lnTo>
                  <a:cubicBezTo>
                    <a:pt x="807905" y="235093"/>
                    <a:pt x="809793" y="247712"/>
                    <a:pt x="813160" y="259973"/>
                  </a:cubicBezTo>
                  <a:close/>
                  <a:moveTo>
                    <a:pt x="767814" y="205506"/>
                  </a:moveTo>
                  <a:cubicBezTo>
                    <a:pt x="772758" y="194596"/>
                    <a:pt x="773184" y="190079"/>
                    <a:pt x="773184" y="161183"/>
                  </a:cubicBezTo>
                  <a:cubicBezTo>
                    <a:pt x="760313" y="163229"/>
                    <a:pt x="742840" y="165786"/>
                    <a:pt x="721531" y="170389"/>
                  </a:cubicBezTo>
                  <a:cubicBezTo>
                    <a:pt x="684793" y="178316"/>
                    <a:pt x="678912" y="192124"/>
                    <a:pt x="678912" y="205933"/>
                  </a:cubicBezTo>
                  <a:cubicBezTo>
                    <a:pt x="678912" y="221787"/>
                    <a:pt x="691442" y="235169"/>
                    <a:pt x="716075" y="235169"/>
                  </a:cubicBezTo>
                  <a:cubicBezTo>
                    <a:pt x="738578" y="235169"/>
                    <a:pt x="758268" y="225963"/>
                    <a:pt x="767814" y="205506"/>
                  </a:cubicBezTo>
                  <a:close/>
                </a:path>
              </a:pathLst>
            </a:custGeom>
            <a:solidFill>
              <a:srgbClr val="FFFFFF"/>
            </a:solidFill>
            <a:ln w="8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992E83A-3237-63F8-CCF9-7CAA80071C18}"/>
                </a:ext>
              </a:extLst>
            </p:cNvPr>
            <p:cNvSpPr/>
            <p:nvPr/>
          </p:nvSpPr>
          <p:spPr>
            <a:xfrm>
              <a:off x="11101014" y="436310"/>
              <a:ext cx="483401" cy="585338"/>
            </a:xfrm>
            <a:custGeom>
              <a:avLst/>
              <a:gdLst>
                <a:gd name="connsiteX0" fmla="*/ 244171 w 483401"/>
                <a:gd name="connsiteY0" fmla="*/ 412509 h 585338"/>
                <a:gd name="connsiteX1" fmla="*/ 228743 w 483401"/>
                <a:gd name="connsiteY1" fmla="*/ 422482 h 585338"/>
                <a:gd name="connsiteX2" fmla="*/ 30141 w 483401"/>
                <a:gd name="connsiteY2" fmla="*/ 320198 h 585338"/>
                <a:gd name="connsiteX3" fmla="*/ 223 w 483401"/>
                <a:gd name="connsiteY3" fmla="*/ 286103 h 585338"/>
                <a:gd name="connsiteX4" fmla="*/ 72248 w 483401"/>
                <a:gd name="connsiteY4" fmla="*/ 172311 h 585338"/>
                <a:gd name="connsiteX5" fmla="*/ 264798 w 483401"/>
                <a:gd name="connsiteY5" fmla="*/ 303 h 585338"/>
                <a:gd name="connsiteX6" fmla="*/ 321566 w 483401"/>
                <a:gd name="connsiteY6" fmla="*/ 210242 h 585338"/>
                <a:gd name="connsiteX7" fmla="*/ 257553 w 483401"/>
                <a:gd name="connsiteY7" fmla="*/ 192257 h 585338"/>
                <a:gd name="connsiteX8" fmla="*/ 249030 w 483401"/>
                <a:gd name="connsiteY8" fmla="*/ 117760 h 585338"/>
                <a:gd name="connsiteX9" fmla="*/ 238375 w 483401"/>
                <a:gd name="connsiteY9" fmla="*/ 97047 h 585338"/>
                <a:gd name="connsiteX10" fmla="*/ 201126 w 483401"/>
                <a:gd name="connsiteY10" fmla="*/ 126539 h 585338"/>
                <a:gd name="connsiteX11" fmla="*/ 155013 w 483401"/>
                <a:gd name="connsiteY11" fmla="*/ 173164 h 585338"/>
                <a:gd name="connsiteX12" fmla="*/ 119725 w 483401"/>
                <a:gd name="connsiteY12" fmla="*/ 184074 h 585338"/>
                <a:gd name="connsiteX13" fmla="*/ 116571 w 483401"/>
                <a:gd name="connsiteY13" fmla="*/ 211861 h 585338"/>
                <a:gd name="connsiteX14" fmla="*/ 89722 w 483401"/>
                <a:gd name="connsiteY14" fmla="*/ 238796 h 585338"/>
                <a:gd name="connsiteX15" fmla="*/ 41052 w 483401"/>
                <a:gd name="connsiteY15" fmla="*/ 289939 h 585338"/>
                <a:gd name="connsiteX16" fmla="*/ 68327 w 483401"/>
                <a:gd name="connsiteY16" fmla="*/ 315510 h 585338"/>
                <a:gd name="connsiteX17" fmla="*/ 244171 w 483401"/>
                <a:gd name="connsiteY17" fmla="*/ 412509 h 585338"/>
                <a:gd name="connsiteX18" fmla="*/ 399047 w 483401"/>
                <a:gd name="connsiteY18" fmla="*/ 243655 h 585338"/>
                <a:gd name="connsiteX19" fmla="*/ 162344 w 483401"/>
                <a:gd name="connsiteY19" fmla="*/ 180835 h 585338"/>
                <a:gd name="connsiteX20" fmla="*/ 127737 w 483401"/>
                <a:gd name="connsiteY20" fmla="*/ 221919 h 585338"/>
                <a:gd name="connsiteX21" fmla="*/ 217236 w 483401"/>
                <a:gd name="connsiteY21" fmla="*/ 351139 h 585338"/>
                <a:gd name="connsiteX22" fmla="*/ 310997 w 483401"/>
                <a:gd name="connsiteY22" fmla="*/ 339973 h 585338"/>
                <a:gd name="connsiteX23" fmla="*/ 312446 w 483401"/>
                <a:gd name="connsiteY23" fmla="*/ 333154 h 585338"/>
                <a:gd name="connsiteX24" fmla="*/ 319265 w 483401"/>
                <a:gd name="connsiteY24" fmla="*/ 287041 h 585338"/>
                <a:gd name="connsiteX25" fmla="*/ 263861 w 483401"/>
                <a:gd name="connsiteY25" fmla="*/ 262918 h 585338"/>
                <a:gd name="connsiteX26" fmla="*/ 267526 w 483401"/>
                <a:gd name="connsiteY26" fmla="*/ 322158 h 585338"/>
                <a:gd name="connsiteX27" fmla="*/ 267526 w 483401"/>
                <a:gd name="connsiteY27" fmla="*/ 329318 h 585338"/>
                <a:gd name="connsiteX28" fmla="*/ 240165 w 483401"/>
                <a:gd name="connsiteY28" fmla="*/ 347815 h 585338"/>
                <a:gd name="connsiteX29" fmla="*/ 148280 w 483401"/>
                <a:gd name="connsiteY29" fmla="*/ 211435 h 585338"/>
                <a:gd name="connsiteX30" fmla="*/ 150411 w 483401"/>
                <a:gd name="connsiteY30" fmla="*/ 209304 h 585338"/>
                <a:gd name="connsiteX31" fmla="*/ 151945 w 483401"/>
                <a:gd name="connsiteY31" fmla="*/ 209901 h 585338"/>
                <a:gd name="connsiteX32" fmla="*/ 151945 w 483401"/>
                <a:gd name="connsiteY32" fmla="*/ 209901 h 585338"/>
                <a:gd name="connsiteX33" fmla="*/ 262753 w 483401"/>
                <a:gd name="connsiteY33" fmla="*/ 254906 h 585338"/>
                <a:gd name="connsiteX34" fmla="*/ 319265 w 483401"/>
                <a:gd name="connsiteY34" fmla="*/ 279454 h 585338"/>
                <a:gd name="connsiteX35" fmla="*/ 363332 w 483401"/>
                <a:gd name="connsiteY35" fmla="*/ 300678 h 585338"/>
                <a:gd name="connsiteX36" fmla="*/ 383704 w 483401"/>
                <a:gd name="connsiteY36" fmla="*/ 328551 h 585338"/>
                <a:gd name="connsiteX37" fmla="*/ 134301 w 483401"/>
                <a:gd name="connsiteY37" fmla="*/ 514368 h 585338"/>
                <a:gd name="connsiteX38" fmla="*/ 133789 w 483401"/>
                <a:gd name="connsiteY38" fmla="*/ 515135 h 585338"/>
                <a:gd name="connsiteX39" fmla="*/ 132085 w 483401"/>
                <a:gd name="connsiteY39" fmla="*/ 517948 h 585338"/>
                <a:gd name="connsiteX40" fmla="*/ 131573 w 483401"/>
                <a:gd name="connsiteY40" fmla="*/ 518800 h 585338"/>
                <a:gd name="connsiteX41" fmla="*/ 123987 w 483401"/>
                <a:gd name="connsiteY41" fmla="*/ 541985 h 585338"/>
                <a:gd name="connsiteX42" fmla="*/ 155099 w 483401"/>
                <a:gd name="connsiteY42" fmla="*/ 581279 h 585338"/>
                <a:gd name="connsiteX43" fmla="*/ 175982 w 483401"/>
                <a:gd name="connsiteY43" fmla="*/ 585200 h 585338"/>
                <a:gd name="connsiteX44" fmla="*/ 180243 w 483401"/>
                <a:gd name="connsiteY44" fmla="*/ 585200 h 585338"/>
                <a:gd name="connsiteX45" fmla="*/ 386943 w 483401"/>
                <a:gd name="connsiteY45" fmla="*/ 544115 h 585338"/>
                <a:gd name="connsiteX46" fmla="*/ 402712 w 483401"/>
                <a:gd name="connsiteY46" fmla="*/ 501497 h 585338"/>
                <a:gd name="connsiteX47" fmla="*/ 330772 w 483401"/>
                <a:gd name="connsiteY47" fmla="*/ 459475 h 585338"/>
                <a:gd name="connsiteX48" fmla="*/ 315429 w 483401"/>
                <a:gd name="connsiteY48" fmla="*/ 469363 h 585338"/>
                <a:gd name="connsiteX49" fmla="*/ 372964 w 483401"/>
                <a:gd name="connsiteY49" fmla="*/ 507975 h 585338"/>
                <a:gd name="connsiteX50" fmla="*/ 369725 w 483401"/>
                <a:gd name="connsiteY50" fmla="*/ 513771 h 585338"/>
                <a:gd name="connsiteX51" fmla="*/ 365975 w 483401"/>
                <a:gd name="connsiteY51" fmla="*/ 513771 h 585338"/>
                <a:gd name="connsiteX52" fmla="*/ 238972 w 483401"/>
                <a:gd name="connsiteY52" fmla="*/ 522295 h 585338"/>
                <a:gd name="connsiteX53" fmla="*/ 226868 w 483401"/>
                <a:gd name="connsiteY53" fmla="*/ 522891 h 585338"/>
                <a:gd name="connsiteX54" fmla="*/ 246728 w 483401"/>
                <a:gd name="connsiteY54" fmla="*/ 506782 h 585338"/>
                <a:gd name="connsiteX55" fmla="*/ 448314 w 483401"/>
                <a:gd name="connsiteY55" fmla="*/ 371681 h 585338"/>
                <a:gd name="connsiteX56" fmla="*/ 399047 w 483401"/>
                <a:gd name="connsiteY56" fmla="*/ 243655 h 58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3401" h="585338">
                  <a:moveTo>
                    <a:pt x="244171" y="412509"/>
                  </a:moveTo>
                  <a:cubicBezTo>
                    <a:pt x="239057" y="415834"/>
                    <a:pt x="233858" y="419073"/>
                    <a:pt x="228743" y="422482"/>
                  </a:cubicBezTo>
                  <a:cubicBezTo>
                    <a:pt x="169077" y="389410"/>
                    <a:pt x="41222" y="325653"/>
                    <a:pt x="30141" y="320198"/>
                  </a:cubicBezTo>
                  <a:cubicBezTo>
                    <a:pt x="19060" y="314743"/>
                    <a:pt x="-2419" y="305707"/>
                    <a:pt x="223" y="286103"/>
                  </a:cubicBezTo>
                  <a:cubicBezTo>
                    <a:pt x="4059" y="257975"/>
                    <a:pt x="51791" y="197883"/>
                    <a:pt x="72248" y="172311"/>
                  </a:cubicBezTo>
                  <a:cubicBezTo>
                    <a:pt x="183056" y="37637"/>
                    <a:pt x="232068" y="-4044"/>
                    <a:pt x="264798" y="303"/>
                  </a:cubicBezTo>
                  <a:cubicBezTo>
                    <a:pt x="299831" y="4906"/>
                    <a:pt x="319180" y="41046"/>
                    <a:pt x="321566" y="210242"/>
                  </a:cubicBezTo>
                  <a:cubicBezTo>
                    <a:pt x="302047" y="204190"/>
                    <a:pt x="280482" y="197968"/>
                    <a:pt x="257553" y="192257"/>
                  </a:cubicBezTo>
                  <a:cubicBezTo>
                    <a:pt x="255678" y="167709"/>
                    <a:pt x="251075" y="130545"/>
                    <a:pt x="249030" y="117760"/>
                  </a:cubicBezTo>
                  <a:cubicBezTo>
                    <a:pt x="247069" y="103269"/>
                    <a:pt x="244256" y="97814"/>
                    <a:pt x="238375" y="97047"/>
                  </a:cubicBezTo>
                  <a:cubicBezTo>
                    <a:pt x="232494" y="96280"/>
                    <a:pt x="215702" y="111623"/>
                    <a:pt x="201126" y="126539"/>
                  </a:cubicBezTo>
                  <a:cubicBezTo>
                    <a:pt x="194478" y="133358"/>
                    <a:pt x="175555" y="152110"/>
                    <a:pt x="155013" y="173164"/>
                  </a:cubicBezTo>
                  <a:cubicBezTo>
                    <a:pt x="137966" y="172056"/>
                    <a:pt x="126118" y="175636"/>
                    <a:pt x="119725" y="184074"/>
                  </a:cubicBezTo>
                  <a:cubicBezTo>
                    <a:pt x="114415" y="192343"/>
                    <a:pt x="113247" y="202612"/>
                    <a:pt x="116571" y="211861"/>
                  </a:cubicBezTo>
                  <a:lnTo>
                    <a:pt x="89722" y="238796"/>
                  </a:lnTo>
                  <a:cubicBezTo>
                    <a:pt x="66623" y="261725"/>
                    <a:pt x="42330" y="280733"/>
                    <a:pt x="41052" y="289939"/>
                  </a:cubicBezTo>
                  <a:cubicBezTo>
                    <a:pt x="40114" y="297525"/>
                    <a:pt x="51706" y="305452"/>
                    <a:pt x="68327" y="315510"/>
                  </a:cubicBezTo>
                  <a:cubicBezTo>
                    <a:pt x="109156" y="339632"/>
                    <a:pt x="208627" y="393928"/>
                    <a:pt x="244171" y="412509"/>
                  </a:cubicBezTo>
                  <a:close/>
                  <a:moveTo>
                    <a:pt x="399047" y="243655"/>
                  </a:moveTo>
                  <a:cubicBezTo>
                    <a:pt x="360179" y="230102"/>
                    <a:pt x="263861" y="194217"/>
                    <a:pt x="162344" y="180835"/>
                  </a:cubicBezTo>
                  <a:cubicBezTo>
                    <a:pt x="127397" y="176232"/>
                    <a:pt x="113333" y="188677"/>
                    <a:pt x="127737" y="221919"/>
                  </a:cubicBezTo>
                  <a:cubicBezTo>
                    <a:pt x="142143" y="255162"/>
                    <a:pt x="178880" y="309884"/>
                    <a:pt x="217236" y="351139"/>
                  </a:cubicBezTo>
                  <a:cubicBezTo>
                    <a:pt x="255593" y="392393"/>
                    <a:pt x="297529" y="403560"/>
                    <a:pt x="310997" y="339973"/>
                  </a:cubicBezTo>
                  <a:cubicBezTo>
                    <a:pt x="311508" y="337671"/>
                    <a:pt x="311935" y="335370"/>
                    <a:pt x="312446" y="333154"/>
                  </a:cubicBezTo>
                  <a:cubicBezTo>
                    <a:pt x="315600" y="316788"/>
                    <a:pt x="317986" y="300934"/>
                    <a:pt x="319265" y="287041"/>
                  </a:cubicBezTo>
                  <a:cubicBezTo>
                    <a:pt x="302218" y="279284"/>
                    <a:pt x="283039" y="271016"/>
                    <a:pt x="263861" y="262918"/>
                  </a:cubicBezTo>
                  <a:cubicBezTo>
                    <a:pt x="264884" y="277579"/>
                    <a:pt x="266588" y="302724"/>
                    <a:pt x="267526" y="322158"/>
                  </a:cubicBezTo>
                  <a:cubicBezTo>
                    <a:pt x="267526" y="324630"/>
                    <a:pt x="267526" y="327017"/>
                    <a:pt x="267526" y="329318"/>
                  </a:cubicBezTo>
                  <a:cubicBezTo>
                    <a:pt x="268719" y="360771"/>
                    <a:pt x="257980" y="360600"/>
                    <a:pt x="240165" y="347815"/>
                  </a:cubicBezTo>
                  <a:cubicBezTo>
                    <a:pt x="219282" y="332983"/>
                    <a:pt x="155610" y="248769"/>
                    <a:pt x="148280" y="211435"/>
                  </a:cubicBezTo>
                  <a:cubicBezTo>
                    <a:pt x="148280" y="208963"/>
                    <a:pt x="149132" y="208878"/>
                    <a:pt x="150411" y="209304"/>
                  </a:cubicBezTo>
                  <a:lnTo>
                    <a:pt x="151945" y="209901"/>
                  </a:lnTo>
                  <a:lnTo>
                    <a:pt x="151945" y="209901"/>
                  </a:lnTo>
                  <a:cubicBezTo>
                    <a:pt x="166350" y="215527"/>
                    <a:pt x="214253" y="234449"/>
                    <a:pt x="262753" y="254906"/>
                  </a:cubicBezTo>
                  <a:cubicBezTo>
                    <a:pt x="282187" y="263430"/>
                    <a:pt x="301706" y="271954"/>
                    <a:pt x="319265" y="279454"/>
                  </a:cubicBezTo>
                  <a:cubicBezTo>
                    <a:pt x="336824" y="286955"/>
                    <a:pt x="351825" y="294541"/>
                    <a:pt x="363332" y="300678"/>
                  </a:cubicBezTo>
                  <a:cubicBezTo>
                    <a:pt x="384386" y="311930"/>
                    <a:pt x="392483" y="319601"/>
                    <a:pt x="383704" y="328551"/>
                  </a:cubicBezTo>
                  <a:cubicBezTo>
                    <a:pt x="339892" y="373045"/>
                    <a:pt x="187062" y="436205"/>
                    <a:pt x="134301" y="514368"/>
                  </a:cubicBezTo>
                  <a:lnTo>
                    <a:pt x="133789" y="515135"/>
                  </a:lnTo>
                  <a:cubicBezTo>
                    <a:pt x="133150" y="516030"/>
                    <a:pt x="132579" y="516970"/>
                    <a:pt x="132085" y="517948"/>
                  </a:cubicBezTo>
                  <a:lnTo>
                    <a:pt x="131573" y="518800"/>
                  </a:lnTo>
                  <a:cubicBezTo>
                    <a:pt x="127669" y="526009"/>
                    <a:pt x="125104" y="533863"/>
                    <a:pt x="123987" y="541985"/>
                  </a:cubicBezTo>
                  <a:cubicBezTo>
                    <a:pt x="121771" y="559032"/>
                    <a:pt x="130636" y="574715"/>
                    <a:pt x="155099" y="581279"/>
                  </a:cubicBezTo>
                  <a:cubicBezTo>
                    <a:pt x="161918" y="583252"/>
                    <a:pt x="168907" y="584565"/>
                    <a:pt x="175982" y="585200"/>
                  </a:cubicBezTo>
                  <a:lnTo>
                    <a:pt x="180243" y="585200"/>
                  </a:lnTo>
                  <a:cubicBezTo>
                    <a:pt x="227379" y="587501"/>
                    <a:pt x="349694" y="560651"/>
                    <a:pt x="386943" y="544115"/>
                  </a:cubicBezTo>
                  <a:cubicBezTo>
                    <a:pt x="424192" y="527579"/>
                    <a:pt x="413878" y="510021"/>
                    <a:pt x="402712" y="501497"/>
                  </a:cubicBezTo>
                  <a:cubicBezTo>
                    <a:pt x="394188" y="494848"/>
                    <a:pt x="351570" y="470982"/>
                    <a:pt x="330772" y="459475"/>
                  </a:cubicBezTo>
                  <a:lnTo>
                    <a:pt x="315429" y="469363"/>
                  </a:lnTo>
                  <a:cubicBezTo>
                    <a:pt x="335341" y="481106"/>
                    <a:pt x="354553" y="493999"/>
                    <a:pt x="372964" y="507975"/>
                  </a:cubicBezTo>
                  <a:cubicBezTo>
                    <a:pt x="376118" y="510447"/>
                    <a:pt x="374413" y="513430"/>
                    <a:pt x="369725" y="513771"/>
                  </a:cubicBezTo>
                  <a:lnTo>
                    <a:pt x="365975" y="513771"/>
                  </a:lnTo>
                  <a:cubicBezTo>
                    <a:pt x="332391" y="516072"/>
                    <a:pt x="268805" y="520505"/>
                    <a:pt x="238972" y="522295"/>
                  </a:cubicBezTo>
                  <a:lnTo>
                    <a:pt x="226868" y="522891"/>
                  </a:lnTo>
                  <a:cubicBezTo>
                    <a:pt x="233150" y="517123"/>
                    <a:pt x="239790" y="511742"/>
                    <a:pt x="246728" y="506782"/>
                  </a:cubicBezTo>
                  <a:cubicBezTo>
                    <a:pt x="310486" y="461947"/>
                    <a:pt x="417202" y="398872"/>
                    <a:pt x="448314" y="371681"/>
                  </a:cubicBezTo>
                  <a:cubicBezTo>
                    <a:pt x="471668" y="352162"/>
                    <a:pt x="534659" y="290961"/>
                    <a:pt x="399047" y="243655"/>
                  </a:cubicBezTo>
                  <a:close/>
                </a:path>
              </a:pathLst>
            </a:custGeom>
            <a:solidFill>
              <a:schemeClr val="accent4"/>
            </a:solidFill>
            <a:ln w="8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4801" y="1793322"/>
            <a:ext cx="3657600" cy="2649130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4801" y="4604040"/>
            <a:ext cx="3657600" cy="1232615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5B7FBB-299C-44B5-9400-EB5D056A8E38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D5B82E-36BE-4555-8CA2-58A989EDD594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E147DF-959C-A99D-F9A7-CBCDA8343CC6}"/>
              </a:ext>
            </a:extLst>
          </p:cNvPr>
          <p:cNvSpPr/>
          <p:nvPr userDrawn="1"/>
        </p:nvSpPr>
        <p:spPr>
          <a:xfrm>
            <a:off x="670560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368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ern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6A1CD-3FD6-4AD3-876A-75F060E88A2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1219200" y="5989064"/>
            <a:ext cx="3048000" cy="207749"/>
          </a:xfrm>
        </p:spPr>
        <p:txBody>
          <a:bodyPr wrap="square" lIns="0" bIns="0">
            <a:sp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468ED59-10F2-418A-8E8D-5A205AB6BDF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9201" y="6349213"/>
            <a:ext cx="3048000" cy="161583"/>
          </a:xfr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432000" indent="0">
              <a:buNone/>
              <a:defRPr sz="1050"/>
            </a:lvl2pPr>
            <a:lvl3pPr marL="684000" indent="0">
              <a:buNone/>
              <a:defRPr sz="1050"/>
            </a:lvl3pPr>
            <a:lvl4pPr marL="828000" indent="0">
              <a:buNone/>
              <a:defRPr sz="1050"/>
            </a:lvl4pPr>
            <a:lvl5pPr marL="959400" indent="0">
              <a:buNone/>
              <a:defRPr sz="1050"/>
            </a:lvl5pPr>
          </a:lstStyle>
          <a:p>
            <a:pPr lvl="0"/>
            <a:r>
              <a:rPr lang="en-US" dirty="0"/>
              <a:t>Click to add confidentiality statement here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BEE9BC2-1793-BC12-7E5A-32F97B371BE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876800" y="0"/>
            <a:ext cx="1828800" cy="6858000"/>
          </a:xfrm>
          <a:prstGeom prst="rect">
            <a:avLst/>
          </a:prstGeom>
          <a:solidFill>
            <a:schemeClr val="bg2"/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DCC3B-CA12-4A4B-B5F5-D2062F3C58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1" y="1793325"/>
            <a:ext cx="3047999" cy="2649135"/>
          </a:xfr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3506CBD9-0F78-454A-9842-87C2546180B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72000" bIns="108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pic>
        <p:nvPicPr>
          <p:cNvPr id="7" name="Picture 2" descr="Image result for ASTRAZENECA LOGO">
            <a:extLst>
              <a:ext uri="{FF2B5EF4-FFF2-40B4-BE49-F238E27FC236}">
                <a16:creationId xmlns:a16="http://schemas.microsoft.com/office/drawing/2014/main" id="{1ED72C3C-E918-420F-9374-6F1CBE3946F7}"/>
              </a:ext>
            </a:extLst>
          </p:cNvPr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01638"/>
            <a:ext cx="2438400" cy="66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E5583-912E-4EA8-8EDC-7B6B86E762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19201" y="4594860"/>
            <a:ext cx="3048000" cy="124180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 / presenters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260595-7C87-4D29-977E-EE25A0D9291A}"/>
              </a:ext>
            </a:extLst>
          </p:cNvPr>
          <p:cNvSpPr/>
          <p:nvPr userDrawn="1"/>
        </p:nvSpPr>
        <p:spPr>
          <a:xfrm>
            <a:off x="-2087955" y="1"/>
            <a:ext cx="2064161" cy="6858000"/>
          </a:xfrm>
          <a:custGeom>
            <a:avLst/>
            <a:gdLst>
              <a:gd name="connsiteX0" fmla="*/ 0 w 2064161"/>
              <a:gd name="connsiteY0" fmla="*/ 0 h 6858000"/>
              <a:gd name="connsiteX1" fmla="*/ 2002971 w 2064161"/>
              <a:gd name="connsiteY1" fmla="*/ 0 h 6858000"/>
              <a:gd name="connsiteX2" fmla="*/ 2002971 w 2064161"/>
              <a:gd name="connsiteY2" fmla="*/ 6447122 h 6858000"/>
              <a:gd name="connsiteX3" fmla="*/ 2064161 w 2064161"/>
              <a:gd name="connsiteY3" fmla="*/ 6538118 h 6858000"/>
              <a:gd name="connsiteX4" fmla="*/ 2002971 w 2064161"/>
              <a:gd name="connsiteY4" fmla="*/ 6629114 h 6858000"/>
              <a:gd name="connsiteX5" fmla="*/ 2002971 w 2064161"/>
              <a:gd name="connsiteY5" fmla="*/ 6858000 h 6858000"/>
              <a:gd name="connsiteX6" fmla="*/ 0 w 206416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4161" h="6858000">
                <a:moveTo>
                  <a:pt x="0" y="0"/>
                </a:moveTo>
                <a:lnTo>
                  <a:pt x="2002971" y="0"/>
                </a:lnTo>
                <a:lnTo>
                  <a:pt x="2002971" y="6447122"/>
                </a:lnTo>
                <a:lnTo>
                  <a:pt x="2064161" y="6538118"/>
                </a:lnTo>
                <a:lnTo>
                  <a:pt x="2002971" y="6629114"/>
                </a:lnTo>
                <a:lnTo>
                  <a:pt x="200297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rIns="144000" bIns="216000" rtlCol="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Please ensure you have added the correct confidentiality statement.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1400">
                <a:solidFill>
                  <a:schemeClr val="tx1"/>
                </a:solidFill>
              </a:rPr>
              <a:t>Type the correct statement: </a:t>
            </a:r>
            <a:br>
              <a:rPr lang="en-GB" sz="1400">
                <a:solidFill>
                  <a:schemeClr val="accent1"/>
                </a:solidFill>
              </a:rPr>
            </a:br>
            <a:r>
              <a:rPr lang="en-GB" sz="1400">
                <a:solidFill>
                  <a:schemeClr val="accent1"/>
                </a:solidFill>
              </a:rPr>
              <a:t>‘</a:t>
            </a:r>
            <a:r>
              <a:rPr lang="en-GB" sz="1400" b="1" i="1">
                <a:solidFill>
                  <a:schemeClr val="accent1"/>
                </a:solidFill>
              </a:rPr>
              <a:t>Company Restricted’ </a:t>
            </a:r>
            <a:r>
              <a:rPr lang="en-GB" sz="1400" b="0">
                <a:solidFill>
                  <a:schemeClr val="tx1"/>
                </a:solidFill>
              </a:rPr>
              <a:t>or</a:t>
            </a:r>
            <a:r>
              <a:rPr lang="en-GB" sz="1400" b="1">
                <a:solidFill>
                  <a:schemeClr val="accent1"/>
                </a:solidFill>
              </a:rPr>
              <a:t> ‘</a:t>
            </a:r>
            <a:r>
              <a:rPr lang="en-GB" sz="1400" b="1" i="1">
                <a:solidFill>
                  <a:schemeClr val="accent1"/>
                </a:solidFill>
              </a:rPr>
              <a:t>Strictly Confidential’ </a:t>
            </a:r>
            <a:r>
              <a:rPr lang="en-GB" sz="1400" b="0" i="1">
                <a:solidFill>
                  <a:schemeClr val="tx1"/>
                </a:solidFill>
              </a:rPr>
              <a:t>.</a:t>
            </a:r>
            <a:r>
              <a:rPr lang="en-GB" sz="1400" b="1" i="1">
                <a:solidFill>
                  <a:schemeClr val="accent1"/>
                </a:solidFill>
              </a:rPr>
              <a:t> </a:t>
            </a:r>
            <a:r>
              <a:rPr lang="en-GB" sz="1400" b="0" i="0">
                <a:solidFill>
                  <a:schemeClr val="tx1"/>
                </a:solidFill>
              </a:rPr>
              <a:t>No statement is needed </a:t>
            </a:r>
            <a:br>
              <a:rPr lang="en-GB" sz="1400" b="0" i="0">
                <a:solidFill>
                  <a:schemeClr val="tx1"/>
                </a:solidFill>
              </a:rPr>
            </a:br>
            <a:r>
              <a:rPr lang="en-GB" sz="1400" b="0" i="0">
                <a:solidFill>
                  <a:schemeClr val="tx1"/>
                </a:solidFill>
              </a:rPr>
              <a:t>for public information. </a:t>
            </a:r>
            <a:endParaRPr lang="en-GB" sz="1400" b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809C05-E460-4D1A-BC84-C63C988F5D2D}"/>
              </a:ext>
            </a:extLst>
          </p:cNvPr>
          <p:cNvSpPr/>
          <p:nvPr userDrawn="1"/>
        </p:nvSpPr>
        <p:spPr>
          <a:xfrm>
            <a:off x="-1944694" y="3878333"/>
            <a:ext cx="419968" cy="4199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en-US" sz="2400" b="1">
                <a:solidFill>
                  <a:schemeClr val="bg1"/>
                </a:solidFill>
                <a:latin typeface="+mn-lt"/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15AFDE-47EA-B9B3-CDD0-170ACBAE9885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9548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86DE4FB-795F-484C-AD8A-2137F4F3290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5E3BF5D9-8E40-4082-9AAD-60F44214B9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011238"/>
            <a:ext cx="3048000" cy="1231106"/>
          </a:xfrm>
        </p:spPr>
        <p:txBody>
          <a:bodyPr wrap="square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040238-DCC8-4532-9AE6-EB7C834F336E}"/>
              </a:ext>
            </a:extLst>
          </p:cNvPr>
          <p:cNvCxnSpPr>
            <a:cxnSpLocks/>
          </p:cNvCxnSpPr>
          <p:nvPr userDrawn="1"/>
        </p:nvCxnSpPr>
        <p:spPr>
          <a:xfrm>
            <a:off x="3962399" y="1011238"/>
            <a:ext cx="0" cy="5055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52EAD-E21A-4A83-A364-65FFC805340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67199" y="1011237"/>
            <a:ext cx="7315199" cy="503713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04BC3F-3250-41AA-B3F3-B5D6A729D26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7805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13D0F1F-6026-4F9D-886A-D6CB164FDC0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6" cy="657225"/>
          </a:xfrm>
        </p:spPr>
        <p:txBody>
          <a:bodyPr lIns="0" t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DB923-50C2-4A46-BF6E-A2E97DBB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693F-359E-4A4C-B3F0-F900FA65CF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49127B-3E4D-4AFD-8464-39A9871621B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ing 1">
            <a:extLst>
              <a:ext uri="{FF2B5EF4-FFF2-40B4-BE49-F238E27FC236}">
                <a16:creationId xmlns:a16="http://schemas.microsoft.com/office/drawing/2014/main" id="{070D82D0-2159-463E-AB3F-9F2BE51F8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68438"/>
            <a:ext cx="5181598" cy="423863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Body 1">
            <a:extLst>
              <a:ext uri="{FF2B5EF4-FFF2-40B4-BE49-F238E27FC236}">
                <a16:creationId xmlns:a16="http://schemas.microsoft.com/office/drawing/2014/main" id="{8C2190C6-D818-4BFE-8D40-1D7A2A8ADF1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044700"/>
            <a:ext cx="5181598" cy="400208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use the Paste and Match Formatting shortcut (</a:t>
            </a:r>
            <a:r>
              <a:rPr lang="en-US" dirty="0" err="1"/>
              <a:t>Cmd</a:t>
            </a:r>
            <a:r>
              <a:rPr lang="en-US" dirty="0"/>
              <a:t> + Option + Shift + V).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Heading 2">
            <a:extLst>
              <a:ext uri="{FF2B5EF4-FFF2-40B4-BE49-F238E27FC236}">
                <a16:creationId xmlns:a16="http://schemas.microsoft.com/office/drawing/2014/main" id="{24B2D424-3A88-43FD-9D45-46AC196CA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2" y="1468438"/>
            <a:ext cx="5181598" cy="423863"/>
          </a:xfrm>
        </p:spPr>
        <p:txBody>
          <a:bodyPr t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Body 2">
            <a:extLst>
              <a:ext uri="{FF2B5EF4-FFF2-40B4-BE49-F238E27FC236}">
                <a16:creationId xmlns:a16="http://schemas.microsoft.com/office/drawing/2014/main" id="{FB60ED6F-5297-42F6-9D9B-F6FF319D69C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400802" y="2044700"/>
            <a:ext cx="5181598" cy="4002087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content. When pasting copy from other slides, be sure to use the Paste and Match Formatting shortcut (</a:t>
            </a:r>
            <a:r>
              <a:rPr lang="en-US" dirty="0" err="1"/>
              <a:t>Cmd</a:t>
            </a:r>
            <a:r>
              <a:rPr lang="en-US" dirty="0"/>
              <a:t> + Option + Shift + V).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199677D-2644-C9E2-BB27-265AB899DE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70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12B9530D-EF7B-47C9-A997-FA875C956E8F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3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A257A5E-3450-4EAA-9676-01FE18D22A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128DA7-A1CD-4D7E-A165-98C8550547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A7B7E24-E7D3-48A2-A374-DF6A8A555D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70401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4DFF8E89-1B64-4E2A-9B30-3844550AD3D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470402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6AAFFFBD-15E8-4574-972E-8DDFA341B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1202" y="1468438"/>
            <a:ext cx="3251198" cy="423863"/>
          </a:xfrm>
        </p:spPr>
        <p:txBody>
          <a:bodyPr lIns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CF570F45-2E05-4895-9F02-11DAFD1730B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331202" y="2044699"/>
            <a:ext cx="3251198" cy="4002087"/>
          </a:xfr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A49FA7-EA74-8C49-4922-2D151594411E}"/>
              </a:ext>
            </a:extLst>
          </p:cNvPr>
          <p:cNvCxnSpPr>
            <a:cxnSpLocks/>
          </p:cNvCxnSpPr>
          <p:nvPr userDrawn="1"/>
        </p:nvCxnSpPr>
        <p:spPr>
          <a:xfrm>
            <a:off x="41656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70A84-6DA0-6CB3-B12D-3755839BA1FD}"/>
              </a:ext>
            </a:extLst>
          </p:cNvPr>
          <p:cNvCxnSpPr>
            <a:cxnSpLocks/>
          </p:cNvCxnSpPr>
          <p:nvPr userDrawn="1"/>
        </p:nvCxnSpPr>
        <p:spPr>
          <a:xfrm>
            <a:off x="8026401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1883DC25-A305-1276-59B3-C41F9BD3D1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622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D3E73C55-1C0C-4880-A0D4-FC480D06253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4A62-EC53-4EC3-A57F-B48D78D6753A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6C5F394-5808-40FF-B6FD-65F71690691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9600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DE8D6-BF8D-46B6-A107-F9199421CE2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1E51E90-FD4F-4EA7-9FD6-A88EC3FEED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9002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10106C56-60ED-41EC-BD2A-FDB9B53E1C18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29001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17A7646-8B12-4AE5-9EDC-1F06A8CF8C4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48404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3B9981B-E175-45D6-A51D-F0A0368267C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48402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 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83A3A7A-40FD-44D2-97D9-301EB15E763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67805" y="1468003"/>
            <a:ext cx="2514595" cy="424732"/>
          </a:xfrm>
          <a:prstGeom prst="rect">
            <a:avLst/>
          </a:prstGeom>
        </p:spPr>
        <p:txBody>
          <a:bodyPr wrap="square" lIns="0" t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1AD7E49F-D41B-42DC-925D-998AFB2BB412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9067805" y="2044699"/>
            <a:ext cx="2514595" cy="4002087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add content.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37AC6-F22C-2C57-04C1-6C8A31933164}"/>
              </a:ext>
            </a:extLst>
          </p:cNvPr>
          <p:cNvCxnSpPr>
            <a:cxnSpLocks/>
          </p:cNvCxnSpPr>
          <p:nvPr userDrawn="1"/>
        </p:nvCxnSpPr>
        <p:spPr>
          <a:xfrm>
            <a:off x="3276598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0111F7-3968-1080-FC95-15A217523030}"/>
              </a:ext>
            </a:extLst>
          </p:cNvPr>
          <p:cNvCxnSpPr>
            <a:cxnSpLocks/>
          </p:cNvCxnSpPr>
          <p:nvPr userDrawn="1"/>
        </p:nvCxnSpPr>
        <p:spPr>
          <a:xfrm>
            <a:off x="6095999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F38660-D6CE-77CB-B812-54D74B5C4D75}"/>
              </a:ext>
            </a:extLst>
          </p:cNvPr>
          <p:cNvCxnSpPr>
            <a:cxnSpLocks/>
          </p:cNvCxnSpPr>
          <p:nvPr userDrawn="1"/>
        </p:nvCxnSpPr>
        <p:spPr>
          <a:xfrm>
            <a:off x="89154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96811E1B-4DFB-8C77-61C4-6722F309D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4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C07CECA8-840E-4BBC-A94E-0D507EF6B6B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1468438"/>
            <a:ext cx="6705600" cy="424732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24801" y="1468438"/>
            <a:ext cx="3657600" cy="4247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9358968C-3784-44E4-B50E-21ED78D9EB9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24801" y="2044699"/>
            <a:ext cx="3657600" cy="369332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add text. 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F450BB10-EDA8-4244-8CBF-7F1645357D5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09600" y="2044699"/>
            <a:ext cx="6705600" cy="4002083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4F4DDF-A4CE-45BB-8E5D-A5AB679089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4800" y="4034387"/>
            <a:ext cx="3657599" cy="2012400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0" rIns="306000" bIns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</a:t>
            </a:r>
            <a:br>
              <a:rPr lang="en-US" dirty="0"/>
            </a:br>
            <a:r>
              <a:rPr lang="en-US" dirty="0"/>
              <a:t>or key figure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9D5544-E482-784E-19C5-157B93F4CBA4}"/>
              </a:ext>
            </a:extLst>
          </p:cNvPr>
          <p:cNvCxnSpPr>
            <a:cxnSpLocks/>
          </p:cNvCxnSpPr>
          <p:nvPr userDrawn="1"/>
        </p:nvCxnSpPr>
        <p:spPr>
          <a:xfrm>
            <a:off x="7620000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21">
            <a:extLst>
              <a:ext uri="{FF2B5EF4-FFF2-40B4-BE49-F238E27FC236}">
                <a16:creationId xmlns:a16="http://schemas.microsoft.com/office/drawing/2014/main" id="{33800B1B-EDDC-DA77-45C5-2CF8CC9253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8634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78D2AE8-C71F-4A8C-8D51-3B3AAAF70E5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5" y="1468438"/>
            <a:ext cx="6705596" cy="424732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48D4EF0D-A9CE-4E45-B1B3-BB585A7CD1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2044699"/>
            <a:ext cx="3657600" cy="369332"/>
          </a:xfrm>
          <a:prstGeom prst="rect">
            <a:avLst/>
          </a:prstGeom>
        </p:spPr>
        <p:txBody>
          <a:bodyPr wrap="square" lIns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 dirty="0"/>
              <a:t>Click to add text. 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4A51F37-EAE8-4722-A437-30D09A72A9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1468438"/>
            <a:ext cx="3657600" cy="424732"/>
          </a:xfrm>
          <a:prstGeom prst="rect">
            <a:avLst/>
          </a:prstGeom>
        </p:spPr>
        <p:txBody>
          <a:bodyPr wrap="square" l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9D64AEF-AC5B-4ACA-95B3-7DD2AC9A970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876805" y="2044698"/>
            <a:ext cx="6705596" cy="4002083"/>
          </a:xfrm>
          <a:prstGeom prst="rect">
            <a:avLst/>
          </a:prstGeom>
        </p:spPr>
        <p:txBody>
          <a:bodyPr lIns="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B389EFA-BE5F-4B72-ACD5-3C00675849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" y="4034382"/>
            <a:ext cx="3657600" cy="2012400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0" rIns="306000" bIns="0" anchor="ctr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86FB4-3DE1-8A48-1A75-1ECACF7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01966D-8FCF-F1C1-579C-4BCC5E36507D}"/>
              </a:ext>
            </a:extLst>
          </p:cNvPr>
          <p:cNvCxnSpPr>
            <a:cxnSpLocks/>
          </p:cNvCxnSpPr>
          <p:nvPr userDrawn="1"/>
        </p:nvCxnSpPr>
        <p:spPr>
          <a:xfrm>
            <a:off x="4572003" y="1468438"/>
            <a:ext cx="0" cy="4578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085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ADE2FC00-C8CB-4E19-BA1A-C2DF3D5D8C1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13136D-000F-468E-82F7-78627545D64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5774"/>
            <a:ext cx="10972800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351" y="1468438"/>
            <a:ext cx="10972800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62F3963-DA4D-4494-BBE3-B9E276AB4C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74FAE0-84B7-4520-A8FF-5F7E3FA83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667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371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2637D735-30A5-485A-99EE-308975B4856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5774"/>
            <a:ext cx="5181976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351" y="1468438"/>
            <a:ext cx="5181976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00424" y="2285774"/>
            <a:ext cx="5181976" cy="3761003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0424" y="1468438"/>
            <a:ext cx="5181976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23D907-3C73-D52B-957D-6283C143DE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4220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3693997A-5C93-43A3-8084-D3D97075252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04B821-BCFE-4694-8F07-82AA247F72F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1" y="2285774"/>
            <a:ext cx="3251450" cy="3761003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468438"/>
            <a:ext cx="3251450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70276" y="2285774"/>
            <a:ext cx="3251450" cy="3761003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0276" y="1468438"/>
            <a:ext cx="3251450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30950" y="2285774"/>
            <a:ext cx="3251450" cy="3761003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0950" y="1468438"/>
            <a:ext cx="3251450" cy="8172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9911E2-3D79-4D57-A4A5-99B310315A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B845E6-1A8A-93E0-8ACC-3D2F7C09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3269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Heading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C19B5F97-DA6F-4D23-91EB-F783A1590A4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DF1C59-75D3-4D44-AA6A-CE846344781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287237"/>
            <a:ext cx="2514225" cy="3759539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AD35DC-4ECF-4C00-A17E-91E107628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470037"/>
            <a:ext cx="2514225" cy="8172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125" y="2287237"/>
            <a:ext cx="2514225" cy="3759539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A536223E-63F7-4E44-BC93-B6626BCFEB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125" y="1470037"/>
            <a:ext cx="2514225" cy="817200"/>
          </a:xfr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48650" y="2287237"/>
            <a:ext cx="2514225" cy="3759539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489FFBF6-0D3D-4034-B412-EABCE7228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8650" y="1470037"/>
            <a:ext cx="2514225" cy="8172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7483DBB-6AB3-44E8-B476-D691A6DD77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8175" y="2287237"/>
            <a:ext cx="2514225" cy="3759539"/>
          </a:xfrm>
          <a:noFill/>
          <a:ln>
            <a:solidFill>
              <a:srgbClr val="C4D0CD"/>
            </a:solidFill>
          </a:ln>
        </p:spPr>
        <p:txBody>
          <a:bodyPr lIns="180000" tIns="180000" rIns="180000" bIns="18000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 here.</a:t>
            </a:r>
            <a:endParaRPr lang="en-GB" dirty="0"/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794F06B4-05CB-4425-B43C-90CDB77D4DC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68175" y="1470037"/>
            <a:ext cx="2514225" cy="817200"/>
          </a:xfrm>
          <a:solidFill>
            <a:srgbClr val="C4D0CD"/>
          </a:solidFill>
          <a:ln>
            <a:solidFill>
              <a:srgbClr val="C4D0CD"/>
            </a:solidFill>
          </a:ln>
        </p:spPr>
        <p:txBody>
          <a:bodyPr lIns="180000" rIns="180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7ABD0A-0B79-498A-8135-71083AB527F3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9E7D8-FC5E-3964-17F2-8561D6E60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849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852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646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Mulberr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C49CE0-A935-60E2-C2F2-67EBD888955D}"/>
              </a:ext>
            </a:extLst>
          </p:cNvPr>
          <p:cNvSpPr>
            <a:spLocks noGrp="1"/>
          </p:cNvSpPr>
          <p:nvPr>
            <p:ph sz="quarter" idx="112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377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Mulberry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C949FF72-87ED-4607-89DB-176C532FA3A0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2CC1A-50FF-4A50-8660-D325E3429D9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E938F29-84D5-4449-9358-343332B4B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D159F-7756-3DA0-DF27-72115E048D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4524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925">
          <p15:clr>
            <a:srgbClr val="A6428C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96">
            <a:extLst>
              <a:ext uri="{FF2B5EF4-FFF2-40B4-BE49-F238E27FC236}">
                <a16:creationId xmlns:a16="http://schemas.microsoft.com/office/drawing/2014/main" id="{BDBD642F-8BE2-C7DD-8982-68470D1BC5B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B07C7-65F1-A7EE-23B3-392D25D15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B13E-D526-80BB-7D3E-333CBF95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592F-1CFF-2044-8354-CE33B1D1D4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B8E41CDE-A8E2-9D16-F3A2-8578F39C06CA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11088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4B19887-1896-F380-B43C-1848D87151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43B2985D-BEB4-3823-9DD4-01A8319BE136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49696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356A32DB-610E-E691-BEFF-0507E1E8273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EA1CDC5D-52A5-FB93-9ABA-613C1001A8B7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8830469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513A1F3-5FF9-F3C7-0FB1-47040C0FC0D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31200" y="4213225"/>
            <a:ext cx="3251200" cy="172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598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3521B5E2-A95F-4E1E-259C-31E868EDB69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3928E-C27C-B98B-CBBA-C5DF141A38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13132-FD70-6F1A-7A9A-17160DA0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AEE0-15F6-99A4-BA58-BA5B2DD1B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C28D0956-CA25-8A55-A594-256222492ABE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7405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82CACC68-32AD-F079-C7FC-15554FF2B59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25CB9A4-7A9E-0560-B2F0-362FDD46CE29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35599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6E424D4-D75C-EDE6-FA38-E18583CA062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89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E0A89B30-8D8C-FF5B-2BA9-88ED83411598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3793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653661-ABAC-40E2-3974-BE55497167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83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1CF8363C-AC84-782F-C4B1-FF669F1C915E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198768" y="1698351"/>
            <a:ext cx="2252662" cy="2251075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5598C18-5C5E-DE7B-D710-32149ABBD90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7799" y="4213225"/>
            <a:ext cx="2514601" cy="175432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738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99D084DC-173B-8CA7-4822-4F3ED5EDE36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B56D2-BB81-4064-3AA3-DF4C64B70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F45F0C-B678-A03C-DBF5-2B5421CC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C001A-1DB0-4A27-A984-FA113B365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C5AB9A7-0AB6-019D-19CC-C54FD35E5CBD}"/>
              </a:ext>
            </a:extLst>
          </p:cNvPr>
          <p:cNvSpPr>
            <a:spLocks noGrp="1"/>
          </p:cNvSpPr>
          <p:nvPr>
            <p:ph type="body" sz="quarter" idx="112" hasCustomPrompt="1"/>
          </p:nvPr>
        </p:nvSpPr>
        <p:spPr>
          <a:xfrm>
            <a:off x="67763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D153482-DCD4-673A-D89C-9105394DDF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B39C6A77-85AA-5059-537D-1987035D71DF}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293315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3B69E7A-FF69-2061-9D63-887CE347C0B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6511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0CA85777-B227-49B0-C4BB-38A30AB92D0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518867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6E0F8A-0AFD-AF15-0C62-755FD7EE37C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2063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F246884-FD35-9856-0FE3-46AFF72047C9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744419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A767B7-468F-8E4E-1C32-6CD44E3066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7615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F163B4D9-9C81-86CC-7D56-70C1E36C85E8}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9699715" y="1698351"/>
            <a:ext cx="1814648" cy="1813370"/>
          </a:xfrm>
          <a:custGeom>
            <a:avLst/>
            <a:gdLst>
              <a:gd name="connsiteX0" fmla="*/ 1006200 w 2012400"/>
              <a:gd name="connsiteY0" fmla="*/ 0 h 2012400"/>
              <a:gd name="connsiteX1" fmla="*/ 2012400 w 2012400"/>
              <a:gd name="connsiteY1" fmla="*/ 1006200 h 2012400"/>
              <a:gd name="connsiteX2" fmla="*/ 1006200 w 2012400"/>
              <a:gd name="connsiteY2" fmla="*/ 2012400 h 2012400"/>
              <a:gd name="connsiteX3" fmla="*/ 0 w 2012400"/>
              <a:gd name="connsiteY3" fmla="*/ 1006200 h 2012400"/>
              <a:gd name="connsiteX4" fmla="*/ 1006200 w 2012400"/>
              <a:gd name="connsiteY4" fmla="*/ 0 h 201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2400" h="2012400">
                <a:moveTo>
                  <a:pt x="1006200" y="0"/>
                </a:moveTo>
                <a:cubicBezTo>
                  <a:pt x="1561909" y="0"/>
                  <a:pt x="2012400" y="450491"/>
                  <a:pt x="2012400" y="1006200"/>
                </a:cubicBezTo>
                <a:cubicBezTo>
                  <a:pt x="2012400" y="1561909"/>
                  <a:pt x="1561909" y="2012400"/>
                  <a:pt x="1006200" y="2012400"/>
                </a:cubicBezTo>
                <a:cubicBezTo>
                  <a:pt x="450491" y="2012400"/>
                  <a:pt x="0" y="1561909"/>
                  <a:pt x="0" y="1006200"/>
                </a:cubicBezTo>
                <a:cubicBezTo>
                  <a:pt x="0" y="450491"/>
                  <a:pt x="450491" y="0"/>
                  <a:pt x="1006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callout or key figure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DE7B1FAC-1A78-52E2-4332-509608AE39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31679" y="3927674"/>
            <a:ext cx="1950721" cy="2088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761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DFE25DB2-F58D-4AD2-B640-7A1061569FF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5486400" y="6200775"/>
            <a:ext cx="48767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9C580CE-4074-4379-8D68-E5118B13A13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FAF170-FDDE-1344-54BF-D168FE796F71}"/>
              </a:ext>
            </a:extLst>
          </p:cNvPr>
          <p:cNvSpPr/>
          <p:nvPr userDrawn="1"/>
        </p:nvSpPr>
        <p:spPr>
          <a:xfrm>
            <a:off x="1" y="0"/>
            <a:ext cx="60959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0FA13F-5B1F-4795-B0E7-3E97B5D8E0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-2"/>
            <a:ext cx="4267201" cy="6858001"/>
          </a:xfrm>
          <a:prstGeom prst="rect">
            <a:avLst/>
          </a:prstGeom>
          <a:solidFill>
            <a:schemeClr val="accent1"/>
          </a:solidFill>
        </p:spPr>
        <p:txBody>
          <a:bodyPr wrap="square" lIns="306000" tIns="360000" rIns="306000" bIns="360000" anchor="t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4EBE2-41F7-48F4-B525-605699ECF92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0" y="404813"/>
            <a:ext cx="6096000" cy="5796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286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286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286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C25B5D-B685-4B55-8498-3486110FDC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8580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4FE5B898-DD8A-1B42-B5C8-50EEAD84123B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0359477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1DDC5128-F40F-4587-ABA6-C65DA8D4F34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434015"/>
            <a:ext cx="6705600" cy="765173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4B23E2-5E06-49DB-8204-880C851063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1878CEE-058E-4CA0-A804-58BE7BD4CE9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rgbClr val="D8DFDE"/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876800" y="1468438"/>
            <a:ext cx="6705600" cy="396557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097FB9-E2D3-4E4F-B628-163A151D14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E8D31C-DCAE-C47D-D5D2-ADBFFC5458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6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0321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6">
            <a:extLst>
              <a:ext uri="{FF2B5EF4-FFF2-40B4-BE49-F238E27FC236}">
                <a16:creationId xmlns:a16="http://schemas.microsoft.com/office/drawing/2014/main" id="{73C6320D-F937-4522-9E69-DB2AAD8AEA2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7924800" y="5434015"/>
            <a:ext cx="3657600" cy="765173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AD9F5C2-E3CA-4137-B291-3F738B45F56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" y="0"/>
            <a:ext cx="7315199" cy="6858000"/>
          </a:xfrm>
          <a:prstGeom prst="rect">
            <a:avLst/>
          </a:prstGeom>
          <a:solidFill>
            <a:srgbClr val="D8DFDE"/>
          </a:solidFill>
        </p:spPr>
        <p:txBody>
          <a:bodyPr vert="horz" wrap="square" lIns="396000" tIns="612000" rIns="576000" bIns="1584000" rtlCol="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6875AC1-186F-4F1F-B7EF-24D7150A2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24800" y="1468438"/>
            <a:ext cx="3657600" cy="3965577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551309-C685-A1F5-C2C6-49B85FEF1E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24800" y="401638"/>
            <a:ext cx="36576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89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A37A4CB-10E5-A1D6-DDA9-1CB79A3D63A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1" y="1"/>
            <a:ext cx="6096002" cy="6857999"/>
          </a:xfrm>
          <a:custGeom>
            <a:avLst/>
            <a:gdLst>
              <a:gd name="connsiteX0" fmla="*/ 5707734 w 6096002"/>
              <a:gd name="connsiteY0" fmla="*/ 6429739 h 6857999"/>
              <a:gd name="connsiteX1" fmla="*/ 5686402 w 6096002"/>
              <a:gd name="connsiteY1" fmla="*/ 6454897 h 6857999"/>
              <a:gd name="connsiteX2" fmla="*/ 5741033 w 6096002"/>
              <a:gd name="connsiteY2" fmla="*/ 6533484 h 6857999"/>
              <a:gd name="connsiteX3" fmla="*/ 5798266 w 6096002"/>
              <a:gd name="connsiteY3" fmla="*/ 6526481 h 6857999"/>
              <a:gd name="connsiteX4" fmla="*/ 5799046 w 6096002"/>
              <a:gd name="connsiteY4" fmla="*/ 6522332 h 6857999"/>
              <a:gd name="connsiteX5" fmla="*/ 5803209 w 6096002"/>
              <a:gd name="connsiteY5" fmla="*/ 6494320 h 6857999"/>
              <a:gd name="connsiteX6" fmla="*/ 5769389 w 6096002"/>
              <a:gd name="connsiteY6" fmla="*/ 6479796 h 6857999"/>
              <a:gd name="connsiteX7" fmla="*/ 5771731 w 6096002"/>
              <a:gd name="connsiteY7" fmla="*/ 6515848 h 6857999"/>
              <a:gd name="connsiteX8" fmla="*/ 5771731 w 6096002"/>
              <a:gd name="connsiteY8" fmla="*/ 6520257 h 6857999"/>
              <a:gd name="connsiteX9" fmla="*/ 5755081 w 6096002"/>
              <a:gd name="connsiteY9" fmla="*/ 6531409 h 6857999"/>
              <a:gd name="connsiteX10" fmla="*/ 5699149 w 6096002"/>
              <a:gd name="connsiteY10" fmla="*/ 6448413 h 6857999"/>
              <a:gd name="connsiteX11" fmla="*/ 5700450 w 6096002"/>
              <a:gd name="connsiteY11" fmla="*/ 6447117 h 6857999"/>
              <a:gd name="connsiteX12" fmla="*/ 5701230 w 6096002"/>
              <a:gd name="connsiteY12" fmla="*/ 6447635 h 6857999"/>
              <a:gd name="connsiteX13" fmla="*/ 5701491 w 6096002"/>
              <a:gd name="connsiteY13" fmla="*/ 6447635 h 6857999"/>
              <a:gd name="connsiteX14" fmla="*/ 5769129 w 6096002"/>
              <a:gd name="connsiteY14" fmla="*/ 6475128 h 6857999"/>
              <a:gd name="connsiteX15" fmla="*/ 5803469 w 6096002"/>
              <a:gd name="connsiteY15" fmla="*/ 6489911 h 6857999"/>
              <a:gd name="connsiteX16" fmla="*/ 5830524 w 6096002"/>
              <a:gd name="connsiteY16" fmla="*/ 6502879 h 6857999"/>
              <a:gd name="connsiteX17" fmla="*/ 5842751 w 6096002"/>
              <a:gd name="connsiteY17" fmla="*/ 6519738 h 6857999"/>
              <a:gd name="connsiteX18" fmla="*/ 5690824 w 6096002"/>
              <a:gd name="connsiteY18" fmla="*/ 6632820 h 6857999"/>
              <a:gd name="connsiteX19" fmla="*/ 5690304 w 6096002"/>
              <a:gd name="connsiteY19" fmla="*/ 6633339 h 6857999"/>
              <a:gd name="connsiteX20" fmla="*/ 5689264 w 6096002"/>
              <a:gd name="connsiteY20" fmla="*/ 6634895 h 6857999"/>
              <a:gd name="connsiteX21" fmla="*/ 5689003 w 6096002"/>
              <a:gd name="connsiteY21" fmla="*/ 6635414 h 6857999"/>
              <a:gd name="connsiteX22" fmla="*/ 5684321 w 6096002"/>
              <a:gd name="connsiteY22" fmla="*/ 6649678 h 6857999"/>
              <a:gd name="connsiteX23" fmla="*/ 5703312 w 6096002"/>
              <a:gd name="connsiteY23" fmla="*/ 6673540 h 6857999"/>
              <a:gd name="connsiteX24" fmla="*/ 5716059 w 6096002"/>
              <a:gd name="connsiteY24" fmla="*/ 6675874 h 6857999"/>
              <a:gd name="connsiteX25" fmla="*/ 5718660 w 6096002"/>
              <a:gd name="connsiteY25" fmla="*/ 6676133 h 6857999"/>
              <a:gd name="connsiteX26" fmla="*/ 5844833 w 6096002"/>
              <a:gd name="connsiteY26" fmla="*/ 6651235 h 6857999"/>
              <a:gd name="connsiteX27" fmla="*/ 5854458 w 6096002"/>
              <a:gd name="connsiteY27" fmla="*/ 6625039 h 6857999"/>
              <a:gd name="connsiteX28" fmla="*/ 5810493 w 6096002"/>
              <a:gd name="connsiteY28" fmla="*/ 6599362 h 6857999"/>
              <a:gd name="connsiteX29" fmla="*/ 5801128 w 6096002"/>
              <a:gd name="connsiteY29" fmla="*/ 6605587 h 6857999"/>
              <a:gd name="connsiteX30" fmla="*/ 5836248 w 6096002"/>
              <a:gd name="connsiteY30" fmla="*/ 6628929 h 6857999"/>
              <a:gd name="connsiteX31" fmla="*/ 5834427 w 6096002"/>
              <a:gd name="connsiteY31" fmla="*/ 6632561 h 6857999"/>
              <a:gd name="connsiteX32" fmla="*/ 5832085 w 6096002"/>
              <a:gd name="connsiteY32" fmla="*/ 6632561 h 6857999"/>
              <a:gd name="connsiteX33" fmla="*/ 5754561 w 6096002"/>
              <a:gd name="connsiteY33" fmla="*/ 6637748 h 6857999"/>
              <a:gd name="connsiteX34" fmla="*/ 5747277 w 6096002"/>
              <a:gd name="connsiteY34" fmla="*/ 6638007 h 6857999"/>
              <a:gd name="connsiteX35" fmla="*/ 5759244 w 6096002"/>
              <a:gd name="connsiteY35" fmla="*/ 6628411 h 6857999"/>
              <a:gd name="connsiteX36" fmla="*/ 5882294 w 6096002"/>
              <a:gd name="connsiteY36" fmla="*/ 6546193 h 6857999"/>
              <a:gd name="connsiteX37" fmla="*/ 5852117 w 6096002"/>
              <a:gd name="connsiteY37" fmla="*/ 6467865 h 6857999"/>
              <a:gd name="connsiteX38" fmla="*/ 5707734 w 6096002"/>
              <a:gd name="connsiteY38" fmla="*/ 6429739 h 6857999"/>
              <a:gd name="connsiteX39" fmla="*/ 5770169 w 6096002"/>
              <a:gd name="connsiteY39" fmla="*/ 6319844 h 6857999"/>
              <a:gd name="connsiteX40" fmla="*/ 5652460 w 6096002"/>
              <a:gd name="connsiteY40" fmla="*/ 6424685 h 6857999"/>
              <a:gd name="connsiteX41" fmla="*/ 5608450 w 6096002"/>
              <a:gd name="connsiteY41" fmla="*/ 6493454 h 6857999"/>
              <a:gd name="connsiteX42" fmla="*/ 5626939 w 6096002"/>
              <a:gd name="connsiteY42" fmla="*/ 6514214 h 6857999"/>
              <a:gd name="connsiteX43" fmla="*/ 5748034 w 6096002"/>
              <a:gd name="connsiteY43" fmla="*/ 6576755 h 6857999"/>
              <a:gd name="connsiteX44" fmla="*/ 5757669 w 6096002"/>
              <a:gd name="connsiteY44" fmla="*/ 6570787 h 6857999"/>
              <a:gd name="connsiteX45" fmla="*/ 5650377 w 6096002"/>
              <a:gd name="connsiteY45" fmla="*/ 6511619 h 6857999"/>
              <a:gd name="connsiteX46" fmla="*/ 5633710 w 6096002"/>
              <a:gd name="connsiteY46" fmla="*/ 6496049 h 6857999"/>
              <a:gd name="connsiteX47" fmla="*/ 5663398 w 6096002"/>
              <a:gd name="connsiteY47" fmla="*/ 6464908 h 6857999"/>
              <a:gd name="connsiteX48" fmla="*/ 5679804 w 6096002"/>
              <a:gd name="connsiteY48" fmla="*/ 6448559 h 6857999"/>
              <a:gd name="connsiteX49" fmla="*/ 5681888 w 6096002"/>
              <a:gd name="connsiteY49" fmla="*/ 6431691 h 6857999"/>
              <a:gd name="connsiteX50" fmla="*/ 5703242 w 6096002"/>
              <a:gd name="connsiteY50" fmla="*/ 6424944 h 6857999"/>
              <a:gd name="connsiteX51" fmla="*/ 5731367 w 6096002"/>
              <a:gd name="connsiteY51" fmla="*/ 6396658 h 6857999"/>
              <a:gd name="connsiteX52" fmla="*/ 5754284 w 6096002"/>
              <a:gd name="connsiteY52" fmla="*/ 6378752 h 6857999"/>
              <a:gd name="connsiteX53" fmla="*/ 5760794 w 6096002"/>
              <a:gd name="connsiteY53" fmla="*/ 6391208 h 6857999"/>
              <a:gd name="connsiteX54" fmla="*/ 5765742 w 6096002"/>
              <a:gd name="connsiteY54" fmla="*/ 6436622 h 6857999"/>
              <a:gd name="connsiteX55" fmla="*/ 5804805 w 6096002"/>
              <a:gd name="connsiteY55" fmla="*/ 6447521 h 6857999"/>
              <a:gd name="connsiteX56" fmla="*/ 5770169 w 6096002"/>
              <a:gd name="connsiteY56" fmla="*/ 6319844 h 6857999"/>
              <a:gd name="connsiteX57" fmla="*/ 0 w 6096002"/>
              <a:gd name="connsiteY57" fmla="*/ 0 h 6857999"/>
              <a:gd name="connsiteX58" fmla="*/ 6096002 w 6096002"/>
              <a:gd name="connsiteY58" fmla="*/ 0 h 6857999"/>
              <a:gd name="connsiteX59" fmla="*/ 6096002 w 6096002"/>
              <a:gd name="connsiteY59" fmla="*/ 6857999 h 6857999"/>
              <a:gd name="connsiteX60" fmla="*/ 0 w 6096002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96002" h="6857999">
                <a:moveTo>
                  <a:pt x="5707734" y="6429739"/>
                </a:moveTo>
                <a:cubicBezTo>
                  <a:pt x="5686402" y="6426886"/>
                  <a:pt x="5677817" y="6434667"/>
                  <a:pt x="5686402" y="6454897"/>
                </a:cubicBezTo>
                <a:cubicBezTo>
                  <a:pt x="5695247" y="6474868"/>
                  <a:pt x="5717620" y="6508326"/>
                  <a:pt x="5741033" y="6533484"/>
                </a:cubicBezTo>
                <a:cubicBezTo>
                  <a:pt x="5764707" y="6558383"/>
                  <a:pt x="5790201" y="6565386"/>
                  <a:pt x="5798266" y="6526481"/>
                </a:cubicBezTo>
                <a:cubicBezTo>
                  <a:pt x="5798526" y="6525185"/>
                  <a:pt x="5798786" y="6523888"/>
                  <a:pt x="5799046" y="6522332"/>
                </a:cubicBezTo>
                <a:cubicBezTo>
                  <a:pt x="5800867" y="6512476"/>
                  <a:pt x="5802428" y="6502879"/>
                  <a:pt x="5803209" y="6494320"/>
                </a:cubicBezTo>
                <a:cubicBezTo>
                  <a:pt x="5792803" y="6489652"/>
                  <a:pt x="5781096" y="6484724"/>
                  <a:pt x="5769389" y="6479796"/>
                </a:cubicBezTo>
                <a:cubicBezTo>
                  <a:pt x="5770170" y="6488614"/>
                  <a:pt x="5771210" y="6503917"/>
                  <a:pt x="5771731" y="6515848"/>
                </a:cubicBezTo>
                <a:cubicBezTo>
                  <a:pt x="5771731" y="6517144"/>
                  <a:pt x="5771731" y="6518701"/>
                  <a:pt x="5771731" y="6520257"/>
                </a:cubicBezTo>
                <a:cubicBezTo>
                  <a:pt x="5772511" y="6539190"/>
                  <a:pt x="5766007" y="6539190"/>
                  <a:pt x="5755081" y="6531409"/>
                </a:cubicBezTo>
                <a:cubicBezTo>
                  <a:pt x="5742334" y="6522332"/>
                  <a:pt x="5703572" y="6471237"/>
                  <a:pt x="5699149" y="6448413"/>
                </a:cubicBezTo>
                <a:cubicBezTo>
                  <a:pt x="5698889" y="6447117"/>
                  <a:pt x="5699669" y="6446857"/>
                  <a:pt x="5700450" y="6447117"/>
                </a:cubicBezTo>
                <a:cubicBezTo>
                  <a:pt x="5700710" y="6447376"/>
                  <a:pt x="5700970" y="6447376"/>
                  <a:pt x="5701230" y="6447635"/>
                </a:cubicBezTo>
                <a:cubicBezTo>
                  <a:pt x="5701230" y="6447635"/>
                  <a:pt x="5701230" y="6447635"/>
                  <a:pt x="5701491" y="6447635"/>
                </a:cubicBezTo>
                <a:cubicBezTo>
                  <a:pt x="5710075" y="6451007"/>
                  <a:pt x="5739472" y="6462678"/>
                  <a:pt x="5769129" y="6475128"/>
                </a:cubicBezTo>
                <a:cubicBezTo>
                  <a:pt x="5780836" y="6480056"/>
                  <a:pt x="5792803" y="6485243"/>
                  <a:pt x="5803469" y="6489911"/>
                </a:cubicBezTo>
                <a:cubicBezTo>
                  <a:pt x="5814135" y="6494580"/>
                  <a:pt x="5823500" y="6499248"/>
                  <a:pt x="5830524" y="6502879"/>
                </a:cubicBezTo>
                <a:cubicBezTo>
                  <a:pt x="5843272" y="6509623"/>
                  <a:pt x="5848214" y="6514291"/>
                  <a:pt x="5842751" y="6519738"/>
                </a:cubicBezTo>
                <a:cubicBezTo>
                  <a:pt x="5816216" y="6546971"/>
                  <a:pt x="5722823" y="6585357"/>
                  <a:pt x="5690824" y="6632820"/>
                </a:cubicBezTo>
                <a:cubicBezTo>
                  <a:pt x="5690824" y="6632820"/>
                  <a:pt x="5690564" y="6633079"/>
                  <a:pt x="5690304" y="6633339"/>
                </a:cubicBezTo>
                <a:cubicBezTo>
                  <a:pt x="5690044" y="6633857"/>
                  <a:pt x="5689524" y="6634376"/>
                  <a:pt x="5689264" y="6634895"/>
                </a:cubicBezTo>
                <a:cubicBezTo>
                  <a:pt x="5689264" y="6635154"/>
                  <a:pt x="5689264" y="6635414"/>
                  <a:pt x="5689003" y="6635414"/>
                </a:cubicBezTo>
                <a:cubicBezTo>
                  <a:pt x="5687443" y="6638526"/>
                  <a:pt x="5685101" y="6643454"/>
                  <a:pt x="5684321" y="6649678"/>
                </a:cubicBezTo>
                <a:cubicBezTo>
                  <a:pt x="5683020" y="6660053"/>
                  <a:pt x="5688483" y="6669649"/>
                  <a:pt x="5703312" y="6673540"/>
                </a:cubicBezTo>
                <a:cubicBezTo>
                  <a:pt x="5707214" y="6674577"/>
                  <a:pt x="5711376" y="6675355"/>
                  <a:pt x="5716059" y="6675874"/>
                </a:cubicBezTo>
                <a:cubicBezTo>
                  <a:pt x="5716839" y="6676133"/>
                  <a:pt x="5717880" y="6676133"/>
                  <a:pt x="5718660" y="6676133"/>
                </a:cubicBezTo>
                <a:cubicBezTo>
                  <a:pt x="5747537" y="6677430"/>
                  <a:pt x="5822200" y="6661090"/>
                  <a:pt x="5844833" y="6651235"/>
                </a:cubicBezTo>
                <a:cubicBezTo>
                  <a:pt x="5868246" y="6640860"/>
                  <a:pt x="5861222" y="6630486"/>
                  <a:pt x="5854458" y="6625039"/>
                </a:cubicBezTo>
                <a:cubicBezTo>
                  <a:pt x="5849255" y="6620889"/>
                  <a:pt x="5823240" y="6606365"/>
                  <a:pt x="5810493" y="6599362"/>
                </a:cubicBezTo>
                <a:cubicBezTo>
                  <a:pt x="5807111" y="6601696"/>
                  <a:pt x="5804509" y="6603253"/>
                  <a:pt x="5801128" y="6605587"/>
                </a:cubicBezTo>
                <a:cubicBezTo>
                  <a:pt x="5822720" y="6618555"/>
                  <a:pt x="5831305" y="6625039"/>
                  <a:pt x="5836248" y="6628929"/>
                </a:cubicBezTo>
                <a:cubicBezTo>
                  <a:pt x="5838329" y="6630486"/>
                  <a:pt x="5837288" y="6632301"/>
                  <a:pt x="5834427" y="6632561"/>
                </a:cubicBezTo>
                <a:cubicBezTo>
                  <a:pt x="5833646" y="6632561"/>
                  <a:pt x="5832866" y="6632561"/>
                  <a:pt x="5832085" y="6632561"/>
                </a:cubicBezTo>
                <a:cubicBezTo>
                  <a:pt x="5811533" y="6634117"/>
                  <a:pt x="5772771" y="6636710"/>
                  <a:pt x="5754561" y="6637748"/>
                </a:cubicBezTo>
                <a:cubicBezTo>
                  <a:pt x="5751959" y="6638007"/>
                  <a:pt x="5748838" y="6638007"/>
                  <a:pt x="5747277" y="6638007"/>
                </a:cubicBezTo>
                <a:cubicBezTo>
                  <a:pt x="5751699" y="6633857"/>
                  <a:pt x="5756642" y="6630226"/>
                  <a:pt x="5759244" y="6628411"/>
                </a:cubicBezTo>
                <a:cubicBezTo>
                  <a:pt x="5798266" y="6600918"/>
                  <a:pt x="5863043" y="6562533"/>
                  <a:pt x="5882294" y="6546193"/>
                </a:cubicBezTo>
                <a:cubicBezTo>
                  <a:pt x="5896342" y="6534003"/>
                  <a:pt x="5934844" y="6496914"/>
                  <a:pt x="5852117" y="6467865"/>
                </a:cubicBezTo>
                <a:cubicBezTo>
                  <a:pt x="5828443" y="6459825"/>
                  <a:pt x="5769650" y="6438039"/>
                  <a:pt x="5707734" y="6429739"/>
                </a:cubicBezTo>
                <a:close/>
                <a:moveTo>
                  <a:pt x="5770169" y="6319844"/>
                </a:moveTo>
                <a:cubicBezTo>
                  <a:pt x="5750117" y="6317249"/>
                  <a:pt x="5719909" y="6342421"/>
                  <a:pt x="5652460" y="6424685"/>
                </a:cubicBezTo>
                <a:cubicBezTo>
                  <a:pt x="5639960" y="6439736"/>
                  <a:pt x="5610793" y="6476586"/>
                  <a:pt x="5608450" y="6493454"/>
                </a:cubicBezTo>
                <a:cubicBezTo>
                  <a:pt x="5606887" y="6505391"/>
                  <a:pt x="5619648" y="6510581"/>
                  <a:pt x="5626939" y="6514214"/>
                </a:cubicBezTo>
                <a:cubicBezTo>
                  <a:pt x="5633710" y="6517847"/>
                  <a:pt x="5711836" y="6556514"/>
                  <a:pt x="5748034" y="6576755"/>
                </a:cubicBezTo>
                <a:cubicBezTo>
                  <a:pt x="5751159" y="6574679"/>
                  <a:pt x="5754284" y="6572603"/>
                  <a:pt x="5757669" y="6570787"/>
                </a:cubicBezTo>
                <a:cubicBezTo>
                  <a:pt x="5736055" y="6559109"/>
                  <a:pt x="5675117" y="6526411"/>
                  <a:pt x="5650377" y="6511619"/>
                </a:cubicBezTo>
                <a:cubicBezTo>
                  <a:pt x="5640221" y="6505651"/>
                  <a:pt x="5633189" y="6500720"/>
                  <a:pt x="5633710" y="6496049"/>
                </a:cubicBezTo>
                <a:cubicBezTo>
                  <a:pt x="5634491" y="6490340"/>
                  <a:pt x="5649335" y="6478921"/>
                  <a:pt x="5663398" y="6464908"/>
                </a:cubicBezTo>
                <a:cubicBezTo>
                  <a:pt x="5667044" y="6461275"/>
                  <a:pt x="5673033" y="6455306"/>
                  <a:pt x="5679804" y="6448559"/>
                </a:cubicBezTo>
                <a:cubicBezTo>
                  <a:pt x="5677981" y="6441553"/>
                  <a:pt x="5678762" y="6435843"/>
                  <a:pt x="5681888" y="6431691"/>
                </a:cubicBezTo>
                <a:cubicBezTo>
                  <a:pt x="5685794" y="6426501"/>
                  <a:pt x="5692825" y="6424425"/>
                  <a:pt x="5703242" y="6424944"/>
                </a:cubicBezTo>
                <a:cubicBezTo>
                  <a:pt x="5716002" y="6412228"/>
                  <a:pt x="5727461" y="6400810"/>
                  <a:pt x="5731367" y="6396658"/>
                </a:cubicBezTo>
                <a:cubicBezTo>
                  <a:pt x="5740482" y="6387575"/>
                  <a:pt x="5750117" y="6378233"/>
                  <a:pt x="5754284" y="6378752"/>
                </a:cubicBezTo>
                <a:cubicBezTo>
                  <a:pt x="5757669" y="6379271"/>
                  <a:pt x="5759492" y="6382385"/>
                  <a:pt x="5760794" y="6391208"/>
                </a:cubicBezTo>
                <a:cubicBezTo>
                  <a:pt x="5761836" y="6398994"/>
                  <a:pt x="5764440" y="6421571"/>
                  <a:pt x="5765742" y="6436622"/>
                </a:cubicBezTo>
                <a:cubicBezTo>
                  <a:pt x="5779805" y="6439996"/>
                  <a:pt x="5792826" y="6443888"/>
                  <a:pt x="5804805" y="6447521"/>
                </a:cubicBezTo>
                <a:cubicBezTo>
                  <a:pt x="5803242" y="6344497"/>
                  <a:pt x="5791524" y="6322699"/>
                  <a:pt x="5770169" y="6319844"/>
                </a:cubicBezTo>
                <a:close/>
                <a:moveTo>
                  <a:pt x="0" y="0"/>
                </a:moveTo>
                <a:lnTo>
                  <a:pt x="6096002" y="0"/>
                </a:lnTo>
                <a:lnTo>
                  <a:pt x="609600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432000" rIns="252000" bIns="1440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416731F4-F189-4DCC-AB0D-BFCE5BE6191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1219200" y="6200775"/>
            <a:ext cx="42672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F76E4-7FCD-B4FC-22CE-0FF27714AF3A}"/>
              </a:ext>
            </a:extLst>
          </p:cNvPr>
          <p:cNvSpPr/>
          <p:nvPr userDrawn="1"/>
        </p:nvSpPr>
        <p:spPr>
          <a:xfrm>
            <a:off x="0" y="0"/>
            <a:ext cx="60960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9CD076-13C6-4629-A44D-60CE2274E0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1468438"/>
            <a:ext cx="4267200" cy="765175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40151-B82D-47EF-9056-B4BE571D3090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219200" y="2386012"/>
            <a:ext cx="4267200" cy="3660763"/>
          </a:xfrm>
          <a:prstGeom prst="rect">
            <a:avLst/>
          </a:prstGeom>
        </p:spPr>
        <p:txBody>
          <a:bodyPr l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C4ACB4-2CDA-3712-52B3-809DC1E3B0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401638"/>
            <a:ext cx="42672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FF25D0A-3CFC-95B8-4E49-2FCEBF87C32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0398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9EC0709-DFCA-4192-F0C0-BDE674A8FB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1"/>
            <a:ext cx="3048000" cy="6857999"/>
          </a:xfrm>
          <a:custGeom>
            <a:avLst/>
            <a:gdLst>
              <a:gd name="connsiteX0" fmla="*/ 2659735 w 3048000"/>
              <a:gd name="connsiteY0" fmla="*/ 6429739 h 6857999"/>
              <a:gd name="connsiteX1" fmla="*/ 2638403 w 3048000"/>
              <a:gd name="connsiteY1" fmla="*/ 6454897 h 6857999"/>
              <a:gd name="connsiteX2" fmla="*/ 2693034 w 3048000"/>
              <a:gd name="connsiteY2" fmla="*/ 6533484 h 6857999"/>
              <a:gd name="connsiteX3" fmla="*/ 2750267 w 3048000"/>
              <a:gd name="connsiteY3" fmla="*/ 6526481 h 6857999"/>
              <a:gd name="connsiteX4" fmla="*/ 2751047 w 3048000"/>
              <a:gd name="connsiteY4" fmla="*/ 6522332 h 6857999"/>
              <a:gd name="connsiteX5" fmla="*/ 2755210 w 3048000"/>
              <a:gd name="connsiteY5" fmla="*/ 6494320 h 6857999"/>
              <a:gd name="connsiteX6" fmla="*/ 2721390 w 3048000"/>
              <a:gd name="connsiteY6" fmla="*/ 6479796 h 6857999"/>
              <a:gd name="connsiteX7" fmla="*/ 2723732 w 3048000"/>
              <a:gd name="connsiteY7" fmla="*/ 6515848 h 6857999"/>
              <a:gd name="connsiteX8" fmla="*/ 2723732 w 3048000"/>
              <a:gd name="connsiteY8" fmla="*/ 6520257 h 6857999"/>
              <a:gd name="connsiteX9" fmla="*/ 2707082 w 3048000"/>
              <a:gd name="connsiteY9" fmla="*/ 6531409 h 6857999"/>
              <a:gd name="connsiteX10" fmla="*/ 2651150 w 3048000"/>
              <a:gd name="connsiteY10" fmla="*/ 6448413 h 6857999"/>
              <a:gd name="connsiteX11" fmla="*/ 2652451 w 3048000"/>
              <a:gd name="connsiteY11" fmla="*/ 6447117 h 6857999"/>
              <a:gd name="connsiteX12" fmla="*/ 2653231 w 3048000"/>
              <a:gd name="connsiteY12" fmla="*/ 6447635 h 6857999"/>
              <a:gd name="connsiteX13" fmla="*/ 2653492 w 3048000"/>
              <a:gd name="connsiteY13" fmla="*/ 6447635 h 6857999"/>
              <a:gd name="connsiteX14" fmla="*/ 2721130 w 3048000"/>
              <a:gd name="connsiteY14" fmla="*/ 6475128 h 6857999"/>
              <a:gd name="connsiteX15" fmla="*/ 2755470 w 3048000"/>
              <a:gd name="connsiteY15" fmla="*/ 6489911 h 6857999"/>
              <a:gd name="connsiteX16" fmla="*/ 2782525 w 3048000"/>
              <a:gd name="connsiteY16" fmla="*/ 6502879 h 6857999"/>
              <a:gd name="connsiteX17" fmla="*/ 2794752 w 3048000"/>
              <a:gd name="connsiteY17" fmla="*/ 6519738 h 6857999"/>
              <a:gd name="connsiteX18" fmla="*/ 2642825 w 3048000"/>
              <a:gd name="connsiteY18" fmla="*/ 6632820 h 6857999"/>
              <a:gd name="connsiteX19" fmla="*/ 2642305 w 3048000"/>
              <a:gd name="connsiteY19" fmla="*/ 6633339 h 6857999"/>
              <a:gd name="connsiteX20" fmla="*/ 2641265 w 3048000"/>
              <a:gd name="connsiteY20" fmla="*/ 6634895 h 6857999"/>
              <a:gd name="connsiteX21" fmla="*/ 2641004 w 3048000"/>
              <a:gd name="connsiteY21" fmla="*/ 6635414 h 6857999"/>
              <a:gd name="connsiteX22" fmla="*/ 2636322 w 3048000"/>
              <a:gd name="connsiteY22" fmla="*/ 6649678 h 6857999"/>
              <a:gd name="connsiteX23" fmla="*/ 2655313 w 3048000"/>
              <a:gd name="connsiteY23" fmla="*/ 6673540 h 6857999"/>
              <a:gd name="connsiteX24" fmla="*/ 2668060 w 3048000"/>
              <a:gd name="connsiteY24" fmla="*/ 6675874 h 6857999"/>
              <a:gd name="connsiteX25" fmla="*/ 2670661 w 3048000"/>
              <a:gd name="connsiteY25" fmla="*/ 6676133 h 6857999"/>
              <a:gd name="connsiteX26" fmla="*/ 2796834 w 3048000"/>
              <a:gd name="connsiteY26" fmla="*/ 6651235 h 6857999"/>
              <a:gd name="connsiteX27" fmla="*/ 2806459 w 3048000"/>
              <a:gd name="connsiteY27" fmla="*/ 6625039 h 6857999"/>
              <a:gd name="connsiteX28" fmla="*/ 2762494 w 3048000"/>
              <a:gd name="connsiteY28" fmla="*/ 6599362 h 6857999"/>
              <a:gd name="connsiteX29" fmla="*/ 2753129 w 3048000"/>
              <a:gd name="connsiteY29" fmla="*/ 6605587 h 6857999"/>
              <a:gd name="connsiteX30" fmla="*/ 2788249 w 3048000"/>
              <a:gd name="connsiteY30" fmla="*/ 6628929 h 6857999"/>
              <a:gd name="connsiteX31" fmla="*/ 2786428 w 3048000"/>
              <a:gd name="connsiteY31" fmla="*/ 6632561 h 6857999"/>
              <a:gd name="connsiteX32" fmla="*/ 2784086 w 3048000"/>
              <a:gd name="connsiteY32" fmla="*/ 6632561 h 6857999"/>
              <a:gd name="connsiteX33" fmla="*/ 2706562 w 3048000"/>
              <a:gd name="connsiteY33" fmla="*/ 6637748 h 6857999"/>
              <a:gd name="connsiteX34" fmla="*/ 2699278 w 3048000"/>
              <a:gd name="connsiteY34" fmla="*/ 6638007 h 6857999"/>
              <a:gd name="connsiteX35" fmla="*/ 2711245 w 3048000"/>
              <a:gd name="connsiteY35" fmla="*/ 6628411 h 6857999"/>
              <a:gd name="connsiteX36" fmla="*/ 2834295 w 3048000"/>
              <a:gd name="connsiteY36" fmla="*/ 6546193 h 6857999"/>
              <a:gd name="connsiteX37" fmla="*/ 2804118 w 3048000"/>
              <a:gd name="connsiteY37" fmla="*/ 6467865 h 6857999"/>
              <a:gd name="connsiteX38" fmla="*/ 2659735 w 3048000"/>
              <a:gd name="connsiteY38" fmla="*/ 6429739 h 6857999"/>
              <a:gd name="connsiteX39" fmla="*/ 2722170 w 3048000"/>
              <a:gd name="connsiteY39" fmla="*/ 6319844 h 6857999"/>
              <a:gd name="connsiteX40" fmla="*/ 2604461 w 3048000"/>
              <a:gd name="connsiteY40" fmla="*/ 6424685 h 6857999"/>
              <a:gd name="connsiteX41" fmla="*/ 2560451 w 3048000"/>
              <a:gd name="connsiteY41" fmla="*/ 6493454 h 6857999"/>
              <a:gd name="connsiteX42" fmla="*/ 2578940 w 3048000"/>
              <a:gd name="connsiteY42" fmla="*/ 6514214 h 6857999"/>
              <a:gd name="connsiteX43" fmla="*/ 2700035 w 3048000"/>
              <a:gd name="connsiteY43" fmla="*/ 6576755 h 6857999"/>
              <a:gd name="connsiteX44" fmla="*/ 2709670 w 3048000"/>
              <a:gd name="connsiteY44" fmla="*/ 6570787 h 6857999"/>
              <a:gd name="connsiteX45" fmla="*/ 2602378 w 3048000"/>
              <a:gd name="connsiteY45" fmla="*/ 6511619 h 6857999"/>
              <a:gd name="connsiteX46" fmla="*/ 2585711 w 3048000"/>
              <a:gd name="connsiteY46" fmla="*/ 6496049 h 6857999"/>
              <a:gd name="connsiteX47" fmla="*/ 2615399 w 3048000"/>
              <a:gd name="connsiteY47" fmla="*/ 6464908 h 6857999"/>
              <a:gd name="connsiteX48" fmla="*/ 2631805 w 3048000"/>
              <a:gd name="connsiteY48" fmla="*/ 6448559 h 6857999"/>
              <a:gd name="connsiteX49" fmla="*/ 2633889 w 3048000"/>
              <a:gd name="connsiteY49" fmla="*/ 6431691 h 6857999"/>
              <a:gd name="connsiteX50" fmla="*/ 2655243 w 3048000"/>
              <a:gd name="connsiteY50" fmla="*/ 6424944 h 6857999"/>
              <a:gd name="connsiteX51" fmla="*/ 2683368 w 3048000"/>
              <a:gd name="connsiteY51" fmla="*/ 6396658 h 6857999"/>
              <a:gd name="connsiteX52" fmla="*/ 2706285 w 3048000"/>
              <a:gd name="connsiteY52" fmla="*/ 6378752 h 6857999"/>
              <a:gd name="connsiteX53" fmla="*/ 2712795 w 3048000"/>
              <a:gd name="connsiteY53" fmla="*/ 6391208 h 6857999"/>
              <a:gd name="connsiteX54" fmla="*/ 2717743 w 3048000"/>
              <a:gd name="connsiteY54" fmla="*/ 6436622 h 6857999"/>
              <a:gd name="connsiteX55" fmla="*/ 2756806 w 3048000"/>
              <a:gd name="connsiteY55" fmla="*/ 6447521 h 6857999"/>
              <a:gd name="connsiteX56" fmla="*/ 2722170 w 3048000"/>
              <a:gd name="connsiteY56" fmla="*/ 6319844 h 6857999"/>
              <a:gd name="connsiteX57" fmla="*/ 0 w 3048000"/>
              <a:gd name="connsiteY57" fmla="*/ 0 h 6857999"/>
              <a:gd name="connsiteX58" fmla="*/ 3048000 w 3048000"/>
              <a:gd name="connsiteY58" fmla="*/ 0 h 6857999"/>
              <a:gd name="connsiteX59" fmla="*/ 3048000 w 3048000"/>
              <a:gd name="connsiteY59" fmla="*/ 6857999 h 6857999"/>
              <a:gd name="connsiteX60" fmla="*/ 0 w 3048000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48000" h="6857999">
                <a:moveTo>
                  <a:pt x="2659735" y="6429739"/>
                </a:moveTo>
                <a:cubicBezTo>
                  <a:pt x="2638403" y="6426886"/>
                  <a:pt x="2629818" y="6434667"/>
                  <a:pt x="2638403" y="6454897"/>
                </a:cubicBezTo>
                <a:cubicBezTo>
                  <a:pt x="2647248" y="6474868"/>
                  <a:pt x="2669621" y="6508326"/>
                  <a:pt x="2693034" y="6533484"/>
                </a:cubicBezTo>
                <a:cubicBezTo>
                  <a:pt x="2716708" y="6558383"/>
                  <a:pt x="2742202" y="6565386"/>
                  <a:pt x="2750267" y="6526481"/>
                </a:cubicBezTo>
                <a:cubicBezTo>
                  <a:pt x="2750527" y="6525185"/>
                  <a:pt x="2750787" y="6523888"/>
                  <a:pt x="2751047" y="6522332"/>
                </a:cubicBezTo>
                <a:cubicBezTo>
                  <a:pt x="2752868" y="6512476"/>
                  <a:pt x="2754429" y="6502879"/>
                  <a:pt x="2755210" y="6494320"/>
                </a:cubicBezTo>
                <a:cubicBezTo>
                  <a:pt x="2744804" y="6489652"/>
                  <a:pt x="2733097" y="6484724"/>
                  <a:pt x="2721390" y="6479796"/>
                </a:cubicBezTo>
                <a:cubicBezTo>
                  <a:pt x="2722171" y="6488614"/>
                  <a:pt x="2723211" y="6503917"/>
                  <a:pt x="2723732" y="6515848"/>
                </a:cubicBezTo>
                <a:cubicBezTo>
                  <a:pt x="2723732" y="6517144"/>
                  <a:pt x="2723732" y="6518701"/>
                  <a:pt x="2723732" y="6520257"/>
                </a:cubicBezTo>
                <a:cubicBezTo>
                  <a:pt x="2724512" y="6539190"/>
                  <a:pt x="2718008" y="6539190"/>
                  <a:pt x="2707082" y="6531409"/>
                </a:cubicBezTo>
                <a:cubicBezTo>
                  <a:pt x="2694335" y="6522332"/>
                  <a:pt x="2655573" y="6471237"/>
                  <a:pt x="2651150" y="6448413"/>
                </a:cubicBezTo>
                <a:cubicBezTo>
                  <a:pt x="2650890" y="6447117"/>
                  <a:pt x="2651670" y="6446857"/>
                  <a:pt x="2652451" y="6447117"/>
                </a:cubicBezTo>
                <a:cubicBezTo>
                  <a:pt x="2652711" y="6447376"/>
                  <a:pt x="2652971" y="6447376"/>
                  <a:pt x="2653231" y="6447635"/>
                </a:cubicBezTo>
                <a:cubicBezTo>
                  <a:pt x="2653231" y="6447635"/>
                  <a:pt x="2653231" y="6447635"/>
                  <a:pt x="2653492" y="6447635"/>
                </a:cubicBezTo>
                <a:cubicBezTo>
                  <a:pt x="2662076" y="6451007"/>
                  <a:pt x="2691473" y="6462678"/>
                  <a:pt x="2721130" y="6475128"/>
                </a:cubicBezTo>
                <a:cubicBezTo>
                  <a:pt x="2732837" y="6480056"/>
                  <a:pt x="2744804" y="6485243"/>
                  <a:pt x="2755470" y="6489911"/>
                </a:cubicBezTo>
                <a:cubicBezTo>
                  <a:pt x="2766136" y="6494580"/>
                  <a:pt x="2775501" y="6499248"/>
                  <a:pt x="2782525" y="6502879"/>
                </a:cubicBezTo>
                <a:cubicBezTo>
                  <a:pt x="2795273" y="6509623"/>
                  <a:pt x="2800215" y="6514291"/>
                  <a:pt x="2794752" y="6519738"/>
                </a:cubicBezTo>
                <a:cubicBezTo>
                  <a:pt x="2768217" y="6546971"/>
                  <a:pt x="2674824" y="6585357"/>
                  <a:pt x="2642825" y="6632820"/>
                </a:cubicBezTo>
                <a:cubicBezTo>
                  <a:pt x="2642825" y="6632820"/>
                  <a:pt x="2642565" y="6633079"/>
                  <a:pt x="2642305" y="6633339"/>
                </a:cubicBezTo>
                <a:cubicBezTo>
                  <a:pt x="2642045" y="6633857"/>
                  <a:pt x="2641525" y="6634376"/>
                  <a:pt x="2641265" y="6634895"/>
                </a:cubicBezTo>
                <a:cubicBezTo>
                  <a:pt x="2641265" y="6635154"/>
                  <a:pt x="2641265" y="6635414"/>
                  <a:pt x="2641004" y="6635414"/>
                </a:cubicBezTo>
                <a:cubicBezTo>
                  <a:pt x="2639444" y="6638526"/>
                  <a:pt x="2637102" y="6643454"/>
                  <a:pt x="2636322" y="6649678"/>
                </a:cubicBezTo>
                <a:cubicBezTo>
                  <a:pt x="2635021" y="6660053"/>
                  <a:pt x="2640484" y="6669649"/>
                  <a:pt x="2655313" y="6673540"/>
                </a:cubicBezTo>
                <a:cubicBezTo>
                  <a:pt x="2659215" y="6674577"/>
                  <a:pt x="2663377" y="6675355"/>
                  <a:pt x="2668060" y="6675874"/>
                </a:cubicBezTo>
                <a:cubicBezTo>
                  <a:pt x="2668840" y="6676133"/>
                  <a:pt x="2669881" y="6676133"/>
                  <a:pt x="2670661" y="6676133"/>
                </a:cubicBezTo>
                <a:cubicBezTo>
                  <a:pt x="2699538" y="6677430"/>
                  <a:pt x="2774201" y="6661090"/>
                  <a:pt x="2796834" y="6651235"/>
                </a:cubicBezTo>
                <a:cubicBezTo>
                  <a:pt x="2820247" y="6640860"/>
                  <a:pt x="2813223" y="6630486"/>
                  <a:pt x="2806459" y="6625039"/>
                </a:cubicBezTo>
                <a:cubicBezTo>
                  <a:pt x="2801256" y="6620889"/>
                  <a:pt x="2775241" y="6606365"/>
                  <a:pt x="2762494" y="6599362"/>
                </a:cubicBezTo>
                <a:cubicBezTo>
                  <a:pt x="2759112" y="6601696"/>
                  <a:pt x="2756510" y="6603253"/>
                  <a:pt x="2753129" y="6605587"/>
                </a:cubicBezTo>
                <a:cubicBezTo>
                  <a:pt x="2774721" y="6618555"/>
                  <a:pt x="2783306" y="6625039"/>
                  <a:pt x="2788249" y="6628929"/>
                </a:cubicBezTo>
                <a:cubicBezTo>
                  <a:pt x="2790330" y="6630486"/>
                  <a:pt x="2789289" y="6632301"/>
                  <a:pt x="2786428" y="6632561"/>
                </a:cubicBezTo>
                <a:cubicBezTo>
                  <a:pt x="2785647" y="6632561"/>
                  <a:pt x="2784867" y="6632561"/>
                  <a:pt x="2784086" y="6632561"/>
                </a:cubicBezTo>
                <a:cubicBezTo>
                  <a:pt x="2763534" y="6634117"/>
                  <a:pt x="2724772" y="6636710"/>
                  <a:pt x="2706562" y="6637748"/>
                </a:cubicBezTo>
                <a:cubicBezTo>
                  <a:pt x="2703960" y="6638007"/>
                  <a:pt x="2700839" y="6638007"/>
                  <a:pt x="2699278" y="6638007"/>
                </a:cubicBezTo>
                <a:cubicBezTo>
                  <a:pt x="2703700" y="6633857"/>
                  <a:pt x="2708643" y="6630226"/>
                  <a:pt x="2711245" y="6628411"/>
                </a:cubicBezTo>
                <a:cubicBezTo>
                  <a:pt x="2750267" y="6600918"/>
                  <a:pt x="2815044" y="6562533"/>
                  <a:pt x="2834295" y="6546193"/>
                </a:cubicBezTo>
                <a:cubicBezTo>
                  <a:pt x="2848343" y="6534003"/>
                  <a:pt x="2886845" y="6496914"/>
                  <a:pt x="2804118" y="6467865"/>
                </a:cubicBezTo>
                <a:cubicBezTo>
                  <a:pt x="2780444" y="6459825"/>
                  <a:pt x="2721651" y="6438039"/>
                  <a:pt x="2659735" y="6429739"/>
                </a:cubicBezTo>
                <a:close/>
                <a:moveTo>
                  <a:pt x="2722170" y="6319844"/>
                </a:moveTo>
                <a:cubicBezTo>
                  <a:pt x="2702118" y="6317249"/>
                  <a:pt x="2671910" y="6342421"/>
                  <a:pt x="2604461" y="6424685"/>
                </a:cubicBezTo>
                <a:cubicBezTo>
                  <a:pt x="2591961" y="6439736"/>
                  <a:pt x="2562794" y="6476586"/>
                  <a:pt x="2560451" y="6493454"/>
                </a:cubicBezTo>
                <a:cubicBezTo>
                  <a:pt x="2558888" y="6505391"/>
                  <a:pt x="2571649" y="6510581"/>
                  <a:pt x="2578940" y="6514214"/>
                </a:cubicBezTo>
                <a:cubicBezTo>
                  <a:pt x="2585711" y="6517847"/>
                  <a:pt x="2663837" y="6556514"/>
                  <a:pt x="2700035" y="6576755"/>
                </a:cubicBezTo>
                <a:cubicBezTo>
                  <a:pt x="2703160" y="6574679"/>
                  <a:pt x="2706285" y="6572603"/>
                  <a:pt x="2709670" y="6570787"/>
                </a:cubicBezTo>
                <a:cubicBezTo>
                  <a:pt x="2688056" y="6559109"/>
                  <a:pt x="2627118" y="6526411"/>
                  <a:pt x="2602378" y="6511619"/>
                </a:cubicBezTo>
                <a:cubicBezTo>
                  <a:pt x="2592222" y="6505651"/>
                  <a:pt x="2585190" y="6500720"/>
                  <a:pt x="2585711" y="6496049"/>
                </a:cubicBezTo>
                <a:cubicBezTo>
                  <a:pt x="2586492" y="6490340"/>
                  <a:pt x="2601336" y="6478921"/>
                  <a:pt x="2615399" y="6464908"/>
                </a:cubicBezTo>
                <a:cubicBezTo>
                  <a:pt x="2619045" y="6461275"/>
                  <a:pt x="2625034" y="6455306"/>
                  <a:pt x="2631805" y="6448559"/>
                </a:cubicBezTo>
                <a:cubicBezTo>
                  <a:pt x="2629982" y="6441553"/>
                  <a:pt x="2630763" y="6435843"/>
                  <a:pt x="2633889" y="6431691"/>
                </a:cubicBezTo>
                <a:cubicBezTo>
                  <a:pt x="2637795" y="6426501"/>
                  <a:pt x="2644826" y="6424425"/>
                  <a:pt x="2655243" y="6424944"/>
                </a:cubicBezTo>
                <a:cubicBezTo>
                  <a:pt x="2668003" y="6412228"/>
                  <a:pt x="2679462" y="6400810"/>
                  <a:pt x="2683368" y="6396658"/>
                </a:cubicBezTo>
                <a:cubicBezTo>
                  <a:pt x="2692483" y="6387575"/>
                  <a:pt x="2702118" y="6378233"/>
                  <a:pt x="2706285" y="6378752"/>
                </a:cubicBezTo>
                <a:cubicBezTo>
                  <a:pt x="2709670" y="6379271"/>
                  <a:pt x="2711493" y="6382385"/>
                  <a:pt x="2712795" y="6391208"/>
                </a:cubicBezTo>
                <a:cubicBezTo>
                  <a:pt x="2713837" y="6398994"/>
                  <a:pt x="2716441" y="6421571"/>
                  <a:pt x="2717743" y="6436622"/>
                </a:cubicBezTo>
                <a:cubicBezTo>
                  <a:pt x="2731806" y="6439996"/>
                  <a:pt x="2744827" y="6443888"/>
                  <a:pt x="2756806" y="6447521"/>
                </a:cubicBezTo>
                <a:cubicBezTo>
                  <a:pt x="2755243" y="6344497"/>
                  <a:pt x="2743525" y="6322699"/>
                  <a:pt x="2722170" y="6319844"/>
                </a:cubicBezTo>
                <a:close/>
                <a:moveTo>
                  <a:pt x="0" y="0"/>
                </a:moveTo>
                <a:lnTo>
                  <a:pt x="3048000" y="0"/>
                </a:lnTo>
                <a:lnTo>
                  <a:pt x="3048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0" rIns="252000" bIns="756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9" name="Text Placeholder 96">
            <a:extLst>
              <a:ext uri="{FF2B5EF4-FFF2-40B4-BE49-F238E27FC236}">
                <a16:creationId xmlns:a16="http://schemas.microsoft.com/office/drawing/2014/main" id="{08596668-B452-4684-9114-FD6480173A5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3" y="6200775"/>
            <a:ext cx="7315198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BC7BEA-0D4D-3618-0BB9-17A4914CA83F}"/>
              </a:ext>
            </a:extLst>
          </p:cNvPr>
          <p:cNvSpPr/>
          <p:nvPr userDrawn="1"/>
        </p:nvSpPr>
        <p:spPr>
          <a:xfrm>
            <a:off x="8534398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0" y="1468438"/>
            <a:ext cx="3352801" cy="4578327"/>
          </a:xfrm>
          <a:prstGeom prst="rect">
            <a:avLst/>
          </a:prstGeom>
        </p:spPr>
        <p:txBody>
          <a:bodyPr t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602" y="1468438"/>
            <a:ext cx="3352800" cy="4578327"/>
          </a:xfrm>
          <a:prstGeom prst="rect">
            <a:avLst/>
          </a:prstGeom>
        </p:spPr>
        <p:txBody>
          <a:bodyPr tIns="0"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CE9CB-F32B-3701-9C5D-E48448959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7315201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4DD8127-9AE7-E3BB-4F07-E7038A3E5696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15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and Image in L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F9B225-97C4-5D8B-4C3B-C102B06B10C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1"/>
            <a:ext cx="3048000" cy="6857999"/>
          </a:xfrm>
          <a:custGeom>
            <a:avLst/>
            <a:gdLst>
              <a:gd name="connsiteX0" fmla="*/ 2659735 w 3048000"/>
              <a:gd name="connsiteY0" fmla="*/ 6429739 h 6857999"/>
              <a:gd name="connsiteX1" fmla="*/ 2638403 w 3048000"/>
              <a:gd name="connsiteY1" fmla="*/ 6454897 h 6857999"/>
              <a:gd name="connsiteX2" fmla="*/ 2693034 w 3048000"/>
              <a:gd name="connsiteY2" fmla="*/ 6533484 h 6857999"/>
              <a:gd name="connsiteX3" fmla="*/ 2750267 w 3048000"/>
              <a:gd name="connsiteY3" fmla="*/ 6526481 h 6857999"/>
              <a:gd name="connsiteX4" fmla="*/ 2751047 w 3048000"/>
              <a:gd name="connsiteY4" fmla="*/ 6522332 h 6857999"/>
              <a:gd name="connsiteX5" fmla="*/ 2755210 w 3048000"/>
              <a:gd name="connsiteY5" fmla="*/ 6494320 h 6857999"/>
              <a:gd name="connsiteX6" fmla="*/ 2721390 w 3048000"/>
              <a:gd name="connsiteY6" fmla="*/ 6479796 h 6857999"/>
              <a:gd name="connsiteX7" fmla="*/ 2723732 w 3048000"/>
              <a:gd name="connsiteY7" fmla="*/ 6515848 h 6857999"/>
              <a:gd name="connsiteX8" fmla="*/ 2723732 w 3048000"/>
              <a:gd name="connsiteY8" fmla="*/ 6520257 h 6857999"/>
              <a:gd name="connsiteX9" fmla="*/ 2707082 w 3048000"/>
              <a:gd name="connsiteY9" fmla="*/ 6531409 h 6857999"/>
              <a:gd name="connsiteX10" fmla="*/ 2651150 w 3048000"/>
              <a:gd name="connsiteY10" fmla="*/ 6448413 h 6857999"/>
              <a:gd name="connsiteX11" fmla="*/ 2652451 w 3048000"/>
              <a:gd name="connsiteY11" fmla="*/ 6447117 h 6857999"/>
              <a:gd name="connsiteX12" fmla="*/ 2653231 w 3048000"/>
              <a:gd name="connsiteY12" fmla="*/ 6447635 h 6857999"/>
              <a:gd name="connsiteX13" fmla="*/ 2653492 w 3048000"/>
              <a:gd name="connsiteY13" fmla="*/ 6447635 h 6857999"/>
              <a:gd name="connsiteX14" fmla="*/ 2721130 w 3048000"/>
              <a:gd name="connsiteY14" fmla="*/ 6475128 h 6857999"/>
              <a:gd name="connsiteX15" fmla="*/ 2755470 w 3048000"/>
              <a:gd name="connsiteY15" fmla="*/ 6489911 h 6857999"/>
              <a:gd name="connsiteX16" fmla="*/ 2782525 w 3048000"/>
              <a:gd name="connsiteY16" fmla="*/ 6502879 h 6857999"/>
              <a:gd name="connsiteX17" fmla="*/ 2794752 w 3048000"/>
              <a:gd name="connsiteY17" fmla="*/ 6519738 h 6857999"/>
              <a:gd name="connsiteX18" fmla="*/ 2642825 w 3048000"/>
              <a:gd name="connsiteY18" fmla="*/ 6632820 h 6857999"/>
              <a:gd name="connsiteX19" fmla="*/ 2642305 w 3048000"/>
              <a:gd name="connsiteY19" fmla="*/ 6633339 h 6857999"/>
              <a:gd name="connsiteX20" fmla="*/ 2641265 w 3048000"/>
              <a:gd name="connsiteY20" fmla="*/ 6634895 h 6857999"/>
              <a:gd name="connsiteX21" fmla="*/ 2641004 w 3048000"/>
              <a:gd name="connsiteY21" fmla="*/ 6635414 h 6857999"/>
              <a:gd name="connsiteX22" fmla="*/ 2636322 w 3048000"/>
              <a:gd name="connsiteY22" fmla="*/ 6649678 h 6857999"/>
              <a:gd name="connsiteX23" fmla="*/ 2655313 w 3048000"/>
              <a:gd name="connsiteY23" fmla="*/ 6673540 h 6857999"/>
              <a:gd name="connsiteX24" fmla="*/ 2668060 w 3048000"/>
              <a:gd name="connsiteY24" fmla="*/ 6675874 h 6857999"/>
              <a:gd name="connsiteX25" fmla="*/ 2670661 w 3048000"/>
              <a:gd name="connsiteY25" fmla="*/ 6676133 h 6857999"/>
              <a:gd name="connsiteX26" fmla="*/ 2796834 w 3048000"/>
              <a:gd name="connsiteY26" fmla="*/ 6651235 h 6857999"/>
              <a:gd name="connsiteX27" fmla="*/ 2806459 w 3048000"/>
              <a:gd name="connsiteY27" fmla="*/ 6625039 h 6857999"/>
              <a:gd name="connsiteX28" fmla="*/ 2762494 w 3048000"/>
              <a:gd name="connsiteY28" fmla="*/ 6599362 h 6857999"/>
              <a:gd name="connsiteX29" fmla="*/ 2753129 w 3048000"/>
              <a:gd name="connsiteY29" fmla="*/ 6605587 h 6857999"/>
              <a:gd name="connsiteX30" fmla="*/ 2788249 w 3048000"/>
              <a:gd name="connsiteY30" fmla="*/ 6628929 h 6857999"/>
              <a:gd name="connsiteX31" fmla="*/ 2786428 w 3048000"/>
              <a:gd name="connsiteY31" fmla="*/ 6632561 h 6857999"/>
              <a:gd name="connsiteX32" fmla="*/ 2784086 w 3048000"/>
              <a:gd name="connsiteY32" fmla="*/ 6632561 h 6857999"/>
              <a:gd name="connsiteX33" fmla="*/ 2706562 w 3048000"/>
              <a:gd name="connsiteY33" fmla="*/ 6637748 h 6857999"/>
              <a:gd name="connsiteX34" fmla="*/ 2699278 w 3048000"/>
              <a:gd name="connsiteY34" fmla="*/ 6638007 h 6857999"/>
              <a:gd name="connsiteX35" fmla="*/ 2711245 w 3048000"/>
              <a:gd name="connsiteY35" fmla="*/ 6628411 h 6857999"/>
              <a:gd name="connsiteX36" fmla="*/ 2834295 w 3048000"/>
              <a:gd name="connsiteY36" fmla="*/ 6546193 h 6857999"/>
              <a:gd name="connsiteX37" fmla="*/ 2804118 w 3048000"/>
              <a:gd name="connsiteY37" fmla="*/ 6467865 h 6857999"/>
              <a:gd name="connsiteX38" fmla="*/ 2659735 w 3048000"/>
              <a:gd name="connsiteY38" fmla="*/ 6429739 h 6857999"/>
              <a:gd name="connsiteX39" fmla="*/ 2722170 w 3048000"/>
              <a:gd name="connsiteY39" fmla="*/ 6319844 h 6857999"/>
              <a:gd name="connsiteX40" fmla="*/ 2604461 w 3048000"/>
              <a:gd name="connsiteY40" fmla="*/ 6424685 h 6857999"/>
              <a:gd name="connsiteX41" fmla="*/ 2560451 w 3048000"/>
              <a:gd name="connsiteY41" fmla="*/ 6493454 h 6857999"/>
              <a:gd name="connsiteX42" fmla="*/ 2578940 w 3048000"/>
              <a:gd name="connsiteY42" fmla="*/ 6514214 h 6857999"/>
              <a:gd name="connsiteX43" fmla="*/ 2700035 w 3048000"/>
              <a:gd name="connsiteY43" fmla="*/ 6576755 h 6857999"/>
              <a:gd name="connsiteX44" fmla="*/ 2709670 w 3048000"/>
              <a:gd name="connsiteY44" fmla="*/ 6570787 h 6857999"/>
              <a:gd name="connsiteX45" fmla="*/ 2602378 w 3048000"/>
              <a:gd name="connsiteY45" fmla="*/ 6511619 h 6857999"/>
              <a:gd name="connsiteX46" fmla="*/ 2585711 w 3048000"/>
              <a:gd name="connsiteY46" fmla="*/ 6496049 h 6857999"/>
              <a:gd name="connsiteX47" fmla="*/ 2615399 w 3048000"/>
              <a:gd name="connsiteY47" fmla="*/ 6464908 h 6857999"/>
              <a:gd name="connsiteX48" fmla="*/ 2631805 w 3048000"/>
              <a:gd name="connsiteY48" fmla="*/ 6448559 h 6857999"/>
              <a:gd name="connsiteX49" fmla="*/ 2633889 w 3048000"/>
              <a:gd name="connsiteY49" fmla="*/ 6431691 h 6857999"/>
              <a:gd name="connsiteX50" fmla="*/ 2655243 w 3048000"/>
              <a:gd name="connsiteY50" fmla="*/ 6424944 h 6857999"/>
              <a:gd name="connsiteX51" fmla="*/ 2683368 w 3048000"/>
              <a:gd name="connsiteY51" fmla="*/ 6396658 h 6857999"/>
              <a:gd name="connsiteX52" fmla="*/ 2706285 w 3048000"/>
              <a:gd name="connsiteY52" fmla="*/ 6378752 h 6857999"/>
              <a:gd name="connsiteX53" fmla="*/ 2712795 w 3048000"/>
              <a:gd name="connsiteY53" fmla="*/ 6391208 h 6857999"/>
              <a:gd name="connsiteX54" fmla="*/ 2717743 w 3048000"/>
              <a:gd name="connsiteY54" fmla="*/ 6436622 h 6857999"/>
              <a:gd name="connsiteX55" fmla="*/ 2756806 w 3048000"/>
              <a:gd name="connsiteY55" fmla="*/ 6447521 h 6857999"/>
              <a:gd name="connsiteX56" fmla="*/ 2722170 w 3048000"/>
              <a:gd name="connsiteY56" fmla="*/ 6319844 h 6857999"/>
              <a:gd name="connsiteX57" fmla="*/ 0 w 3048000"/>
              <a:gd name="connsiteY57" fmla="*/ 0 h 6857999"/>
              <a:gd name="connsiteX58" fmla="*/ 3048000 w 3048000"/>
              <a:gd name="connsiteY58" fmla="*/ 0 h 6857999"/>
              <a:gd name="connsiteX59" fmla="*/ 3048000 w 3048000"/>
              <a:gd name="connsiteY59" fmla="*/ 6857999 h 6857999"/>
              <a:gd name="connsiteX60" fmla="*/ 0 w 3048000"/>
              <a:gd name="connsiteY6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048000" h="6857999">
                <a:moveTo>
                  <a:pt x="2659735" y="6429739"/>
                </a:moveTo>
                <a:cubicBezTo>
                  <a:pt x="2638403" y="6426886"/>
                  <a:pt x="2629818" y="6434667"/>
                  <a:pt x="2638403" y="6454897"/>
                </a:cubicBezTo>
                <a:cubicBezTo>
                  <a:pt x="2647248" y="6474868"/>
                  <a:pt x="2669621" y="6508326"/>
                  <a:pt x="2693034" y="6533484"/>
                </a:cubicBezTo>
                <a:cubicBezTo>
                  <a:pt x="2716708" y="6558383"/>
                  <a:pt x="2742202" y="6565386"/>
                  <a:pt x="2750267" y="6526481"/>
                </a:cubicBezTo>
                <a:cubicBezTo>
                  <a:pt x="2750527" y="6525185"/>
                  <a:pt x="2750787" y="6523888"/>
                  <a:pt x="2751047" y="6522332"/>
                </a:cubicBezTo>
                <a:cubicBezTo>
                  <a:pt x="2752868" y="6512476"/>
                  <a:pt x="2754429" y="6502879"/>
                  <a:pt x="2755210" y="6494320"/>
                </a:cubicBezTo>
                <a:cubicBezTo>
                  <a:pt x="2744804" y="6489652"/>
                  <a:pt x="2733097" y="6484724"/>
                  <a:pt x="2721390" y="6479796"/>
                </a:cubicBezTo>
                <a:cubicBezTo>
                  <a:pt x="2722171" y="6488614"/>
                  <a:pt x="2723211" y="6503917"/>
                  <a:pt x="2723732" y="6515848"/>
                </a:cubicBezTo>
                <a:cubicBezTo>
                  <a:pt x="2723732" y="6517144"/>
                  <a:pt x="2723732" y="6518701"/>
                  <a:pt x="2723732" y="6520257"/>
                </a:cubicBezTo>
                <a:cubicBezTo>
                  <a:pt x="2724512" y="6539190"/>
                  <a:pt x="2718008" y="6539190"/>
                  <a:pt x="2707082" y="6531409"/>
                </a:cubicBezTo>
                <a:cubicBezTo>
                  <a:pt x="2694335" y="6522332"/>
                  <a:pt x="2655573" y="6471237"/>
                  <a:pt x="2651150" y="6448413"/>
                </a:cubicBezTo>
                <a:cubicBezTo>
                  <a:pt x="2650890" y="6447117"/>
                  <a:pt x="2651670" y="6446857"/>
                  <a:pt x="2652451" y="6447117"/>
                </a:cubicBezTo>
                <a:cubicBezTo>
                  <a:pt x="2652711" y="6447376"/>
                  <a:pt x="2652971" y="6447376"/>
                  <a:pt x="2653231" y="6447635"/>
                </a:cubicBezTo>
                <a:cubicBezTo>
                  <a:pt x="2653231" y="6447635"/>
                  <a:pt x="2653231" y="6447635"/>
                  <a:pt x="2653492" y="6447635"/>
                </a:cubicBezTo>
                <a:cubicBezTo>
                  <a:pt x="2662076" y="6451007"/>
                  <a:pt x="2691473" y="6462678"/>
                  <a:pt x="2721130" y="6475128"/>
                </a:cubicBezTo>
                <a:cubicBezTo>
                  <a:pt x="2732837" y="6480056"/>
                  <a:pt x="2744804" y="6485243"/>
                  <a:pt x="2755470" y="6489911"/>
                </a:cubicBezTo>
                <a:cubicBezTo>
                  <a:pt x="2766136" y="6494580"/>
                  <a:pt x="2775501" y="6499248"/>
                  <a:pt x="2782525" y="6502879"/>
                </a:cubicBezTo>
                <a:cubicBezTo>
                  <a:pt x="2795273" y="6509623"/>
                  <a:pt x="2800215" y="6514291"/>
                  <a:pt x="2794752" y="6519738"/>
                </a:cubicBezTo>
                <a:cubicBezTo>
                  <a:pt x="2768217" y="6546971"/>
                  <a:pt x="2674824" y="6585357"/>
                  <a:pt x="2642825" y="6632820"/>
                </a:cubicBezTo>
                <a:cubicBezTo>
                  <a:pt x="2642825" y="6632820"/>
                  <a:pt x="2642565" y="6633079"/>
                  <a:pt x="2642305" y="6633339"/>
                </a:cubicBezTo>
                <a:cubicBezTo>
                  <a:pt x="2642045" y="6633857"/>
                  <a:pt x="2641525" y="6634376"/>
                  <a:pt x="2641265" y="6634895"/>
                </a:cubicBezTo>
                <a:cubicBezTo>
                  <a:pt x="2641265" y="6635154"/>
                  <a:pt x="2641265" y="6635414"/>
                  <a:pt x="2641004" y="6635414"/>
                </a:cubicBezTo>
                <a:cubicBezTo>
                  <a:pt x="2639444" y="6638526"/>
                  <a:pt x="2637102" y="6643454"/>
                  <a:pt x="2636322" y="6649678"/>
                </a:cubicBezTo>
                <a:cubicBezTo>
                  <a:pt x="2635021" y="6660053"/>
                  <a:pt x="2640484" y="6669649"/>
                  <a:pt x="2655313" y="6673540"/>
                </a:cubicBezTo>
                <a:cubicBezTo>
                  <a:pt x="2659215" y="6674577"/>
                  <a:pt x="2663377" y="6675355"/>
                  <a:pt x="2668060" y="6675874"/>
                </a:cubicBezTo>
                <a:cubicBezTo>
                  <a:pt x="2668840" y="6676133"/>
                  <a:pt x="2669881" y="6676133"/>
                  <a:pt x="2670661" y="6676133"/>
                </a:cubicBezTo>
                <a:cubicBezTo>
                  <a:pt x="2699538" y="6677430"/>
                  <a:pt x="2774201" y="6661090"/>
                  <a:pt x="2796834" y="6651235"/>
                </a:cubicBezTo>
                <a:cubicBezTo>
                  <a:pt x="2820247" y="6640860"/>
                  <a:pt x="2813223" y="6630486"/>
                  <a:pt x="2806459" y="6625039"/>
                </a:cubicBezTo>
                <a:cubicBezTo>
                  <a:pt x="2801256" y="6620889"/>
                  <a:pt x="2775241" y="6606365"/>
                  <a:pt x="2762494" y="6599362"/>
                </a:cubicBezTo>
                <a:cubicBezTo>
                  <a:pt x="2759112" y="6601696"/>
                  <a:pt x="2756510" y="6603253"/>
                  <a:pt x="2753129" y="6605587"/>
                </a:cubicBezTo>
                <a:cubicBezTo>
                  <a:pt x="2774721" y="6618555"/>
                  <a:pt x="2783306" y="6625039"/>
                  <a:pt x="2788249" y="6628929"/>
                </a:cubicBezTo>
                <a:cubicBezTo>
                  <a:pt x="2790330" y="6630486"/>
                  <a:pt x="2789289" y="6632301"/>
                  <a:pt x="2786428" y="6632561"/>
                </a:cubicBezTo>
                <a:cubicBezTo>
                  <a:pt x="2785647" y="6632561"/>
                  <a:pt x="2784867" y="6632561"/>
                  <a:pt x="2784086" y="6632561"/>
                </a:cubicBezTo>
                <a:cubicBezTo>
                  <a:pt x="2763534" y="6634117"/>
                  <a:pt x="2724772" y="6636710"/>
                  <a:pt x="2706562" y="6637748"/>
                </a:cubicBezTo>
                <a:cubicBezTo>
                  <a:pt x="2703960" y="6638007"/>
                  <a:pt x="2700839" y="6638007"/>
                  <a:pt x="2699278" y="6638007"/>
                </a:cubicBezTo>
                <a:cubicBezTo>
                  <a:pt x="2703700" y="6633857"/>
                  <a:pt x="2708643" y="6630226"/>
                  <a:pt x="2711245" y="6628411"/>
                </a:cubicBezTo>
                <a:cubicBezTo>
                  <a:pt x="2750267" y="6600918"/>
                  <a:pt x="2815044" y="6562533"/>
                  <a:pt x="2834295" y="6546193"/>
                </a:cubicBezTo>
                <a:cubicBezTo>
                  <a:pt x="2848343" y="6534003"/>
                  <a:pt x="2886845" y="6496914"/>
                  <a:pt x="2804118" y="6467865"/>
                </a:cubicBezTo>
                <a:cubicBezTo>
                  <a:pt x="2780444" y="6459825"/>
                  <a:pt x="2721651" y="6438039"/>
                  <a:pt x="2659735" y="6429739"/>
                </a:cubicBezTo>
                <a:close/>
                <a:moveTo>
                  <a:pt x="2722170" y="6319844"/>
                </a:moveTo>
                <a:cubicBezTo>
                  <a:pt x="2702118" y="6317249"/>
                  <a:pt x="2671910" y="6342421"/>
                  <a:pt x="2604461" y="6424685"/>
                </a:cubicBezTo>
                <a:cubicBezTo>
                  <a:pt x="2591961" y="6439736"/>
                  <a:pt x="2562794" y="6476586"/>
                  <a:pt x="2560451" y="6493454"/>
                </a:cubicBezTo>
                <a:cubicBezTo>
                  <a:pt x="2558888" y="6505391"/>
                  <a:pt x="2571649" y="6510581"/>
                  <a:pt x="2578940" y="6514214"/>
                </a:cubicBezTo>
                <a:cubicBezTo>
                  <a:pt x="2585711" y="6517847"/>
                  <a:pt x="2663837" y="6556514"/>
                  <a:pt x="2700035" y="6576755"/>
                </a:cubicBezTo>
                <a:cubicBezTo>
                  <a:pt x="2703160" y="6574679"/>
                  <a:pt x="2706285" y="6572603"/>
                  <a:pt x="2709670" y="6570787"/>
                </a:cubicBezTo>
                <a:cubicBezTo>
                  <a:pt x="2688056" y="6559109"/>
                  <a:pt x="2627118" y="6526411"/>
                  <a:pt x="2602378" y="6511619"/>
                </a:cubicBezTo>
                <a:cubicBezTo>
                  <a:pt x="2592222" y="6505651"/>
                  <a:pt x="2585190" y="6500720"/>
                  <a:pt x="2585711" y="6496049"/>
                </a:cubicBezTo>
                <a:cubicBezTo>
                  <a:pt x="2586492" y="6490340"/>
                  <a:pt x="2601336" y="6478921"/>
                  <a:pt x="2615399" y="6464908"/>
                </a:cubicBezTo>
                <a:cubicBezTo>
                  <a:pt x="2619045" y="6461275"/>
                  <a:pt x="2625034" y="6455306"/>
                  <a:pt x="2631805" y="6448559"/>
                </a:cubicBezTo>
                <a:cubicBezTo>
                  <a:pt x="2629982" y="6441553"/>
                  <a:pt x="2630763" y="6435843"/>
                  <a:pt x="2633889" y="6431691"/>
                </a:cubicBezTo>
                <a:cubicBezTo>
                  <a:pt x="2637795" y="6426501"/>
                  <a:pt x="2644826" y="6424425"/>
                  <a:pt x="2655243" y="6424944"/>
                </a:cubicBezTo>
                <a:cubicBezTo>
                  <a:pt x="2668003" y="6412228"/>
                  <a:pt x="2679462" y="6400810"/>
                  <a:pt x="2683368" y="6396658"/>
                </a:cubicBezTo>
                <a:cubicBezTo>
                  <a:pt x="2692483" y="6387575"/>
                  <a:pt x="2702118" y="6378233"/>
                  <a:pt x="2706285" y="6378752"/>
                </a:cubicBezTo>
                <a:cubicBezTo>
                  <a:pt x="2709670" y="6379271"/>
                  <a:pt x="2711493" y="6382385"/>
                  <a:pt x="2712795" y="6391208"/>
                </a:cubicBezTo>
                <a:cubicBezTo>
                  <a:pt x="2713837" y="6398994"/>
                  <a:pt x="2716441" y="6421571"/>
                  <a:pt x="2717743" y="6436622"/>
                </a:cubicBezTo>
                <a:cubicBezTo>
                  <a:pt x="2731806" y="6439996"/>
                  <a:pt x="2744827" y="6443888"/>
                  <a:pt x="2756806" y="6447521"/>
                </a:cubicBezTo>
                <a:cubicBezTo>
                  <a:pt x="2755243" y="6344497"/>
                  <a:pt x="2743525" y="6322699"/>
                  <a:pt x="2722170" y="6319844"/>
                </a:cubicBezTo>
                <a:close/>
                <a:moveTo>
                  <a:pt x="0" y="0"/>
                </a:moveTo>
                <a:lnTo>
                  <a:pt x="3048000" y="0"/>
                </a:lnTo>
                <a:lnTo>
                  <a:pt x="3048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D8DFDE"/>
          </a:solidFill>
        </p:spPr>
        <p:txBody>
          <a:bodyPr wrap="square" lIns="396000" tIns="0" rIns="252000" bIns="756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B863F956-22D4-4C3A-A009-E80F1E169DCD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3959B661-E0AC-460F-8B80-1D7A0DE584D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52799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0F231B6-1649-4FC7-9870-6F8BBC7645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9600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D9E6E49B-9844-4F9B-9E49-C493B4AAE6D5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095999" y="1468438"/>
            <a:ext cx="2438401" cy="457833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/>
            </a:lvl1pPr>
            <a:lvl2pPr marL="460800" indent="-230400">
              <a:lnSpc>
                <a:spcPct val="100000"/>
              </a:lnSpc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12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1600" indent="-230400">
              <a:lnSpc>
                <a:spcPct val="100000"/>
              </a:lnSpc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935F5E-5B9A-28AA-2F36-0DDB4BEBB2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7924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0155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AA42A745-9907-45EF-9B18-E061ED71F0D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2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BA28-9268-48CE-8962-39F56ADB8E1B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70035"/>
            <a:ext cx="3251200" cy="2210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 dirty="0"/>
              <a:t>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83890-60A2-4CD7-8433-61AD833DB4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70400" y="1470035"/>
            <a:ext cx="3251200" cy="2210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31200" y="1470035"/>
            <a:ext cx="3251200" cy="2210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F930-38D6-455D-84C2-DD9D1E30FD4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7F438E-420B-4461-8166-2D78133EC32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9ECF59E-500C-4172-89D4-A1C57F00AC7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31200" y="3834611"/>
            <a:ext cx="32512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8DE877E6-19A3-9CDB-6917-328A96A3D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6061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6F65E95C-9C1A-45B9-A2D2-B58B0FB5236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1" y="6200775"/>
            <a:ext cx="9753597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70035"/>
            <a:ext cx="2514600" cy="22105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29000" y="1470035"/>
            <a:ext cx="2514600" cy="22105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248400" y="1470035"/>
            <a:ext cx="2514600" cy="22105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067800" y="1470035"/>
            <a:ext cx="2514600" cy="2210579"/>
          </a:xfrm>
          <a:prstGeom prst="rect">
            <a:avLst/>
          </a:prstGeom>
          <a:solidFill>
            <a:srgbClr val="D8D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1A1C981-C34F-4AC8-BCBC-EF60A8404D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6C688A6-EC75-41E6-89E3-785616D882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290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349FDEF-1604-484C-9A37-E1053654FA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484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0DF9533-79B3-42E2-8B9E-0451E53518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67800" y="3834611"/>
            <a:ext cx="2514600" cy="2212166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 Change shape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0FEAEA71-7FEF-7144-F5E1-53D6946C57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03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alu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6">
            <a:extLst>
              <a:ext uri="{FF2B5EF4-FFF2-40B4-BE49-F238E27FC236}">
                <a16:creationId xmlns:a16="http://schemas.microsoft.com/office/drawing/2014/main" id="{E55FEA9E-88F1-4D2F-9402-729ADDB70C5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695E3A6-F648-449D-A3F5-AFFD89818C1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9600" y="1468437"/>
            <a:ext cx="1950720" cy="22105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294EA0F6-AA52-4217-A12C-1EE4C8D0E63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865120" y="1468437"/>
            <a:ext cx="1950720" cy="22105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1AD9650E-2955-437F-952D-0694E47BF67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120640" y="1468437"/>
            <a:ext cx="1950720" cy="22105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26" name="Picture Placeholder 18">
            <a:extLst>
              <a:ext uri="{FF2B5EF4-FFF2-40B4-BE49-F238E27FC236}">
                <a16:creationId xmlns:a16="http://schemas.microsoft.com/office/drawing/2014/main" id="{1B57E0F9-4409-404D-8624-8F353C89B7B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376160" y="1468437"/>
            <a:ext cx="1950720" cy="22105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1DFC729E-ACCA-470B-9E2F-8BB96EC99FA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631680" y="1468437"/>
            <a:ext cx="1950720" cy="2210589"/>
          </a:xfrm>
          <a:prstGeom prst="rect">
            <a:avLst/>
          </a:prstGeom>
          <a:solidFill>
            <a:srgbClr val="D8DF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1BD9E1-B9EE-42D7-BC3C-DA841714C7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6CCE0E71-4EE2-4453-811E-324C358A3D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86512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29DFBF2-A17F-4774-A847-25FC10C3676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2064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D72086D3-E443-4D05-8160-29E2B792B7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7616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D7CFDA92-B7D3-45FE-997C-88AF5348E98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31680" y="3834611"/>
            <a:ext cx="1950720" cy="2210567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Supporting text goes here.</a:t>
            </a:r>
            <a:br>
              <a:rPr lang="en-US" dirty="0"/>
            </a:br>
            <a:r>
              <a:rPr lang="en-US" dirty="0"/>
              <a:t>Change lens to preferred background </a:t>
            </a:r>
            <a:r>
              <a:rPr lang="en-US" dirty="0" err="1"/>
              <a:t>colour</a:t>
            </a:r>
            <a:r>
              <a:rPr lang="en-US" dirty="0"/>
              <a:t> before inserting an icon. 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3780E30-FF24-C3EC-27E9-F2A103A695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640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FA623EFF-7CE7-F648-8FCD-6272DCC6DDEC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87534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1CC83E6-E70E-43EE-817C-4F68FB75EFD9}"/>
              </a:ext>
            </a:extLst>
          </p:cNvPr>
          <p:cNvSpPr>
            <a:spLocks noGrp="1"/>
          </p:cNvSpPr>
          <p:nvPr>
            <p:ph type="dt" sz="half" idx="35"/>
          </p:nvPr>
        </p:nvSpPr>
        <p:spPr>
          <a:noFill/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486192A-3DB1-49EB-9B2C-D5E68AF24B1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" y="-1"/>
            <a:ext cx="4267200" cy="68580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tIns="360000" bIns="1404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/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447ADDD-920E-4BEB-819B-9759B3CF06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0" y="2612570"/>
            <a:ext cx="6095999" cy="1829883"/>
          </a:xfrm>
          <a:prstGeom prst="rect">
            <a:avLst/>
          </a:prstGeom>
          <a:noFill/>
        </p:spPr>
        <p:txBody>
          <a:bodyPr wrap="square" lIns="0" tIns="0" rIns="0" bIns="0" anchor="b" anchorCtr="0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</a:t>
            </a:r>
            <a:br>
              <a:rPr lang="en-US" dirty="0"/>
            </a:br>
            <a:r>
              <a:rPr lang="en-US" dirty="0"/>
              <a:t>section title here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AE4F3-AAA3-4B8D-A01A-1FF9B8F9F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86400" y="2093120"/>
            <a:ext cx="1219200" cy="367044"/>
          </a:xfrm>
          <a:prstGeom prst="rect">
            <a:avLst/>
          </a:prstGeom>
          <a:noFill/>
        </p:spPr>
        <p:txBody>
          <a:bodyPr wrap="square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758FA1-2B23-4C7E-97FD-FBA94AB3853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86400" y="4594860"/>
            <a:ext cx="6095999" cy="1604328"/>
          </a:xfrm>
          <a:prstGeom prst="rect">
            <a:avLst/>
          </a:prstGeom>
          <a:noFill/>
        </p:spPr>
        <p:txBody>
          <a:bodyPr lIns="0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Click to add subtitle / presenter name(s)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C8FFD6-F80A-6FE7-F2DA-B84894F847B1}"/>
              </a:ext>
            </a:extLst>
          </p:cNvPr>
          <p:cNvSpPr/>
          <p:nvPr userDrawn="1"/>
        </p:nvSpPr>
        <p:spPr>
          <a:xfrm>
            <a:off x="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2EE6A-C1CE-C4DD-14D1-07032B63EED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6609751-3768-DF2E-D9AC-98074A4A96AF}"/>
              </a:ext>
            </a:extLst>
          </p:cNvPr>
          <p:cNvSpPr/>
          <p:nvPr userDrawn="1"/>
        </p:nvSpPr>
        <p:spPr>
          <a:xfrm>
            <a:off x="0" y="-1"/>
            <a:ext cx="609600" cy="6858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3AE41C11-E666-4A3A-8B9C-2D20733917D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D8DFDE"/>
          </a:solidFill>
        </p:spPr>
        <p:txBody>
          <a:bodyPr wrap="square" lIns="0" tIns="0" bIns="93600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5CAD3-E638-495B-86BB-AC828CDE2A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2DF5099-62D1-4656-B26C-07955959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4864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lIns="608400" tIns="608400" rIns="608400" anchor="t" anchorCtr="0">
            <a:normAutofit/>
          </a:bodyPr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key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0372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C80CC8-CC90-EB89-6F83-461192B0FFB4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5A9CEC-A00C-3897-A983-6DFF92EE7CB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0" y="-1"/>
            <a:ext cx="12192000" cy="6858001"/>
          </a:xfrm>
          <a:custGeom>
            <a:avLst/>
            <a:gdLst>
              <a:gd name="connsiteX0" fmla="*/ 11803733 w 12192000"/>
              <a:gd name="connsiteY0" fmla="*/ 6429742 h 6858001"/>
              <a:gd name="connsiteX1" fmla="*/ 11782401 w 12192000"/>
              <a:gd name="connsiteY1" fmla="*/ 6454900 h 6858001"/>
              <a:gd name="connsiteX2" fmla="*/ 11837032 w 12192000"/>
              <a:gd name="connsiteY2" fmla="*/ 6533487 h 6858001"/>
              <a:gd name="connsiteX3" fmla="*/ 11894265 w 12192000"/>
              <a:gd name="connsiteY3" fmla="*/ 6526484 h 6858001"/>
              <a:gd name="connsiteX4" fmla="*/ 11895045 w 12192000"/>
              <a:gd name="connsiteY4" fmla="*/ 6522335 h 6858001"/>
              <a:gd name="connsiteX5" fmla="*/ 11899208 w 12192000"/>
              <a:gd name="connsiteY5" fmla="*/ 6494323 h 6858001"/>
              <a:gd name="connsiteX6" fmla="*/ 11865388 w 12192000"/>
              <a:gd name="connsiteY6" fmla="*/ 6479799 h 6858001"/>
              <a:gd name="connsiteX7" fmla="*/ 11867730 w 12192000"/>
              <a:gd name="connsiteY7" fmla="*/ 6515851 h 6858001"/>
              <a:gd name="connsiteX8" fmla="*/ 11867730 w 12192000"/>
              <a:gd name="connsiteY8" fmla="*/ 6520260 h 6858001"/>
              <a:gd name="connsiteX9" fmla="*/ 11851080 w 12192000"/>
              <a:gd name="connsiteY9" fmla="*/ 6531412 h 6858001"/>
              <a:gd name="connsiteX10" fmla="*/ 11795148 w 12192000"/>
              <a:gd name="connsiteY10" fmla="*/ 6448416 h 6858001"/>
              <a:gd name="connsiteX11" fmla="*/ 11796449 w 12192000"/>
              <a:gd name="connsiteY11" fmla="*/ 6447120 h 6858001"/>
              <a:gd name="connsiteX12" fmla="*/ 11797229 w 12192000"/>
              <a:gd name="connsiteY12" fmla="*/ 6447638 h 6858001"/>
              <a:gd name="connsiteX13" fmla="*/ 11797490 w 12192000"/>
              <a:gd name="connsiteY13" fmla="*/ 6447638 h 6858001"/>
              <a:gd name="connsiteX14" fmla="*/ 11865128 w 12192000"/>
              <a:gd name="connsiteY14" fmla="*/ 6475131 h 6858001"/>
              <a:gd name="connsiteX15" fmla="*/ 11899468 w 12192000"/>
              <a:gd name="connsiteY15" fmla="*/ 6489914 h 6858001"/>
              <a:gd name="connsiteX16" fmla="*/ 11926523 w 12192000"/>
              <a:gd name="connsiteY16" fmla="*/ 6502882 h 6858001"/>
              <a:gd name="connsiteX17" fmla="*/ 11938750 w 12192000"/>
              <a:gd name="connsiteY17" fmla="*/ 6519741 h 6858001"/>
              <a:gd name="connsiteX18" fmla="*/ 11786823 w 12192000"/>
              <a:gd name="connsiteY18" fmla="*/ 6632823 h 6858001"/>
              <a:gd name="connsiteX19" fmla="*/ 11786303 w 12192000"/>
              <a:gd name="connsiteY19" fmla="*/ 6633342 h 6858001"/>
              <a:gd name="connsiteX20" fmla="*/ 11785263 w 12192000"/>
              <a:gd name="connsiteY20" fmla="*/ 6634898 h 6858001"/>
              <a:gd name="connsiteX21" fmla="*/ 11785002 w 12192000"/>
              <a:gd name="connsiteY21" fmla="*/ 6635417 h 6858001"/>
              <a:gd name="connsiteX22" fmla="*/ 11780320 w 12192000"/>
              <a:gd name="connsiteY22" fmla="*/ 6649681 h 6858001"/>
              <a:gd name="connsiteX23" fmla="*/ 11799311 w 12192000"/>
              <a:gd name="connsiteY23" fmla="*/ 6673543 h 6858001"/>
              <a:gd name="connsiteX24" fmla="*/ 11812058 w 12192000"/>
              <a:gd name="connsiteY24" fmla="*/ 6675877 h 6858001"/>
              <a:gd name="connsiteX25" fmla="*/ 11814659 w 12192000"/>
              <a:gd name="connsiteY25" fmla="*/ 6676136 h 6858001"/>
              <a:gd name="connsiteX26" fmla="*/ 11940832 w 12192000"/>
              <a:gd name="connsiteY26" fmla="*/ 6651238 h 6858001"/>
              <a:gd name="connsiteX27" fmla="*/ 11950457 w 12192000"/>
              <a:gd name="connsiteY27" fmla="*/ 6625042 h 6858001"/>
              <a:gd name="connsiteX28" fmla="*/ 11906492 w 12192000"/>
              <a:gd name="connsiteY28" fmla="*/ 6599365 h 6858001"/>
              <a:gd name="connsiteX29" fmla="*/ 11897127 w 12192000"/>
              <a:gd name="connsiteY29" fmla="*/ 6605590 h 6858001"/>
              <a:gd name="connsiteX30" fmla="*/ 11932247 w 12192000"/>
              <a:gd name="connsiteY30" fmla="*/ 6628932 h 6858001"/>
              <a:gd name="connsiteX31" fmla="*/ 11930426 w 12192000"/>
              <a:gd name="connsiteY31" fmla="*/ 6632564 h 6858001"/>
              <a:gd name="connsiteX32" fmla="*/ 11928084 w 12192000"/>
              <a:gd name="connsiteY32" fmla="*/ 6632564 h 6858001"/>
              <a:gd name="connsiteX33" fmla="*/ 11850560 w 12192000"/>
              <a:gd name="connsiteY33" fmla="*/ 6637751 h 6858001"/>
              <a:gd name="connsiteX34" fmla="*/ 11843276 w 12192000"/>
              <a:gd name="connsiteY34" fmla="*/ 6638010 h 6858001"/>
              <a:gd name="connsiteX35" fmla="*/ 11855243 w 12192000"/>
              <a:gd name="connsiteY35" fmla="*/ 6628414 h 6858001"/>
              <a:gd name="connsiteX36" fmla="*/ 11978293 w 12192000"/>
              <a:gd name="connsiteY36" fmla="*/ 6546196 h 6858001"/>
              <a:gd name="connsiteX37" fmla="*/ 11948116 w 12192000"/>
              <a:gd name="connsiteY37" fmla="*/ 6467868 h 6858001"/>
              <a:gd name="connsiteX38" fmla="*/ 11803733 w 12192000"/>
              <a:gd name="connsiteY38" fmla="*/ 6429742 h 6858001"/>
              <a:gd name="connsiteX39" fmla="*/ 11866168 w 12192000"/>
              <a:gd name="connsiteY39" fmla="*/ 6319847 h 6858001"/>
              <a:gd name="connsiteX40" fmla="*/ 11748459 w 12192000"/>
              <a:gd name="connsiteY40" fmla="*/ 6424688 h 6858001"/>
              <a:gd name="connsiteX41" fmla="*/ 11704449 w 12192000"/>
              <a:gd name="connsiteY41" fmla="*/ 6493457 h 6858001"/>
              <a:gd name="connsiteX42" fmla="*/ 11722938 w 12192000"/>
              <a:gd name="connsiteY42" fmla="*/ 6514217 h 6858001"/>
              <a:gd name="connsiteX43" fmla="*/ 11844033 w 12192000"/>
              <a:gd name="connsiteY43" fmla="*/ 6576758 h 6858001"/>
              <a:gd name="connsiteX44" fmla="*/ 11853668 w 12192000"/>
              <a:gd name="connsiteY44" fmla="*/ 6570790 h 6858001"/>
              <a:gd name="connsiteX45" fmla="*/ 11746376 w 12192000"/>
              <a:gd name="connsiteY45" fmla="*/ 6511622 h 6858001"/>
              <a:gd name="connsiteX46" fmla="*/ 11729709 w 12192000"/>
              <a:gd name="connsiteY46" fmla="*/ 6496052 h 6858001"/>
              <a:gd name="connsiteX47" fmla="*/ 11759397 w 12192000"/>
              <a:gd name="connsiteY47" fmla="*/ 6464911 h 6858001"/>
              <a:gd name="connsiteX48" fmla="*/ 11775803 w 12192000"/>
              <a:gd name="connsiteY48" fmla="*/ 6448562 h 6858001"/>
              <a:gd name="connsiteX49" fmla="*/ 11777887 w 12192000"/>
              <a:gd name="connsiteY49" fmla="*/ 6431694 h 6858001"/>
              <a:gd name="connsiteX50" fmla="*/ 11799241 w 12192000"/>
              <a:gd name="connsiteY50" fmla="*/ 6424947 h 6858001"/>
              <a:gd name="connsiteX51" fmla="*/ 11827366 w 12192000"/>
              <a:gd name="connsiteY51" fmla="*/ 6396661 h 6858001"/>
              <a:gd name="connsiteX52" fmla="*/ 11850283 w 12192000"/>
              <a:gd name="connsiteY52" fmla="*/ 6378755 h 6858001"/>
              <a:gd name="connsiteX53" fmla="*/ 11856793 w 12192000"/>
              <a:gd name="connsiteY53" fmla="*/ 6391211 h 6858001"/>
              <a:gd name="connsiteX54" fmla="*/ 11861741 w 12192000"/>
              <a:gd name="connsiteY54" fmla="*/ 6436625 h 6858001"/>
              <a:gd name="connsiteX55" fmla="*/ 11900804 w 12192000"/>
              <a:gd name="connsiteY55" fmla="*/ 6447524 h 6858001"/>
              <a:gd name="connsiteX56" fmla="*/ 11866168 w 12192000"/>
              <a:gd name="connsiteY56" fmla="*/ 6319847 h 6858001"/>
              <a:gd name="connsiteX57" fmla="*/ 0 w 12192000"/>
              <a:gd name="connsiteY57" fmla="*/ 0 h 6858001"/>
              <a:gd name="connsiteX58" fmla="*/ 12192000 w 12192000"/>
              <a:gd name="connsiteY58" fmla="*/ 0 h 6858001"/>
              <a:gd name="connsiteX59" fmla="*/ 12192000 w 12192000"/>
              <a:gd name="connsiteY59" fmla="*/ 6858001 h 6858001"/>
              <a:gd name="connsiteX60" fmla="*/ 609601 w 12192000"/>
              <a:gd name="connsiteY60" fmla="*/ 6858001 h 6858001"/>
              <a:gd name="connsiteX61" fmla="*/ 609601 w 12192000"/>
              <a:gd name="connsiteY61" fmla="*/ 1 h 6858001"/>
              <a:gd name="connsiteX62" fmla="*/ 0 w 12192000"/>
              <a:gd name="connsiteY62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2192000" h="6858001">
                <a:moveTo>
                  <a:pt x="11803733" y="6429742"/>
                </a:moveTo>
                <a:cubicBezTo>
                  <a:pt x="11782401" y="6426889"/>
                  <a:pt x="11773816" y="6434670"/>
                  <a:pt x="11782401" y="6454900"/>
                </a:cubicBezTo>
                <a:cubicBezTo>
                  <a:pt x="11791246" y="6474871"/>
                  <a:pt x="11813619" y="6508329"/>
                  <a:pt x="11837032" y="6533487"/>
                </a:cubicBezTo>
                <a:cubicBezTo>
                  <a:pt x="11860706" y="6558386"/>
                  <a:pt x="11886200" y="6565389"/>
                  <a:pt x="11894265" y="6526484"/>
                </a:cubicBezTo>
                <a:cubicBezTo>
                  <a:pt x="11894525" y="6525188"/>
                  <a:pt x="11894785" y="6523891"/>
                  <a:pt x="11895045" y="6522335"/>
                </a:cubicBezTo>
                <a:cubicBezTo>
                  <a:pt x="11896866" y="6512479"/>
                  <a:pt x="11898427" y="6502882"/>
                  <a:pt x="11899208" y="6494323"/>
                </a:cubicBezTo>
                <a:cubicBezTo>
                  <a:pt x="11888802" y="6489655"/>
                  <a:pt x="11877095" y="6484727"/>
                  <a:pt x="11865388" y="6479799"/>
                </a:cubicBezTo>
                <a:cubicBezTo>
                  <a:pt x="11866169" y="6488617"/>
                  <a:pt x="11867209" y="6503920"/>
                  <a:pt x="11867730" y="6515851"/>
                </a:cubicBezTo>
                <a:cubicBezTo>
                  <a:pt x="11867730" y="6517147"/>
                  <a:pt x="11867730" y="6518704"/>
                  <a:pt x="11867730" y="6520260"/>
                </a:cubicBezTo>
                <a:cubicBezTo>
                  <a:pt x="11868510" y="6539193"/>
                  <a:pt x="11862006" y="6539193"/>
                  <a:pt x="11851080" y="6531412"/>
                </a:cubicBezTo>
                <a:cubicBezTo>
                  <a:pt x="11838333" y="6522335"/>
                  <a:pt x="11799571" y="6471240"/>
                  <a:pt x="11795148" y="6448416"/>
                </a:cubicBezTo>
                <a:cubicBezTo>
                  <a:pt x="11794888" y="6447120"/>
                  <a:pt x="11795668" y="6446860"/>
                  <a:pt x="11796449" y="6447120"/>
                </a:cubicBezTo>
                <a:cubicBezTo>
                  <a:pt x="11796709" y="6447379"/>
                  <a:pt x="11796969" y="6447379"/>
                  <a:pt x="11797229" y="6447638"/>
                </a:cubicBezTo>
                <a:cubicBezTo>
                  <a:pt x="11797229" y="6447638"/>
                  <a:pt x="11797229" y="6447638"/>
                  <a:pt x="11797490" y="6447638"/>
                </a:cubicBezTo>
                <a:cubicBezTo>
                  <a:pt x="11806074" y="6451010"/>
                  <a:pt x="11835471" y="6462681"/>
                  <a:pt x="11865128" y="6475131"/>
                </a:cubicBezTo>
                <a:cubicBezTo>
                  <a:pt x="11876835" y="6480059"/>
                  <a:pt x="11888802" y="6485246"/>
                  <a:pt x="11899468" y="6489914"/>
                </a:cubicBezTo>
                <a:cubicBezTo>
                  <a:pt x="11910134" y="6494583"/>
                  <a:pt x="11919499" y="6499251"/>
                  <a:pt x="11926523" y="6502882"/>
                </a:cubicBezTo>
                <a:cubicBezTo>
                  <a:pt x="11939271" y="6509626"/>
                  <a:pt x="11944213" y="6514294"/>
                  <a:pt x="11938750" y="6519741"/>
                </a:cubicBezTo>
                <a:cubicBezTo>
                  <a:pt x="11912215" y="6546974"/>
                  <a:pt x="11818822" y="6585360"/>
                  <a:pt x="11786823" y="6632823"/>
                </a:cubicBezTo>
                <a:cubicBezTo>
                  <a:pt x="11786823" y="6632823"/>
                  <a:pt x="11786563" y="6633082"/>
                  <a:pt x="11786303" y="6633342"/>
                </a:cubicBezTo>
                <a:cubicBezTo>
                  <a:pt x="11786043" y="6633860"/>
                  <a:pt x="11785523" y="6634379"/>
                  <a:pt x="11785263" y="6634898"/>
                </a:cubicBezTo>
                <a:cubicBezTo>
                  <a:pt x="11785263" y="6635157"/>
                  <a:pt x="11785263" y="6635417"/>
                  <a:pt x="11785002" y="6635417"/>
                </a:cubicBezTo>
                <a:cubicBezTo>
                  <a:pt x="11783442" y="6638529"/>
                  <a:pt x="11781100" y="6643457"/>
                  <a:pt x="11780320" y="6649681"/>
                </a:cubicBezTo>
                <a:cubicBezTo>
                  <a:pt x="11779019" y="6660056"/>
                  <a:pt x="11784482" y="6669652"/>
                  <a:pt x="11799311" y="6673543"/>
                </a:cubicBezTo>
                <a:cubicBezTo>
                  <a:pt x="11803213" y="6674580"/>
                  <a:pt x="11807375" y="6675358"/>
                  <a:pt x="11812058" y="6675877"/>
                </a:cubicBezTo>
                <a:cubicBezTo>
                  <a:pt x="11812838" y="6676136"/>
                  <a:pt x="11813879" y="6676136"/>
                  <a:pt x="11814659" y="6676136"/>
                </a:cubicBezTo>
                <a:cubicBezTo>
                  <a:pt x="11843536" y="6677433"/>
                  <a:pt x="11918199" y="6661093"/>
                  <a:pt x="11940832" y="6651238"/>
                </a:cubicBezTo>
                <a:cubicBezTo>
                  <a:pt x="11964245" y="6640863"/>
                  <a:pt x="11957221" y="6630489"/>
                  <a:pt x="11950457" y="6625042"/>
                </a:cubicBezTo>
                <a:cubicBezTo>
                  <a:pt x="11945254" y="6620892"/>
                  <a:pt x="11919239" y="6606368"/>
                  <a:pt x="11906492" y="6599365"/>
                </a:cubicBezTo>
                <a:cubicBezTo>
                  <a:pt x="11903110" y="6601699"/>
                  <a:pt x="11900508" y="6603256"/>
                  <a:pt x="11897127" y="6605590"/>
                </a:cubicBezTo>
                <a:cubicBezTo>
                  <a:pt x="11918719" y="6618558"/>
                  <a:pt x="11927304" y="6625042"/>
                  <a:pt x="11932247" y="6628932"/>
                </a:cubicBezTo>
                <a:cubicBezTo>
                  <a:pt x="11934328" y="6630489"/>
                  <a:pt x="11933287" y="6632304"/>
                  <a:pt x="11930426" y="6632564"/>
                </a:cubicBezTo>
                <a:cubicBezTo>
                  <a:pt x="11929645" y="6632564"/>
                  <a:pt x="11928865" y="6632564"/>
                  <a:pt x="11928084" y="6632564"/>
                </a:cubicBezTo>
                <a:cubicBezTo>
                  <a:pt x="11907532" y="6634120"/>
                  <a:pt x="11868770" y="6636713"/>
                  <a:pt x="11850560" y="6637751"/>
                </a:cubicBezTo>
                <a:cubicBezTo>
                  <a:pt x="11847958" y="6638010"/>
                  <a:pt x="11844837" y="6638010"/>
                  <a:pt x="11843276" y="6638010"/>
                </a:cubicBezTo>
                <a:cubicBezTo>
                  <a:pt x="11847698" y="6633860"/>
                  <a:pt x="11852641" y="6630229"/>
                  <a:pt x="11855243" y="6628414"/>
                </a:cubicBezTo>
                <a:cubicBezTo>
                  <a:pt x="11894265" y="6600921"/>
                  <a:pt x="11959042" y="6562536"/>
                  <a:pt x="11978293" y="6546196"/>
                </a:cubicBezTo>
                <a:cubicBezTo>
                  <a:pt x="11992341" y="6534006"/>
                  <a:pt x="12030843" y="6496917"/>
                  <a:pt x="11948116" y="6467868"/>
                </a:cubicBezTo>
                <a:cubicBezTo>
                  <a:pt x="11924442" y="6459828"/>
                  <a:pt x="11865649" y="6438042"/>
                  <a:pt x="11803733" y="6429742"/>
                </a:cubicBezTo>
                <a:close/>
                <a:moveTo>
                  <a:pt x="11866168" y="6319847"/>
                </a:moveTo>
                <a:cubicBezTo>
                  <a:pt x="11846116" y="6317252"/>
                  <a:pt x="11815908" y="6342424"/>
                  <a:pt x="11748459" y="6424688"/>
                </a:cubicBezTo>
                <a:cubicBezTo>
                  <a:pt x="11735959" y="6439739"/>
                  <a:pt x="11706792" y="6476589"/>
                  <a:pt x="11704449" y="6493457"/>
                </a:cubicBezTo>
                <a:cubicBezTo>
                  <a:pt x="11702886" y="6505394"/>
                  <a:pt x="11715647" y="6510584"/>
                  <a:pt x="11722938" y="6514217"/>
                </a:cubicBezTo>
                <a:cubicBezTo>
                  <a:pt x="11729709" y="6517850"/>
                  <a:pt x="11807835" y="6556517"/>
                  <a:pt x="11844033" y="6576758"/>
                </a:cubicBezTo>
                <a:cubicBezTo>
                  <a:pt x="11847158" y="6574682"/>
                  <a:pt x="11850283" y="6572606"/>
                  <a:pt x="11853668" y="6570790"/>
                </a:cubicBezTo>
                <a:cubicBezTo>
                  <a:pt x="11832054" y="6559112"/>
                  <a:pt x="11771116" y="6526414"/>
                  <a:pt x="11746376" y="6511622"/>
                </a:cubicBezTo>
                <a:cubicBezTo>
                  <a:pt x="11736220" y="6505654"/>
                  <a:pt x="11729188" y="6500723"/>
                  <a:pt x="11729709" y="6496052"/>
                </a:cubicBezTo>
                <a:cubicBezTo>
                  <a:pt x="11730490" y="6490343"/>
                  <a:pt x="11745334" y="6478924"/>
                  <a:pt x="11759397" y="6464911"/>
                </a:cubicBezTo>
                <a:cubicBezTo>
                  <a:pt x="11763043" y="6461278"/>
                  <a:pt x="11769032" y="6455309"/>
                  <a:pt x="11775803" y="6448562"/>
                </a:cubicBezTo>
                <a:cubicBezTo>
                  <a:pt x="11773980" y="6441556"/>
                  <a:pt x="11774761" y="6435846"/>
                  <a:pt x="11777887" y="6431694"/>
                </a:cubicBezTo>
                <a:cubicBezTo>
                  <a:pt x="11781793" y="6426504"/>
                  <a:pt x="11788824" y="6424428"/>
                  <a:pt x="11799241" y="6424947"/>
                </a:cubicBezTo>
                <a:cubicBezTo>
                  <a:pt x="11812001" y="6412231"/>
                  <a:pt x="11823460" y="6400813"/>
                  <a:pt x="11827366" y="6396661"/>
                </a:cubicBezTo>
                <a:cubicBezTo>
                  <a:pt x="11836481" y="6387578"/>
                  <a:pt x="11846116" y="6378236"/>
                  <a:pt x="11850283" y="6378755"/>
                </a:cubicBezTo>
                <a:cubicBezTo>
                  <a:pt x="11853668" y="6379274"/>
                  <a:pt x="11855491" y="6382388"/>
                  <a:pt x="11856793" y="6391211"/>
                </a:cubicBezTo>
                <a:cubicBezTo>
                  <a:pt x="11857835" y="6398997"/>
                  <a:pt x="11860439" y="6421574"/>
                  <a:pt x="11861741" y="6436625"/>
                </a:cubicBezTo>
                <a:cubicBezTo>
                  <a:pt x="11875804" y="6439999"/>
                  <a:pt x="11888825" y="6443891"/>
                  <a:pt x="11900804" y="6447524"/>
                </a:cubicBezTo>
                <a:cubicBezTo>
                  <a:pt x="11899241" y="6344500"/>
                  <a:pt x="11887523" y="6322702"/>
                  <a:pt x="11866168" y="631984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1"/>
                </a:lnTo>
                <a:lnTo>
                  <a:pt x="609601" y="6858001"/>
                </a:lnTo>
                <a:lnTo>
                  <a:pt x="60960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6588000" tIns="0" rIns="0" bIns="972000"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C36B2-DE1A-4EDF-9151-6195BF6EA0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A7F1880-4AC1-4D46-9996-85279490A2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200" y="0"/>
            <a:ext cx="4267200" cy="685800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rmAutofit/>
          </a:bodyPr>
          <a:lstStyle>
            <a:lvl1pPr algn="l">
              <a:lnSpc>
                <a:spcPct val="100000"/>
              </a:lnSpc>
              <a:defRPr sz="4800" baseline="0">
                <a:solidFill>
                  <a:schemeClr val="bg1"/>
                </a:solidFill>
                <a:effectLst>
                  <a:outerShdw blurRad="241300" sx="101000" sy="101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key statement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36257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 Alternativ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27E92E2-B66F-49A8-A639-B009FB80E81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5486399" cy="6858000"/>
          </a:xfrm>
          <a:prstGeom prst="rect">
            <a:avLst/>
          </a:prstGeom>
          <a:solidFill>
            <a:srgbClr val="D8DFDE"/>
          </a:solidFill>
        </p:spPr>
        <p:txBody>
          <a:bodyPr wrap="square" tIns="360000" bIns="1368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19641-D30A-4DF2-BE88-21F4A0002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5601" y="2505670"/>
            <a:ext cx="4876800" cy="1846659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100000"/>
              </a:lnSpc>
              <a:defRPr lang="en-US" sz="6000">
                <a:solidFill>
                  <a:schemeClr val="accent1"/>
                </a:solidFill>
              </a:defRPr>
            </a:lvl1pPr>
          </a:lstStyle>
          <a:p>
            <a:pPr marL="0" lvl="0" algn="ctr"/>
            <a:r>
              <a:rPr lang="en-US" dirty="0"/>
              <a:t>Click to add key statement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8FF180-69F1-D9CE-F7AE-C67F44B963FF}"/>
              </a:ext>
            </a:extLst>
          </p:cNvPr>
          <p:cNvSpPr/>
          <p:nvPr userDrawn="1"/>
        </p:nvSpPr>
        <p:spPr>
          <a:xfrm>
            <a:off x="548640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2269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54C43-AE7C-6A78-FB38-0C731C493714}"/>
              </a:ext>
            </a:extLst>
          </p:cNvPr>
          <p:cNvSpPr/>
          <p:nvPr userDrawn="1"/>
        </p:nvSpPr>
        <p:spPr>
          <a:xfrm>
            <a:off x="11582400" y="0"/>
            <a:ext cx="609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DB7B12-48CD-451F-A1A9-30DAE6BA2E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D8DFDE"/>
          </a:solidFill>
        </p:spPr>
        <p:txBody>
          <a:bodyPr wrap="square" tIns="360000" bIns="1368000" anchor="ctr" anchorCtr="0">
            <a:noAutofit/>
          </a:bodyPr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_______________________________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within </a:t>
            </a:r>
            <a:br>
              <a:rPr lang="en-US" dirty="0"/>
            </a:br>
            <a:r>
              <a:rPr lang="en-US" dirty="0"/>
              <a:t>the frame by using the Crop feature in </a:t>
            </a:r>
            <a:br>
              <a:rPr lang="en-US" dirty="0"/>
            </a:br>
            <a:r>
              <a:rPr lang="en-US" dirty="0"/>
              <a:t>the Picture Format tab of the ribbon.</a:t>
            </a:r>
            <a:br>
              <a:rPr lang="en-US" dirty="0"/>
            </a:br>
            <a:r>
              <a:rPr lang="en-US" dirty="0"/>
              <a:t>_______________________________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4A62C-74DF-483B-9317-9F19F96F45A3}"/>
              </a:ext>
            </a:extLst>
          </p:cNvPr>
          <p:cNvSpPr txBox="1"/>
          <p:nvPr userDrawn="1"/>
        </p:nvSpPr>
        <p:spPr>
          <a:xfrm>
            <a:off x="6705601" y="3059668"/>
            <a:ext cx="426720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  <a:spcAft>
                <a:spcPts val="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  <p:sp>
        <p:nvSpPr>
          <p:cNvPr id="4" name="Text Placeholder 30">
            <a:extLst>
              <a:ext uri="{FF2B5EF4-FFF2-40B4-BE49-F238E27FC236}">
                <a16:creationId xmlns:a16="http://schemas.microsoft.com/office/drawing/2014/main" id="{2A7FED29-3BD1-8702-003D-AECEAB4F0291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860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796C24-6670-DA8E-4126-26358670A78B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1219200"/>
            <a:ext cx="6705600" cy="354835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5225830"/>
            <a:ext cx="6705600" cy="97335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attribution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05329-1D2F-EF7C-8F5E-7FE0825D5AF6}"/>
              </a:ext>
            </a:extLst>
          </p:cNvPr>
          <p:cNvSpPr txBox="1"/>
          <p:nvPr userDrawn="1"/>
        </p:nvSpPr>
        <p:spPr>
          <a:xfrm>
            <a:off x="1219200" y="746021"/>
            <a:ext cx="609600" cy="458271"/>
          </a:xfrm>
          <a:custGeom>
            <a:avLst/>
            <a:gdLst>
              <a:gd name="connsiteX0" fmla="*/ 490993 w 543326"/>
              <a:gd name="connsiteY0" fmla="*/ 0 h 408449"/>
              <a:gd name="connsiteX1" fmla="*/ 520879 w 543326"/>
              <a:gd name="connsiteY1" fmla="*/ 1423 h 408449"/>
              <a:gd name="connsiteX2" fmla="*/ 537602 w 543326"/>
              <a:gd name="connsiteY2" fmla="*/ 6760 h 408449"/>
              <a:gd name="connsiteX3" fmla="*/ 543294 w 543326"/>
              <a:gd name="connsiteY3" fmla="*/ 16366 h 408449"/>
              <a:gd name="connsiteX4" fmla="*/ 540092 w 543326"/>
              <a:gd name="connsiteY4" fmla="*/ 29886 h 408449"/>
              <a:gd name="connsiteX5" fmla="*/ 456837 w 543326"/>
              <a:gd name="connsiteY5" fmla="*/ 224149 h 408449"/>
              <a:gd name="connsiteX6" fmla="*/ 456837 w 543326"/>
              <a:gd name="connsiteY6" fmla="*/ 334445 h 408449"/>
              <a:gd name="connsiteX7" fmla="*/ 451500 w 543326"/>
              <a:gd name="connsiteY7" fmla="*/ 373226 h 408449"/>
              <a:gd name="connsiteX8" fmla="*/ 435133 w 543326"/>
              <a:gd name="connsiteY8" fmla="*/ 395641 h 408449"/>
              <a:gd name="connsiteX9" fmla="*/ 406670 w 543326"/>
              <a:gd name="connsiteY9" fmla="*/ 405959 h 408449"/>
              <a:gd name="connsiteX10" fmla="*/ 366466 w 543326"/>
              <a:gd name="connsiteY10" fmla="*/ 408449 h 408449"/>
              <a:gd name="connsiteX11" fmla="*/ 326617 w 543326"/>
              <a:gd name="connsiteY11" fmla="*/ 405959 h 408449"/>
              <a:gd name="connsiteX12" fmla="*/ 299577 w 543326"/>
              <a:gd name="connsiteY12" fmla="*/ 395641 h 408449"/>
              <a:gd name="connsiteX13" fmla="*/ 284278 w 543326"/>
              <a:gd name="connsiteY13" fmla="*/ 373226 h 408449"/>
              <a:gd name="connsiteX14" fmla="*/ 279652 w 543326"/>
              <a:gd name="connsiteY14" fmla="*/ 334445 h 408449"/>
              <a:gd name="connsiteX15" fmla="*/ 282143 w 543326"/>
              <a:gd name="connsiteY15" fmla="*/ 284634 h 408449"/>
              <a:gd name="connsiteX16" fmla="*/ 290326 w 543326"/>
              <a:gd name="connsiteY16" fmla="*/ 241227 h 408449"/>
              <a:gd name="connsiteX17" fmla="*/ 305625 w 543326"/>
              <a:gd name="connsiteY17" fmla="*/ 201378 h 408449"/>
              <a:gd name="connsiteX18" fmla="*/ 328752 w 543326"/>
              <a:gd name="connsiteY18" fmla="*/ 162241 h 408449"/>
              <a:gd name="connsiteX19" fmla="*/ 419123 w 543326"/>
              <a:gd name="connsiteY19" fmla="*/ 26328 h 408449"/>
              <a:gd name="connsiteX20" fmla="*/ 429441 w 543326"/>
              <a:gd name="connsiteY20" fmla="*/ 14232 h 408449"/>
              <a:gd name="connsiteX21" fmla="*/ 442961 w 543326"/>
              <a:gd name="connsiteY21" fmla="*/ 6048 h 408449"/>
              <a:gd name="connsiteX22" fmla="*/ 462529 w 543326"/>
              <a:gd name="connsiteY22" fmla="*/ 1423 h 408449"/>
              <a:gd name="connsiteX23" fmla="*/ 490993 w 543326"/>
              <a:gd name="connsiteY23" fmla="*/ 0 h 408449"/>
              <a:gd name="connsiteX24" fmla="*/ 211340 w 543326"/>
              <a:gd name="connsiteY24" fmla="*/ 0 h 408449"/>
              <a:gd name="connsiteX25" fmla="*/ 241227 w 543326"/>
              <a:gd name="connsiteY25" fmla="*/ 1423 h 408449"/>
              <a:gd name="connsiteX26" fmla="*/ 258305 w 543326"/>
              <a:gd name="connsiteY26" fmla="*/ 6760 h 408449"/>
              <a:gd name="connsiteX27" fmla="*/ 263997 w 543326"/>
              <a:gd name="connsiteY27" fmla="*/ 16366 h 408449"/>
              <a:gd name="connsiteX28" fmla="*/ 261151 w 543326"/>
              <a:gd name="connsiteY28" fmla="*/ 29886 h 408449"/>
              <a:gd name="connsiteX29" fmla="*/ 177184 w 543326"/>
              <a:gd name="connsiteY29" fmla="*/ 224149 h 408449"/>
              <a:gd name="connsiteX30" fmla="*/ 177184 w 543326"/>
              <a:gd name="connsiteY30" fmla="*/ 334445 h 408449"/>
              <a:gd name="connsiteX31" fmla="*/ 171847 w 543326"/>
              <a:gd name="connsiteY31" fmla="*/ 373226 h 408449"/>
              <a:gd name="connsiteX32" fmla="*/ 155481 w 543326"/>
              <a:gd name="connsiteY32" fmla="*/ 395641 h 408449"/>
              <a:gd name="connsiteX33" fmla="*/ 127373 w 543326"/>
              <a:gd name="connsiteY33" fmla="*/ 405959 h 408449"/>
              <a:gd name="connsiteX34" fmla="*/ 86813 w 543326"/>
              <a:gd name="connsiteY34" fmla="*/ 408449 h 408449"/>
              <a:gd name="connsiteX35" fmla="*/ 46964 w 543326"/>
              <a:gd name="connsiteY35" fmla="*/ 405959 h 408449"/>
              <a:gd name="connsiteX36" fmla="*/ 20280 w 543326"/>
              <a:gd name="connsiteY36" fmla="*/ 395641 h 408449"/>
              <a:gd name="connsiteX37" fmla="*/ 4981 w 543326"/>
              <a:gd name="connsiteY37" fmla="*/ 373226 h 408449"/>
              <a:gd name="connsiteX38" fmla="*/ 0 w 543326"/>
              <a:gd name="connsiteY38" fmla="*/ 334445 h 408449"/>
              <a:gd name="connsiteX39" fmla="*/ 2490 w 543326"/>
              <a:gd name="connsiteY39" fmla="*/ 284634 h 408449"/>
              <a:gd name="connsiteX40" fmla="*/ 10673 w 543326"/>
              <a:gd name="connsiteY40" fmla="*/ 241227 h 408449"/>
              <a:gd name="connsiteX41" fmla="*/ 25972 w 543326"/>
              <a:gd name="connsiteY41" fmla="*/ 201378 h 408449"/>
              <a:gd name="connsiteX42" fmla="*/ 49099 w 543326"/>
              <a:gd name="connsiteY42" fmla="*/ 162241 h 408449"/>
              <a:gd name="connsiteX43" fmla="*/ 140182 w 543326"/>
              <a:gd name="connsiteY43" fmla="*/ 26328 h 408449"/>
              <a:gd name="connsiteX44" fmla="*/ 150500 w 543326"/>
              <a:gd name="connsiteY44" fmla="*/ 14232 h 408449"/>
              <a:gd name="connsiteX45" fmla="*/ 164020 w 543326"/>
              <a:gd name="connsiteY45" fmla="*/ 6048 h 408449"/>
              <a:gd name="connsiteX46" fmla="*/ 183588 w 543326"/>
              <a:gd name="connsiteY46" fmla="*/ 1423 h 408449"/>
              <a:gd name="connsiteX47" fmla="*/ 211340 w 543326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6" h="408449">
                <a:moveTo>
                  <a:pt x="490993" y="0"/>
                </a:moveTo>
                <a:cubicBezTo>
                  <a:pt x="503327" y="0"/>
                  <a:pt x="513289" y="474"/>
                  <a:pt x="520879" y="1423"/>
                </a:cubicBezTo>
                <a:cubicBezTo>
                  <a:pt x="528470" y="2372"/>
                  <a:pt x="534044" y="4151"/>
                  <a:pt x="537602" y="6760"/>
                </a:cubicBezTo>
                <a:cubicBezTo>
                  <a:pt x="541160" y="9369"/>
                  <a:pt x="543057" y="12571"/>
                  <a:pt x="543294" y="16366"/>
                </a:cubicBezTo>
                <a:cubicBezTo>
                  <a:pt x="543532" y="20161"/>
                  <a:pt x="542464" y="24668"/>
                  <a:pt x="540092" y="29886"/>
                </a:cubicBezTo>
                <a:lnTo>
                  <a:pt x="456837" y="224149"/>
                </a:lnTo>
                <a:lnTo>
                  <a:pt x="456837" y="334445"/>
                </a:lnTo>
                <a:cubicBezTo>
                  <a:pt x="456837" y="350574"/>
                  <a:pt x="455058" y="363501"/>
                  <a:pt x="451500" y="373226"/>
                </a:cubicBezTo>
                <a:cubicBezTo>
                  <a:pt x="447942" y="382951"/>
                  <a:pt x="442487" y="390423"/>
                  <a:pt x="435133" y="395641"/>
                </a:cubicBezTo>
                <a:cubicBezTo>
                  <a:pt x="427780" y="400859"/>
                  <a:pt x="418293" y="404299"/>
                  <a:pt x="406670" y="405959"/>
                </a:cubicBezTo>
                <a:cubicBezTo>
                  <a:pt x="395048" y="407619"/>
                  <a:pt x="381646" y="408449"/>
                  <a:pt x="366466" y="408449"/>
                </a:cubicBezTo>
                <a:cubicBezTo>
                  <a:pt x="350811" y="408449"/>
                  <a:pt x="337528" y="407619"/>
                  <a:pt x="326617" y="405959"/>
                </a:cubicBezTo>
                <a:cubicBezTo>
                  <a:pt x="315706" y="404299"/>
                  <a:pt x="306692" y="400859"/>
                  <a:pt x="299577" y="395641"/>
                </a:cubicBezTo>
                <a:cubicBezTo>
                  <a:pt x="292461" y="390423"/>
                  <a:pt x="287361" y="382951"/>
                  <a:pt x="284278" y="373226"/>
                </a:cubicBezTo>
                <a:cubicBezTo>
                  <a:pt x="281194" y="363501"/>
                  <a:pt x="279652" y="350574"/>
                  <a:pt x="279652" y="334445"/>
                </a:cubicBezTo>
                <a:cubicBezTo>
                  <a:pt x="279652" y="316418"/>
                  <a:pt x="280482" y="299814"/>
                  <a:pt x="282143" y="284634"/>
                </a:cubicBezTo>
                <a:cubicBezTo>
                  <a:pt x="283803" y="269453"/>
                  <a:pt x="286531" y="254984"/>
                  <a:pt x="290326" y="241227"/>
                </a:cubicBezTo>
                <a:cubicBezTo>
                  <a:pt x="294121" y="227470"/>
                  <a:pt x="299221" y="214187"/>
                  <a:pt x="305625" y="201378"/>
                </a:cubicBezTo>
                <a:cubicBezTo>
                  <a:pt x="312029" y="188570"/>
                  <a:pt x="319738" y="175524"/>
                  <a:pt x="328752" y="162241"/>
                </a:cubicBezTo>
                <a:lnTo>
                  <a:pt x="419123" y="26328"/>
                </a:lnTo>
                <a:cubicBezTo>
                  <a:pt x="422444" y="21585"/>
                  <a:pt x="425883" y="17552"/>
                  <a:pt x="429441" y="14232"/>
                </a:cubicBezTo>
                <a:cubicBezTo>
                  <a:pt x="432999" y="10911"/>
                  <a:pt x="437505" y="8183"/>
                  <a:pt x="442961" y="6048"/>
                </a:cubicBezTo>
                <a:cubicBezTo>
                  <a:pt x="448416" y="3914"/>
                  <a:pt x="454939" y="2372"/>
                  <a:pt x="462529" y="1423"/>
                </a:cubicBezTo>
                <a:cubicBezTo>
                  <a:pt x="470120" y="474"/>
                  <a:pt x="479608" y="0"/>
                  <a:pt x="490993" y="0"/>
                </a:cubicBezTo>
                <a:close/>
                <a:moveTo>
                  <a:pt x="211340" y="0"/>
                </a:moveTo>
                <a:cubicBezTo>
                  <a:pt x="223674" y="0"/>
                  <a:pt x="233637" y="474"/>
                  <a:pt x="241227" y="1423"/>
                </a:cubicBezTo>
                <a:cubicBezTo>
                  <a:pt x="248817" y="2372"/>
                  <a:pt x="254510" y="4151"/>
                  <a:pt x="258305" y="6760"/>
                </a:cubicBezTo>
                <a:cubicBezTo>
                  <a:pt x="262100" y="9369"/>
                  <a:pt x="263997" y="12571"/>
                  <a:pt x="263997" y="16366"/>
                </a:cubicBezTo>
                <a:cubicBezTo>
                  <a:pt x="263997" y="20161"/>
                  <a:pt x="263049" y="24668"/>
                  <a:pt x="261151" y="29886"/>
                </a:cubicBezTo>
                <a:lnTo>
                  <a:pt x="177184" y="224149"/>
                </a:lnTo>
                <a:lnTo>
                  <a:pt x="177184" y="334445"/>
                </a:lnTo>
                <a:cubicBezTo>
                  <a:pt x="177184" y="350574"/>
                  <a:pt x="175405" y="363501"/>
                  <a:pt x="171847" y="373226"/>
                </a:cubicBezTo>
                <a:cubicBezTo>
                  <a:pt x="168289" y="382951"/>
                  <a:pt x="162834" y="390423"/>
                  <a:pt x="155481" y="395641"/>
                </a:cubicBezTo>
                <a:cubicBezTo>
                  <a:pt x="148128" y="400859"/>
                  <a:pt x="138759" y="404299"/>
                  <a:pt x="127373" y="405959"/>
                </a:cubicBezTo>
                <a:cubicBezTo>
                  <a:pt x="115988" y="407619"/>
                  <a:pt x="102468" y="408449"/>
                  <a:pt x="86813" y="408449"/>
                </a:cubicBezTo>
                <a:cubicBezTo>
                  <a:pt x="71158" y="408449"/>
                  <a:pt x="57875" y="407619"/>
                  <a:pt x="46964" y="405959"/>
                </a:cubicBezTo>
                <a:cubicBezTo>
                  <a:pt x="36053" y="404299"/>
                  <a:pt x="27158" y="400859"/>
                  <a:pt x="20280" y="395641"/>
                </a:cubicBezTo>
                <a:cubicBezTo>
                  <a:pt x="13401" y="390423"/>
                  <a:pt x="8301" y="382951"/>
                  <a:pt x="4981" y="373226"/>
                </a:cubicBezTo>
                <a:cubicBezTo>
                  <a:pt x="1660" y="363501"/>
                  <a:pt x="0" y="350574"/>
                  <a:pt x="0" y="334445"/>
                </a:cubicBezTo>
                <a:cubicBezTo>
                  <a:pt x="0" y="316418"/>
                  <a:pt x="830" y="299814"/>
                  <a:pt x="2490" y="284634"/>
                </a:cubicBezTo>
                <a:cubicBezTo>
                  <a:pt x="4151" y="269453"/>
                  <a:pt x="6878" y="254984"/>
                  <a:pt x="10673" y="241227"/>
                </a:cubicBezTo>
                <a:cubicBezTo>
                  <a:pt x="14468" y="227470"/>
                  <a:pt x="19568" y="214187"/>
                  <a:pt x="25972" y="201378"/>
                </a:cubicBezTo>
                <a:cubicBezTo>
                  <a:pt x="32377" y="188570"/>
                  <a:pt x="40086" y="175524"/>
                  <a:pt x="49099" y="162241"/>
                </a:cubicBezTo>
                <a:lnTo>
                  <a:pt x="140182" y="26328"/>
                </a:lnTo>
                <a:cubicBezTo>
                  <a:pt x="143502" y="21585"/>
                  <a:pt x="146942" y="17552"/>
                  <a:pt x="150500" y="14232"/>
                </a:cubicBezTo>
                <a:cubicBezTo>
                  <a:pt x="154058" y="10911"/>
                  <a:pt x="158564" y="8183"/>
                  <a:pt x="164020" y="6048"/>
                </a:cubicBezTo>
                <a:cubicBezTo>
                  <a:pt x="169475" y="3914"/>
                  <a:pt x="175998" y="2372"/>
                  <a:pt x="183588" y="1423"/>
                </a:cubicBezTo>
                <a:cubicBezTo>
                  <a:pt x="191179" y="474"/>
                  <a:pt x="200429" y="0"/>
                  <a:pt x="2113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7613-EC6C-9EFE-D02C-AD5E5C8730A5}"/>
              </a:ext>
            </a:extLst>
          </p:cNvPr>
          <p:cNvSpPr txBox="1"/>
          <p:nvPr userDrawn="1"/>
        </p:nvSpPr>
        <p:spPr>
          <a:xfrm>
            <a:off x="8534399" y="4767559"/>
            <a:ext cx="609601" cy="458271"/>
          </a:xfrm>
          <a:custGeom>
            <a:avLst/>
            <a:gdLst>
              <a:gd name="connsiteX0" fmla="*/ 456514 w 543327"/>
              <a:gd name="connsiteY0" fmla="*/ 0 h 408449"/>
              <a:gd name="connsiteX1" fmla="*/ 496363 w 543327"/>
              <a:gd name="connsiteY1" fmla="*/ 2490 h 408449"/>
              <a:gd name="connsiteX2" fmla="*/ 523047 w 543327"/>
              <a:gd name="connsiteY2" fmla="*/ 12808 h 408449"/>
              <a:gd name="connsiteX3" fmla="*/ 538346 w 543327"/>
              <a:gd name="connsiteY3" fmla="*/ 35223 h 408449"/>
              <a:gd name="connsiteX4" fmla="*/ 543327 w 543327"/>
              <a:gd name="connsiteY4" fmla="*/ 74005 h 408449"/>
              <a:gd name="connsiteX5" fmla="*/ 540837 w 543327"/>
              <a:gd name="connsiteY5" fmla="*/ 123816 h 408449"/>
              <a:gd name="connsiteX6" fmla="*/ 532654 w 543327"/>
              <a:gd name="connsiteY6" fmla="*/ 167222 h 408449"/>
              <a:gd name="connsiteX7" fmla="*/ 517710 w 543327"/>
              <a:gd name="connsiteY7" fmla="*/ 207071 h 408449"/>
              <a:gd name="connsiteX8" fmla="*/ 494228 w 543327"/>
              <a:gd name="connsiteY8" fmla="*/ 246208 h 408449"/>
              <a:gd name="connsiteX9" fmla="*/ 403145 w 543327"/>
              <a:gd name="connsiteY9" fmla="*/ 382121 h 408449"/>
              <a:gd name="connsiteX10" fmla="*/ 392827 w 543327"/>
              <a:gd name="connsiteY10" fmla="*/ 394218 h 408449"/>
              <a:gd name="connsiteX11" fmla="*/ 379307 w 543327"/>
              <a:gd name="connsiteY11" fmla="*/ 402401 h 408449"/>
              <a:gd name="connsiteX12" fmla="*/ 359738 w 543327"/>
              <a:gd name="connsiteY12" fmla="*/ 407026 h 408449"/>
              <a:gd name="connsiteX13" fmla="*/ 331987 w 543327"/>
              <a:gd name="connsiteY13" fmla="*/ 408449 h 408449"/>
              <a:gd name="connsiteX14" fmla="*/ 302100 w 543327"/>
              <a:gd name="connsiteY14" fmla="*/ 407026 h 408449"/>
              <a:gd name="connsiteX15" fmla="*/ 285378 w 543327"/>
              <a:gd name="connsiteY15" fmla="*/ 401689 h 408449"/>
              <a:gd name="connsiteX16" fmla="*/ 279685 w 543327"/>
              <a:gd name="connsiteY16" fmla="*/ 392083 h 408449"/>
              <a:gd name="connsiteX17" fmla="*/ 282176 w 543327"/>
              <a:gd name="connsiteY17" fmla="*/ 377851 h 408449"/>
              <a:gd name="connsiteX18" fmla="*/ 366143 w 543327"/>
              <a:gd name="connsiteY18" fmla="*/ 184300 h 408449"/>
              <a:gd name="connsiteX19" fmla="*/ 366143 w 543327"/>
              <a:gd name="connsiteY19" fmla="*/ 74005 h 408449"/>
              <a:gd name="connsiteX20" fmla="*/ 371480 w 543327"/>
              <a:gd name="connsiteY20" fmla="*/ 35223 h 408449"/>
              <a:gd name="connsiteX21" fmla="*/ 387490 w 543327"/>
              <a:gd name="connsiteY21" fmla="*/ 12808 h 408449"/>
              <a:gd name="connsiteX22" fmla="*/ 415598 w 543327"/>
              <a:gd name="connsiteY22" fmla="*/ 2490 h 408449"/>
              <a:gd name="connsiteX23" fmla="*/ 456514 w 543327"/>
              <a:gd name="connsiteY23" fmla="*/ 0 h 408449"/>
              <a:gd name="connsiteX24" fmla="*/ 177573 w 543327"/>
              <a:gd name="connsiteY24" fmla="*/ 0 h 408449"/>
              <a:gd name="connsiteX25" fmla="*/ 217422 w 543327"/>
              <a:gd name="connsiteY25" fmla="*/ 2490 h 408449"/>
              <a:gd name="connsiteX26" fmla="*/ 244106 w 543327"/>
              <a:gd name="connsiteY26" fmla="*/ 12808 h 408449"/>
              <a:gd name="connsiteX27" fmla="*/ 259405 w 543327"/>
              <a:gd name="connsiteY27" fmla="*/ 35223 h 408449"/>
              <a:gd name="connsiteX28" fmla="*/ 264386 w 543327"/>
              <a:gd name="connsiteY28" fmla="*/ 74005 h 408449"/>
              <a:gd name="connsiteX29" fmla="*/ 261896 w 543327"/>
              <a:gd name="connsiteY29" fmla="*/ 123816 h 408449"/>
              <a:gd name="connsiteX30" fmla="*/ 253713 w 543327"/>
              <a:gd name="connsiteY30" fmla="*/ 167222 h 408449"/>
              <a:gd name="connsiteX31" fmla="*/ 238413 w 543327"/>
              <a:gd name="connsiteY31" fmla="*/ 207071 h 408449"/>
              <a:gd name="connsiteX32" fmla="*/ 215287 w 543327"/>
              <a:gd name="connsiteY32" fmla="*/ 246208 h 408449"/>
              <a:gd name="connsiteX33" fmla="*/ 123493 w 543327"/>
              <a:gd name="connsiteY33" fmla="*/ 382121 h 408449"/>
              <a:gd name="connsiteX34" fmla="*/ 113530 w 543327"/>
              <a:gd name="connsiteY34" fmla="*/ 394218 h 408449"/>
              <a:gd name="connsiteX35" fmla="*/ 99654 w 543327"/>
              <a:gd name="connsiteY35" fmla="*/ 402401 h 408449"/>
              <a:gd name="connsiteX36" fmla="*/ 80442 w 543327"/>
              <a:gd name="connsiteY36" fmla="*/ 407026 h 408449"/>
              <a:gd name="connsiteX37" fmla="*/ 53046 w 543327"/>
              <a:gd name="connsiteY37" fmla="*/ 408449 h 408449"/>
              <a:gd name="connsiteX38" fmla="*/ 22803 w 543327"/>
              <a:gd name="connsiteY38" fmla="*/ 407026 h 408449"/>
              <a:gd name="connsiteX39" fmla="*/ 5725 w 543327"/>
              <a:gd name="connsiteY39" fmla="*/ 401689 h 408449"/>
              <a:gd name="connsiteX40" fmla="*/ 33 w 543327"/>
              <a:gd name="connsiteY40" fmla="*/ 392083 h 408449"/>
              <a:gd name="connsiteX41" fmla="*/ 3235 w 543327"/>
              <a:gd name="connsiteY41" fmla="*/ 377851 h 408449"/>
              <a:gd name="connsiteX42" fmla="*/ 87202 w 543327"/>
              <a:gd name="connsiteY42" fmla="*/ 184300 h 408449"/>
              <a:gd name="connsiteX43" fmla="*/ 87202 w 543327"/>
              <a:gd name="connsiteY43" fmla="*/ 74005 h 408449"/>
              <a:gd name="connsiteX44" fmla="*/ 92183 w 543327"/>
              <a:gd name="connsiteY44" fmla="*/ 35223 h 408449"/>
              <a:gd name="connsiteX45" fmla="*/ 108193 w 543327"/>
              <a:gd name="connsiteY45" fmla="*/ 12808 h 408449"/>
              <a:gd name="connsiteX46" fmla="*/ 136657 w 543327"/>
              <a:gd name="connsiteY46" fmla="*/ 2490 h 408449"/>
              <a:gd name="connsiteX47" fmla="*/ 177573 w 543327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7" h="408449">
                <a:moveTo>
                  <a:pt x="456514" y="0"/>
                </a:moveTo>
                <a:cubicBezTo>
                  <a:pt x="472169" y="0"/>
                  <a:pt x="485452" y="830"/>
                  <a:pt x="496363" y="2490"/>
                </a:cubicBezTo>
                <a:cubicBezTo>
                  <a:pt x="507274" y="4151"/>
                  <a:pt x="516169" y="7590"/>
                  <a:pt x="523047" y="12808"/>
                </a:cubicBezTo>
                <a:cubicBezTo>
                  <a:pt x="529926" y="18027"/>
                  <a:pt x="535026" y="25498"/>
                  <a:pt x="538346" y="35223"/>
                </a:cubicBezTo>
                <a:cubicBezTo>
                  <a:pt x="541667" y="44948"/>
                  <a:pt x="543327" y="57875"/>
                  <a:pt x="543327" y="74005"/>
                </a:cubicBezTo>
                <a:cubicBezTo>
                  <a:pt x="543327" y="92031"/>
                  <a:pt x="542497" y="108635"/>
                  <a:pt x="540837" y="123816"/>
                </a:cubicBezTo>
                <a:cubicBezTo>
                  <a:pt x="539177" y="138996"/>
                  <a:pt x="536449" y="153465"/>
                  <a:pt x="532654" y="167222"/>
                </a:cubicBezTo>
                <a:cubicBezTo>
                  <a:pt x="528859" y="180980"/>
                  <a:pt x="523877" y="194262"/>
                  <a:pt x="517710" y="207071"/>
                </a:cubicBezTo>
                <a:cubicBezTo>
                  <a:pt x="511543" y="219879"/>
                  <a:pt x="503716" y="232925"/>
                  <a:pt x="494228" y="246208"/>
                </a:cubicBezTo>
                <a:lnTo>
                  <a:pt x="403145" y="382121"/>
                </a:lnTo>
                <a:cubicBezTo>
                  <a:pt x="399824" y="386865"/>
                  <a:pt x="396385" y="390897"/>
                  <a:pt x="392827" y="394218"/>
                </a:cubicBezTo>
                <a:cubicBezTo>
                  <a:pt x="389269" y="397538"/>
                  <a:pt x="384763" y="400266"/>
                  <a:pt x="379307" y="402401"/>
                </a:cubicBezTo>
                <a:cubicBezTo>
                  <a:pt x="373852" y="404536"/>
                  <a:pt x="367329" y="406077"/>
                  <a:pt x="359738" y="407026"/>
                </a:cubicBezTo>
                <a:cubicBezTo>
                  <a:pt x="352148" y="407975"/>
                  <a:pt x="342898" y="408449"/>
                  <a:pt x="331987" y="408449"/>
                </a:cubicBezTo>
                <a:cubicBezTo>
                  <a:pt x="319653" y="408449"/>
                  <a:pt x="309690" y="407975"/>
                  <a:pt x="302100" y="407026"/>
                </a:cubicBezTo>
                <a:cubicBezTo>
                  <a:pt x="294510" y="406077"/>
                  <a:pt x="288936" y="404299"/>
                  <a:pt x="285378" y="401689"/>
                </a:cubicBezTo>
                <a:cubicBezTo>
                  <a:pt x="281820" y="399080"/>
                  <a:pt x="279923" y="395878"/>
                  <a:pt x="279685" y="392083"/>
                </a:cubicBezTo>
                <a:cubicBezTo>
                  <a:pt x="279448" y="388288"/>
                  <a:pt x="280278" y="383544"/>
                  <a:pt x="282176" y="377851"/>
                </a:cubicBezTo>
                <a:lnTo>
                  <a:pt x="366143" y="184300"/>
                </a:lnTo>
                <a:lnTo>
                  <a:pt x="366143" y="74005"/>
                </a:lnTo>
                <a:cubicBezTo>
                  <a:pt x="366143" y="57875"/>
                  <a:pt x="367922" y="44948"/>
                  <a:pt x="371480" y="35223"/>
                </a:cubicBezTo>
                <a:cubicBezTo>
                  <a:pt x="375038" y="25498"/>
                  <a:pt x="380374" y="18027"/>
                  <a:pt x="387490" y="12808"/>
                </a:cubicBezTo>
                <a:cubicBezTo>
                  <a:pt x="394606" y="7590"/>
                  <a:pt x="403975" y="4151"/>
                  <a:pt x="415598" y="2490"/>
                </a:cubicBezTo>
                <a:cubicBezTo>
                  <a:pt x="427220" y="830"/>
                  <a:pt x="440859" y="0"/>
                  <a:pt x="456514" y="0"/>
                </a:cubicBezTo>
                <a:close/>
                <a:moveTo>
                  <a:pt x="177573" y="0"/>
                </a:moveTo>
                <a:cubicBezTo>
                  <a:pt x="193228" y="0"/>
                  <a:pt x="206511" y="830"/>
                  <a:pt x="217422" y="2490"/>
                </a:cubicBezTo>
                <a:cubicBezTo>
                  <a:pt x="228333" y="4151"/>
                  <a:pt x="237228" y="7590"/>
                  <a:pt x="244106" y="12808"/>
                </a:cubicBezTo>
                <a:cubicBezTo>
                  <a:pt x="250985" y="18027"/>
                  <a:pt x="256085" y="25498"/>
                  <a:pt x="259405" y="35223"/>
                </a:cubicBezTo>
                <a:cubicBezTo>
                  <a:pt x="262726" y="44948"/>
                  <a:pt x="264386" y="57875"/>
                  <a:pt x="264386" y="74005"/>
                </a:cubicBezTo>
                <a:cubicBezTo>
                  <a:pt x="264386" y="92031"/>
                  <a:pt x="263556" y="108635"/>
                  <a:pt x="261896" y="123816"/>
                </a:cubicBezTo>
                <a:cubicBezTo>
                  <a:pt x="260235" y="138996"/>
                  <a:pt x="257508" y="153465"/>
                  <a:pt x="253713" y="167222"/>
                </a:cubicBezTo>
                <a:cubicBezTo>
                  <a:pt x="249917" y="180980"/>
                  <a:pt x="244818" y="194262"/>
                  <a:pt x="238413" y="207071"/>
                </a:cubicBezTo>
                <a:cubicBezTo>
                  <a:pt x="232009" y="219879"/>
                  <a:pt x="224300" y="232925"/>
                  <a:pt x="215287" y="246208"/>
                </a:cubicBezTo>
                <a:lnTo>
                  <a:pt x="123493" y="382121"/>
                </a:lnTo>
                <a:cubicBezTo>
                  <a:pt x="120646" y="386865"/>
                  <a:pt x="117326" y="390897"/>
                  <a:pt x="113530" y="394218"/>
                </a:cubicBezTo>
                <a:cubicBezTo>
                  <a:pt x="109735" y="397538"/>
                  <a:pt x="105110" y="400266"/>
                  <a:pt x="99654" y="402401"/>
                </a:cubicBezTo>
                <a:cubicBezTo>
                  <a:pt x="94199" y="404536"/>
                  <a:pt x="87795" y="406077"/>
                  <a:pt x="80442" y="407026"/>
                </a:cubicBezTo>
                <a:cubicBezTo>
                  <a:pt x="73089" y="407975"/>
                  <a:pt x="63957" y="408449"/>
                  <a:pt x="53046" y="408449"/>
                </a:cubicBezTo>
                <a:cubicBezTo>
                  <a:pt x="40712" y="408449"/>
                  <a:pt x="30631" y="407975"/>
                  <a:pt x="22803" y="407026"/>
                </a:cubicBezTo>
                <a:cubicBezTo>
                  <a:pt x="14976" y="406077"/>
                  <a:pt x="9283" y="404299"/>
                  <a:pt x="5725" y="401689"/>
                </a:cubicBezTo>
                <a:cubicBezTo>
                  <a:pt x="2167" y="399080"/>
                  <a:pt x="270" y="395878"/>
                  <a:pt x="33" y="392083"/>
                </a:cubicBezTo>
                <a:cubicBezTo>
                  <a:pt x="-204" y="388288"/>
                  <a:pt x="863" y="383544"/>
                  <a:pt x="3235" y="377851"/>
                </a:cubicBezTo>
                <a:lnTo>
                  <a:pt x="87202" y="184300"/>
                </a:lnTo>
                <a:lnTo>
                  <a:pt x="87202" y="74005"/>
                </a:lnTo>
                <a:cubicBezTo>
                  <a:pt x="87202" y="57875"/>
                  <a:pt x="88862" y="44948"/>
                  <a:pt x="92183" y="35223"/>
                </a:cubicBezTo>
                <a:cubicBezTo>
                  <a:pt x="95504" y="25498"/>
                  <a:pt x="100841" y="18027"/>
                  <a:pt x="108193" y="12808"/>
                </a:cubicBezTo>
                <a:cubicBezTo>
                  <a:pt x="115547" y="7590"/>
                  <a:pt x="125034" y="4151"/>
                  <a:pt x="136657" y="2490"/>
                </a:cubicBezTo>
                <a:cubicBezTo>
                  <a:pt x="148279" y="830"/>
                  <a:pt x="161918" y="0"/>
                  <a:pt x="177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9648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9C38F01-C88C-66E4-D496-EE6F4DA6D04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19200" y="2078979"/>
            <a:ext cx="1828800" cy="1828800"/>
          </a:xfrm>
          <a:solidFill>
            <a:srgbClr val="C4D0CD"/>
          </a:solidFill>
        </p:spPr>
        <p:txBody>
          <a:bodyPr lIns="180000" tIns="108000" rIns="180000"/>
          <a:lstStyle>
            <a:lvl1pPr marL="0" indent="0" algn="ctr">
              <a:buNone/>
              <a:defRPr sz="1800"/>
            </a:lvl1pPr>
          </a:lstStyle>
          <a:p>
            <a:r>
              <a:rPr lang="en-GB" dirty="0"/>
              <a:t>Click to add image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96C24-6670-DA8E-4126-26358670A78B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9E1CF1C-7FA2-4710-BBC2-1C5B7B5AB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1" y="1219200"/>
            <a:ext cx="6705600" cy="3548359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lvl1pPr algn="l">
              <a:lnSpc>
                <a:spcPct val="100000"/>
              </a:lnSpc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quote.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F1B5E0-FD79-4230-B3D0-006D6BDCBC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7201" y="5225830"/>
            <a:ext cx="6705600" cy="97335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attribution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05329-1D2F-EF7C-8F5E-7FE0825D5AF6}"/>
              </a:ext>
            </a:extLst>
          </p:cNvPr>
          <p:cNvSpPr txBox="1"/>
          <p:nvPr userDrawn="1"/>
        </p:nvSpPr>
        <p:spPr>
          <a:xfrm>
            <a:off x="3657601" y="746021"/>
            <a:ext cx="609600" cy="458271"/>
          </a:xfrm>
          <a:custGeom>
            <a:avLst/>
            <a:gdLst>
              <a:gd name="connsiteX0" fmla="*/ 490993 w 543326"/>
              <a:gd name="connsiteY0" fmla="*/ 0 h 408449"/>
              <a:gd name="connsiteX1" fmla="*/ 520879 w 543326"/>
              <a:gd name="connsiteY1" fmla="*/ 1423 h 408449"/>
              <a:gd name="connsiteX2" fmla="*/ 537602 w 543326"/>
              <a:gd name="connsiteY2" fmla="*/ 6760 h 408449"/>
              <a:gd name="connsiteX3" fmla="*/ 543294 w 543326"/>
              <a:gd name="connsiteY3" fmla="*/ 16366 h 408449"/>
              <a:gd name="connsiteX4" fmla="*/ 540092 w 543326"/>
              <a:gd name="connsiteY4" fmla="*/ 29886 h 408449"/>
              <a:gd name="connsiteX5" fmla="*/ 456837 w 543326"/>
              <a:gd name="connsiteY5" fmla="*/ 224149 h 408449"/>
              <a:gd name="connsiteX6" fmla="*/ 456837 w 543326"/>
              <a:gd name="connsiteY6" fmla="*/ 334445 h 408449"/>
              <a:gd name="connsiteX7" fmla="*/ 451500 w 543326"/>
              <a:gd name="connsiteY7" fmla="*/ 373226 h 408449"/>
              <a:gd name="connsiteX8" fmla="*/ 435133 w 543326"/>
              <a:gd name="connsiteY8" fmla="*/ 395641 h 408449"/>
              <a:gd name="connsiteX9" fmla="*/ 406670 w 543326"/>
              <a:gd name="connsiteY9" fmla="*/ 405959 h 408449"/>
              <a:gd name="connsiteX10" fmla="*/ 366466 w 543326"/>
              <a:gd name="connsiteY10" fmla="*/ 408449 h 408449"/>
              <a:gd name="connsiteX11" fmla="*/ 326617 w 543326"/>
              <a:gd name="connsiteY11" fmla="*/ 405959 h 408449"/>
              <a:gd name="connsiteX12" fmla="*/ 299577 w 543326"/>
              <a:gd name="connsiteY12" fmla="*/ 395641 h 408449"/>
              <a:gd name="connsiteX13" fmla="*/ 284278 w 543326"/>
              <a:gd name="connsiteY13" fmla="*/ 373226 h 408449"/>
              <a:gd name="connsiteX14" fmla="*/ 279652 w 543326"/>
              <a:gd name="connsiteY14" fmla="*/ 334445 h 408449"/>
              <a:gd name="connsiteX15" fmla="*/ 282143 w 543326"/>
              <a:gd name="connsiteY15" fmla="*/ 284634 h 408449"/>
              <a:gd name="connsiteX16" fmla="*/ 290326 w 543326"/>
              <a:gd name="connsiteY16" fmla="*/ 241227 h 408449"/>
              <a:gd name="connsiteX17" fmla="*/ 305625 w 543326"/>
              <a:gd name="connsiteY17" fmla="*/ 201378 h 408449"/>
              <a:gd name="connsiteX18" fmla="*/ 328752 w 543326"/>
              <a:gd name="connsiteY18" fmla="*/ 162241 h 408449"/>
              <a:gd name="connsiteX19" fmla="*/ 419123 w 543326"/>
              <a:gd name="connsiteY19" fmla="*/ 26328 h 408449"/>
              <a:gd name="connsiteX20" fmla="*/ 429441 w 543326"/>
              <a:gd name="connsiteY20" fmla="*/ 14232 h 408449"/>
              <a:gd name="connsiteX21" fmla="*/ 442961 w 543326"/>
              <a:gd name="connsiteY21" fmla="*/ 6048 h 408449"/>
              <a:gd name="connsiteX22" fmla="*/ 462529 w 543326"/>
              <a:gd name="connsiteY22" fmla="*/ 1423 h 408449"/>
              <a:gd name="connsiteX23" fmla="*/ 490993 w 543326"/>
              <a:gd name="connsiteY23" fmla="*/ 0 h 408449"/>
              <a:gd name="connsiteX24" fmla="*/ 211340 w 543326"/>
              <a:gd name="connsiteY24" fmla="*/ 0 h 408449"/>
              <a:gd name="connsiteX25" fmla="*/ 241227 w 543326"/>
              <a:gd name="connsiteY25" fmla="*/ 1423 h 408449"/>
              <a:gd name="connsiteX26" fmla="*/ 258305 w 543326"/>
              <a:gd name="connsiteY26" fmla="*/ 6760 h 408449"/>
              <a:gd name="connsiteX27" fmla="*/ 263997 w 543326"/>
              <a:gd name="connsiteY27" fmla="*/ 16366 h 408449"/>
              <a:gd name="connsiteX28" fmla="*/ 261151 w 543326"/>
              <a:gd name="connsiteY28" fmla="*/ 29886 h 408449"/>
              <a:gd name="connsiteX29" fmla="*/ 177184 w 543326"/>
              <a:gd name="connsiteY29" fmla="*/ 224149 h 408449"/>
              <a:gd name="connsiteX30" fmla="*/ 177184 w 543326"/>
              <a:gd name="connsiteY30" fmla="*/ 334445 h 408449"/>
              <a:gd name="connsiteX31" fmla="*/ 171847 w 543326"/>
              <a:gd name="connsiteY31" fmla="*/ 373226 h 408449"/>
              <a:gd name="connsiteX32" fmla="*/ 155481 w 543326"/>
              <a:gd name="connsiteY32" fmla="*/ 395641 h 408449"/>
              <a:gd name="connsiteX33" fmla="*/ 127373 w 543326"/>
              <a:gd name="connsiteY33" fmla="*/ 405959 h 408449"/>
              <a:gd name="connsiteX34" fmla="*/ 86813 w 543326"/>
              <a:gd name="connsiteY34" fmla="*/ 408449 h 408449"/>
              <a:gd name="connsiteX35" fmla="*/ 46964 w 543326"/>
              <a:gd name="connsiteY35" fmla="*/ 405959 h 408449"/>
              <a:gd name="connsiteX36" fmla="*/ 20280 w 543326"/>
              <a:gd name="connsiteY36" fmla="*/ 395641 h 408449"/>
              <a:gd name="connsiteX37" fmla="*/ 4981 w 543326"/>
              <a:gd name="connsiteY37" fmla="*/ 373226 h 408449"/>
              <a:gd name="connsiteX38" fmla="*/ 0 w 543326"/>
              <a:gd name="connsiteY38" fmla="*/ 334445 h 408449"/>
              <a:gd name="connsiteX39" fmla="*/ 2490 w 543326"/>
              <a:gd name="connsiteY39" fmla="*/ 284634 h 408449"/>
              <a:gd name="connsiteX40" fmla="*/ 10673 w 543326"/>
              <a:gd name="connsiteY40" fmla="*/ 241227 h 408449"/>
              <a:gd name="connsiteX41" fmla="*/ 25972 w 543326"/>
              <a:gd name="connsiteY41" fmla="*/ 201378 h 408449"/>
              <a:gd name="connsiteX42" fmla="*/ 49099 w 543326"/>
              <a:gd name="connsiteY42" fmla="*/ 162241 h 408449"/>
              <a:gd name="connsiteX43" fmla="*/ 140182 w 543326"/>
              <a:gd name="connsiteY43" fmla="*/ 26328 h 408449"/>
              <a:gd name="connsiteX44" fmla="*/ 150500 w 543326"/>
              <a:gd name="connsiteY44" fmla="*/ 14232 h 408449"/>
              <a:gd name="connsiteX45" fmla="*/ 164020 w 543326"/>
              <a:gd name="connsiteY45" fmla="*/ 6048 h 408449"/>
              <a:gd name="connsiteX46" fmla="*/ 183588 w 543326"/>
              <a:gd name="connsiteY46" fmla="*/ 1423 h 408449"/>
              <a:gd name="connsiteX47" fmla="*/ 211340 w 543326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6" h="408449">
                <a:moveTo>
                  <a:pt x="490993" y="0"/>
                </a:moveTo>
                <a:cubicBezTo>
                  <a:pt x="503327" y="0"/>
                  <a:pt x="513289" y="474"/>
                  <a:pt x="520879" y="1423"/>
                </a:cubicBezTo>
                <a:cubicBezTo>
                  <a:pt x="528470" y="2372"/>
                  <a:pt x="534044" y="4151"/>
                  <a:pt x="537602" y="6760"/>
                </a:cubicBezTo>
                <a:cubicBezTo>
                  <a:pt x="541160" y="9369"/>
                  <a:pt x="543057" y="12571"/>
                  <a:pt x="543294" y="16366"/>
                </a:cubicBezTo>
                <a:cubicBezTo>
                  <a:pt x="543532" y="20161"/>
                  <a:pt x="542464" y="24668"/>
                  <a:pt x="540092" y="29886"/>
                </a:cubicBezTo>
                <a:lnTo>
                  <a:pt x="456837" y="224149"/>
                </a:lnTo>
                <a:lnTo>
                  <a:pt x="456837" y="334445"/>
                </a:lnTo>
                <a:cubicBezTo>
                  <a:pt x="456837" y="350574"/>
                  <a:pt x="455058" y="363501"/>
                  <a:pt x="451500" y="373226"/>
                </a:cubicBezTo>
                <a:cubicBezTo>
                  <a:pt x="447942" y="382951"/>
                  <a:pt x="442487" y="390423"/>
                  <a:pt x="435133" y="395641"/>
                </a:cubicBezTo>
                <a:cubicBezTo>
                  <a:pt x="427780" y="400859"/>
                  <a:pt x="418293" y="404299"/>
                  <a:pt x="406670" y="405959"/>
                </a:cubicBezTo>
                <a:cubicBezTo>
                  <a:pt x="395048" y="407619"/>
                  <a:pt x="381646" y="408449"/>
                  <a:pt x="366466" y="408449"/>
                </a:cubicBezTo>
                <a:cubicBezTo>
                  <a:pt x="350811" y="408449"/>
                  <a:pt x="337528" y="407619"/>
                  <a:pt x="326617" y="405959"/>
                </a:cubicBezTo>
                <a:cubicBezTo>
                  <a:pt x="315706" y="404299"/>
                  <a:pt x="306692" y="400859"/>
                  <a:pt x="299577" y="395641"/>
                </a:cubicBezTo>
                <a:cubicBezTo>
                  <a:pt x="292461" y="390423"/>
                  <a:pt x="287361" y="382951"/>
                  <a:pt x="284278" y="373226"/>
                </a:cubicBezTo>
                <a:cubicBezTo>
                  <a:pt x="281194" y="363501"/>
                  <a:pt x="279652" y="350574"/>
                  <a:pt x="279652" y="334445"/>
                </a:cubicBezTo>
                <a:cubicBezTo>
                  <a:pt x="279652" y="316418"/>
                  <a:pt x="280482" y="299814"/>
                  <a:pt x="282143" y="284634"/>
                </a:cubicBezTo>
                <a:cubicBezTo>
                  <a:pt x="283803" y="269453"/>
                  <a:pt x="286531" y="254984"/>
                  <a:pt x="290326" y="241227"/>
                </a:cubicBezTo>
                <a:cubicBezTo>
                  <a:pt x="294121" y="227470"/>
                  <a:pt x="299221" y="214187"/>
                  <a:pt x="305625" y="201378"/>
                </a:cubicBezTo>
                <a:cubicBezTo>
                  <a:pt x="312029" y="188570"/>
                  <a:pt x="319738" y="175524"/>
                  <a:pt x="328752" y="162241"/>
                </a:cubicBezTo>
                <a:lnTo>
                  <a:pt x="419123" y="26328"/>
                </a:lnTo>
                <a:cubicBezTo>
                  <a:pt x="422444" y="21585"/>
                  <a:pt x="425883" y="17552"/>
                  <a:pt x="429441" y="14232"/>
                </a:cubicBezTo>
                <a:cubicBezTo>
                  <a:pt x="432999" y="10911"/>
                  <a:pt x="437505" y="8183"/>
                  <a:pt x="442961" y="6048"/>
                </a:cubicBezTo>
                <a:cubicBezTo>
                  <a:pt x="448416" y="3914"/>
                  <a:pt x="454939" y="2372"/>
                  <a:pt x="462529" y="1423"/>
                </a:cubicBezTo>
                <a:cubicBezTo>
                  <a:pt x="470120" y="474"/>
                  <a:pt x="479608" y="0"/>
                  <a:pt x="490993" y="0"/>
                </a:cubicBezTo>
                <a:close/>
                <a:moveTo>
                  <a:pt x="211340" y="0"/>
                </a:moveTo>
                <a:cubicBezTo>
                  <a:pt x="223674" y="0"/>
                  <a:pt x="233637" y="474"/>
                  <a:pt x="241227" y="1423"/>
                </a:cubicBezTo>
                <a:cubicBezTo>
                  <a:pt x="248817" y="2372"/>
                  <a:pt x="254510" y="4151"/>
                  <a:pt x="258305" y="6760"/>
                </a:cubicBezTo>
                <a:cubicBezTo>
                  <a:pt x="262100" y="9369"/>
                  <a:pt x="263997" y="12571"/>
                  <a:pt x="263997" y="16366"/>
                </a:cubicBezTo>
                <a:cubicBezTo>
                  <a:pt x="263997" y="20161"/>
                  <a:pt x="263049" y="24668"/>
                  <a:pt x="261151" y="29886"/>
                </a:cubicBezTo>
                <a:lnTo>
                  <a:pt x="177184" y="224149"/>
                </a:lnTo>
                <a:lnTo>
                  <a:pt x="177184" y="334445"/>
                </a:lnTo>
                <a:cubicBezTo>
                  <a:pt x="177184" y="350574"/>
                  <a:pt x="175405" y="363501"/>
                  <a:pt x="171847" y="373226"/>
                </a:cubicBezTo>
                <a:cubicBezTo>
                  <a:pt x="168289" y="382951"/>
                  <a:pt x="162834" y="390423"/>
                  <a:pt x="155481" y="395641"/>
                </a:cubicBezTo>
                <a:cubicBezTo>
                  <a:pt x="148128" y="400859"/>
                  <a:pt x="138759" y="404299"/>
                  <a:pt x="127373" y="405959"/>
                </a:cubicBezTo>
                <a:cubicBezTo>
                  <a:pt x="115988" y="407619"/>
                  <a:pt x="102468" y="408449"/>
                  <a:pt x="86813" y="408449"/>
                </a:cubicBezTo>
                <a:cubicBezTo>
                  <a:pt x="71158" y="408449"/>
                  <a:pt x="57875" y="407619"/>
                  <a:pt x="46964" y="405959"/>
                </a:cubicBezTo>
                <a:cubicBezTo>
                  <a:pt x="36053" y="404299"/>
                  <a:pt x="27158" y="400859"/>
                  <a:pt x="20280" y="395641"/>
                </a:cubicBezTo>
                <a:cubicBezTo>
                  <a:pt x="13401" y="390423"/>
                  <a:pt x="8301" y="382951"/>
                  <a:pt x="4981" y="373226"/>
                </a:cubicBezTo>
                <a:cubicBezTo>
                  <a:pt x="1660" y="363501"/>
                  <a:pt x="0" y="350574"/>
                  <a:pt x="0" y="334445"/>
                </a:cubicBezTo>
                <a:cubicBezTo>
                  <a:pt x="0" y="316418"/>
                  <a:pt x="830" y="299814"/>
                  <a:pt x="2490" y="284634"/>
                </a:cubicBezTo>
                <a:cubicBezTo>
                  <a:pt x="4151" y="269453"/>
                  <a:pt x="6878" y="254984"/>
                  <a:pt x="10673" y="241227"/>
                </a:cubicBezTo>
                <a:cubicBezTo>
                  <a:pt x="14468" y="227470"/>
                  <a:pt x="19568" y="214187"/>
                  <a:pt x="25972" y="201378"/>
                </a:cubicBezTo>
                <a:cubicBezTo>
                  <a:pt x="32377" y="188570"/>
                  <a:pt x="40086" y="175524"/>
                  <a:pt x="49099" y="162241"/>
                </a:cubicBezTo>
                <a:lnTo>
                  <a:pt x="140182" y="26328"/>
                </a:lnTo>
                <a:cubicBezTo>
                  <a:pt x="143502" y="21585"/>
                  <a:pt x="146942" y="17552"/>
                  <a:pt x="150500" y="14232"/>
                </a:cubicBezTo>
                <a:cubicBezTo>
                  <a:pt x="154058" y="10911"/>
                  <a:pt x="158564" y="8183"/>
                  <a:pt x="164020" y="6048"/>
                </a:cubicBezTo>
                <a:cubicBezTo>
                  <a:pt x="169475" y="3914"/>
                  <a:pt x="175998" y="2372"/>
                  <a:pt x="183588" y="1423"/>
                </a:cubicBezTo>
                <a:cubicBezTo>
                  <a:pt x="191179" y="474"/>
                  <a:pt x="200429" y="0"/>
                  <a:pt x="21134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7613-EC6C-9EFE-D02C-AD5E5C8730A5}"/>
              </a:ext>
            </a:extLst>
          </p:cNvPr>
          <p:cNvSpPr txBox="1"/>
          <p:nvPr userDrawn="1"/>
        </p:nvSpPr>
        <p:spPr>
          <a:xfrm>
            <a:off x="10972800" y="4767559"/>
            <a:ext cx="609601" cy="458271"/>
          </a:xfrm>
          <a:custGeom>
            <a:avLst/>
            <a:gdLst>
              <a:gd name="connsiteX0" fmla="*/ 456514 w 543327"/>
              <a:gd name="connsiteY0" fmla="*/ 0 h 408449"/>
              <a:gd name="connsiteX1" fmla="*/ 496363 w 543327"/>
              <a:gd name="connsiteY1" fmla="*/ 2490 h 408449"/>
              <a:gd name="connsiteX2" fmla="*/ 523047 w 543327"/>
              <a:gd name="connsiteY2" fmla="*/ 12808 h 408449"/>
              <a:gd name="connsiteX3" fmla="*/ 538346 w 543327"/>
              <a:gd name="connsiteY3" fmla="*/ 35223 h 408449"/>
              <a:gd name="connsiteX4" fmla="*/ 543327 w 543327"/>
              <a:gd name="connsiteY4" fmla="*/ 74005 h 408449"/>
              <a:gd name="connsiteX5" fmla="*/ 540837 w 543327"/>
              <a:gd name="connsiteY5" fmla="*/ 123816 h 408449"/>
              <a:gd name="connsiteX6" fmla="*/ 532654 w 543327"/>
              <a:gd name="connsiteY6" fmla="*/ 167222 h 408449"/>
              <a:gd name="connsiteX7" fmla="*/ 517710 w 543327"/>
              <a:gd name="connsiteY7" fmla="*/ 207071 h 408449"/>
              <a:gd name="connsiteX8" fmla="*/ 494228 w 543327"/>
              <a:gd name="connsiteY8" fmla="*/ 246208 h 408449"/>
              <a:gd name="connsiteX9" fmla="*/ 403145 w 543327"/>
              <a:gd name="connsiteY9" fmla="*/ 382121 h 408449"/>
              <a:gd name="connsiteX10" fmla="*/ 392827 w 543327"/>
              <a:gd name="connsiteY10" fmla="*/ 394218 h 408449"/>
              <a:gd name="connsiteX11" fmla="*/ 379307 w 543327"/>
              <a:gd name="connsiteY11" fmla="*/ 402401 h 408449"/>
              <a:gd name="connsiteX12" fmla="*/ 359738 w 543327"/>
              <a:gd name="connsiteY12" fmla="*/ 407026 h 408449"/>
              <a:gd name="connsiteX13" fmla="*/ 331987 w 543327"/>
              <a:gd name="connsiteY13" fmla="*/ 408449 h 408449"/>
              <a:gd name="connsiteX14" fmla="*/ 302100 w 543327"/>
              <a:gd name="connsiteY14" fmla="*/ 407026 h 408449"/>
              <a:gd name="connsiteX15" fmla="*/ 285378 w 543327"/>
              <a:gd name="connsiteY15" fmla="*/ 401689 h 408449"/>
              <a:gd name="connsiteX16" fmla="*/ 279685 w 543327"/>
              <a:gd name="connsiteY16" fmla="*/ 392083 h 408449"/>
              <a:gd name="connsiteX17" fmla="*/ 282176 w 543327"/>
              <a:gd name="connsiteY17" fmla="*/ 377851 h 408449"/>
              <a:gd name="connsiteX18" fmla="*/ 366143 w 543327"/>
              <a:gd name="connsiteY18" fmla="*/ 184300 h 408449"/>
              <a:gd name="connsiteX19" fmla="*/ 366143 w 543327"/>
              <a:gd name="connsiteY19" fmla="*/ 74005 h 408449"/>
              <a:gd name="connsiteX20" fmla="*/ 371480 w 543327"/>
              <a:gd name="connsiteY20" fmla="*/ 35223 h 408449"/>
              <a:gd name="connsiteX21" fmla="*/ 387490 w 543327"/>
              <a:gd name="connsiteY21" fmla="*/ 12808 h 408449"/>
              <a:gd name="connsiteX22" fmla="*/ 415598 w 543327"/>
              <a:gd name="connsiteY22" fmla="*/ 2490 h 408449"/>
              <a:gd name="connsiteX23" fmla="*/ 456514 w 543327"/>
              <a:gd name="connsiteY23" fmla="*/ 0 h 408449"/>
              <a:gd name="connsiteX24" fmla="*/ 177573 w 543327"/>
              <a:gd name="connsiteY24" fmla="*/ 0 h 408449"/>
              <a:gd name="connsiteX25" fmla="*/ 217422 w 543327"/>
              <a:gd name="connsiteY25" fmla="*/ 2490 h 408449"/>
              <a:gd name="connsiteX26" fmla="*/ 244106 w 543327"/>
              <a:gd name="connsiteY26" fmla="*/ 12808 h 408449"/>
              <a:gd name="connsiteX27" fmla="*/ 259405 w 543327"/>
              <a:gd name="connsiteY27" fmla="*/ 35223 h 408449"/>
              <a:gd name="connsiteX28" fmla="*/ 264386 w 543327"/>
              <a:gd name="connsiteY28" fmla="*/ 74005 h 408449"/>
              <a:gd name="connsiteX29" fmla="*/ 261896 w 543327"/>
              <a:gd name="connsiteY29" fmla="*/ 123816 h 408449"/>
              <a:gd name="connsiteX30" fmla="*/ 253713 w 543327"/>
              <a:gd name="connsiteY30" fmla="*/ 167222 h 408449"/>
              <a:gd name="connsiteX31" fmla="*/ 238413 w 543327"/>
              <a:gd name="connsiteY31" fmla="*/ 207071 h 408449"/>
              <a:gd name="connsiteX32" fmla="*/ 215287 w 543327"/>
              <a:gd name="connsiteY32" fmla="*/ 246208 h 408449"/>
              <a:gd name="connsiteX33" fmla="*/ 123493 w 543327"/>
              <a:gd name="connsiteY33" fmla="*/ 382121 h 408449"/>
              <a:gd name="connsiteX34" fmla="*/ 113530 w 543327"/>
              <a:gd name="connsiteY34" fmla="*/ 394218 h 408449"/>
              <a:gd name="connsiteX35" fmla="*/ 99654 w 543327"/>
              <a:gd name="connsiteY35" fmla="*/ 402401 h 408449"/>
              <a:gd name="connsiteX36" fmla="*/ 80442 w 543327"/>
              <a:gd name="connsiteY36" fmla="*/ 407026 h 408449"/>
              <a:gd name="connsiteX37" fmla="*/ 53046 w 543327"/>
              <a:gd name="connsiteY37" fmla="*/ 408449 h 408449"/>
              <a:gd name="connsiteX38" fmla="*/ 22803 w 543327"/>
              <a:gd name="connsiteY38" fmla="*/ 407026 h 408449"/>
              <a:gd name="connsiteX39" fmla="*/ 5725 w 543327"/>
              <a:gd name="connsiteY39" fmla="*/ 401689 h 408449"/>
              <a:gd name="connsiteX40" fmla="*/ 33 w 543327"/>
              <a:gd name="connsiteY40" fmla="*/ 392083 h 408449"/>
              <a:gd name="connsiteX41" fmla="*/ 3235 w 543327"/>
              <a:gd name="connsiteY41" fmla="*/ 377851 h 408449"/>
              <a:gd name="connsiteX42" fmla="*/ 87202 w 543327"/>
              <a:gd name="connsiteY42" fmla="*/ 184300 h 408449"/>
              <a:gd name="connsiteX43" fmla="*/ 87202 w 543327"/>
              <a:gd name="connsiteY43" fmla="*/ 74005 h 408449"/>
              <a:gd name="connsiteX44" fmla="*/ 92183 w 543327"/>
              <a:gd name="connsiteY44" fmla="*/ 35223 h 408449"/>
              <a:gd name="connsiteX45" fmla="*/ 108193 w 543327"/>
              <a:gd name="connsiteY45" fmla="*/ 12808 h 408449"/>
              <a:gd name="connsiteX46" fmla="*/ 136657 w 543327"/>
              <a:gd name="connsiteY46" fmla="*/ 2490 h 408449"/>
              <a:gd name="connsiteX47" fmla="*/ 177573 w 543327"/>
              <a:gd name="connsiteY47" fmla="*/ 0 h 40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3327" h="408449">
                <a:moveTo>
                  <a:pt x="456514" y="0"/>
                </a:moveTo>
                <a:cubicBezTo>
                  <a:pt x="472169" y="0"/>
                  <a:pt x="485452" y="830"/>
                  <a:pt x="496363" y="2490"/>
                </a:cubicBezTo>
                <a:cubicBezTo>
                  <a:pt x="507274" y="4151"/>
                  <a:pt x="516169" y="7590"/>
                  <a:pt x="523047" y="12808"/>
                </a:cubicBezTo>
                <a:cubicBezTo>
                  <a:pt x="529926" y="18027"/>
                  <a:pt x="535026" y="25498"/>
                  <a:pt x="538346" y="35223"/>
                </a:cubicBezTo>
                <a:cubicBezTo>
                  <a:pt x="541667" y="44948"/>
                  <a:pt x="543327" y="57875"/>
                  <a:pt x="543327" y="74005"/>
                </a:cubicBezTo>
                <a:cubicBezTo>
                  <a:pt x="543327" y="92031"/>
                  <a:pt x="542497" y="108635"/>
                  <a:pt x="540837" y="123816"/>
                </a:cubicBezTo>
                <a:cubicBezTo>
                  <a:pt x="539177" y="138996"/>
                  <a:pt x="536449" y="153465"/>
                  <a:pt x="532654" y="167222"/>
                </a:cubicBezTo>
                <a:cubicBezTo>
                  <a:pt x="528859" y="180980"/>
                  <a:pt x="523877" y="194262"/>
                  <a:pt x="517710" y="207071"/>
                </a:cubicBezTo>
                <a:cubicBezTo>
                  <a:pt x="511543" y="219879"/>
                  <a:pt x="503716" y="232925"/>
                  <a:pt x="494228" y="246208"/>
                </a:cubicBezTo>
                <a:lnTo>
                  <a:pt x="403145" y="382121"/>
                </a:lnTo>
                <a:cubicBezTo>
                  <a:pt x="399824" y="386865"/>
                  <a:pt x="396385" y="390897"/>
                  <a:pt x="392827" y="394218"/>
                </a:cubicBezTo>
                <a:cubicBezTo>
                  <a:pt x="389269" y="397538"/>
                  <a:pt x="384763" y="400266"/>
                  <a:pt x="379307" y="402401"/>
                </a:cubicBezTo>
                <a:cubicBezTo>
                  <a:pt x="373852" y="404536"/>
                  <a:pt x="367329" y="406077"/>
                  <a:pt x="359738" y="407026"/>
                </a:cubicBezTo>
                <a:cubicBezTo>
                  <a:pt x="352148" y="407975"/>
                  <a:pt x="342898" y="408449"/>
                  <a:pt x="331987" y="408449"/>
                </a:cubicBezTo>
                <a:cubicBezTo>
                  <a:pt x="319653" y="408449"/>
                  <a:pt x="309690" y="407975"/>
                  <a:pt x="302100" y="407026"/>
                </a:cubicBezTo>
                <a:cubicBezTo>
                  <a:pt x="294510" y="406077"/>
                  <a:pt x="288936" y="404299"/>
                  <a:pt x="285378" y="401689"/>
                </a:cubicBezTo>
                <a:cubicBezTo>
                  <a:pt x="281820" y="399080"/>
                  <a:pt x="279923" y="395878"/>
                  <a:pt x="279685" y="392083"/>
                </a:cubicBezTo>
                <a:cubicBezTo>
                  <a:pt x="279448" y="388288"/>
                  <a:pt x="280278" y="383544"/>
                  <a:pt x="282176" y="377851"/>
                </a:cubicBezTo>
                <a:lnTo>
                  <a:pt x="366143" y="184300"/>
                </a:lnTo>
                <a:lnTo>
                  <a:pt x="366143" y="74005"/>
                </a:lnTo>
                <a:cubicBezTo>
                  <a:pt x="366143" y="57875"/>
                  <a:pt x="367922" y="44948"/>
                  <a:pt x="371480" y="35223"/>
                </a:cubicBezTo>
                <a:cubicBezTo>
                  <a:pt x="375038" y="25498"/>
                  <a:pt x="380374" y="18027"/>
                  <a:pt x="387490" y="12808"/>
                </a:cubicBezTo>
                <a:cubicBezTo>
                  <a:pt x="394606" y="7590"/>
                  <a:pt x="403975" y="4151"/>
                  <a:pt x="415598" y="2490"/>
                </a:cubicBezTo>
                <a:cubicBezTo>
                  <a:pt x="427220" y="830"/>
                  <a:pt x="440859" y="0"/>
                  <a:pt x="456514" y="0"/>
                </a:cubicBezTo>
                <a:close/>
                <a:moveTo>
                  <a:pt x="177573" y="0"/>
                </a:moveTo>
                <a:cubicBezTo>
                  <a:pt x="193228" y="0"/>
                  <a:pt x="206511" y="830"/>
                  <a:pt x="217422" y="2490"/>
                </a:cubicBezTo>
                <a:cubicBezTo>
                  <a:pt x="228333" y="4151"/>
                  <a:pt x="237228" y="7590"/>
                  <a:pt x="244106" y="12808"/>
                </a:cubicBezTo>
                <a:cubicBezTo>
                  <a:pt x="250985" y="18027"/>
                  <a:pt x="256085" y="25498"/>
                  <a:pt x="259405" y="35223"/>
                </a:cubicBezTo>
                <a:cubicBezTo>
                  <a:pt x="262726" y="44948"/>
                  <a:pt x="264386" y="57875"/>
                  <a:pt x="264386" y="74005"/>
                </a:cubicBezTo>
                <a:cubicBezTo>
                  <a:pt x="264386" y="92031"/>
                  <a:pt x="263556" y="108635"/>
                  <a:pt x="261896" y="123816"/>
                </a:cubicBezTo>
                <a:cubicBezTo>
                  <a:pt x="260235" y="138996"/>
                  <a:pt x="257508" y="153465"/>
                  <a:pt x="253713" y="167222"/>
                </a:cubicBezTo>
                <a:cubicBezTo>
                  <a:pt x="249917" y="180980"/>
                  <a:pt x="244818" y="194262"/>
                  <a:pt x="238413" y="207071"/>
                </a:cubicBezTo>
                <a:cubicBezTo>
                  <a:pt x="232009" y="219879"/>
                  <a:pt x="224300" y="232925"/>
                  <a:pt x="215287" y="246208"/>
                </a:cubicBezTo>
                <a:lnTo>
                  <a:pt x="123493" y="382121"/>
                </a:lnTo>
                <a:cubicBezTo>
                  <a:pt x="120646" y="386865"/>
                  <a:pt x="117326" y="390897"/>
                  <a:pt x="113530" y="394218"/>
                </a:cubicBezTo>
                <a:cubicBezTo>
                  <a:pt x="109735" y="397538"/>
                  <a:pt x="105110" y="400266"/>
                  <a:pt x="99654" y="402401"/>
                </a:cubicBezTo>
                <a:cubicBezTo>
                  <a:pt x="94199" y="404536"/>
                  <a:pt x="87795" y="406077"/>
                  <a:pt x="80442" y="407026"/>
                </a:cubicBezTo>
                <a:cubicBezTo>
                  <a:pt x="73089" y="407975"/>
                  <a:pt x="63957" y="408449"/>
                  <a:pt x="53046" y="408449"/>
                </a:cubicBezTo>
                <a:cubicBezTo>
                  <a:pt x="40712" y="408449"/>
                  <a:pt x="30631" y="407975"/>
                  <a:pt x="22803" y="407026"/>
                </a:cubicBezTo>
                <a:cubicBezTo>
                  <a:pt x="14976" y="406077"/>
                  <a:pt x="9283" y="404299"/>
                  <a:pt x="5725" y="401689"/>
                </a:cubicBezTo>
                <a:cubicBezTo>
                  <a:pt x="2167" y="399080"/>
                  <a:pt x="270" y="395878"/>
                  <a:pt x="33" y="392083"/>
                </a:cubicBezTo>
                <a:cubicBezTo>
                  <a:pt x="-204" y="388288"/>
                  <a:pt x="863" y="383544"/>
                  <a:pt x="3235" y="377851"/>
                </a:cubicBezTo>
                <a:lnTo>
                  <a:pt x="87202" y="184300"/>
                </a:lnTo>
                <a:lnTo>
                  <a:pt x="87202" y="74005"/>
                </a:lnTo>
                <a:cubicBezTo>
                  <a:pt x="87202" y="57875"/>
                  <a:pt x="88862" y="44948"/>
                  <a:pt x="92183" y="35223"/>
                </a:cubicBezTo>
                <a:cubicBezTo>
                  <a:pt x="95504" y="25498"/>
                  <a:pt x="100841" y="18027"/>
                  <a:pt x="108193" y="12808"/>
                </a:cubicBezTo>
                <a:cubicBezTo>
                  <a:pt x="115547" y="7590"/>
                  <a:pt x="125034" y="4151"/>
                  <a:pt x="136657" y="2490"/>
                </a:cubicBezTo>
                <a:cubicBezTo>
                  <a:pt x="148279" y="830"/>
                  <a:pt x="161918" y="0"/>
                  <a:pt x="1775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endParaRPr lang="en-US" sz="11500" b="1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26362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67A6BD22-A0FD-E747-A45C-6A8FB5227CDB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735533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96">
            <a:extLst>
              <a:ext uri="{FF2B5EF4-FFF2-40B4-BE49-F238E27FC236}">
                <a16:creationId xmlns:a16="http://schemas.microsoft.com/office/drawing/2014/main" id="{EC615CB5-4947-47D0-B400-A69B3468C4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541963"/>
            <a:ext cx="6705599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40B35679-83CF-4DE2-BCA6-286802F6502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922060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3141000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4357201"/>
            <a:ext cx="5791198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2D347-F52F-43C1-87F8-DDC9498C0F3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0" y="1906500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A674ED9-5FA4-4FE1-86F0-863ECF4F5C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0" y="3124201"/>
            <a:ext cx="609599" cy="609599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1651B7-FA29-4E69-8977-501BC13BB59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4340402"/>
            <a:ext cx="609599" cy="609599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653712-A247-D64C-1DBA-F05D2671F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402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96">
            <a:extLst>
              <a:ext uri="{FF2B5EF4-FFF2-40B4-BE49-F238E27FC236}">
                <a16:creationId xmlns:a16="http://schemas.microsoft.com/office/drawing/2014/main" id="{EA0CACC8-E0A6-4BD0-B30E-E2F76A3686F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800" y="5539988"/>
            <a:ext cx="6705600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DA75641-709C-423B-B1F0-AD4EF905E59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768551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685286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3598200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91200" y="4512600"/>
            <a:ext cx="5791200" cy="576000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A405DB1E-6924-443C-A8B8-FFCED6D0440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6800" y="1751751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620A9FC-75F4-4534-8E23-737EFB4DB02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876800" y="2668486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0C7DB09-B358-4330-A556-6A32306FB6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76800" y="3581400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7F83E1A-C572-414D-B749-C4B0072E45A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6800" y="4495800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A47C52-FB27-86CD-F04A-AE8DE1BB81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497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6">
            <a:extLst>
              <a:ext uri="{FF2B5EF4-FFF2-40B4-BE49-F238E27FC236}">
                <a16:creationId xmlns:a16="http://schemas.microsoft.com/office/drawing/2014/main" id="{5F6A1124-9F09-4D7A-B563-659BB17D0B1A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4876799" y="5541963"/>
            <a:ext cx="6705601" cy="657225"/>
          </a:xfrm>
        </p:spPr>
        <p:txBody>
          <a:bodyPr lIns="0" tIns="0" rIns="0" bIns="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CC698-5F0A-4A1C-B64E-2817FBBB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06F2FD5-F128-4C4F-BF0A-3F6CBBABE38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" y="0"/>
            <a:ext cx="4267199" cy="685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vert="horz" wrap="square" lIns="396000" tIns="612000" rIns="576000" bIns="1368000" rtlCol="0" anchor="ctr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lang="en-US" sz="1600" b="1" dirty="0"/>
            </a:lvl1pPr>
          </a:lstStyle>
          <a:p>
            <a:r>
              <a:rPr lang="en-US" dirty="0"/>
              <a:t>_____________________________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 add a brand image here:</a:t>
            </a:r>
            <a:br>
              <a:rPr lang="en-US" dirty="0"/>
            </a:br>
            <a:r>
              <a:rPr lang="en-US" dirty="0"/>
              <a:t>Select this placeholder and click </a:t>
            </a:r>
            <a:br>
              <a:rPr lang="en-US" dirty="0"/>
            </a:br>
            <a:r>
              <a:rPr lang="en-US" dirty="0"/>
              <a:t>Brand Pictures in </a:t>
            </a:r>
            <a:r>
              <a:rPr lang="en-US" dirty="0" err="1"/>
              <a:t>BrandIn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Clicking the icon will insert an </a:t>
            </a:r>
            <a:br>
              <a:rPr lang="en-US" dirty="0"/>
            </a:br>
            <a:r>
              <a:rPr lang="en-US" dirty="0"/>
              <a:t>image from your own files.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image can then be scaled </a:t>
            </a:r>
            <a:br>
              <a:rPr lang="en-US" dirty="0"/>
            </a:br>
            <a:r>
              <a:rPr lang="en-US" dirty="0"/>
              <a:t>within the frame by using the </a:t>
            </a:r>
            <a:br>
              <a:rPr lang="en-US" dirty="0"/>
            </a:br>
            <a:r>
              <a:rPr lang="en-US" dirty="0"/>
              <a:t>Crop feature in the Picture Format</a:t>
            </a:r>
            <a:br>
              <a:rPr lang="en-US" dirty="0"/>
            </a:br>
            <a:r>
              <a:rPr lang="en-US" dirty="0"/>
              <a:t>tab of the ribbon.</a:t>
            </a:r>
            <a:br>
              <a:rPr lang="en-US" dirty="0"/>
            </a:br>
            <a:r>
              <a:rPr lang="en-US" dirty="0"/>
              <a:t>_____________________________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560C9-DF52-45CA-87E0-E0A1940555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91200" y="1614113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530C-C25D-41F5-8CBD-274088C9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73010FE-DD71-4076-8A5D-D08E5CA3F63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791200" y="2377735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34A02FB3-913D-4DFD-A345-FDDE4BA12BB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91200" y="3141357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6F61F16-916C-41D6-93C0-D26547A83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91200" y="3904979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E299348-94D5-4256-BE1F-91C31CCEE9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91200" y="4668603"/>
            <a:ext cx="5791199" cy="5760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FA643F8-1A02-4F8A-A364-9AE565DF5EA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876800" y="1597313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13713115-FE34-4B39-AFA3-10C74633748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76800" y="2358570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CE34AE4-68D5-46DB-AD84-2C32865C63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76800" y="3122063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7AC357D-474A-4C79-9824-ECFF8F3FFD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76800" y="3883320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95DEB97F-2B12-42B1-94DB-0EF97C477C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876800" y="4651803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98B9145-89B6-BF4B-242D-0153106E7C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6800" y="401638"/>
            <a:ext cx="67055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8234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D79329-DEE2-6B5B-9C1F-745C3F4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A696F-FE62-7DC6-CF45-AC2C07C7F1E1}"/>
              </a:ext>
            </a:extLst>
          </p:cNvPr>
          <p:cNvSpPr/>
          <p:nvPr userDrawn="1"/>
        </p:nvSpPr>
        <p:spPr>
          <a:xfrm>
            <a:off x="0" y="0"/>
            <a:ext cx="60960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CFFF0-7218-4B33-8DFC-E37157D92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9199" y="1847640"/>
            <a:ext cx="10363199" cy="3162720"/>
          </a:xfrm>
          <a:prstGeom prst="rect">
            <a:avLst/>
          </a:prstGeom>
          <a:noFill/>
        </p:spPr>
        <p:txBody>
          <a:bodyPr lIns="576000" rIns="576000" anchor="ctr" anchorCtr="0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key statement</a:t>
            </a:r>
          </a:p>
        </p:txBody>
      </p:sp>
      <p:sp>
        <p:nvSpPr>
          <p:cNvPr id="6" name="Text Placeholder 30">
            <a:extLst>
              <a:ext uri="{FF2B5EF4-FFF2-40B4-BE49-F238E27FC236}">
                <a16:creationId xmlns:a16="http://schemas.microsoft.com/office/drawing/2014/main" id="{5D26F7D8-035B-2F1A-15EB-A70A1725659A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72FF70-061B-854A-B511-EE108BDB1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80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96">
            <a:extLst>
              <a:ext uri="{FF2B5EF4-FFF2-40B4-BE49-F238E27FC236}">
                <a16:creationId xmlns:a16="http://schemas.microsoft.com/office/drawing/2014/main" id="{0AEE188C-F765-43DC-982D-6659ECB23541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tIns="0" r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1" y="1702276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24001" y="2613773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4001" y="3525270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24001" y="4436767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1" y="5348264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19999" y="1702276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19999" y="2613773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9999" y="3525270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9" y="4436767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19999" y="5348264"/>
            <a:ext cx="3962399" cy="618672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05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05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705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705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05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8C46D-1CDC-84FE-8F70-284EF7D57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7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9503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Poi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14348663-4319-4C79-B6B2-A03D4D4B5FE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389D6A8-8E5C-4277-8893-0A9C079431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71600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874EA9-D333-4FE9-8140-0BC9274C46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1600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5478868-AD6E-4BF2-A5D5-4419F0FE3D7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1600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B341191-B235-4FEE-8692-7439683F49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71600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2EA25F2-ECC7-41D2-B459-804B882ADE7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71600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31393DB-8371-4387-A8EC-2615FF130DF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133083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99783B38-5869-4574-94FE-E400012AFAD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33083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5568D9C-380F-4EA2-A943-1561234300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33083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AF94A476-3E40-44D5-849D-9149AE38EF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33083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D4BA337-FE74-4504-AED8-E2CC58C591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05740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C4498E7-85C7-4EBC-8FD5-08BDE47C7D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600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9993301-BB5C-4073-82B0-2E2A86C582B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600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867C4299-E81F-47CC-8EFA-DE7F90F2A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9600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DF92FE5A-57F1-4CA6-B785-65C9290E4C5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9600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C3D325C-591F-418A-8501-373F5B47CED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9600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E959E3-A230-4A45-A44D-0D2600F04D7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371082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230A569-D2BE-47C9-B23B-242F9BCE4D3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371082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39DA513-4AAC-49D0-8CF4-9D051E2AF09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71082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937A5709-9C0F-4D22-8682-F42BE67C6E0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371082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E7ECA727-3B31-4369-859E-288CA12C15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371082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66D5D0B-8507-41D4-B07A-4D81EA4DF8D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27431" y="1706812"/>
            <a:ext cx="609600" cy="609600"/>
          </a:xfrm>
          <a:prstGeom prst="ellipse">
            <a:avLst/>
          </a:prstGeom>
          <a:solidFill>
            <a:schemeClr val="accent2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6AA8459-802A-4E1F-B3C2-5F7D48D6176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89432" y="1706812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B072082-F611-45F4-9707-131025E159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27431" y="2619443"/>
            <a:ext cx="609600" cy="609600"/>
          </a:xfrm>
          <a:prstGeom prst="ellipse">
            <a:avLst/>
          </a:prstGeom>
          <a:solidFill>
            <a:schemeClr val="accent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BA81CD7D-79E5-4A02-918A-AA4E603045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89432" y="2619443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7C86CC8-847B-4B3C-896A-7251C406355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27431" y="3532074"/>
            <a:ext cx="609600" cy="609600"/>
          </a:xfrm>
          <a:prstGeom prst="ellipse">
            <a:avLst/>
          </a:prstGeom>
          <a:solidFill>
            <a:schemeClr val="accent3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3E23F247-51F4-4A6E-96AF-5D5EA047E63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889432" y="3532074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E9973869-3F65-4CBC-AE60-4DB14F89BC2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127431" y="4444705"/>
            <a:ext cx="609600" cy="609600"/>
          </a:xfrm>
          <a:prstGeom prst="ellipse">
            <a:avLst/>
          </a:prstGeom>
          <a:solidFill>
            <a:schemeClr val="tx1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5">
            <a:extLst>
              <a:ext uri="{FF2B5EF4-FFF2-40B4-BE49-F238E27FC236}">
                <a16:creationId xmlns:a16="http://schemas.microsoft.com/office/drawing/2014/main" id="{D77C0CF7-146D-42B3-A853-A86442F488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889432" y="4444705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/>
              <a:t>Click to add item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BCA8B1CC-0D3D-4149-8BBC-DCA9258CD40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8127431" y="5357336"/>
            <a:ext cx="609600" cy="609600"/>
          </a:xfrm>
          <a:prstGeom prst="ellipse">
            <a:avLst/>
          </a:prstGeom>
          <a:solidFill>
            <a:srgbClr val="D8DFDE"/>
          </a:solidFill>
        </p:spPr>
        <p:txBody>
          <a:bodyPr wrap="none" bIns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9ED415F2-FE91-45A2-90CA-FD24FBE2066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89432" y="5357336"/>
            <a:ext cx="2692115" cy="609600"/>
          </a:xfrm>
        </p:spPr>
        <p:txBody>
          <a:bodyPr bIns="0" anchor="ctr" anchorCtr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en-US" dirty="0"/>
              <a:t>Click to add item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1C908-772C-2C85-0826-8BEB74003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799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6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4F00B38B-C25C-3A44-ACA0-371764ACD89F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38042380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Numbered 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417758-BEA0-8420-BFE3-8DCADBD82F44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13777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2504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1231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9958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4868523"/>
            <a:ext cx="5486399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Delete items as needed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158" y="13960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6802" y="22687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6802" y="31414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2" y="40141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2" y="4886889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1BAEDD-5CFC-8A7E-EBA9-4C210BFBB09F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94839-4297-4B2C-9E5E-9464FC4D3472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5395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CD8CF5-4E47-A043-B226-76001EF5E10A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D1584-DE2E-3E29-5277-526BF3D5340E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B04FC-C558-9D9C-44CA-215EF2B47E86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Item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8800" y="13777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Item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22504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Item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31231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Item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39958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Item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48685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3" name="#1">
            <a:extLst>
              <a:ext uri="{FF2B5EF4-FFF2-40B4-BE49-F238E27FC236}">
                <a16:creationId xmlns:a16="http://schemas.microsoft.com/office/drawing/2014/main" id="{EEFFE13B-7B99-487A-87CD-BD496112F16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79157" y="1397266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4" name="#2">
            <a:extLst>
              <a:ext uri="{FF2B5EF4-FFF2-40B4-BE49-F238E27FC236}">
                <a16:creationId xmlns:a16="http://schemas.microsoft.com/office/drawing/2014/main" id="{AA3DE202-796A-4A7F-BC20-0327D16A52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76801" y="2269672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5" name="#3">
            <a:extLst>
              <a:ext uri="{FF2B5EF4-FFF2-40B4-BE49-F238E27FC236}">
                <a16:creationId xmlns:a16="http://schemas.microsoft.com/office/drawing/2014/main" id="{1653EFEB-6F6D-43AA-A743-2A76CFC4E9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76801" y="314207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6" name="#4">
            <a:extLst>
              <a:ext uri="{FF2B5EF4-FFF2-40B4-BE49-F238E27FC236}">
                <a16:creationId xmlns:a16="http://schemas.microsoft.com/office/drawing/2014/main" id="{23FDDDB5-9B5D-41A1-82EB-94A01BBEE7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876801" y="4014484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#5">
            <a:extLst>
              <a:ext uri="{FF2B5EF4-FFF2-40B4-BE49-F238E27FC236}">
                <a16:creationId xmlns:a16="http://schemas.microsoft.com/office/drawing/2014/main" id="{7B451C41-DD76-4869-B434-D7FD651EE6F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76801" y="488688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#1">
            <a:extLst>
              <a:ext uri="{FF2B5EF4-FFF2-40B4-BE49-F238E27FC236}">
                <a16:creationId xmlns:a16="http://schemas.microsoft.com/office/drawing/2014/main" id="{D712D594-9838-406B-A423-AF4DD95756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82000" y="1397266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Item 1">
            <a:extLst>
              <a:ext uri="{FF2B5EF4-FFF2-40B4-BE49-F238E27FC236}">
                <a16:creationId xmlns:a16="http://schemas.microsoft.com/office/drawing/2014/main" id="{E6CEC2E2-69F8-4E94-8A78-4CB2C44BE2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42638" y="13777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#2">
            <a:extLst>
              <a:ext uri="{FF2B5EF4-FFF2-40B4-BE49-F238E27FC236}">
                <a16:creationId xmlns:a16="http://schemas.microsoft.com/office/drawing/2014/main" id="{9C539EB1-7CB2-4B63-A266-4C0098CBF34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2000" y="2269672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Item 2">
            <a:extLst>
              <a:ext uri="{FF2B5EF4-FFF2-40B4-BE49-F238E27FC236}">
                <a16:creationId xmlns:a16="http://schemas.microsoft.com/office/drawing/2014/main" id="{AD0564E3-8F86-49E2-84DB-5271D2B5D0F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42638" y="22504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#3">
            <a:extLst>
              <a:ext uri="{FF2B5EF4-FFF2-40B4-BE49-F238E27FC236}">
                <a16:creationId xmlns:a16="http://schemas.microsoft.com/office/drawing/2014/main" id="{468DB777-D486-47FF-8915-A1BD7EAB2E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0" y="314207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8" name="Item 3">
            <a:extLst>
              <a:ext uri="{FF2B5EF4-FFF2-40B4-BE49-F238E27FC236}">
                <a16:creationId xmlns:a16="http://schemas.microsoft.com/office/drawing/2014/main" id="{1F101C97-3320-4673-B65E-60BE340BE2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2638" y="31231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9" name="#4">
            <a:extLst>
              <a:ext uri="{FF2B5EF4-FFF2-40B4-BE49-F238E27FC236}">
                <a16:creationId xmlns:a16="http://schemas.microsoft.com/office/drawing/2014/main" id="{10E34633-765D-4D5E-8A35-2F58A27D67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382000" y="4014484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0" name="Item 4">
            <a:extLst>
              <a:ext uri="{FF2B5EF4-FFF2-40B4-BE49-F238E27FC236}">
                <a16:creationId xmlns:a16="http://schemas.microsoft.com/office/drawing/2014/main" id="{BE74248F-3763-4D40-BD11-9233C6D6F7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2638" y="39958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#5">
            <a:extLst>
              <a:ext uri="{FF2B5EF4-FFF2-40B4-BE49-F238E27FC236}">
                <a16:creationId xmlns:a16="http://schemas.microsoft.com/office/drawing/2014/main" id="{8C35DA81-F9B8-4AF3-BB7D-CB9A25260F0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82000" y="4886888"/>
            <a:ext cx="609599" cy="609599"/>
          </a:xfrm>
          <a:prstGeom prst="ellipse">
            <a:avLst/>
          </a:prstGeom>
          <a:solidFill>
            <a:schemeClr val="accent1"/>
          </a:solidFill>
        </p:spPr>
        <p:txBody>
          <a:bodyPr wrap="non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2" name="Item 5">
            <a:extLst>
              <a:ext uri="{FF2B5EF4-FFF2-40B4-BE49-F238E27FC236}">
                <a16:creationId xmlns:a16="http://schemas.microsoft.com/office/drawing/2014/main" id="{1E2B1BEC-0BC1-49C0-9CFD-6FC1D63EB6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42638" y="4868523"/>
            <a:ext cx="2438400" cy="6463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Delete items as needed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7623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FF99C-677F-6CCC-96DF-B9FFF30E5BA7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9B219-1E94-7054-C344-988D43A2F2C6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1C63F-9159-B0A0-E328-9A43A435C192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9156" y="1488522"/>
            <a:ext cx="6703241" cy="424732"/>
          </a:xfrm>
          <a:noFill/>
          <a:ln w="12700"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9156" y="23612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9156" y="32339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9156" y="41066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9156" y="4979322"/>
            <a:ext cx="6703241" cy="424732"/>
          </a:xfrm>
          <a:noFill/>
          <a:ln>
            <a:noFill/>
          </a:ln>
          <a:effectLst/>
        </p:spPr>
        <p:txBody>
          <a:bodyPr lIns="0" rIns="0" anchor="ctr" anchorCtr="0"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35249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Point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F862C7-016C-487C-A2DE-DA5794F6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65839B-4648-3E32-D8EF-46628E284EB6}"/>
              </a:ext>
            </a:extLst>
          </p:cNvPr>
          <p:cNvSpPr/>
          <p:nvPr userDrawn="1"/>
        </p:nvSpPr>
        <p:spPr>
          <a:xfrm>
            <a:off x="-2356" y="0"/>
            <a:ext cx="61195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D23A4F-804E-0578-B208-3DA49BE29974}"/>
              </a:ext>
            </a:extLst>
          </p:cNvPr>
          <p:cNvSpPr/>
          <p:nvPr userDrawn="1"/>
        </p:nvSpPr>
        <p:spPr>
          <a:xfrm>
            <a:off x="609600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CC52F-FE4A-E728-9592-09099EF0FC10}"/>
              </a:ext>
            </a:extLst>
          </p:cNvPr>
          <p:cNvSpPr txBox="1"/>
          <p:nvPr userDrawn="1"/>
        </p:nvSpPr>
        <p:spPr>
          <a:xfrm>
            <a:off x="1219201" y="1377723"/>
            <a:ext cx="24384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6869-948B-479F-A153-EECB535C0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5B98A680-6773-43B0-954D-2C033446C3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6800" y="14885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88A5D62-B6BA-4488-A4CD-0D84437AB1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6800" y="23612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28CF371-6871-4098-A3A8-48392AFE7B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6800" y="32339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B689727-BF5A-44A3-814C-E7859935BD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76800" y="41066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9EC66708-ABCA-4E5C-BBDA-A3E8D603A81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76800" y="4979323"/>
            <a:ext cx="3200400" cy="424732"/>
          </a:xfrm>
          <a:noFill/>
          <a:ln>
            <a:noFill/>
          </a:ln>
          <a:effectLst/>
        </p:spPr>
        <p:txBody>
          <a:bodyPr lIns="0" r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19AF5B-E47A-4ACD-8D8C-52AD38CE5B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8" y="14885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47691383-ECAA-4F80-A331-7B599A1F5D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1998" y="23612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1EB794D8-6580-4801-92C4-B9CDBE015BB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1998" y="32339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D49BB865-6EA1-4E1B-A365-5C4C9B6EA8F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1998" y="41066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9D7038-1075-4AFC-AF51-44462E8C84E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1998" y="4979322"/>
            <a:ext cx="3200400" cy="4247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agenda item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9636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A47BD16A-294C-6E4F-BEDB-E99B3D28E5E6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5599190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049F64B-628A-48DE-84B4-38397AAB7DC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t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925" y="3871186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59755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4573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4573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755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4573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4573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59755" y="2383210"/>
            <a:ext cx="928195" cy="928194"/>
          </a:xfrm>
          <a:prstGeom prst="ellipse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9755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8925" y="4207887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8925" y="1213334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68925" y="1550035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8925" y="2542153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8925" y="2878854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9288" y="1213334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9288" y="1550035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8925" y="5200219"/>
            <a:ext cx="2479675" cy="313350"/>
          </a:xfrm>
          <a:noFill/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68925" y="5536920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99288" y="2542153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99288" y="2878854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99288" y="3871186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9288" y="4207887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9288" y="5200219"/>
            <a:ext cx="2479675" cy="313350"/>
          </a:xfrm>
        </p:spPr>
        <p:txBody>
          <a:bodyPr wrap="square" bIns="36000" anchor="b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99288" y="5536920"/>
            <a:ext cx="2479675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0DD2977-1B98-C8CC-3C2E-4E4D084E068E}"/>
              </a:ext>
            </a:extLst>
          </p:cNvPr>
          <p:cNvCxnSpPr/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44854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36C08F25-EA22-4E4E-83B5-7858728FD10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75201" y="2111796"/>
            <a:ext cx="1219198" cy="1219197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55200" y="2111796"/>
            <a:ext cx="1219198" cy="1219197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2111796"/>
            <a:ext cx="1219198" cy="1219197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4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3541524"/>
            <a:ext cx="2235200" cy="359517"/>
          </a:xfrm>
        </p:spPr>
        <p:txBody>
          <a:bodyPr wrap="square"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7200" y="3924392"/>
            <a:ext cx="2235200" cy="313350"/>
          </a:xfrm>
        </p:spPr>
        <p:txBody>
          <a:bodyPr wrap="square" tIns="36000" bIns="0" anchor="t" anchorCtr="0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C44839-40A6-908A-30D5-FAFFDE645937}"/>
              </a:ext>
            </a:extLst>
          </p:cNvPr>
          <p:cNvCxnSpPr/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57201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6">
            <a:extLst>
              <a:ext uri="{FF2B5EF4-FFF2-40B4-BE49-F238E27FC236}">
                <a16:creationId xmlns:a16="http://schemas.microsoft.com/office/drawing/2014/main" id="{462FAF15-0CB5-418E-A59C-EA8FADE526A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075AA4-1FA9-4704-A587-D8E88C1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7BF9FC5-73CA-47D5-891A-42CBDE7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0C8DA3-851F-55FD-7B74-6FCAE0E03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6881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Speakers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96">
            <a:extLst>
              <a:ext uri="{FF2B5EF4-FFF2-40B4-BE49-F238E27FC236}">
                <a16:creationId xmlns:a16="http://schemas.microsoft.com/office/drawing/2014/main" id="{B480DF74-92FB-4ECD-B23E-4C539F84744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263FC4-B3BF-4198-B246-A58FF8C1DA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68925" y="3871258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59755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35135AB-5B49-4A2B-A09B-EFF95FECF8D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4573" y="1054177"/>
            <a:ext cx="928195" cy="928194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FF349B1-3542-4E59-B8B3-3852BB36BFD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04573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59755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:a16="http://schemas.microsoft.com/office/drawing/2014/main" id="{B9366CB7-32DA-4E9E-99FC-DE95447593E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4573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72F775E8-A22B-4C7B-A7AF-7A6E5B4B25A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004573" y="3712243"/>
            <a:ext cx="928195" cy="928194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59755" y="2383210"/>
            <a:ext cx="928195" cy="928194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10BDC96E-E4BB-46C7-8B26-69C0CC4A1DA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9755" y="5041276"/>
            <a:ext cx="928195" cy="928194"/>
          </a:xfrm>
          <a:prstGeom prst="ellipse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7C4BEF10-7F26-49CE-9D86-B24AFAE8B9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68925" y="4207959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368925" y="1213334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368925" y="1550035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368925" y="2542296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68925" y="2878997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099288" y="1213334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99288" y="1550035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93F601CD-C12B-4912-A9BA-1EECAE448CE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68925" y="5200219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20C48A33-763A-47D3-A206-1BBD3A417D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68925" y="5536920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8" name="Text Placeholder 57">
            <a:extLst>
              <a:ext uri="{FF2B5EF4-FFF2-40B4-BE49-F238E27FC236}">
                <a16:creationId xmlns:a16="http://schemas.microsoft.com/office/drawing/2014/main" id="{D875C94D-753C-4332-A792-6237EEC1F04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99288" y="2542296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9" name="Text Placeholder 57">
            <a:extLst>
              <a:ext uri="{FF2B5EF4-FFF2-40B4-BE49-F238E27FC236}">
                <a16:creationId xmlns:a16="http://schemas.microsoft.com/office/drawing/2014/main" id="{B06D4D8C-8568-423B-AABB-FB8BD683AC2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99288" y="2878997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0" name="Text Placeholder 57">
            <a:extLst>
              <a:ext uri="{FF2B5EF4-FFF2-40B4-BE49-F238E27FC236}">
                <a16:creationId xmlns:a16="http://schemas.microsoft.com/office/drawing/2014/main" id="{7D2B1B3D-7A06-472C-AAC7-C6D547DD800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99288" y="3871258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1" name="Text Placeholder 57">
            <a:extLst>
              <a:ext uri="{FF2B5EF4-FFF2-40B4-BE49-F238E27FC236}">
                <a16:creationId xmlns:a16="http://schemas.microsoft.com/office/drawing/2014/main" id="{AD040565-F4BF-45F9-8EB6-02C700DE64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9288" y="4207959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72" name="Text Placeholder 57">
            <a:extLst>
              <a:ext uri="{FF2B5EF4-FFF2-40B4-BE49-F238E27FC236}">
                <a16:creationId xmlns:a16="http://schemas.microsoft.com/office/drawing/2014/main" id="{DB9F8BAF-B545-4D72-ADD4-886DC007051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9288" y="5200219"/>
            <a:ext cx="2479675" cy="313350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73" name="Text Placeholder 57">
            <a:extLst>
              <a:ext uri="{FF2B5EF4-FFF2-40B4-BE49-F238E27FC236}">
                <a16:creationId xmlns:a16="http://schemas.microsoft.com/office/drawing/2014/main" id="{B0791138-7275-41D5-B115-CD52C7354E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099288" y="5536920"/>
            <a:ext cx="2479675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D69BAC-3FF2-BED1-918F-3937EE16BB59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19413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eakers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12BF79A8-D986-47A9-9552-53F98E10767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7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112D1D8-F166-4F88-B507-30219E1A1C6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75201" y="2111796"/>
            <a:ext cx="1219198" cy="1219197"/>
          </a:xfrm>
          <a:prstGeom prst="ellipse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635B2-3D27-4FA3-B863-05E4C9624A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813447"/>
            <a:ext cx="3048000" cy="1231106"/>
          </a:xfrm>
        </p:spPr>
        <p:txBody>
          <a:bodyPr wrap="square" anchor="ctr" anchorCtr="0">
            <a:spAutoFit/>
          </a:bodyPr>
          <a:lstStyle>
            <a:lvl1pPr>
              <a:lnSpc>
                <a:spcPct val="100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1B1FC8CD-D4CE-4E11-90DE-BDAEAE7935B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855200" y="2111796"/>
            <a:ext cx="1219198" cy="1219197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43" name="Picture Placeholder 4">
            <a:extLst>
              <a:ext uri="{FF2B5EF4-FFF2-40B4-BE49-F238E27FC236}">
                <a16:creationId xmlns:a16="http://schemas.microsoft.com/office/drawing/2014/main" id="{98BEEA61-F657-4A84-A5AD-517F0892DC2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15200" y="2111796"/>
            <a:ext cx="1219198" cy="1219197"/>
          </a:xfrm>
          <a:prstGeom prst="ellipse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A0245B7A-36B7-48DD-8BF2-091A694BA5D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347199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B12401EB-21B8-49A0-87B6-9030A3923DC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347199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B1E36713-F111-4648-B34F-AAFF8DEC167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67200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C7941355-3F61-4691-8CBE-A8EE5B41B83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67200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job title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D4C3AF58-54F1-4682-B4D9-555CBA584B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200" y="3541524"/>
            <a:ext cx="2235200" cy="359517"/>
          </a:xfrm>
        </p:spPr>
        <p:txBody>
          <a:bodyPr bIns="36000" anchor="b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A102C3EE-ADA7-4748-833E-59DB5769D8D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07200" y="3924392"/>
            <a:ext cx="2235200" cy="313350"/>
          </a:xfrm>
        </p:spPr>
        <p:txBody>
          <a:bodyPr tIns="36000" bIns="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accent1"/>
                </a:solidFill>
              </a:defRPr>
            </a:lvl2pPr>
            <a:lvl3pPr>
              <a:defRPr b="1">
                <a:solidFill>
                  <a:schemeClr val="accent1"/>
                </a:solidFill>
              </a:defRPr>
            </a:lvl3pPr>
            <a:lvl4pPr>
              <a:defRPr b="1">
                <a:solidFill>
                  <a:schemeClr val="accent1"/>
                </a:solidFill>
              </a:defRPr>
            </a:lvl4pPr>
            <a:lvl5pPr>
              <a:defRPr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job title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142DA-6D97-E8D9-1635-883092A8E37B}"/>
              </a:ext>
            </a:extLst>
          </p:cNvPr>
          <p:cNvCxnSpPr>
            <a:cxnSpLocks/>
          </p:cNvCxnSpPr>
          <p:nvPr userDrawn="1"/>
        </p:nvCxnSpPr>
        <p:spPr>
          <a:xfrm>
            <a:off x="3962400" y="401638"/>
            <a:ext cx="0" cy="57975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344248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90931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9600"/>
              <a:t>Do not use layouts</a:t>
            </a:r>
            <a:br>
              <a:rPr lang="en-US" sz="9600"/>
            </a:br>
            <a:r>
              <a:rPr lang="en-US" sz="960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1ACB46BA-7BAE-3F4C-9E6D-BBDFFAAF37B1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64820902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B5788CA3-B109-4C1E-8BEF-296AE5E5BBD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895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181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67600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753599" y="2514600"/>
            <a:ext cx="1828800" cy="1828800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E6B730-5A42-208D-B433-6B6B39E47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6564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 Logo Hold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1AB8-2EE2-468C-A083-D01CE55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CCEEFB9C-D904-475F-96C7-94205FF977B7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5383348-573F-407C-AC42-10E5B337AC5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E460CF-60CD-4D04-8BD0-34A76029C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263C-FBED-4354-9C78-6D47AE0C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C87F9B8-D0F5-497C-AE63-5A450E0E1D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7561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A7090BA-5395-4466-845D-2FFF88988FC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34162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07BD6C02-2D88-4407-AB5F-1B4EE05F3E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07630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6000A8-5305-480E-9CC7-8E85E0C22DB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73639" y="179165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528F52C5-394F-4E1B-B272-53ADE57344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9260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10FBB93-0F37-4614-B044-1F82ABF9CE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15861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B422470C-0E1C-419C-8572-16476BEE7F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2462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31AA156-F64E-4378-B7E9-92F3B595809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890635" y="3052127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433BEA04-0693-4052-8B02-BF6FC678BA1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97561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B88C8BE9-D35E-4988-80D5-BB7AD3E6AD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34162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18A22AE5-FC27-4F35-A0A4-5A75925CEFE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07630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918B138-DFE8-4A19-AB1C-B0F83FA2506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73639" y="4312602"/>
            <a:ext cx="1508761" cy="1508761"/>
          </a:xfrm>
          <a:prstGeom prst="ellipse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A7A832-AF78-1D3F-183D-D1C1FAD9D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247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C35EA4"/>
          </p15:clr>
        </p15:guide>
        <p15:guide id="2" orient="horz" pos="981" userDrawn="1">
          <p15:clr>
            <a:srgbClr val="C35EA4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C17AC543-38B8-5244-ACFA-121DD8C94A06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283179047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1" name="Text Placeholder 96">
            <a:extLst>
              <a:ext uri="{FF2B5EF4-FFF2-40B4-BE49-F238E27FC236}">
                <a16:creationId xmlns:a16="http://schemas.microsoft.com/office/drawing/2014/main" id="{E5E4BB74-DA2D-41B2-AA1D-6A62934140E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81412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77323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1BF01-A79B-4385-8031-297EE30136DC}"/>
              </a:ext>
            </a:extLst>
          </p:cNvPr>
          <p:cNvGrpSpPr/>
          <p:nvPr userDrawn="1"/>
        </p:nvGrpSpPr>
        <p:grpSpPr>
          <a:xfrm>
            <a:off x="4702794" y="2368567"/>
            <a:ext cx="2786412" cy="2786898"/>
            <a:chOff x="4702794" y="1940301"/>
            <a:chExt cx="2786412" cy="278689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0997DD-D22B-4EFC-9126-67C2C54698BB}"/>
                </a:ext>
              </a:extLst>
            </p:cNvPr>
            <p:cNvSpPr/>
            <p:nvPr/>
          </p:nvSpPr>
          <p:spPr>
            <a:xfrm>
              <a:off x="4702794" y="1940301"/>
              <a:ext cx="2786412" cy="278689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29FAD213-61FD-4539-A69F-3C32018A24DB}"/>
                </a:ext>
              </a:extLst>
            </p:cNvPr>
            <p:cNvSpPr>
              <a:spLocks/>
            </p:cNvSpPr>
            <p:nvPr/>
          </p:nvSpPr>
          <p:spPr bwMode="auto">
            <a:xfrm rot="2035772" flipH="1">
              <a:off x="6585832" y="2580721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98D6951D-FE9A-4665-95E2-3F19B0E744E3}"/>
                </a:ext>
              </a:extLst>
            </p:cNvPr>
            <p:cNvSpPr>
              <a:spLocks/>
            </p:cNvSpPr>
            <p:nvPr/>
          </p:nvSpPr>
          <p:spPr bwMode="auto">
            <a:xfrm rot="16435772" flipH="1">
              <a:off x="4698038" y="2693600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2768B24A-1E90-4139-8E9B-B4B117E517F1}"/>
                </a:ext>
              </a:extLst>
            </p:cNvPr>
            <p:cNvSpPr>
              <a:spLocks/>
            </p:cNvSpPr>
            <p:nvPr/>
          </p:nvSpPr>
          <p:spPr bwMode="auto">
            <a:xfrm rot="9235772" flipH="1">
              <a:off x="5739691" y="4272038"/>
              <a:ext cx="842959" cy="303261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225B7881-80A4-4DE1-92CC-18F43E2DBF8A}"/>
              </a:ext>
            </a:extLst>
          </p:cNvPr>
          <p:cNvSpPr/>
          <p:nvPr/>
        </p:nvSpPr>
        <p:spPr>
          <a:xfrm flipH="1">
            <a:off x="4010019" y="1340375"/>
            <a:ext cx="4171962" cy="41719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z="3600" b="1">
              <a:latin typeface="+mj-lt"/>
            </a:endParaRP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66890" y="1703838"/>
            <a:ext cx="1658270" cy="16582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67158" y="3634224"/>
            <a:ext cx="1658270" cy="16582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136020" y="3634224"/>
            <a:ext cx="1658270" cy="16582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4394948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3990859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400" y="4394948"/>
            <a:ext cx="3048000" cy="889200"/>
          </a:xfrm>
        </p:spPr>
        <p:txBody>
          <a:bodyPr lIns="0"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400" y="3990859"/>
            <a:ext cx="3048000" cy="364129"/>
          </a:xfrm>
        </p:spPr>
        <p:txBody>
          <a:bodyPr lIns="0"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99D7DC-907E-8D70-ABA4-33299889E9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345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4" name="Text Placeholder 96">
            <a:extLst>
              <a:ext uri="{FF2B5EF4-FFF2-40B4-BE49-F238E27FC236}">
                <a16:creationId xmlns:a16="http://schemas.microsoft.com/office/drawing/2014/main" id="{CE8C3807-87D9-42F7-9FDA-C83B7DA9469E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131E32-D591-4D01-92AB-485CBED924ED}"/>
              </a:ext>
            </a:extLst>
          </p:cNvPr>
          <p:cNvGrpSpPr/>
          <p:nvPr/>
        </p:nvGrpSpPr>
        <p:grpSpPr>
          <a:xfrm>
            <a:off x="4382752" y="2025571"/>
            <a:ext cx="3499796" cy="3499894"/>
            <a:chOff x="4490400" y="1728106"/>
            <a:chExt cx="3211200" cy="3211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289433E-E4BD-447F-A5D3-E923FF48D138}"/>
                </a:ext>
              </a:extLst>
            </p:cNvPr>
            <p:cNvSpPr/>
            <p:nvPr/>
          </p:nvSpPr>
          <p:spPr>
            <a:xfrm>
              <a:off x="4490400" y="1728106"/>
              <a:ext cx="3211200" cy="321129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42772CDC-6E6C-420D-900E-FDB16E44FD16}"/>
                </a:ext>
              </a:extLst>
            </p:cNvPr>
            <p:cNvSpPr>
              <a:spLocks/>
            </p:cNvSpPr>
            <p:nvPr/>
          </p:nvSpPr>
          <p:spPr bwMode="auto">
            <a:xfrm rot="19854777" flipH="1">
              <a:off x="5535147" y="1908953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0D540155-5B59-4189-895D-F8654D5FF389}"/>
                </a:ext>
              </a:extLst>
            </p:cNvPr>
            <p:cNvSpPr>
              <a:spLocks/>
            </p:cNvSpPr>
            <p:nvPr/>
          </p:nvSpPr>
          <p:spPr bwMode="auto">
            <a:xfrm rot="13554777" flipH="1">
              <a:off x="4504235" y="361806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E10B99A-BD03-430A-9F22-CFE36F812487}"/>
                </a:ext>
              </a:extLst>
            </p:cNvPr>
            <p:cNvSpPr>
              <a:spLocks/>
            </p:cNvSpPr>
            <p:nvPr/>
          </p:nvSpPr>
          <p:spPr bwMode="auto">
            <a:xfrm rot="9054777" flipH="1">
              <a:off x="5815679" y="4409107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7">
              <a:extLst>
                <a:ext uri="{FF2B5EF4-FFF2-40B4-BE49-F238E27FC236}">
                  <a16:creationId xmlns:a16="http://schemas.microsoft.com/office/drawing/2014/main" id="{1D6D7828-85FD-428A-B05F-5C2C1BC9BEF4}"/>
                </a:ext>
              </a:extLst>
            </p:cNvPr>
            <p:cNvSpPr>
              <a:spLocks/>
            </p:cNvSpPr>
            <p:nvPr/>
          </p:nvSpPr>
          <p:spPr bwMode="auto">
            <a:xfrm rot="2754777" flipH="1">
              <a:off x="6846591" y="2700000"/>
              <a:ext cx="841174" cy="349442"/>
            </a:xfrm>
            <a:custGeom>
              <a:avLst/>
              <a:gdLst>
                <a:gd name="T0" fmla="*/ 601 w 601"/>
                <a:gd name="T1" fmla="*/ 0 h 217"/>
                <a:gd name="T2" fmla="*/ 600 w 601"/>
                <a:gd name="T3" fmla="*/ 0 h 217"/>
                <a:gd name="T4" fmla="*/ 413 w 601"/>
                <a:gd name="T5" fmla="*/ 19 h 217"/>
                <a:gd name="T6" fmla="*/ 0 w 601"/>
                <a:gd name="T7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1" h="217">
                  <a:moveTo>
                    <a:pt x="601" y="0"/>
                  </a:moveTo>
                  <a:cubicBezTo>
                    <a:pt x="600" y="0"/>
                    <a:pt x="600" y="0"/>
                    <a:pt x="600" y="0"/>
                  </a:cubicBezTo>
                  <a:cubicBezTo>
                    <a:pt x="537" y="0"/>
                    <a:pt x="474" y="6"/>
                    <a:pt x="413" y="19"/>
                  </a:cubicBezTo>
                  <a:cubicBezTo>
                    <a:pt x="262" y="50"/>
                    <a:pt x="120" y="117"/>
                    <a:pt x="0" y="217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81412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77323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98447" y="3791095"/>
            <a:ext cx="1915200" cy="1915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71325" y="4079859"/>
            <a:ext cx="1317600" cy="1317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" y="4394948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3990859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34400" y="4394948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34400" y="3990859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400" y="2381412"/>
            <a:ext cx="3048000" cy="889200"/>
          </a:xfrm>
        </p:spPr>
        <p:txBody>
          <a:bodyPr tIns="0"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400" y="1977323"/>
            <a:ext cx="3048000" cy="364129"/>
          </a:xfrm>
        </p:spPr>
        <p:txBody>
          <a:bodyPr tIns="0"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97247" y="2133195"/>
            <a:ext cx="1317600" cy="13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172926" y="1834797"/>
            <a:ext cx="1914398" cy="19143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BAB4B-6164-4B6B-A4AF-AFBC4A7474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6562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8" name="Text Placeholder 96">
            <a:extLst>
              <a:ext uri="{FF2B5EF4-FFF2-40B4-BE49-F238E27FC236}">
                <a16:creationId xmlns:a16="http://schemas.microsoft.com/office/drawing/2014/main" id="{5D62670B-0564-448A-81BB-05FE5CE78A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E9D534-D83A-4B31-A3BE-9427DD348BAF}"/>
              </a:ext>
            </a:extLst>
          </p:cNvPr>
          <p:cNvGrpSpPr/>
          <p:nvPr userDrawn="1"/>
        </p:nvGrpSpPr>
        <p:grpSpPr>
          <a:xfrm>
            <a:off x="4500562" y="2232668"/>
            <a:ext cx="3267076" cy="3267070"/>
            <a:chOff x="4500562" y="1662253"/>
            <a:chExt cx="3267076" cy="326707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512217-6459-4660-9829-4DE5567187F7}"/>
                </a:ext>
              </a:extLst>
            </p:cNvPr>
            <p:cNvSpPr/>
            <p:nvPr/>
          </p:nvSpPr>
          <p:spPr>
            <a:xfrm rot="1639321">
              <a:off x="4500562" y="1662253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endParaRPr lang="en-US" sz="3600" b="1">
                <a:latin typeface="+mj-lt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59D28C0B-069A-4D30-B857-D43033D72094}"/>
                </a:ext>
              </a:extLst>
            </p:cNvPr>
            <p:cNvSpPr>
              <a:spLocks/>
            </p:cNvSpPr>
            <p:nvPr/>
          </p:nvSpPr>
          <p:spPr bwMode="auto">
            <a:xfrm rot="1405703" flipH="1">
              <a:off x="6695740" y="20103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245FE08A-350D-4ADF-B528-DE0441A1AB41}"/>
                </a:ext>
              </a:extLst>
            </p:cNvPr>
            <p:cNvSpPr>
              <a:spLocks/>
            </p:cNvSpPr>
            <p:nvPr/>
          </p:nvSpPr>
          <p:spPr bwMode="auto">
            <a:xfrm rot="14365703" flipH="1">
              <a:off x="4628605" y="3890961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EE0CA3E0-C143-41E0-AF74-49D1F216DF07}"/>
                </a:ext>
              </a:extLst>
            </p:cNvPr>
            <p:cNvSpPr>
              <a:spLocks/>
            </p:cNvSpPr>
            <p:nvPr/>
          </p:nvSpPr>
          <p:spPr bwMode="auto">
            <a:xfrm rot="18685703" flipH="1">
              <a:off x="4959962" y="2213580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D2153C8F-EEA8-494D-A76E-24CE12EDC97D}"/>
                </a:ext>
              </a:extLst>
            </p:cNvPr>
            <p:cNvSpPr>
              <a:spLocks/>
            </p:cNvSpPr>
            <p:nvPr/>
          </p:nvSpPr>
          <p:spPr bwMode="auto">
            <a:xfrm rot="10045703" flipH="1">
              <a:off x="6121494" y="4724438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CD30E02F-8444-4044-9031-40722B9986B9}"/>
                </a:ext>
              </a:extLst>
            </p:cNvPr>
            <p:cNvSpPr>
              <a:spLocks/>
            </p:cNvSpPr>
            <p:nvPr/>
          </p:nvSpPr>
          <p:spPr bwMode="auto">
            <a:xfrm rot="5725703" flipH="1">
              <a:off x="7375506" y="3562176"/>
              <a:ext cx="294717" cy="30962"/>
            </a:xfrm>
            <a:custGeom>
              <a:avLst/>
              <a:gdLst>
                <a:gd name="T0" fmla="*/ 188 w 188"/>
                <a:gd name="T1" fmla="*/ 1 h 20"/>
                <a:gd name="T2" fmla="*/ 188 w 188"/>
                <a:gd name="T3" fmla="*/ 0 h 20"/>
                <a:gd name="T4" fmla="*/ 0 w 188"/>
                <a:gd name="T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8" h="20">
                  <a:moveTo>
                    <a:pt x="188" y="1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24" y="0"/>
                    <a:pt x="61" y="7"/>
                    <a:pt x="0" y="20"/>
                  </a:cubicBezTo>
                </a:path>
              </a:pathLst>
            </a:custGeom>
            <a:noFill/>
            <a:ln w="25400" cap="flat">
              <a:solidFill>
                <a:schemeClr val="bg2"/>
              </a:solidFill>
              <a:prstDash val="solid"/>
              <a:miter lim="800000"/>
              <a:headEnd/>
              <a:tailEnd type="arrow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7812362" y="197799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7812362" y="157390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 userDrawn="1">
            <p:ph type="pic" sz="quarter" idx="23" hasCustomPrompt="1"/>
          </p:nvPr>
        </p:nvSpPr>
        <p:spPr>
          <a:xfrm>
            <a:off x="4615503" y="4283154"/>
            <a:ext cx="1382400" cy="13824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 userDrawn="1">
            <p:ph type="pic" sz="quarter" idx="30" hasCustomPrompt="1"/>
          </p:nvPr>
        </p:nvSpPr>
        <p:spPr>
          <a:xfrm>
            <a:off x="4106791" y="2766804"/>
            <a:ext cx="1382400" cy="138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09600" y="352028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09600" y="311619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609600" y="5062573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609600" y="4658484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 userDrawn="1">
            <p:ph type="pic" sz="quarter" idx="39" hasCustomPrompt="1"/>
          </p:nvPr>
        </p:nvSpPr>
        <p:spPr>
          <a:xfrm>
            <a:off x="6214837" y="4268148"/>
            <a:ext cx="1382400" cy="138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 rot="5400000">
            <a:off x="5391956" y="1814412"/>
            <a:ext cx="1382400" cy="138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 userDrawn="1">
            <p:ph type="body" sz="quarter" idx="40" hasCustomPrompt="1"/>
          </p:nvPr>
        </p:nvSpPr>
        <p:spPr>
          <a:xfrm>
            <a:off x="8534400" y="5062573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8534400" y="4658484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8534400" y="3520282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 userDrawn="1">
            <p:ph type="body" sz="quarter" idx="43" hasCustomPrompt="1"/>
          </p:nvPr>
        </p:nvSpPr>
        <p:spPr>
          <a:xfrm>
            <a:off x="8534400" y="3116193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 userDrawn="1">
            <p:ph type="pic" sz="quarter" idx="45" hasCustomPrompt="1"/>
          </p:nvPr>
        </p:nvSpPr>
        <p:spPr>
          <a:xfrm>
            <a:off x="6694800" y="2742382"/>
            <a:ext cx="1382400" cy="138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C2F3452-8ED7-BB43-4637-565A9C0941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3918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Step 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32AD-985D-4D13-ADFF-E382CC2C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44" name="Text Placeholder 96">
            <a:extLst>
              <a:ext uri="{FF2B5EF4-FFF2-40B4-BE49-F238E27FC236}">
                <a16:creationId xmlns:a16="http://schemas.microsoft.com/office/drawing/2014/main" id="{5767C5E8-2550-48B3-B38B-4A113100B13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34940-7559-4041-A9F9-0DF5F3567311}"/>
              </a:ext>
            </a:extLst>
          </p:cNvPr>
          <p:cNvGrpSpPr/>
          <p:nvPr userDrawn="1"/>
        </p:nvGrpSpPr>
        <p:grpSpPr>
          <a:xfrm>
            <a:off x="3962400" y="1656710"/>
            <a:ext cx="4343400" cy="4343392"/>
            <a:chOff x="3962400" y="1182148"/>
            <a:chExt cx="4343400" cy="43433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7068049-9E9C-4AB6-9ED8-B5CB565293A5}"/>
                </a:ext>
              </a:extLst>
            </p:cNvPr>
            <p:cNvSpPr/>
            <p:nvPr/>
          </p:nvSpPr>
          <p:spPr>
            <a:xfrm>
              <a:off x="4500562" y="1720309"/>
              <a:ext cx="3267076" cy="326707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42CFC9C-095F-4B94-A8F5-C216A77EFFF4}"/>
                </a:ext>
              </a:extLst>
            </p:cNvPr>
            <p:cNvGrpSpPr/>
            <p:nvPr/>
          </p:nvGrpSpPr>
          <p:grpSpPr>
            <a:xfrm rot="20663140">
              <a:off x="4928258" y="2358665"/>
              <a:ext cx="2665070" cy="2434571"/>
              <a:chOff x="5344949" y="2692885"/>
              <a:chExt cx="1655223" cy="1512065"/>
            </a:xfrm>
          </p:grpSpPr>
          <p:sp>
            <p:nvSpPr>
              <p:cNvPr id="91" name="Freeform 18">
                <a:extLst>
                  <a:ext uri="{FF2B5EF4-FFF2-40B4-BE49-F238E27FC236}">
                    <a16:creationId xmlns:a16="http://schemas.microsoft.com/office/drawing/2014/main" id="{5A557AD1-06A3-429C-A17C-67C2D6FC16E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44949" y="2692885"/>
                <a:ext cx="106835" cy="148144"/>
              </a:xfrm>
              <a:custGeom>
                <a:avLst/>
                <a:gdLst>
                  <a:gd name="T0" fmla="*/ 110 w 110"/>
                  <a:gd name="T1" fmla="*/ 153 h 153"/>
                  <a:gd name="T2" fmla="*/ 110 w 110"/>
                  <a:gd name="T3" fmla="*/ 153 h 153"/>
                  <a:gd name="T4" fmla="*/ 0 w 110"/>
                  <a:gd name="T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3">
                    <a:moveTo>
                      <a:pt x="110" y="153"/>
                    </a:moveTo>
                    <a:cubicBezTo>
                      <a:pt x="110" y="153"/>
                      <a:pt x="110" y="153"/>
                      <a:pt x="110" y="153"/>
                    </a:cubicBezTo>
                    <a:cubicBezTo>
                      <a:pt x="79" y="98"/>
                      <a:pt x="41" y="47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B070BC1C-33C1-4074-AC0D-8088E6060A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924676" y="2841029"/>
                <a:ext cx="75496" cy="167374"/>
              </a:xfrm>
              <a:custGeom>
                <a:avLst/>
                <a:gdLst>
                  <a:gd name="T0" fmla="*/ 78 w 78"/>
                  <a:gd name="T1" fmla="*/ 0 h 173"/>
                  <a:gd name="T2" fmla="*/ 77 w 78"/>
                  <a:gd name="T3" fmla="*/ 0 h 173"/>
                  <a:gd name="T4" fmla="*/ 0 w 78"/>
                  <a:gd name="T5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3">
                    <a:moveTo>
                      <a:pt x="78" y="0"/>
                    </a:moveTo>
                    <a:cubicBezTo>
                      <a:pt x="77" y="0"/>
                      <a:pt x="77" y="0"/>
                      <a:pt x="77" y="0"/>
                    </a:cubicBezTo>
                    <a:cubicBezTo>
                      <a:pt x="46" y="55"/>
                      <a:pt x="20" y="113"/>
                      <a:pt x="0" y="173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7E226681-5C0D-4724-8383-5DC8F39D29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951769" y="4186432"/>
                <a:ext cx="182331" cy="18518"/>
              </a:xfrm>
              <a:custGeom>
                <a:avLst/>
                <a:gdLst>
                  <a:gd name="T0" fmla="*/ 0 w 188"/>
                  <a:gd name="T1" fmla="*/ 18 h 19"/>
                  <a:gd name="T2" fmla="*/ 0 w 188"/>
                  <a:gd name="T3" fmla="*/ 19 h 19"/>
                  <a:gd name="T4" fmla="*/ 188 w 188"/>
                  <a:gd name="T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19">
                    <a:moveTo>
                      <a:pt x="0" y="18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63" y="19"/>
                      <a:pt x="126" y="12"/>
                      <a:pt x="18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A6398B-0687-499A-A3EF-3864749ECD92}"/>
                </a:ext>
              </a:extLst>
            </p:cNvPr>
            <p:cNvGrpSpPr/>
            <p:nvPr/>
          </p:nvGrpSpPr>
          <p:grpSpPr>
            <a:xfrm rot="21366382">
              <a:off x="4721545" y="1896038"/>
              <a:ext cx="2667364" cy="2439158"/>
              <a:chOff x="5268028" y="2386626"/>
              <a:chExt cx="1656648" cy="1514914"/>
            </a:xfrm>
          </p:grpSpPr>
          <p:sp>
            <p:nvSpPr>
              <p:cNvPr id="88" name="Freeform 19">
                <a:extLst>
                  <a:ext uri="{FF2B5EF4-FFF2-40B4-BE49-F238E27FC236}">
                    <a16:creationId xmlns:a16="http://schemas.microsoft.com/office/drawing/2014/main" id="{52B27D6F-750C-4E87-9F46-CB20F0ACCC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134100" y="2386626"/>
                <a:ext cx="183043" cy="19230"/>
              </a:xfrm>
              <a:custGeom>
                <a:avLst/>
                <a:gdLst>
                  <a:gd name="T0" fmla="*/ 188 w 188"/>
                  <a:gd name="T1" fmla="*/ 1 h 20"/>
                  <a:gd name="T2" fmla="*/ 188 w 188"/>
                  <a:gd name="T3" fmla="*/ 0 h 20"/>
                  <a:gd name="T4" fmla="*/ 0 w 188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" h="20">
                    <a:moveTo>
                      <a:pt x="188" y="1"/>
                    </a:moveTo>
                    <a:cubicBezTo>
                      <a:pt x="188" y="0"/>
                      <a:pt x="188" y="0"/>
                      <a:pt x="188" y="0"/>
                    </a:cubicBezTo>
                    <a:cubicBezTo>
                      <a:pt x="124" y="0"/>
                      <a:pt x="61" y="7"/>
                      <a:pt x="0" y="2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89" name="Freeform 21">
                <a:extLst>
                  <a:ext uri="{FF2B5EF4-FFF2-40B4-BE49-F238E27FC236}">
                    <a16:creationId xmlns:a16="http://schemas.microsoft.com/office/drawing/2014/main" id="{0148AA9A-F791-4EE1-8751-874899E875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6817841" y="3751972"/>
                <a:ext cx="106835" cy="149568"/>
              </a:xfrm>
              <a:custGeom>
                <a:avLst/>
                <a:gdLst>
                  <a:gd name="T0" fmla="*/ 0 w 110"/>
                  <a:gd name="T1" fmla="*/ 0 h 154"/>
                  <a:gd name="T2" fmla="*/ 0 w 110"/>
                  <a:gd name="T3" fmla="*/ 1 h 154"/>
                  <a:gd name="T4" fmla="*/ 110 w 110"/>
                  <a:gd name="T5" fmla="*/ 15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54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32" y="56"/>
                      <a:pt x="69" y="107"/>
                      <a:pt x="110" y="154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  <p:sp>
            <p:nvSpPr>
              <p:cNvPr id="90" name="Freeform 23">
                <a:extLst>
                  <a:ext uri="{FF2B5EF4-FFF2-40B4-BE49-F238E27FC236}">
                    <a16:creationId xmlns:a16="http://schemas.microsoft.com/office/drawing/2014/main" id="{0465E06E-A8C3-45A2-A1D6-6C0A7EBA54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68028" y="3583173"/>
                <a:ext cx="76209" cy="165950"/>
              </a:xfrm>
              <a:custGeom>
                <a:avLst/>
                <a:gdLst>
                  <a:gd name="T0" fmla="*/ 0 w 78"/>
                  <a:gd name="T1" fmla="*/ 172 h 172"/>
                  <a:gd name="T2" fmla="*/ 0 w 78"/>
                  <a:gd name="T3" fmla="*/ 172 h 172"/>
                  <a:gd name="T4" fmla="*/ 78 w 78"/>
                  <a:gd name="T5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8" h="172">
                    <a:moveTo>
                      <a:pt x="0" y="172"/>
                    </a:moveTo>
                    <a:cubicBezTo>
                      <a:pt x="0" y="172"/>
                      <a:pt x="0" y="172"/>
                      <a:pt x="0" y="172"/>
                    </a:cubicBezTo>
                    <a:cubicBezTo>
                      <a:pt x="32" y="117"/>
                      <a:pt x="58" y="60"/>
                      <a:pt x="78" y="0"/>
                    </a:cubicBezTo>
                  </a:path>
                </a:pathLst>
              </a:custGeom>
              <a:noFill/>
              <a:ln w="25400" cap="flat">
                <a:solidFill>
                  <a:schemeClr val="bg2"/>
                </a:solidFill>
                <a:prstDash val="solid"/>
                <a:miter lim="800000"/>
                <a:headEnd/>
                <a:tailEnd type="arrow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3C7739D-8BC1-4056-B29E-95C7CA15BDCF}"/>
                </a:ext>
              </a:extLst>
            </p:cNvPr>
            <p:cNvSpPr/>
            <p:nvPr/>
          </p:nvSpPr>
          <p:spPr>
            <a:xfrm>
              <a:off x="3962400" y="1182148"/>
              <a:ext cx="4343400" cy="434339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lnSpc>
                  <a:spcPct val="90000"/>
                </a:lnSpc>
                <a:spcAft>
                  <a:spcPts val="600"/>
                </a:spcAft>
                <a:buFont typeface="Arial" panose="020B0604020202020204" pitchFamily="34" charset="0"/>
                <a:buNone/>
              </a:pPr>
              <a:endParaRPr lang="en-US" sz="3600" b="1">
                <a:latin typeface="+mj-lt"/>
              </a:endParaRPr>
            </a:p>
          </p:txBody>
        </p:sp>
      </p:grp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8552BE03-1563-4153-9F03-4CF477C6D0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" y="2326491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D44FBB5-0816-4A67-9A1E-11064CBAD7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600" y="1922402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3331A-221C-4BB7-BE2C-92316653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4" name="Picture Placeholder 18">
            <a:extLst>
              <a:ext uri="{FF2B5EF4-FFF2-40B4-BE49-F238E27FC236}">
                <a16:creationId xmlns:a16="http://schemas.microsoft.com/office/drawing/2014/main" id="{0FEB6459-32DC-4DA1-A8F5-8F0A8A38CEF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714516" y="4308980"/>
            <a:ext cx="1479600" cy="14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5" name="Picture Placeholder 18">
            <a:extLst>
              <a:ext uri="{FF2B5EF4-FFF2-40B4-BE49-F238E27FC236}">
                <a16:creationId xmlns:a16="http://schemas.microsoft.com/office/drawing/2014/main" id="{1A1E17F1-1D9F-4878-AA4D-733B2CB3375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18562" y="3358161"/>
            <a:ext cx="939600" cy="939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2CDFEC6-77B5-48E1-AD00-558860A3B7D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" y="3732450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6D92BE5C-CD11-4FE3-BBAA-4E269EF031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3328361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A9EE24-117D-4356-9278-0CDA5ECC9B1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600" y="5142435"/>
            <a:ext cx="3048000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CECF160-D8C9-495C-A20A-83370080554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" y="4738346"/>
            <a:ext cx="3048000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3576F2D3-5E56-44DC-B72E-E5651D4085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4399" y="5142435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7FC4BBC1-5DC6-4EB2-B41F-E08BFBDE68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534399" y="4738346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55" name="Picture Placeholder 18">
            <a:extLst>
              <a:ext uri="{FF2B5EF4-FFF2-40B4-BE49-F238E27FC236}">
                <a16:creationId xmlns:a16="http://schemas.microsoft.com/office/drawing/2014/main" id="{1C0612FC-2E67-4816-A17C-A913B264C318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424558" y="4673294"/>
            <a:ext cx="939600" cy="9396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33" name="Picture Placeholder 18">
            <a:extLst>
              <a:ext uri="{FF2B5EF4-FFF2-40B4-BE49-F238E27FC236}">
                <a16:creationId xmlns:a16="http://schemas.microsoft.com/office/drawing/2014/main" id="{98B8D385-C24B-4777-A949-9567F02FB15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 rot="5400000">
            <a:off x="4714516" y="1909879"/>
            <a:ext cx="1479600" cy="147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0" name="Text Placeholder 35">
            <a:extLst>
              <a:ext uri="{FF2B5EF4-FFF2-40B4-BE49-F238E27FC236}">
                <a16:creationId xmlns:a16="http://schemas.microsoft.com/office/drawing/2014/main" id="{2FEFE8F0-9BAA-4346-BB21-AE04B912909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34399" y="3732450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1" name="Text Placeholder 35">
            <a:extLst>
              <a:ext uri="{FF2B5EF4-FFF2-40B4-BE49-F238E27FC236}">
                <a16:creationId xmlns:a16="http://schemas.microsoft.com/office/drawing/2014/main" id="{C99D92DC-FF86-40FE-B29A-81222ADC7B0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34399" y="3328361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2" name="Text Placeholder 35">
            <a:extLst>
              <a:ext uri="{FF2B5EF4-FFF2-40B4-BE49-F238E27FC236}">
                <a16:creationId xmlns:a16="http://schemas.microsoft.com/office/drawing/2014/main" id="{B03F4B5C-D836-4E4C-A2EB-DE5761A3FD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534399" y="2326491"/>
            <a:ext cx="3047999" cy="889200"/>
          </a:xfrm>
        </p:spPr>
        <p:txBody>
          <a:bodyPr b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text.</a:t>
            </a:r>
            <a:br>
              <a:rPr lang="en-US" dirty="0"/>
            </a:br>
            <a:r>
              <a:rPr lang="en-US" dirty="0"/>
              <a:t>Please change lens </a:t>
            </a:r>
            <a:r>
              <a:rPr lang="en-US" dirty="0" err="1"/>
              <a:t>colour</a:t>
            </a:r>
            <a:r>
              <a:rPr lang="en-US" dirty="0"/>
              <a:t> before adding images or icons. 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BD7432FC-8E33-4D4A-9C94-1BD0E1D05D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534399" y="1922402"/>
            <a:ext cx="3047999" cy="364129"/>
          </a:xfrm>
        </p:spPr>
        <p:txBody>
          <a:bodyPr bIns="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04" name="Picture Placeholder 18">
            <a:extLst>
              <a:ext uri="{FF2B5EF4-FFF2-40B4-BE49-F238E27FC236}">
                <a16:creationId xmlns:a16="http://schemas.microsoft.com/office/drawing/2014/main" id="{EE46A045-14C2-4E61-8827-7C151F1AAFD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755362" y="3088161"/>
            <a:ext cx="1479600" cy="1479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105" name="Picture Placeholder 18">
            <a:extLst>
              <a:ext uri="{FF2B5EF4-FFF2-40B4-BE49-F238E27FC236}">
                <a16:creationId xmlns:a16="http://schemas.microsoft.com/office/drawing/2014/main" id="{BFC280A5-9513-416C-8C61-E8C8CEE671F9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426189" y="2043918"/>
            <a:ext cx="939600" cy="939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>
              <a:lnSpc>
                <a:spcPct val="100000"/>
              </a:lnSpc>
              <a:buNone/>
              <a:defRPr lang="en-US" sz="32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ctr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16B8BE-255A-3EBA-708C-FD156B683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01638"/>
            <a:ext cx="10972800" cy="914400"/>
          </a:xfrm>
        </p:spPr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625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6">
            <a:extLst>
              <a:ext uri="{FF2B5EF4-FFF2-40B4-BE49-F238E27FC236}">
                <a16:creationId xmlns:a16="http://schemas.microsoft.com/office/drawing/2014/main" id="{5D317BC2-3CD5-4931-93AD-CC95F2C50D24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528175" cy="657225"/>
          </a:xfrm>
        </p:spPr>
        <p:txBody>
          <a:bodyPr lIns="0"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B03F247-4297-4973-90A3-0193475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8DA9E-BDF5-4DC7-B478-434301D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99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2128A043-8396-4954-A094-3A77D92F8D4B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3586142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34CD8BC7-181D-40C3-B655-0B1389F83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3710172" cy="817200"/>
          </a:xfrm>
          <a:custGeom>
            <a:avLst/>
            <a:gdLst>
              <a:gd name="connsiteX0" fmla="*/ 0 w 3846513"/>
              <a:gd name="connsiteY0" fmla="*/ 0 h 817200"/>
              <a:gd name="connsiteX1" fmla="*/ 752 w 3846513"/>
              <a:gd name="connsiteY1" fmla="*/ 0 h 817200"/>
              <a:gd name="connsiteX2" fmla="*/ 2175412 w 3846513"/>
              <a:gd name="connsiteY2" fmla="*/ 0 h 817200"/>
              <a:gd name="connsiteX3" fmla="*/ 2785012 w 3846513"/>
              <a:gd name="connsiteY3" fmla="*/ 0 h 817200"/>
              <a:gd name="connsiteX4" fmla="*/ 3715287 w 3846513"/>
              <a:gd name="connsiteY4" fmla="*/ 0 h 817200"/>
              <a:gd name="connsiteX5" fmla="*/ 3846513 w 3846513"/>
              <a:gd name="connsiteY5" fmla="*/ 408600 h 817200"/>
              <a:gd name="connsiteX6" fmla="*/ 3715287 w 3846513"/>
              <a:gd name="connsiteY6" fmla="*/ 817200 h 817200"/>
              <a:gd name="connsiteX7" fmla="*/ 2785012 w 3846513"/>
              <a:gd name="connsiteY7" fmla="*/ 817200 h 817200"/>
              <a:gd name="connsiteX8" fmla="*/ 2175412 w 3846513"/>
              <a:gd name="connsiteY8" fmla="*/ 817200 h 817200"/>
              <a:gd name="connsiteX9" fmla="*/ 752 w 3846513"/>
              <a:gd name="connsiteY9" fmla="*/ 817200 h 817200"/>
              <a:gd name="connsiteX10" fmla="*/ 0 w 3846513"/>
              <a:gd name="connsiteY10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46513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3715287" y="0"/>
                </a:lnTo>
                <a:lnTo>
                  <a:pt x="3846513" y="408600"/>
                </a:lnTo>
                <a:lnTo>
                  <a:pt x="3715287" y="8172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9053" y="2849450"/>
            <a:ext cx="3586142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D429AD1-93FE-42C9-ACB6-DC8300212E7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9054" y="2032113"/>
            <a:ext cx="3697922" cy="817200"/>
          </a:xfrm>
          <a:custGeom>
            <a:avLst/>
            <a:gdLst>
              <a:gd name="connsiteX0" fmla="*/ 0 w 3833812"/>
              <a:gd name="connsiteY0" fmla="*/ 0 h 817200"/>
              <a:gd name="connsiteX1" fmla="*/ 932575 w 3833812"/>
              <a:gd name="connsiteY1" fmla="*/ 0 h 817200"/>
              <a:gd name="connsiteX2" fmla="*/ 1533695 w 3833812"/>
              <a:gd name="connsiteY2" fmla="*/ 0 h 817200"/>
              <a:gd name="connsiteX3" fmla="*/ 3713545 w 3833812"/>
              <a:gd name="connsiteY3" fmla="*/ 0 h 817200"/>
              <a:gd name="connsiteX4" fmla="*/ 3713546 w 3833812"/>
              <a:gd name="connsiteY4" fmla="*/ 0 h 817200"/>
              <a:gd name="connsiteX5" fmla="*/ 3833812 w 3833812"/>
              <a:gd name="connsiteY5" fmla="*/ 408600 h 817200"/>
              <a:gd name="connsiteX6" fmla="*/ 3713545 w 3833812"/>
              <a:gd name="connsiteY6" fmla="*/ 817200 h 817200"/>
              <a:gd name="connsiteX7" fmla="*/ 1533695 w 3833812"/>
              <a:gd name="connsiteY7" fmla="*/ 817200 h 817200"/>
              <a:gd name="connsiteX8" fmla="*/ 932575 w 3833812"/>
              <a:gd name="connsiteY8" fmla="*/ 817200 h 817200"/>
              <a:gd name="connsiteX9" fmla="*/ 0 w 3833812"/>
              <a:gd name="connsiteY9" fmla="*/ 817200 h 817200"/>
              <a:gd name="connsiteX10" fmla="*/ 120267 w 3833812"/>
              <a:gd name="connsiteY10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33812" h="817200">
                <a:moveTo>
                  <a:pt x="0" y="0"/>
                </a:moveTo>
                <a:lnTo>
                  <a:pt x="932575" y="0"/>
                </a:lnTo>
                <a:lnTo>
                  <a:pt x="1533695" y="0"/>
                </a:lnTo>
                <a:lnTo>
                  <a:pt x="3713545" y="0"/>
                </a:lnTo>
                <a:lnTo>
                  <a:pt x="3713546" y="0"/>
                </a:lnTo>
                <a:lnTo>
                  <a:pt x="3833812" y="408600"/>
                </a:lnTo>
                <a:lnTo>
                  <a:pt x="3713545" y="817200"/>
                </a:lnTo>
                <a:lnTo>
                  <a:pt x="1533695" y="817200"/>
                </a:lnTo>
                <a:lnTo>
                  <a:pt x="932575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96257" y="2849450"/>
            <a:ext cx="3586142" cy="2876550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FA12C4F6-CA5C-4C9A-BF79-F0FD42EF04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96258" y="2032113"/>
            <a:ext cx="3586142" cy="817200"/>
          </a:xfrm>
          <a:custGeom>
            <a:avLst/>
            <a:gdLst>
              <a:gd name="connsiteX0" fmla="*/ 0 w 3717925"/>
              <a:gd name="connsiteY0" fmla="*/ 0 h 817200"/>
              <a:gd name="connsiteX1" fmla="*/ 104986 w 3717925"/>
              <a:gd name="connsiteY1" fmla="*/ 0 h 817200"/>
              <a:gd name="connsiteX2" fmla="*/ 604460 w 3717925"/>
              <a:gd name="connsiteY2" fmla="*/ 0 h 817200"/>
              <a:gd name="connsiteX3" fmla="*/ 818271 w 3717925"/>
              <a:gd name="connsiteY3" fmla="*/ 0 h 817200"/>
              <a:gd name="connsiteX4" fmla="*/ 1417808 w 3717925"/>
              <a:gd name="connsiteY4" fmla="*/ 0 h 817200"/>
              <a:gd name="connsiteX5" fmla="*/ 3597658 w 3717925"/>
              <a:gd name="connsiteY5" fmla="*/ 0 h 817200"/>
              <a:gd name="connsiteX6" fmla="*/ 3597659 w 3717925"/>
              <a:gd name="connsiteY6" fmla="*/ 0 h 817200"/>
              <a:gd name="connsiteX7" fmla="*/ 3717925 w 3717925"/>
              <a:gd name="connsiteY7" fmla="*/ 0 h 817200"/>
              <a:gd name="connsiteX8" fmla="*/ 3717925 w 3717925"/>
              <a:gd name="connsiteY8" fmla="*/ 408600 h 817200"/>
              <a:gd name="connsiteX9" fmla="*/ 3717925 w 3717925"/>
              <a:gd name="connsiteY9" fmla="*/ 817200 h 817200"/>
              <a:gd name="connsiteX10" fmla="*/ 3597658 w 3717925"/>
              <a:gd name="connsiteY10" fmla="*/ 817200 h 817200"/>
              <a:gd name="connsiteX11" fmla="*/ 1417808 w 3717925"/>
              <a:gd name="connsiteY11" fmla="*/ 817200 h 817200"/>
              <a:gd name="connsiteX12" fmla="*/ 818271 w 3717925"/>
              <a:gd name="connsiteY12" fmla="*/ 817200 h 817200"/>
              <a:gd name="connsiteX13" fmla="*/ 61231 w 3717925"/>
              <a:gd name="connsiteY13" fmla="*/ 817200 h 817200"/>
              <a:gd name="connsiteX14" fmla="*/ 61231 w 3717925"/>
              <a:gd name="connsiteY14" fmla="*/ 817199 h 817200"/>
              <a:gd name="connsiteX15" fmla="*/ 104985 w 3717925"/>
              <a:gd name="connsiteY15" fmla="*/ 817199 h 817200"/>
              <a:gd name="connsiteX16" fmla="*/ 104985 w 3717925"/>
              <a:gd name="connsiteY16" fmla="*/ 817198 h 817200"/>
              <a:gd name="connsiteX17" fmla="*/ 0 w 3717925"/>
              <a:gd name="connsiteY17" fmla="*/ 817198 h 817200"/>
              <a:gd name="connsiteX18" fmla="*/ 134895 w 3717925"/>
              <a:gd name="connsiteY18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17925" h="817200">
                <a:moveTo>
                  <a:pt x="0" y="0"/>
                </a:moveTo>
                <a:lnTo>
                  <a:pt x="104986" y="0"/>
                </a:lnTo>
                <a:lnTo>
                  <a:pt x="604460" y="0"/>
                </a:lnTo>
                <a:lnTo>
                  <a:pt x="818271" y="0"/>
                </a:lnTo>
                <a:lnTo>
                  <a:pt x="1417808" y="0"/>
                </a:lnTo>
                <a:lnTo>
                  <a:pt x="3597658" y="0"/>
                </a:lnTo>
                <a:lnTo>
                  <a:pt x="3597659" y="0"/>
                </a:lnTo>
                <a:lnTo>
                  <a:pt x="3717925" y="0"/>
                </a:lnTo>
                <a:lnTo>
                  <a:pt x="3717925" y="408600"/>
                </a:lnTo>
                <a:lnTo>
                  <a:pt x="3717925" y="817200"/>
                </a:lnTo>
                <a:lnTo>
                  <a:pt x="3597658" y="817200"/>
                </a:lnTo>
                <a:lnTo>
                  <a:pt x="1417808" y="817200"/>
                </a:lnTo>
                <a:lnTo>
                  <a:pt x="818271" y="817200"/>
                </a:lnTo>
                <a:lnTo>
                  <a:pt x="61231" y="817200"/>
                </a:lnTo>
                <a:lnTo>
                  <a:pt x="61231" y="817199"/>
                </a:lnTo>
                <a:lnTo>
                  <a:pt x="104985" y="817199"/>
                </a:lnTo>
                <a:lnTo>
                  <a:pt x="104985" y="817198"/>
                </a:lnTo>
                <a:lnTo>
                  <a:pt x="0" y="817198"/>
                </a:lnTo>
                <a:lnTo>
                  <a:pt x="134895" y="40859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42FEAC-F445-5176-FA40-B34E9F0ED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284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6" name="Text Placeholder 96">
            <a:extLst>
              <a:ext uri="{FF2B5EF4-FFF2-40B4-BE49-F238E27FC236}">
                <a16:creationId xmlns:a16="http://schemas.microsoft.com/office/drawing/2014/main" id="{79BF63BD-24FC-4FB2-B627-3C8094934CB3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83CC72-343E-4818-B724-8F9FEE0BFD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8536" y="2032113"/>
            <a:ext cx="2798402" cy="817198"/>
          </a:xfrm>
          <a:custGeom>
            <a:avLst/>
            <a:gdLst>
              <a:gd name="connsiteX0" fmla="*/ 0 w 2901237"/>
              <a:gd name="connsiteY0" fmla="*/ 0 h 817198"/>
              <a:gd name="connsiteX1" fmla="*/ 601120 w 2901237"/>
              <a:gd name="connsiteY1" fmla="*/ 0 h 817198"/>
              <a:gd name="connsiteX2" fmla="*/ 2772401 w 2901237"/>
              <a:gd name="connsiteY2" fmla="*/ 0 h 817198"/>
              <a:gd name="connsiteX3" fmla="*/ 2896346 w 2901237"/>
              <a:gd name="connsiteY3" fmla="*/ 391982 h 817198"/>
              <a:gd name="connsiteX4" fmla="*/ 2901237 w 2901237"/>
              <a:gd name="connsiteY4" fmla="*/ 408600 h 817198"/>
              <a:gd name="connsiteX5" fmla="*/ 2896353 w 2901237"/>
              <a:gd name="connsiteY5" fmla="*/ 425192 h 817198"/>
              <a:gd name="connsiteX6" fmla="*/ 2772401 w 2901237"/>
              <a:gd name="connsiteY6" fmla="*/ 817198 h 817198"/>
              <a:gd name="connsiteX7" fmla="*/ 1 w 2901237"/>
              <a:gd name="connsiteY7" fmla="*/ 817198 h 817198"/>
              <a:gd name="connsiteX8" fmla="*/ 9 w 2901237"/>
              <a:gd name="connsiteY8" fmla="*/ 817171 h 817198"/>
              <a:gd name="connsiteX9" fmla="*/ 129199 w 2901237"/>
              <a:gd name="connsiteY9" fmla="*/ 408599 h 81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01237" h="817198">
                <a:moveTo>
                  <a:pt x="0" y="0"/>
                </a:moveTo>
                <a:lnTo>
                  <a:pt x="601120" y="0"/>
                </a:lnTo>
                <a:lnTo>
                  <a:pt x="2772401" y="0"/>
                </a:lnTo>
                <a:lnTo>
                  <a:pt x="2896346" y="391982"/>
                </a:lnTo>
                <a:lnTo>
                  <a:pt x="2901237" y="408600"/>
                </a:lnTo>
                <a:lnTo>
                  <a:pt x="2896353" y="425192"/>
                </a:lnTo>
                <a:lnTo>
                  <a:pt x="2772401" y="817198"/>
                </a:lnTo>
                <a:lnTo>
                  <a:pt x="1" y="817198"/>
                </a:lnTo>
                <a:lnTo>
                  <a:pt x="9" y="817171"/>
                </a:lnTo>
                <a:lnTo>
                  <a:pt x="129199" y="40859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tIns="0" rIns="180000" bIns="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2686630" cy="2876550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4A375546-B5E2-4A34-9E57-6FD13BAC4A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2812872" cy="817200"/>
          </a:xfrm>
          <a:custGeom>
            <a:avLst/>
            <a:gdLst>
              <a:gd name="connsiteX0" fmla="*/ 0 w 2916238"/>
              <a:gd name="connsiteY0" fmla="*/ 0 h 817200"/>
              <a:gd name="connsiteX1" fmla="*/ 752 w 2916238"/>
              <a:gd name="connsiteY1" fmla="*/ 0 h 817200"/>
              <a:gd name="connsiteX2" fmla="*/ 2175412 w 2916238"/>
              <a:gd name="connsiteY2" fmla="*/ 0 h 817200"/>
              <a:gd name="connsiteX3" fmla="*/ 2785012 w 2916238"/>
              <a:gd name="connsiteY3" fmla="*/ 0 h 817200"/>
              <a:gd name="connsiteX4" fmla="*/ 2916238 w 2916238"/>
              <a:gd name="connsiteY4" fmla="*/ 408600 h 817200"/>
              <a:gd name="connsiteX5" fmla="*/ 2785012 w 2916238"/>
              <a:gd name="connsiteY5" fmla="*/ 817200 h 817200"/>
              <a:gd name="connsiteX6" fmla="*/ 2175412 w 2916238"/>
              <a:gd name="connsiteY6" fmla="*/ 817200 h 817200"/>
              <a:gd name="connsiteX7" fmla="*/ 752 w 2916238"/>
              <a:gd name="connsiteY7" fmla="*/ 817200 h 817200"/>
              <a:gd name="connsiteX8" fmla="*/ 0 w 2916238"/>
              <a:gd name="connsiteY8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238" h="817200">
                <a:moveTo>
                  <a:pt x="0" y="0"/>
                </a:moveTo>
                <a:lnTo>
                  <a:pt x="752" y="0"/>
                </a:lnTo>
                <a:lnTo>
                  <a:pt x="2175412" y="0"/>
                </a:lnTo>
                <a:lnTo>
                  <a:pt x="2785012" y="0"/>
                </a:lnTo>
                <a:lnTo>
                  <a:pt x="2916238" y="408600"/>
                </a:lnTo>
                <a:lnTo>
                  <a:pt x="2785012" y="817200"/>
                </a:lnTo>
                <a:lnTo>
                  <a:pt x="2175412" y="817200"/>
                </a:lnTo>
                <a:lnTo>
                  <a:pt x="752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1303" y="2849450"/>
            <a:ext cx="2686630" cy="2876550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7D4CF97-9894-4D12-B5CD-6E7A0BEFEB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81303" y="2032113"/>
            <a:ext cx="2798402" cy="817200"/>
          </a:xfrm>
          <a:custGeom>
            <a:avLst/>
            <a:gdLst>
              <a:gd name="connsiteX0" fmla="*/ 0 w 2901237"/>
              <a:gd name="connsiteY0" fmla="*/ 0 h 817200"/>
              <a:gd name="connsiteX1" fmla="*/ 601120 w 2901237"/>
              <a:gd name="connsiteY1" fmla="*/ 0 h 817200"/>
              <a:gd name="connsiteX2" fmla="*/ 2780970 w 2901237"/>
              <a:gd name="connsiteY2" fmla="*/ 0 h 817200"/>
              <a:gd name="connsiteX3" fmla="*/ 2780971 w 2901237"/>
              <a:gd name="connsiteY3" fmla="*/ 0 h 817200"/>
              <a:gd name="connsiteX4" fmla="*/ 2901237 w 2901237"/>
              <a:gd name="connsiteY4" fmla="*/ 408600 h 817200"/>
              <a:gd name="connsiteX5" fmla="*/ 2780970 w 2901237"/>
              <a:gd name="connsiteY5" fmla="*/ 817200 h 817200"/>
              <a:gd name="connsiteX6" fmla="*/ 601120 w 2901237"/>
              <a:gd name="connsiteY6" fmla="*/ 817200 h 817200"/>
              <a:gd name="connsiteX7" fmla="*/ 0 w 2901237"/>
              <a:gd name="connsiteY7" fmla="*/ 817200 h 817200"/>
              <a:gd name="connsiteX8" fmla="*/ 120267 w 2901237"/>
              <a:gd name="connsiteY8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01237" h="817200">
                <a:moveTo>
                  <a:pt x="0" y="0"/>
                </a:moveTo>
                <a:lnTo>
                  <a:pt x="601120" y="0"/>
                </a:lnTo>
                <a:lnTo>
                  <a:pt x="2780970" y="0"/>
                </a:lnTo>
                <a:lnTo>
                  <a:pt x="2780971" y="0"/>
                </a:lnTo>
                <a:lnTo>
                  <a:pt x="2901237" y="408600"/>
                </a:lnTo>
                <a:lnTo>
                  <a:pt x="2780970" y="817200"/>
                </a:lnTo>
                <a:lnTo>
                  <a:pt x="60112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38536" y="2849450"/>
            <a:ext cx="2686630" cy="2876550"/>
          </a:xfrm>
          <a:noFill/>
          <a:ln>
            <a:solidFill>
              <a:schemeClr val="tx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1693F23D-9700-4C2B-8C74-EC7DABC03D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95770" y="2849312"/>
            <a:ext cx="2686630" cy="2876549"/>
          </a:xfrm>
          <a:prstGeom prst="rect">
            <a:avLst/>
          </a:prstGeom>
          <a:noFill/>
          <a:ln>
            <a:solidFill>
              <a:srgbClr val="D8DFDE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FA2D96A-3279-4543-B199-078C69DB5E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95769" y="2032113"/>
            <a:ext cx="2686631" cy="817200"/>
          </a:xfrm>
          <a:custGeom>
            <a:avLst/>
            <a:gdLst>
              <a:gd name="connsiteX0" fmla="*/ 0 w 2785358"/>
              <a:gd name="connsiteY0" fmla="*/ 0 h 817200"/>
              <a:gd name="connsiteX1" fmla="*/ 75364 w 2785358"/>
              <a:gd name="connsiteY1" fmla="*/ 0 h 817200"/>
              <a:gd name="connsiteX2" fmla="*/ 450010 w 2785358"/>
              <a:gd name="connsiteY2" fmla="*/ 0 h 817200"/>
              <a:gd name="connsiteX3" fmla="*/ 485241 w 2785358"/>
              <a:gd name="connsiteY3" fmla="*/ 0 h 817200"/>
              <a:gd name="connsiteX4" fmla="*/ 2665092 w 2785358"/>
              <a:gd name="connsiteY4" fmla="*/ 0 h 817200"/>
              <a:gd name="connsiteX5" fmla="*/ 2785358 w 2785358"/>
              <a:gd name="connsiteY5" fmla="*/ 0 h 817200"/>
              <a:gd name="connsiteX6" fmla="*/ 2785358 w 2785358"/>
              <a:gd name="connsiteY6" fmla="*/ 408600 h 817200"/>
              <a:gd name="connsiteX7" fmla="*/ 2785358 w 2785358"/>
              <a:gd name="connsiteY7" fmla="*/ 817200 h 817200"/>
              <a:gd name="connsiteX8" fmla="*/ 2665091 w 2785358"/>
              <a:gd name="connsiteY8" fmla="*/ 817200 h 817200"/>
              <a:gd name="connsiteX9" fmla="*/ 485241 w 2785358"/>
              <a:gd name="connsiteY9" fmla="*/ 817200 h 817200"/>
              <a:gd name="connsiteX10" fmla="*/ 42544 w 2785358"/>
              <a:gd name="connsiteY10" fmla="*/ 817200 h 817200"/>
              <a:gd name="connsiteX11" fmla="*/ 42544 w 2785358"/>
              <a:gd name="connsiteY11" fmla="*/ 817199 h 817200"/>
              <a:gd name="connsiteX12" fmla="*/ 75363 w 2785358"/>
              <a:gd name="connsiteY12" fmla="*/ 817199 h 817200"/>
              <a:gd name="connsiteX13" fmla="*/ 75363 w 2785358"/>
              <a:gd name="connsiteY13" fmla="*/ 817198 h 817200"/>
              <a:gd name="connsiteX14" fmla="*/ 0 w 2785358"/>
              <a:gd name="connsiteY14" fmla="*/ 817198 h 817200"/>
              <a:gd name="connsiteX15" fmla="*/ 135060 w 2785358"/>
              <a:gd name="connsiteY15" fmla="*/ 408599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5358" h="817200">
                <a:moveTo>
                  <a:pt x="0" y="0"/>
                </a:moveTo>
                <a:lnTo>
                  <a:pt x="75364" y="0"/>
                </a:lnTo>
                <a:lnTo>
                  <a:pt x="450010" y="0"/>
                </a:lnTo>
                <a:lnTo>
                  <a:pt x="485241" y="0"/>
                </a:lnTo>
                <a:lnTo>
                  <a:pt x="2665092" y="0"/>
                </a:lnTo>
                <a:lnTo>
                  <a:pt x="2785358" y="0"/>
                </a:lnTo>
                <a:lnTo>
                  <a:pt x="2785358" y="408600"/>
                </a:lnTo>
                <a:lnTo>
                  <a:pt x="2785358" y="817200"/>
                </a:lnTo>
                <a:lnTo>
                  <a:pt x="2665091" y="817200"/>
                </a:lnTo>
                <a:lnTo>
                  <a:pt x="485241" y="817200"/>
                </a:lnTo>
                <a:lnTo>
                  <a:pt x="42544" y="817200"/>
                </a:lnTo>
                <a:lnTo>
                  <a:pt x="42544" y="817199"/>
                </a:lnTo>
                <a:lnTo>
                  <a:pt x="75363" y="817199"/>
                </a:lnTo>
                <a:lnTo>
                  <a:pt x="75363" y="817198"/>
                </a:lnTo>
                <a:lnTo>
                  <a:pt x="0" y="817198"/>
                </a:lnTo>
                <a:lnTo>
                  <a:pt x="135060" y="408599"/>
                </a:lnTo>
                <a:close/>
              </a:path>
            </a:pathLst>
          </a:custGeom>
          <a:solidFill>
            <a:srgbClr val="D8DFDE"/>
          </a:solidFill>
          <a:ln>
            <a:solidFill>
              <a:srgbClr val="D8DFDE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86A654-81DD-9D81-F84F-289D9BD8B7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779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461D-2D14-40AF-A11E-E32A29AD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20" name="Text Placeholder 96">
            <a:extLst>
              <a:ext uri="{FF2B5EF4-FFF2-40B4-BE49-F238E27FC236}">
                <a16:creationId xmlns:a16="http://schemas.microsoft.com/office/drawing/2014/main" id="{7790730A-1804-4570-8AF0-4427D8EE38D9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600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B1D31A-1072-4488-8176-064D101F5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849450"/>
            <a:ext cx="2097825" cy="2876549"/>
          </a:xfrm>
          <a:noFill/>
          <a:ln>
            <a:solidFill>
              <a:schemeClr val="accent2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82FB9-7D18-4174-9B0A-336A77C9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D6CB9D3-FFF8-41F8-AB84-829079938E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32113"/>
            <a:ext cx="2224300" cy="817200"/>
          </a:xfrm>
          <a:custGeom>
            <a:avLst/>
            <a:gdLst>
              <a:gd name="connsiteX0" fmla="*/ 0 w 2305886"/>
              <a:gd name="connsiteY0" fmla="*/ 0 h 817200"/>
              <a:gd name="connsiteX1" fmla="*/ 2174660 w 2305886"/>
              <a:gd name="connsiteY1" fmla="*/ 0 h 817200"/>
              <a:gd name="connsiteX2" fmla="*/ 2305886 w 2305886"/>
              <a:gd name="connsiteY2" fmla="*/ 408600 h 817200"/>
              <a:gd name="connsiteX3" fmla="*/ 2174660 w 2305886"/>
              <a:gd name="connsiteY3" fmla="*/ 817200 h 817200"/>
              <a:gd name="connsiteX4" fmla="*/ 0 w 2305886"/>
              <a:gd name="connsiteY4" fmla="*/ 8172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5886" h="817200">
                <a:moveTo>
                  <a:pt x="0" y="0"/>
                </a:moveTo>
                <a:lnTo>
                  <a:pt x="2174660" y="0"/>
                </a:lnTo>
                <a:lnTo>
                  <a:pt x="2305886" y="408600"/>
                </a:lnTo>
                <a:lnTo>
                  <a:pt x="2174660" y="817200"/>
                </a:lnTo>
                <a:lnTo>
                  <a:pt x="0" y="81720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0B4C999-11DB-49A6-8AB3-B2F9DC1BC1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26952" y="2849450"/>
            <a:ext cx="2097825" cy="2876549"/>
          </a:xfrm>
          <a:noFill/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66C0C20F-32BB-4C0E-AAF8-A6A7691478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31126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B8A0AAAB-DFCF-4F8D-90DA-DBD0201339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4304" y="2849450"/>
            <a:ext cx="2097825" cy="2876549"/>
          </a:xfrm>
          <a:noFill/>
          <a:ln>
            <a:solidFill>
              <a:schemeClr val="accent3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0B90539-6EE8-4A3B-99A2-131BECE1E8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47087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wrap="square" lIns="180000" tIns="180000" rIns="180000" b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432000" indent="0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E232F59-5ADC-46E3-9697-CA7EA3C216B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61656" y="2849312"/>
            <a:ext cx="2097825" cy="2876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0000" tIns="180000" rIns="180000" bIns="180000"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B2F6D8DE-FDAF-4886-9A00-5D9F036F05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63049" y="2032113"/>
            <a:ext cx="2218735" cy="817200"/>
          </a:xfrm>
          <a:custGeom>
            <a:avLst/>
            <a:gdLst>
              <a:gd name="connsiteX0" fmla="*/ 0 w 2300117"/>
              <a:gd name="connsiteY0" fmla="*/ 0 h 817200"/>
              <a:gd name="connsiteX1" fmla="*/ 2179851 w 2300117"/>
              <a:gd name="connsiteY1" fmla="*/ 0 h 817200"/>
              <a:gd name="connsiteX2" fmla="*/ 2300117 w 2300117"/>
              <a:gd name="connsiteY2" fmla="*/ 408600 h 817200"/>
              <a:gd name="connsiteX3" fmla="*/ 2179850 w 2300117"/>
              <a:gd name="connsiteY3" fmla="*/ 817200 h 817200"/>
              <a:gd name="connsiteX4" fmla="*/ 0 w 2300117"/>
              <a:gd name="connsiteY4" fmla="*/ 817200 h 817200"/>
              <a:gd name="connsiteX5" fmla="*/ 120267 w 2300117"/>
              <a:gd name="connsiteY5" fmla="*/ 408600 h 81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0117" h="817200">
                <a:moveTo>
                  <a:pt x="0" y="0"/>
                </a:moveTo>
                <a:lnTo>
                  <a:pt x="2179851" y="0"/>
                </a:lnTo>
                <a:lnTo>
                  <a:pt x="2300117" y="408600"/>
                </a:lnTo>
                <a:lnTo>
                  <a:pt x="2179850" y="817200"/>
                </a:lnTo>
                <a:lnTo>
                  <a:pt x="0" y="817200"/>
                </a:lnTo>
                <a:lnTo>
                  <a:pt x="120267" y="40860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84ACBA5-0874-4C39-B8D4-EE3612F7CE7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9008" y="2032112"/>
            <a:ext cx="2103392" cy="817201"/>
          </a:xfrm>
          <a:custGeom>
            <a:avLst/>
            <a:gdLst>
              <a:gd name="connsiteX0" fmla="*/ 0 w 2180543"/>
              <a:gd name="connsiteY0" fmla="*/ 0 h 817201"/>
              <a:gd name="connsiteX1" fmla="*/ 49503 w 2180543"/>
              <a:gd name="connsiteY1" fmla="*/ 0 h 817201"/>
              <a:gd name="connsiteX2" fmla="*/ 344110 w 2180543"/>
              <a:gd name="connsiteY2" fmla="*/ 0 h 817201"/>
              <a:gd name="connsiteX3" fmla="*/ 2180543 w 2180543"/>
              <a:gd name="connsiteY3" fmla="*/ 0 h 817201"/>
              <a:gd name="connsiteX4" fmla="*/ 2180543 w 2180543"/>
              <a:gd name="connsiteY4" fmla="*/ 408601 h 817201"/>
              <a:gd name="connsiteX5" fmla="*/ 2180543 w 2180543"/>
              <a:gd name="connsiteY5" fmla="*/ 817201 h 817201"/>
              <a:gd name="connsiteX6" fmla="*/ 2079387 w 2180543"/>
              <a:gd name="connsiteY6" fmla="*/ 817201 h 817201"/>
              <a:gd name="connsiteX7" fmla="*/ 245924 w 2180543"/>
              <a:gd name="connsiteY7" fmla="*/ 817201 h 817201"/>
              <a:gd name="connsiteX8" fmla="*/ 23694 w 2180543"/>
              <a:gd name="connsiteY8" fmla="*/ 817201 h 817201"/>
              <a:gd name="connsiteX9" fmla="*/ 23694 w 2180543"/>
              <a:gd name="connsiteY9" fmla="*/ 817200 h 817201"/>
              <a:gd name="connsiteX10" fmla="*/ 49502 w 2180543"/>
              <a:gd name="connsiteY10" fmla="*/ 817200 h 817201"/>
              <a:gd name="connsiteX11" fmla="*/ 49502 w 2180543"/>
              <a:gd name="connsiteY11" fmla="*/ 817199 h 817201"/>
              <a:gd name="connsiteX12" fmla="*/ 0 w 2180543"/>
              <a:gd name="connsiteY12" fmla="*/ 817199 h 817201"/>
              <a:gd name="connsiteX13" fmla="*/ 135079 w 2180543"/>
              <a:gd name="connsiteY13" fmla="*/ 408600 h 81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80543" h="817201">
                <a:moveTo>
                  <a:pt x="0" y="0"/>
                </a:moveTo>
                <a:lnTo>
                  <a:pt x="49503" y="0"/>
                </a:lnTo>
                <a:lnTo>
                  <a:pt x="344110" y="0"/>
                </a:lnTo>
                <a:lnTo>
                  <a:pt x="2180543" y="0"/>
                </a:lnTo>
                <a:lnTo>
                  <a:pt x="2180543" y="408601"/>
                </a:lnTo>
                <a:lnTo>
                  <a:pt x="2180543" y="817201"/>
                </a:lnTo>
                <a:lnTo>
                  <a:pt x="2079387" y="817201"/>
                </a:lnTo>
                <a:lnTo>
                  <a:pt x="245924" y="817201"/>
                </a:lnTo>
                <a:lnTo>
                  <a:pt x="23694" y="817201"/>
                </a:lnTo>
                <a:lnTo>
                  <a:pt x="23694" y="817200"/>
                </a:lnTo>
                <a:lnTo>
                  <a:pt x="49502" y="817200"/>
                </a:lnTo>
                <a:lnTo>
                  <a:pt x="49502" y="817199"/>
                </a:lnTo>
                <a:lnTo>
                  <a:pt x="0" y="817199"/>
                </a:lnTo>
                <a:lnTo>
                  <a:pt x="135079" y="408600"/>
                </a:lnTo>
                <a:close/>
              </a:path>
            </a:pathLst>
          </a:custGeom>
          <a:solidFill>
            <a:srgbClr val="D8DFDE"/>
          </a:solidFill>
          <a:ln>
            <a:solidFill>
              <a:srgbClr val="D8DFDE"/>
            </a:solidFill>
          </a:ln>
        </p:spPr>
        <p:txBody>
          <a:bodyPr wrap="square" lIns="180000" rIns="180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5D5D2A3B-816B-4063-BC86-43FC874466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9009" y="2849450"/>
            <a:ext cx="2103392" cy="2876550"/>
          </a:xfrm>
          <a:noFill/>
          <a:ln>
            <a:solidFill>
              <a:srgbClr val="D8DFDE"/>
            </a:solidFill>
          </a:ln>
        </p:spPr>
        <p:txBody>
          <a:bodyPr lIns="180000" tIns="180000" rIns="180000" bIns="180000">
            <a:no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D00D93-A803-412A-9193-2BC385226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enter title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798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925" userDrawn="1">
          <p15:clr>
            <a:srgbClr val="A6428C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0" name="Text Placeholder 96">
            <a:extLst>
              <a:ext uri="{FF2B5EF4-FFF2-40B4-BE49-F238E27FC236}">
                <a16:creationId xmlns:a16="http://schemas.microsoft.com/office/drawing/2014/main" id="{1D798A16-3930-4F04-AFA2-82EA4BFB259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628305"/>
            <a:ext cx="2614971" cy="3344218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0531" y="1628305"/>
            <a:ext cx="2774479" cy="3344218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22971" y="1628305"/>
            <a:ext cx="2759429" cy="3344218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396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DEBEC-636B-315D-963E-349CBF9C12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D3C580-A9B8-4489-B9AC-6B1A250A2E2D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40208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3E274903-3C98-4D30-B827-CF2B37D16C98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1" y="1628309"/>
            <a:ext cx="1918632" cy="3344210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20780" y="1628309"/>
            <a:ext cx="205750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22836" y="1628309"/>
            <a:ext cx="2057509" cy="3344210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4892" y="1628307"/>
            <a:ext cx="2057509" cy="3344214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3048F-6BD4-24E9-B4F5-DD3805454B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C8E916-5694-2B2A-F817-C6A0B1B43DB7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77093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2" name="Text Placeholder 96">
            <a:extLst>
              <a:ext uri="{FF2B5EF4-FFF2-40B4-BE49-F238E27FC236}">
                <a16:creationId xmlns:a16="http://schemas.microsoft.com/office/drawing/2014/main" id="{663299E0-114F-4CE4-B2F9-405E73283CF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AEA7459-78C6-469B-A437-C1B22EA0A9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630680"/>
            <a:ext cx="1533535" cy="3344222"/>
          </a:xfrm>
          <a:custGeom>
            <a:avLst/>
            <a:gdLst>
              <a:gd name="connsiteX0" fmla="*/ 0 w 1575047"/>
              <a:gd name="connsiteY0" fmla="*/ 0 h 5129420"/>
              <a:gd name="connsiteX1" fmla="*/ 1412990 w 1575047"/>
              <a:gd name="connsiteY1" fmla="*/ 0 h 5129420"/>
              <a:gd name="connsiteX2" fmla="*/ 1575047 w 1575047"/>
              <a:gd name="connsiteY2" fmla="*/ 2564710 h 5129420"/>
              <a:gd name="connsiteX3" fmla="*/ 1412990 w 1575047"/>
              <a:gd name="connsiteY3" fmla="*/ 5129420 h 5129420"/>
              <a:gd name="connsiteX4" fmla="*/ 0 w 1575047"/>
              <a:gd name="connsiteY4" fmla="*/ 512942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047" h="5129420">
                <a:moveTo>
                  <a:pt x="0" y="0"/>
                </a:moveTo>
                <a:lnTo>
                  <a:pt x="1412990" y="0"/>
                </a:lnTo>
                <a:lnTo>
                  <a:pt x="1575047" y="2564710"/>
                </a:lnTo>
                <a:lnTo>
                  <a:pt x="1412990" y="5129420"/>
                </a:lnTo>
                <a:lnTo>
                  <a:pt x="0" y="512942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wrap="square" lIns="108000" tIns="72000" rIns="7200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0D33B4-5BA5-4F77-BDD2-E8ADA00C50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1092" y="1630680"/>
            <a:ext cx="1634697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53D9384-AD84-40BB-8BF1-5FD39C560D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5745" y="1630680"/>
            <a:ext cx="1645051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205E639-54B0-4870-A015-7D3CAC5DF4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50752" y="1630680"/>
            <a:ext cx="1636680" cy="3344222"/>
          </a:xfrm>
          <a:custGeom>
            <a:avLst/>
            <a:gdLst>
              <a:gd name="connsiteX0" fmla="*/ 0 w 1681059"/>
              <a:gd name="connsiteY0" fmla="*/ 0 h 5129420"/>
              <a:gd name="connsiteX1" fmla="*/ 1531008 w 1681059"/>
              <a:gd name="connsiteY1" fmla="*/ 0 h 5129420"/>
              <a:gd name="connsiteX2" fmla="*/ 1681059 w 1681059"/>
              <a:gd name="connsiteY2" fmla="*/ 2564710 h 5129420"/>
              <a:gd name="connsiteX3" fmla="*/ 1531008 w 1681059"/>
              <a:gd name="connsiteY3" fmla="*/ 5129420 h 5129420"/>
              <a:gd name="connsiteX4" fmla="*/ 0 w 1681059"/>
              <a:gd name="connsiteY4" fmla="*/ 5129420 h 5129420"/>
              <a:gd name="connsiteX5" fmla="*/ 150051 w 1681059"/>
              <a:gd name="connsiteY5" fmla="*/ 2564710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1059" h="5129420">
                <a:moveTo>
                  <a:pt x="0" y="0"/>
                </a:moveTo>
                <a:lnTo>
                  <a:pt x="1531008" y="0"/>
                </a:lnTo>
                <a:lnTo>
                  <a:pt x="1681059" y="2564710"/>
                </a:lnTo>
                <a:lnTo>
                  <a:pt x="1531008" y="5129420"/>
                </a:lnTo>
                <a:lnTo>
                  <a:pt x="0" y="5129420"/>
                </a:lnTo>
                <a:lnTo>
                  <a:pt x="150051" y="256471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dirty="0" smtClean="0">
                <a:solidFill>
                  <a:schemeClr val="accent1"/>
                </a:solidFill>
              </a:defRPr>
            </a:lvl1pPr>
            <a:lvl2pPr>
              <a:defRPr lang="en-US" sz="2000" b="1" dirty="0" smtClean="0">
                <a:solidFill>
                  <a:schemeClr val="accent1"/>
                </a:solidFill>
              </a:defRPr>
            </a:lvl2pPr>
            <a:lvl3pPr>
              <a:defRPr lang="en-US" sz="2000" b="1" dirty="0" smtClean="0">
                <a:solidFill>
                  <a:schemeClr val="accent1"/>
                </a:solidFill>
              </a:defRPr>
            </a:lvl3pPr>
            <a:lvl4pPr>
              <a:defRPr lang="en-US" sz="2000" b="1" dirty="0" smtClean="0">
                <a:solidFill>
                  <a:schemeClr val="accent1"/>
                </a:solidFill>
              </a:defRPr>
            </a:lvl4pPr>
            <a:lvl5pPr>
              <a:defRPr lang="en-US" sz="18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3127B0-7884-40E5-9D04-0F2C52D4DC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7389" y="1630686"/>
            <a:ext cx="1635009" cy="3344222"/>
          </a:xfrm>
          <a:custGeom>
            <a:avLst/>
            <a:gdLst>
              <a:gd name="connsiteX0" fmla="*/ 1 w 1673985"/>
              <a:gd name="connsiteY0" fmla="*/ 0 h 5129420"/>
              <a:gd name="connsiteX1" fmla="*/ 118006 w 1673985"/>
              <a:gd name="connsiteY1" fmla="*/ 0 h 5129420"/>
              <a:gd name="connsiteX2" fmla="*/ 1673985 w 1673985"/>
              <a:gd name="connsiteY2" fmla="*/ 0 h 5129420"/>
              <a:gd name="connsiteX3" fmla="*/ 1673985 w 1673985"/>
              <a:gd name="connsiteY3" fmla="*/ 5129420 h 5129420"/>
              <a:gd name="connsiteX4" fmla="*/ 0 w 1673985"/>
              <a:gd name="connsiteY4" fmla="*/ 5129414 h 5129420"/>
              <a:gd name="connsiteX5" fmla="*/ 150052 w 1673985"/>
              <a:gd name="connsiteY5" fmla="*/ 2564704 h 51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3985" h="5129420">
                <a:moveTo>
                  <a:pt x="1" y="0"/>
                </a:moveTo>
                <a:lnTo>
                  <a:pt x="118006" y="0"/>
                </a:lnTo>
                <a:lnTo>
                  <a:pt x="1673985" y="0"/>
                </a:lnTo>
                <a:lnTo>
                  <a:pt x="1673985" y="5129420"/>
                </a:lnTo>
                <a:lnTo>
                  <a:pt x="0" y="5129414"/>
                </a:lnTo>
                <a:lnTo>
                  <a:pt x="150052" y="2564704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txBody>
          <a:bodyPr vert="horz" wrap="square" lIns="252000" tIns="72000" rIns="72000" bIns="45720" rtlCol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chemeClr val="accent1"/>
                </a:solidFill>
              </a:defRPr>
            </a:lvl1pPr>
            <a:lvl2pPr>
              <a:defRPr lang="en-US" sz="2000" b="1" smtClean="0">
                <a:solidFill>
                  <a:schemeClr val="accent1"/>
                </a:solidFill>
              </a:defRPr>
            </a:lvl2pPr>
            <a:lvl3pPr>
              <a:defRPr lang="en-US" sz="2000" b="1" smtClean="0">
                <a:solidFill>
                  <a:schemeClr val="accent1"/>
                </a:solidFill>
              </a:defRPr>
            </a:lvl3pPr>
            <a:lvl4pPr>
              <a:defRPr lang="en-US" sz="2000" b="1" smtClean="0">
                <a:solidFill>
                  <a:schemeClr val="accent1"/>
                </a:solidFill>
              </a:defRPr>
            </a:lvl4pPr>
            <a:lvl5pPr>
              <a:defRPr lang="en-US" sz="18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add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323AF-0939-977A-4444-593F7D690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08AB3A-2620-C701-340D-6FC2DE40C086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6061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1" name="Text Placeholder 96">
            <a:extLst>
              <a:ext uri="{FF2B5EF4-FFF2-40B4-BE49-F238E27FC236}">
                <a16:creationId xmlns:a16="http://schemas.microsoft.com/office/drawing/2014/main" id="{032A8305-0A77-4646-B111-53EF169406A5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05600" y="5721531"/>
            <a:ext cx="4876800" cy="479244"/>
          </a:xfrm>
        </p:spPr>
        <p:txBody>
          <a:bodyPr rIns="0" anchor="ctr" anchorCtr="0"/>
          <a:lstStyle>
            <a:lvl1pPr marL="0" indent="0" algn="r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57601" y="413521"/>
            <a:ext cx="4876799" cy="479244"/>
          </a:xfrm>
        </p:spPr>
        <p:txBody>
          <a:bodyPr rIns="0" anchor="ctr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57601" y="1025840"/>
            <a:ext cx="4551996" cy="4551996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30403" y="1025840"/>
            <a:ext cx="4551996" cy="4551996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rgbClr val="D8DFDE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F8CB4-4CB9-190D-08A8-B455A7315F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8DE70DD-47EB-1030-FD70-D3ABD48777AC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36808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 Ve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CF1364-95FC-4822-BD65-0519B5DD9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13" name="Text Placeholder 96">
            <a:extLst>
              <a:ext uri="{FF2B5EF4-FFF2-40B4-BE49-F238E27FC236}">
                <a16:creationId xmlns:a16="http://schemas.microsoft.com/office/drawing/2014/main" id="{2135C828-3151-41FA-8348-153EF07735DC}"/>
              </a:ext>
            </a:extLst>
          </p:cNvPr>
          <p:cNvSpPr>
            <a:spLocks noGrp="1"/>
          </p:cNvSpPr>
          <p:nvPr>
            <p:ph type="body" sz="quarter" idx="111" hasCustomPrompt="1"/>
          </p:nvPr>
        </p:nvSpPr>
        <p:spPr>
          <a:xfrm>
            <a:off x="609600" y="6200775"/>
            <a:ext cx="9753599" cy="657225"/>
          </a:xfrm>
        </p:spPr>
        <p:txBody>
          <a:bodyPr bIns="72000" anchor="b" anchorCtr="0">
            <a:noAutofit/>
          </a:bodyPr>
          <a:lstStyle>
            <a:lvl1pPr>
              <a:lnSpc>
                <a:spcPct val="100000"/>
              </a:lnSpc>
              <a:spcAft>
                <a:spcPts val="300"/>
              </a:spcAft>
              <a:buNone/>
              <a:defRPr sz="800"/>
            </a:lvl1pPr>
          </a:lstStyle>
          <a:p>
            <a:pPr lvl="0"/>
            <a:r>
              <a:rPr lang="en-US" dirty="0"/>
              <a:t>Footnotes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FF9A92-5BDB-40F9-8C9E-94BECF2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AC320E-1DF9-44A2-A51A-436D6C7AB1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34400" y="5762415"/>
            <a:ext cx="3047999" cy="424732"/>
          </a:xfrm>
        </p:spPr>
        <p:txBody>
          <a:bodyPr tIns="0" anchor="b" anchorCtr="0"/>
          <a:lstStyle>
            <a:lvl1pPr marL="0" indent="0" algn="r">
              <a:lnSpc>
                <a:spcPct val="100000"/>
              </a:lnSpc>
              <a:buNone/>
              <a:defRPr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Area 2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925C54A2-C6A7-453B-A026-DE72051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7200" y="413521"/>
            <a:ext cx="3008400" cy="424732"/>
          </a:xfrm>
        </p:spPr>
        <p:txBody>
          <a:bodyPr tIns="0" anchor="t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Area 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77C92-B54F-4A6C-BEC0-3BCCA571DA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48800" y="450000"/>
            <a:ext cx="3322800" cy="3322800"/>
          </a:xfrm>
          <a:custGeom>
            <a:avLst/>
            <a:gdLst>
              <a:gd name="connsiteX0" fmla="*/ 2372407 w 4744814"/>
              <a:gd name="connsiteY0" fmla="*/ 0 h 4744814"/>
              <a:gd name="connsiteX1" fmla="*/ 4744814 w 4744814"/>
              <a:gd name="connsiteY1" fmla="*/ 2372407 h 4744814"/>
              <a:gd name="connsiteX2" fmla="*/ 2372407 w 4744814"/>
              <a:gd name="connsiteY2" fmla="*/ 4744814 h 4744814"/>
              <a:gd name="connsiteX3" fmla="*/ 0 w 4744814"/>
              <a:gd name="connsiteY3" fmla="*/ 2372407 h 4744814"/>
              <a:gd name="connsiteX4" fmla="*/ 2372407 w 4744814"/>
              <a:gd name="connsiteY4" fmla="*/ 0 h 474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14" h="4744814">
                <a:moveTo>
                  <a:pt x="2372407" y="0"/>
                </a:moveTo>
                <a:cubicBezTo>
                  <a:pt x="3682651" y="0"/>
                  <a:pt x="4744814" y="1062163"/>
                  <a:pt x="4744814" y="2372407"/>
                </a:cubicBezTo>
                <a:cubicBezTo>
                  <a:pt x="4744814" y="3682651"/>
                  <a:pt x="3682651" y="4744814"/>
                  <a:pt x="2372407" y="4744814"/>
                </a:cubicBezTo>
                <a:cubicBezTo>
                  <a:pt x="1062163" y="4744814"/>
                  <a:pt x="0" y="3682651"/>
                  <a:pt x="0" y="2372407"/>
                </a:cubicBezTo>
                <a:cubicBezTo>
                  <a:pt x="0" y="1062163"/>
                  <a:pt x="1062163" y="0"/>
                  <a:pt x="2372407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txBody>
          <a:bodyPr wrap="square" lIns="216000" tIns="216000" rIns="216000" bIns="21600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952B587-0295-454B-801F-369445E17E7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404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4FC366A-0CEA-4CD0-9B38-E42E5FC1B96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97200" y="5762415"/>
            <a:ext cx="3008400" cy="424732"/>
          </a:xfrm>
        </p:spPr>
        <p:txBody>
          <a:bodyPr tIns="0" anchor="b" anchorCtr="0"/>
          <a:lstStyle>
            <a:lvl1pPr marL="0" indent="0" algn="l">
              <a:lnSpc>
                <a:spcPct val="100000"/>
              </a:lnSpc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Area 3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9F52DAA3-7E10-4B57-9351-33AF3DEFB4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57200" y="2397600"/>
            <a:ext cx="3322800" cy="3322800"/>
          </a:xfrm>
          <a:custGeom>
            <a:avLst/>
            <a:gdLst>
              <a:gd name="connsiteX0" fmla="*/ 2275998 w 4551996"/>
              <a:gd name="connsiteY0" fmla="*/ 0 h 4551996"/>
              <a:gd name="connsiteX1" fmla="*/ 4551996 w 4551996"/>
              <a:gd name="connsiteY1" fmla="*/ 2275998 h 4551996"/>
              <a:gd name="connsiteX2" fmla="*/ 2275998 w 4551996"/>
              <a:gd name="connsiteY2" fmla="*/ 4551996 h 4551996"/>
              <a:gd name="connsiteX3" fmla="*/ 0 w 4551996"/>
              <a:gd name="connsiteY3" fmla="*/ 2275998 h 4551996"/>
              <a:gd name="connsiteX4" fmla="*/ 2275998 w 4551996"/>
              <a:gd name="connsiteY4" fmla="*/ 0 h 455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1996" h="4551996">
                <a:moveTo>
                  <a:pt x="2275998" y="0"/>
                </a:moveTo>
                <a:cubicBezTo>
                  <a:pt x="3532997" y="0"/>
                  <a:pt x="4551996" y="1018999"/>
                  <a:pt x="4551996" y="2275998"/>
                </a:cubicBezTo>
                <a:cubicBezTo>
                  <a:pt x="4551996" y="3532997"/>
                  <a:pt x="3532997" y="4551996"/>
                  <a:pt x="2275998" y="4551996"/>
                </a:cubicBezTo>
                <a:cubicBezTo>
                  <a:pt x="1018999" y="4551996"/>
                  <a:pt x="0" y="3532997"/>
                  <a:pt x="0" y="2275998"/>
                </a:cubicBezTo>
                <a:cubicBezTo>
                  <a:pt x="0" y="1018999"/>
                  <a:pt x="1018999" y="0"/>
                  <a:pt x="2275998" y="0"/>
                </a:cubicBezTo>
                <a:close/>
              </a:path>
            </a:pathLst>
          </a:custGeom>
          <a:noFill/>
          <a:ln w="38100">
            <a:solidFill>
              <a:srgbClr val="D8DFDE"/>
            </a:solidFill>
          </a:ln>
        </p:spPr>
        <p:txBody>
          <a:bodyPr wrap="square" lIns="216000" tIns="216000" rIns="216000" bIns="216000"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288000" indent="0" algn="ctr">
              <a:buNone/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56EA3-D364-C533-10D3-893A65FA0C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681103"/>
            <a:ext cx="2438400" cy="1495794"/>
          </a:xfrm>
        </p:spPr>
        <p:txBody>
          <a:bodyPr anchor="ctr" anchorCtr="0">
            <a:spAutoFit/>
          </a:bodyPr>
          <a:lstStyle/>
          <a:p>
            <a:r>
              <a:rPr lang="en-US" dirty="0"/>
              <a:t>Click to enter title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AF0C82-6917-BA47-1ABB-92D8583FA868}"/>
              </a:ext>
            </a:extLst>
          </p:cNvPr>
          <p:cNvCxnSpPr>
            <a:cxnSpLocks/>
          </p:cNvCxnSpPr>
          <p:nvPr userDrawn="1"/>
        </p:nvCxnSpPr>
        <p:spPr>
          <a:xfrm>
            <a:off x="3352800" y="1011239"/>
            <a:ext cx="0" cy="4578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89936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3" name="DO NOT DELETE (BRANDIN)">
            <a:extLst>
              <a:ext uri="{FF2B5EF4-FFF2-40B4-BE49-F238E27FC236}">
                <a16:creationId xmlns:a16="http://schemas.microsoft.com/office/drawing/2014/main" id="{088BE6C7-1108-0041-AA63-83BBB3C54183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114258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ity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48B27A-10B7-4200-88E7-16263562F97B}"/>
              </a:ext>
            </a:extLst>
          </p:cNvPr>
          <p:cNvSpPr txBox="1"/>
          <p:nvPr userDrawn="1"/>
        </p:nvSpPr>
        <p:spPr>
          <a:xfrm>
            <a:off x="609600" y="4731068"/>
            <a:ext cx="7924800" cy="15234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b="1" spc="-5" dirty="0">
                <a:solidFill>
                  <a:schemeClr val="tx1"/>
                </a:solidFill>
                <a:latin typeface="+mn-lt"/>
                <a:cs typeface="Arial"/>
              </a:rPr>
              <a:t>Confidentiality</a:t>
            </a:r>
            <a:r>
              <a:rPr lang="en-US" sz="1200" b="1" spc="-1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en-US" sz="1200" b="1" spc="-5" dirty="0">
                <a:solidFill>
                  <a:schemeClr val="tx1"/>
                </a:solidFill>
                <a:latin typeface="+mn-lt"/>
                <a:cs typeface="Arial"/>
              </a:rPr>
              <a:t>Notice</a:t>
            </a:r>
            <a:endParaRPr lang="en-US" sz="120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26670" marR="5080">
              <a:lnSpc>
                <a:spcPct val="100000"/>
              </a:lnSpc>
              <a:spcBef>
                <a:spcPts val="780"/>
              </a:spcBef>
            </a:pP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private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and may contain confidential and proprietary information.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If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 have received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in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error, please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notify us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and remove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it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from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your system and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note that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you must not copy,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distribute or take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any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action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in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reliance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on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it. </a:t>
            </a:r>
            <a:b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</a:b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Any unauthorized use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or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disclosure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of the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contents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of this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file is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not permitted and may </a:t>
            </a:r>
            <a:r>
              <a:rPr lang="en-US" sz="1200" spc="5" dirty="0">
                <a:solidFill>
                  <a:schemeClr val="tx1"/>
                </a:solidFill>
                <a:latin typeface="+mn-lt"/>
                <a:cs typeface="Arial"/>
              </a:rPr>
              <a:t>be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unlawful. </a:t>
            </a:r>
          </a:p>
          <a:p>
            <a:pPr marL="26670" marR="5080">
              <a:lnSpc>
                <a:spcPct val="100000"/>
              </a:lnSpc>
              <a:spcBef>
                <a:spcPts val="780"/>
              </a:spcBef>
            </a:pP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AstraZeneca PLC, </a:t>
            </a:r>
            <a:r>
              <a:rPr lang="en-US" sz="1200" dirty="0">
                <a:solidFill>
                  <a:schemeClr val="tx1"/>
                </a:solidFill>
                <a:latin typeface="+mn-lt"/>
                <a:cs typeface="Arial"/>
              </a:rPr>
              <a:t>1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Francis Crick Avenue, Cambridge Biomedical </a:t>
            </a:r>
            <a:r>
              <a:rPr lang="en-US" sz="1200" spc="15" dirty="0">
                <a:solidFill>
                  <a:schemeClr val="tx1"/>
                </a:solidFill>
                <a:latin typeface="+mn-lt"/>
                <a:cs typeface="Arial"/>
              </a:rPr>
              <a:t>Campus, </a:t>
            </a: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Cambridge, CB2 0AA, UK</a:t>
            </a:r>
          </a:p>
          <a:p>
            <a:pPr marL="26670" marR="5080">
              <a:lnSpc>
                <a:spcPct val="100000"/>
              </a:lnSpc>
              <a:spcBef>
                <a:spcPts val="200"/>
              </a:spcBef>
            </a:pPr>
            <a: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  <a:t>+44(0)203 749 5000</a:t>
            </a:r>
            <a:br>
              <a:rPr lang="en-US" sz="1200" spc="10" dirty="0">
                <a:solidFill>
                  <a:schemeClr val="tx1"/>
                </a:solidFill>
                <a:latin typeface="+mn-lt"/>
                <a:cs typeface="Arial"/>
              </a:rPr>
            </a:br>
            <a:r>
              <a:rPr lang="en-US" sz="1200" u="none" spc="10" dirty="0">
                <a:solidFill>
                  <a:schemeClr val="tx1"/>
                </a:solidFill>
                <a:latin typeface="+mn-lt"/>
                <a:cs typeface="Arial"/>
              </a:rPr>
              <a:t>www.astrazeneca.com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750B5-01B2-430D-BF92-6E5CD933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C10CA0-7F28-40CE-9633-59C6800E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447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22DA5D-EC7E-40C3-8862-3E3748AD6C3A}"/>
              </a:ext>
            </a:extLst>
          </p:cNvPr>
          <p:cNvSpPr txBox="1">
            <a:spLocks/>
          </p:cNvSpPr>
          <p:nvPr userDrawn="1"/>
        </p:nvSpPr>
        <p:spPr>
          <a:xfrm>
            <a:off x="1257304" y="769811"/>
            <a:ext cx="9677394" cy="53183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9600" dirty="0"/>
              <a:t>Do not use layouts</a:t>
            </a:r>
            <a:br>
              <a:rPr lang="en-US" sz="9600" dirty="0"/>
            </a:br>
            <a:r>
              <a:rPr lang="en-US" sz="9600" dirty="0"/>
              <a:t>in this section appearing after this point. </a:t>
            </a:r>
          </a:p>
        </p:txBody>
      </p:sp>
      <p:sp>
        <p:nvSpPr>
          <p:cNvPr id="4" name="DO NOT DELETE (BRANDIN)">
            <a:extLst>
              <a:ext uri="{FF2B5EF4-FFF2-40B4-BE49-F238E27FC236}">
                <a16:creationId xmlns:a16="http://schemas.microsoft.com/office/drawing/2014/main" id="{69877D48-052F-814D-ACE8-304F09202645}"/>
              </a:ext>
            </a:extLst>
          </p:cNvPr>
          <p:cNvSpPr/>
          <p:nvPr userDrawn="1"/>
        </p:nvSpPr>
        <p:spPr>
          <a:xfrm>
            <a:off x="152400" y="15240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</a:pPr>
            <a:endParaRPr lang="en-US" dirty="0" err="1"/>
          </a:p>
        </p:txBody>
      </p:sp>
    </p:spTree>
    <p:custDataLst>
      <p:custData r:id="rId1"/>
      <p:tags r:id="rId2"/>
    </p:custDataLst>
    <p:extLst>
      <p:ext uri="{BB962C8B-B14F-4D97-AF65-F5344CB8AC3E}">
        <p14:creationId xmlns:p14="http://schemas.microsoft.com/office/powerpoint/2010/main" val="96795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tags" Target="../tags/tag13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3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4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3.xml"/><Relationship Id="rId9" Type="http://schemas.openxmlformats.org/officeDocument/2006/relationships/tags" Target="../tags/tag4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3" Type="http://schemas.openxmlformats.org/officeDocument/2006/relationships/slideLayout" Target="../slideLayouts/slideLayout49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50.xml"/><Relationship Id="rId9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55.xml"/><Relationship Id="rId7" Type="http://schemas.openxmlformats.org/officeDocument/2006/relationships/tags" Target="../tags/tag62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9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tags" Target="../tags/tag68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1.xml"/><Relationship Id="rId9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5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.png"/><Relationship Id="rId5" Type="http://schemas.openxmlformats.org/officeDocument/2006/relationships/tags" Target="../tags/tag7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67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ags" Target="../tags/tag78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611C7859-08D9-4DAD-BB25-DD22F6761BE3}"/>
              </a:ext>
            </a:extLst>
          </p:cNvPr>
          <p:cNvSpPr txBox="1">
            <a:spLocks/>
          </p:cNvSpPr>
          <p:nvPr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9"/>
            <a:ext cx="10972800" cy="4730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212587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3846" r:id="rId2"/>
    <p:sldLayoutId id="2147483987" r:id="rId3"/>
    <p:sldLayoutId id="2147483840" r:id="rId4"/>
    <p:sldLayoutId id="2147483850" r:id="rId5"/>
    <p:sldLayoutId id="2147483950" r:id="rId6"/>
    <p:sldLayoutId id="2147483849" r:id="rId7"/>
    <p:sldLayoutId id="2147483851" r:id="rId8"/>
    <p:sldLayoutId id="2147483852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9"/>
            <a:ext cx="10972800" cy="4736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C8D178E0-FA5A-256D-475A-9B5B3950835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53249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04" r:id="rId2"/>
    <p:sldLayoutId id="2147484121" r:id="rId3"/>
    <p:sldLayoutId id="2147483848" r:id="rId4"/>
    <p:sldLayoutId id="2147484116" r:id="rId5"/>
    <p:sldLayoutId id="2147484114" r:id="rId6"/>
    <p:sldLayoutId id="2147484115" r:id="rId7"/>
    <p:sldLayoutId id="2147483993" r:id="rId8"/>
    <p:sldLayoutId id="2147483994" r:id="rId9"/>
    <p:sldLayoutId id="2147484101" r:id="rId10"/>
    <p:sldLayoutId id="2147484102" r:id="rId11"/>
    <p:sldLayoutId id="2147484103" r:id="rId12"/>
    <p:sldLayoutId id="2147484104" r:id="rId13"/>
    <p:sldLayoutId id="2147484123" r:id="rId14"/>
    <p:sldLayoutId id="2147484124" r:id="rId15"/>
    <p:sldLayoutId id="2147484125" r:id="rId16"/>
    <p:sldLayoutId id="2147484126" r:id="rId17"/>
    <p:sldLayoutId id="2147484127" r:id="rId18"/>
    <p:sldLayoutId id="2147484128" r:id="rId19"/>
    <p:sldLayoutId id="2147484129" r:id="rId20"/>
    <p:sldLayoutId id="2147483985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07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B29A5C8-68FC-296D-D70C-338F68D2DF5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1"/>
    </p:custDataLst>
    <p:extLst>
      <p:ext uri="{BB962C8B-B14F-4D97-AF65-F5344CB8AC3E}">
        <p14:creationId xmlns:p14="http://schemas.microsoft.com/office/powerpoint/2010/main" val="3912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1" r:id="rId3"/>
    <p:sldLayoutId id="2147484105" r:id="rId4"/>
    <p:sldLayoutId id="2147484092" r:id="rId5"/>
    <p:sldLayoutId id="2147484095" r:id="rId6"/>
    <p:sldLayoutId id="2147484096" r:id="rId7"/>
    <p:sldLayoutId id="2147484097" r:id="rId8"/>
    <p:sldLayoutId id="2147484100" r:id="rId9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799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799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65816682-2D7A-900A-8934-80B459110B2F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375433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50" r:id="rId3"/>
    <p:sldLayoutId id="2147484108" r:id="rId4"/>
    <p:sldLayoutId id="2147484006" r:id="rId5"/>
    <p:sldLayoutId id="2147484122" r:id="rId6"/>
    <p:sldLayoutId id="2147484008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799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799" cy="473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FC7F3F9A-2916-1C3D-166C-04E5D6242B67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3274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117" r:id="rId5"/>
    <p:sldLayoutId id="2147484019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73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199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BE2F71DA-E675-50C9-A90B-CBD9F699B854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24521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9" r:id="rId1"/>
    <p:sldLayoutId id="2147484113" r:id="rId2"/>
    <p:sldLayoutId id="2147484111" r:id="rId3"/>
    <p:sldLayoutId id="2147484112" r:id="rId4"/>
    <p:sldLayoutId id="214748402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5FCACAAB-1F89-129B-3008-E3560755D6C5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4426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118" r:id="rId2"/>
    <p:sldLayoutId id="2147484119" r:id="rId3"/>
    <p:sldLayoutId id="2147484120" r:id="rId4"/>
    <p:sldLayoutId id="2147484031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enter title here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A4F1528C-DCE1-FEE1-18B7-428B1E9E5140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2357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884D0-6C0A-4957-A521-E7AECDD8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01638"/>
            <a:ext cx="10972800" cy="9144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enter title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8F6B2-FAF9-4D08-B8BD-F2646AEF39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63200" y="6344085"/>
            <a:ext cx="1219199" cy="309145"/>
          </a:xfrm>
          <a:prstGeom prst="rect">
            <a:avLst/>
          </a:prstGeom>
        </p:spPr>
        <p:txBody>
          <a:bodyPr vert="horz" lIns="91440" tIns="4572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E024-D0BA-4349-981A-F74D8D612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344085"/>
            <a:ext cx="487680" cy="309145"/>
          </a:xfrm>
          <a:prstGeom prst="rect">
            <a:avLst/>
          </a:prstGeom>
        </p:spPr>
        <p:txBody>
          <a:bodyPr vert="horz" lIns="0" tIns="0" rIns="0" bIns="72000" rtlCol="0" anchor="b" anchorCtr="0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">
                <a:solidFill>
                  <a:schemeClr val="tx1"/>
                </a:solidFill>
              </a:defRPr>
            </a:lvl1pPr>
          </a:lstStyle>
          <a:p>
            <a:fld id="{F8E47D07-9D1E-4FE9-B31A-2F586368102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248C0A-0C4B-4F9E-B86F-C76D9802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68438"/>
            <a:ext cx="10972800" cy="4736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here. </a:t>
            </a:r>
            <a:br>
              <a:rPr lang="en-US" dirty="0"/>
            </a:br>
            <a:r>
              <a:rPr lang="en-US" dirty="0"/>
              <a:t>When pasting copy from other slides, be sure to right-click and choose ‘Keep text only’.</a:t>
            </a:r>
            <a:br>
              <a:rPr lang="en-US" dirty="0"/>
            </a:br>
            <a:r>
              <a:rPr lang="en-US" dirty="0"/>
              <a:t>To increase bullet level, select your text and press Tab.</a:t>
            </a:r>
            <a:br>
              <a:rPr lang="en-US" dirty="0"/>
            </a:br>
            <a:r>
              <a:rPr lang="en-US" dirty="0"/>
              <a:t>To decrease bullet level, select your bullet text and press Shift + Tab.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BF40B718-E799-4CD2-5777-8BF8209267C2}"/>
              </a:ext>
            </a:extLst>
          </p:cNvPr>
          <p:cNvSpPr txBox="1">
            <a:spLocks/>
          </p:cNvSpPr>
          <p:nvPr userDrawn="1"/>
        </p:nvSpPr>
        <p:spPr>
          <a:xfrm>
            <a:off x="11704319" y="6321108"/>
            <a:ext cx="294812" cy="355098"/>
          </a:xfrm>
          <a:prstGeom prst="rect">
            <a:avLst/>
          </a:pr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45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25475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64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/>
              <a:t> </a:t>
            </a: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295661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  <p:sldLayoutId id="2147484047" r:id="rId12"/>
    <p:sldLayoutId id="2147484046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marR="0" indent="-2304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tabLst/>
        <a:defRPr lang="en-U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1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9216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152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E3E3E3"/>
          </p15:clr>
        </p15:guide>
        <p15:guide id="2" pos="7680" userDrawn="1">
          <p15:clr>
            <a:srgbClr val="E3E3E3"/>
          </p15:clr>
        </p15:guide>
        <p15:guide id="3" pos="384" userDrawn="1">
          <p15:clr>
            <a:srgbClr val="E3E3E3"/>
          </p15:clr>
        </p15:guide>
        <p15:guide id="4" pos="768" userDrawn="1">
          <p15:clr>
            <a:srgbClr val="E3E3E3"/>
          </p15:clr>
        </p15:guide>
        <p15:guide id="5" pos="1152" userDrawn="1">
          <p15:clr>
            <a:srgbClr val="E3E3E3"/>
          </p15:clr>
        </p15:guide>
        <p15:guide id="6" pos="1536" userDrawn="1">
          <p15:clr>
            <a:srgbClr val="E3E3E3"/>
          </p15:clr>
        </p15:guide>
        <p15:guide id="7" pos="1920" userDrawn="1">
          <p15:clr>
            <a:srgbClr val="E3E3E3"/>
          </p15:clr>
        </p15:guide>
        <p15:guide id="8" pos="2304" userDrawn="1">
          <p15:clr>
            <a:srgbClr val="E3E3E3"/>
          </p15:clr>
        </p15:guide>
        <p15:guide id="9" pos="2688" userDrawn="1">
          <p15:clr>
            <a:srgbClr val="E3E3E3"/>
          </p15:clr>
        </p15:guide>
        <p15:guide id="10" pos="3072" userDrawn="1">
          <p15:clr>
            <a:srgbClr val="E3E3E3"/>
          </p15:clr>
        </p15:guide>
        <p15:guide id="11" pos="3456" userDrawn="1">
          <p15:clr>
            <a:srgbClr val="E3E3E3"/>
          </p15:clr>
        </p15:guide>
        <p15:guide id="12" pos="3840" userDrawn="1">
          <p15:clr>
            <a:srgbClr val="E3E3E3"/>
          </p15:clr>
        </p15:guide>
        <p15:guide id="13" pos="4224" userDrawn="1">
          <p15:clr>
            <a:srgbClr val="E3E3E3"/>
          </p15:clr>
        </p15:guide>
        <p15:guide id="14" pos="4608" userDrawn="1">
          <p15:clr>
            <a:srgbClr val="E3E3E3"/>
          </p15:clr>
        </p15:guide>
        <p15:guide id="15" pos="4992" userDrawn="1">
          <p15:clr>
            <a:srgbClr val="E3E3E3"/>
          </p15:clr>
        </p15:guide>
        <p15:guide id="16" pos="5376" userDrawn="1">
          <p15:clr>
            <a:srgbClr val="E3E3E3"/>
          </p15:clr>
        </p15:guide>
        <p15:guide id="17" pos="5760" userDrawn="1">
          <p15:clr>
            <a:srgbClr val="E3E3E3"/>
          </p15:clr>
        </p15:guide>
        <p15:guide id="18" pos="6144" userDrawn="1">
          <p15:clr>
            <a:srgbClr val="E3E3E3"/>
          </p15:clr>
        </p15:guide>
        <p15:guide id="19" pos="6528" userDrawn="1">
          <p15:clr>
            <a:srgbClr val="E3E3E3"/>
          </p15:clr>
        </p15:guide>
        <p15:guide id="20" pos="6912" userDrawn="1">
          <p15:clr>
            <a:srgbClr val="E3E3E3"/>
          </p15:clr>
        </p15:guide>
        <p15:guide id="21" pos="7296" userDrawn="1">
          <p15:clr>
            <a:srgbClr val="E3E3E3"/>
          </p15:clr>
        </p15:guide>
        <p15:guide id="22" orient="horz" userDrawn="1">
          <p15:clr>
            <a:srgbClr val="E3E3E3"/>
          </p15:clr>
        </p15:guide>
        <p15:guide id="23" orient="horz" pos="4320" userDrawn="1">
          <p15:clr>
            <a:srgbClr val="E3E3E3"/>
          </p15:clr>
        </p15:guide>
        <p15:guide id="24" orient="horz" pos="253" userDrawn="1">
          <p15:clr>
            <a:srgbClr val="C35EA4"/>
          </p15:clr>
        </p15:guide>
        <p15:guide id="25" orient="horz" pos="3905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3C466-81B6-AD62-9102-E485F30B4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E47D07-9D1E-4FE9-B31A-2F586368102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79274-0EC7-B6A8-8EB2-1EE814A85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Can Graduates Expect</a:t>
            </a:r>
            <a:endParaRPr lang="en-S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3E98B8-3E80-3EB6-DC57-49E5ACEFA4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The Program Provides</a:t>
            </a:r>
            <a:endParaRPr lang="en-S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AC2775-E7A0-F20C-FDE9-311EE8F1C5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1600" dirty="0"/>
              <a:t>Skills &amp; experience to support an exciting career in Operations</a:t>
            </a:r>
          </a:p>
          <a:p>
            <a:r>
              <a:rPr lang="en-US" sz="1600" dirty="0"/>
              <a:t>Leadership, project and change management</a:t>
            </a:r>
          </a:p>
          <a:p>
            <a:r>
              <a:rPr lang="en-US" sz="1600" dirty="0"/>
              <a:t>Good understanding across a variety of Operations Functions during the 2-year program (3 rotations)</a:t>
            </a:r>
          </a:p>
          <a:p>
            <a:r>
              <a:rPr lang="en-US" sz="1600" dirty="0"/>
              <a:t>Real accountability given from Day One</a:t>
            </a:r>
          </a:p>
          <a:p>
            <a:r>
              <a:rPr lang="en-US" sz="1600" dirty="0"/>
              <a:t>A foundation for leadership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3B10986-06E0-89FD-1556-7D376F7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Operations Graduate Program</a:t>
            </a:r>
            <a:endParaRPr lang="en-S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171A05-0776-301D-6EA1-CF1AC8BCE7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05" r="2227" b="5554"/>
          <a:stretch/>
        </p:blipFill>
        <p:spPr>
          <a:xfrm>
            <a:off x="5486401" y="4602757"/>
            <a:ext cx="6553198" cy="212189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9914D-0B97-67A0-A822-7AF8E19E1E2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600" b="1" dirty="0"/>
              <a:t>Diverse Placement Opportunities &amp; Meaningful Impact: </a:t>
            </a:r>
            <a:r>
              <a:rPr lang="en-US" sz="1600" dirty="0"/>
              <a:t>Gain exposure to varied projects across Supply Chain, Global Engineering, Logistics, Quality, Manufacturing &amp; Procurement.</a:t>
            </a:r>
          </a:p>
          <a:p>
            <a:r>
              <a:rPr lang="en-US" sz="1600" b="1" dirty="0"/>
              <a:t>Mentorship &amp; Career Development: </a:t>
            </a:r>
            <a:r>
              <a:rPr lang="en-US" sz="1600" dirty="0"/>
              <a:t>Tailored support, mentorship, training and development opportunities across Operations to help you channel your skills to grow. Leadership skills training focused on influencing decisions across Operation areas. </a:t>
            </a:r>
          </a:p>
          <a:p>
            <a:r>
              <a:rPr lang="en-US" sz="1600" b="1" dirty="0"/>
              <a:t>Global Impact: </a:t>
            </a:r>
            <a:r>
              <a:rPr lang="en-US" sz="1600" dirty="0"/>
              <a:t>Contribute to projects with a global impact and collaborate with leaders across the world. </a:t>
            </a:r>
          </a:p>
          <a:p>
            <a:r>
              <a:rPr lang="en-US" sz="1600" b="1" dirty="0"/>
              <a:t>Community: </a:t>
            </a:r>
            <a:r>
              <a:rPr lang="en-US" sz="1600" dirty="0"/>
              <a:t>Thrive in a supportive and collaborative environment, where every voice is valued and heard. 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527686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ASTRAZENECA STANDARD TEMPLATE" val="EvVFCk6W"/>
  <p:tag name="ARTICULATE_DESIGN_ID_1_ASTRAZENECA STANDARD TEMPLATE" val="kGJp0GDe"/>
  <p:tag name="ARTICULATE_DESIGN_ID_ALTERNATIVE LAYOUTS" val="Bt42LpTg"/>
  <p:tag name="ARTICULATE_DESIGN_ID_1_ALTERNATIVE LAYOUTS" val="Pu40bbUa"/>
  <p:tag name="ARTICULATE_DESIGN_ID_AGENDAS" val="ut6QGGsg"/>
  <p:tag name="ARTICULATE_DESIGN_ID_1_AGENDAS" val="zZqOLfMe"/>
  <p:tag name="ARTICULATE_DESIGN_ID_KEY MESSAGE LAYOUTS" val="EG1WQXxn"/>
  <p:tag name="ARTICULATE_DESIGN_ID_LISTS" val="M0QWvWS1"/>
  <p:tag name="ARTICULATE_DESIGN_ID_1_KEY MESSAGE LAYOUTS" val="ks627C6Q"/>
  <p:tag name="ARTICULATE_DESIGN_ID_DIAGRAMS" val="EHtI07Fq"/>
  <p:tag name="ARTICULATE_DESIGN_ID_ALTERNATIVE CONTENT LAYOUTS" val="ywJnDDcd"/>
  <p:tag name="ARTICULATE_DESIGN_ID_PERSONNEL" val="nHHLeDJ2"/>
  <p:tag name="ARTICULATE_DESIGN_ID_STAFF AND ORGANISATIONS" val="fzkdDkSo"/>
  <p:tag name="ARTICULATE_DESIGN_ID_1_ALTERNATIVE CONTENT LAYOUTS" val="iY0BipYY"/>
  <p:tag name="ARTICULATE_DESIGN_ID_1_LISTS" val="vezrIkHU"/>
  <p:tag name="ARTICULATE_DESIGN_ID_1_STAFF AND ORGANISATIONS" val="gu0rVs6s"/>
  <p:tag name="BRANDIN_CONFIG" val="CONFIG.INI"/>
  <p:tag name="BRANDIN_CHARTS" val="PROCESS CHARTS"/>
  <p:tag name="BRANDIN_RULES" val="RUN RULES"/>
  <p:tag name="ARTICULATE_DESIGN_ID_LOGO HOLDERS" val="frTQuPG5"/>
  <p:tag name="ARTICULATE_DESIGN_ID_SPEAKERS" val="lTM5UYkU"/>
  <p:tag name="ARTICULATE_DESIGN_ID_TEXT LAYOUTS" val="4lYw8SxY"/>
  <p:tag name="ARTICULATE_DESIGN_ID_KEY STATEMENTS" val="PiA9xBfC"/>
  <p:tag name="ARTICULATE_DESIGN_ID_TEXT WITH IMAGE" val="bQgCS8wS"/>
  <p:tag name="ARTICULATE_DESIGN_ID_TEXT WITH IMAGE LAYOUTS" val="4MQoe47W"/>
  <p:tag name="BRANDIN_SMARTPASTE" val="ACTIVE"/>
  <p:tag name="BRANDIN_WORKSPACE_NAME" val="AstraZeneca"/>
  <p:tag name="ARTICULATE_SLIDE_THUMBNAIL_REFRESH" val="1"/>
  <p:tag name="ARTICULATE_PROJECT_OPEN" val="0"/>
  <p:tag name="ARTICULATE_SLIDE_COUNT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SET_SIZE_ON_INSERT" val="3676.5,997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AstraZeneca Standard Template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A22A8D6A-9BB7-4426-A052-364E607EB841}"/>
    </a:ext>
  </a:extLst>
</a:theme>
</file>

<file path=ppt/theme/theme10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AstraZeneca 2020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F0AB00"/>
      </a:accent2>
      <a:accent3>
        <a:srgbClr val="D0006F"/>
      </a:accent3>
      <a:accent4>
        <a:srgbClr val="3C1053"/>
      </a:accent4>
      <a:accent5>
        <a:srgbClr val="C4D600"/>
      </a:accent5>
      <a:accent6>
        <a:srgbClr val="68D2DF"/>
      </a:accent6>
      <a:hlink>
        <a:srgbClr val="68D2DF"/>
      </a:hlink>
      <a:folHlink>
        <a:srgbClr val="D000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ive Content Layou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6D3E5DAA-A53F-4116-B25A-47972B986756}"/>
    </a:ext>
  </a:extLst>
</a:theme>
</file>

<file path=ppt/theme/theme3.xml><?xml version="1.0" encoding="utf-8"?>
<a:theme xmlns:a="http://schemas.openxmlformats.org/drawingml/2006/main" name="Text with Image Layou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6831C767-73C7-453F-8D70-202FC99DB383}"/>
    </a:ext>
  </a:extLst>
</a:theme>
</file>

<file path=ppt/theme/theme4.xml><?xml version="1.0" encoding="utf-8"?>
<a:theme xmlns:a="http://schemas.openxmlformats.org/drawingml/2006/main" name="Key Statemen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4806B84B-E0F6-42E6-8CBA-F7ADFCA0E88A}"/>
    </a:ext>
  </a:extLst>
</a:theme>
</file>

<file path=ppt/theme/theme5.xml><?xml version="1.0" encoding="utf-8"?>
<a:theme xmlns:a="http://schemas.openxmlformats.org/drawingml/2006/main" name="List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49704D40-F46A-4C26-84DC-061995D29F81}"/>
    </a:ext>
  </a:extLst>
</a:theme>
</file>

<file path=ppt/theme/theme6.xml><?xml version="1.0" encoding="utf-8"?>
<a:theme xmlns:a="http://schemas.openxmlformats.org/drawingml/2006/main" name="Agenda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7B24027F-9099-4E54-80C7-EDA950ABF4F7}"/>
    </a:ext>
  </a:extLst>
</a:theme>
</file>

<file path=ppt/theme/theme7.xml><?xml version="1.0" encoding="utf-8"?>
<a:theme xmlns:a="http://schemas.openxmlformats.org/drawingml/2006/main" name="Speaker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E331D78E-C604-4B2B-88FF-AC1C821EDFD0}"/>
    </a:ext>
  </a:extLst>
</a:theme>
</file>

<file path=ppt/theme/theme8.xml><?xml version="1.0" encoding="utf-8"?>
<a:theme xmlns:a="http://schemas.openxmlformats.org/drawingml/2006/main" name="Logo Holder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58AB2DE4-0778-41CA-BE0B-28765D7D0BD8}"/>
    </a:ext>
  </a:extLst>
</a:theme>
</file>

<file path=ppt/theme/theme9.xml><?xml version="1.0" encoding="utf-8"?>
<a:theme xmlns:a="http://schemas.openxmlformats.org/drawingml/2006/main" name="Diagrams">
  <a:themeElements>
    <a:clrScheme name="AstraZeneca 2024">
      <a:dk1>
        <a:srgbClr val="3F4444"/>
      </a:dk1>
      <a:lt1>
        <a:srgbClr val="FFFFFF"/>
      </a:lt1>
      <a:dk2>
        <a:srgbClr val="003865"/>
      </a:dk2>
      <a:lt2>
        <a:srgbClr val="9DB0AC"/>
      </a:lt2>
      <a:accent1>
        <a:srgbClr val="830051"/>
      </a:accent1>
      <a:accent2>
        <a:srgbClr val="4D0030"/>
      </a:accent2>
      <a:accent3>
        <a:srgbClr val="D0006F"/>
      </a:accent3>
      <a:accent4>
        <a:srgbClr val="F0AB00"/>
      </a:accent4>
      <a:accent5>
        <a:srgbClr val="C4D600"/>
      </a:accent5>
      <a:accent6>
        <a:srgbClr val="68D2DF"/>
      </a:accent6>
      <a:hlink>
        <a:srgbClr val="D0006F"/>
      </a:hlink>
      <a:folHlink>
        <a:srgbClr val="4D0030"/>
      </a:folHlink>
    </a:clrScheme>
    <a:fontScheme name="Astra Zeneca">
      <a:majorFont>
        <a:latin typeface="Calisto M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lnSpc>
            <a:spcPct val="90000"/>
          </a:lnSpc>
          <a:spcAft>
            <a:spcPts val="600"/>
          </a:spcAft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spcAft>
            <a:spcPts val="600"/>
          </a:spcAft>
          <a:defRPr dirty="0" err="1" smtClean="0"/>
        </a:defPPr>
      </a:lstStyle>
    </a:txDef>
  </a:objectDefaults>
  <a:extraClrSchemeLst/>
  <a:custClrLst>
    <a:custClr name="Purple">
      <a:srgbClr val="3C1053"/>
    </a:custClr>
    <a:custClr name="Graphite, Lighter 60%">
      <a:srgbClr val="B2B4B4"/>
    </a:custClr>
    <a:custClr name="Platinum, Lighter 60%">
      <a:srgbClr val="D8DFDE"/>
    </a:custClr>
    <a:custClr name="Navy, Lighter 60%">
      <a:srgbClr val="99AFC1"/>
    </a:custClr>
    <a:custClr name="Mulberry, Lighter 60%">
      <a:srgbClr val="CD99B9"/>
    </a:custClr>
    <a:custClr name="Dark Mulberry, Lighter 60%">
      <a:srgbClr val="B899AC"/>
    </a:custClr>
    <a:custClr name="Magenta, Lighter 60%">
      <a:srgbClr val="EC99C5"/>
    </a:custClr>
    <a:custClr name="Gold, Lighter 60%">
      <a:srgbClr val="F9DD99"/>
    </a:custClr>
    <a:custClr name="Lime Green, Lighter 60%">
      <a:srgbClr val="E7EF99"/>
    </a:custClr>
    <a:custClr name="Light Blue, Lighter 60%">
      <a:srgbClr val="C3EDF2"/>
    </a:custClr>
    <a:custClr name="Purple, Lighter 60%">
      <a:srgbClr val="B19FBA"/>
    </a:custClr>
    <a:custClr name="Graphite, Lighter 40%">
      <a:srgbClr val="8C8F8F"/>
    </a:custClr>
    <a:custClr name="Platinum, Lighter 40%">
      <a:srgbClr val="C4D0CD"/>
    </a:custClr>
    <a:custClr name="Navy, Lighter 40%">
      <a:srgbClr val="6688A3"/>
    </a:custClr>
    <a:custClr name="Mulberry, Lighter 40%">
      <a:srgbClr val="B56697"/>
    </a:custClr>
    <a:custClr name="Dark Mulberry, Lighter 40%">
      <a:srgbClr val="946683"/>
    </a:custClr>
    <a:custClr name="Magenta, Lighter 40%">
      <a:srgbClr val="E366A9"/>
    </a:custClr>
    <a:custClr name="Gold, Lighter 40%">
      <a:srgbClr val="F6CD66"/>
    </a:custClr>
    <a:custClr name="Lime Green, Lighter 40%">
      <a:srgbClr val="DCE666"/>
    </a:custClr>
    <a:custClr name="Light Blue, Lighter 40%">
      <a:srgbClr val="A4E4EC"/>
    </a:custClr>
    <a:custClr name="Purple, Lighter 40%">
      <a:srgbClr val="8A7098"/>
    </a:custClr>
    <a:custClr name="Graphite, Darker 40%">
      <a:srgbClr val="262929"/>
    </a:custClr>
    <a:custClr name="Platinum, Darker 40%">
      <a:srgbClr val="5E6A67"/>
    </a:custClr>
    <a:custClr name="Navy, Darker 40%">
      <a:srgbClr val="00223D"/>
    </a:custClr>
    <a:custClr name="Mulberry, Darker 40%">
      <a:srgbClr val="4F0031"/>
    </a:custClr>
    <a:custClr name="Dark Mulberry, Darker 40%">
      <a:srgbClr val="370421"/>
    </a:custClr>
    <a:custClr name="Magenta, Darker 40%">
      <a:srgbClr val="7D0043"/>
    </a:custClr>
    <a:custClr name="Gold, Darker 40%">
      <a:srgbClr val="906700"/>
    </a:custClr>
    <a:custClr name="Lime Green, Darker 40%">
      <a:srgbClr val="768000"/>
    </a:custClr>
    <a:custClr name="Light Blue, Darker 40%">
      <a:srgbClr val="3E7E86"/>
    </a:custClr>
    <a:custClr name="Purple, Darker 40%">
      <a:srgbClr val="240A32"/>
    </a:custClr>
    <a:custClr name="Graphite, Darker 60%">
      <a:srgbClr val="191B1B"/>
    </a:custClr>
    <a:custClr name="Platinum, Darker 60%">
      <a:srgbClr val="3F4645"/>
    </a:custClr>
    <a:custClr name="Navy, Darker 60%">
      <a:srgbClr val="001628"/>
    </a:custClr>
    <a:custClr name="Mulberry, Darker 60%">
      <a:srgbClr val="340020"/>
    </a:custClr>
    <a:custClr name="Dark Mulberry, Darker 60%">
      <a:srgbClr val="2C0017"/>
    </a:custClr>
    <a:custClr name="Magenta, Darker 60%">
      <a:srgbClr val="53002C"/>
    </a:custClr>
    <a:custClr name="Gold, Darker 60%">
      <a:srgbClr val="604400"/>
    </a:custClr>
    <a:custClr name="Lime Green, Darker 60%">
      <a:srgbClr val="4E5600"/>
    </a:custClr>
    <a:custClr name="Light Blue, Darker 60%">
      <a:srgbClr val="2A5459"/>
    </a:custClr>
  </a:custClrLst>
  <a:extLst>
    <a:ext uri="{05A4C25C-085E-4340-85A3-A5531E510DB2}">
      <thm15:themeFamily xmlns:thm15="http://schemas.microsoft.com/office/thememl/2012/main" name="Windows - 2024 Template Updates 06.pptx" id="{6AE89310-5A50-4DFB-83E5-684F5C7D872A}" vid="{D25C6FFC-61F3-4A44-A4CC-C42BEA186AD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a56295-c29e-4898-8136-a54736c65b82" xsi:nil="true"/>
    <lcf76f155ced4ddcb4097134ff3c332f xmlns="89b95053-7038-4042-ab16-1b34ddf252cd">
      <Terms xmlns="http://schemas.microsoft.com/office/infopath/2007/PartnerControls"/>
    </lcf76f155ced4ddcb4097134ff3c332f>
    <Keyword xmlns="44a56295-c29e-4898-8136-a54736c65b82" xsi:nil="true"/>
    <Descriptions xmlns="44a56295-c29e-4898-8136-a54736c65b82" xsi:nil="true"/>
  </documentManagement>
</p:properties>
</file>

<file path=customXml/item10.xml><?xml version="1.0" encoding="utf-8"?>
<BrandIn lastLayout="1"/>
</file>

<file path=customXml/item11.xml><?xml version="1.0" encoding="utf-8"?>
<BrandIn lastLayout="1"/>
</file>

<file path=customXml/item12.xml><?xml version="1.0" encoding="utf-8"?>
<BrandIn lastLayout="1"/>
</file>

<file path=customXml/item13.xml><?xml version="1.0" encoding="utf-8"?>
<BrandIn lastLayout="1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B529EE1AB6AD4F899052950E60408F" ma:contentTypeVersion="17" ma:contentTypeDescription="Create a new document." ma:contentTypeScope="" ma:versionID="10a67613c1e9ae4ba9f36050ee5699ff">
  <xsd:schema xmlns:xsd="http://www.w3.org/2001/XMLSchema" xmlns:xs="http://www.w3.org/2001/XMLSchema" xmlns:p="http://schemas.microsoft.com/office/2006/metadata/properties" xmlns:ns2="44a56295-c29e-4898-8136-a54736c65b82" xmlns:ns3="89b95053-7038-4042-ab16-1b34ddf252cd" xmlns:ns4="4cd49ea0-1eba-4ec8-9e5a-f3220030d18e" targetNamespace="http://schemas.microsoft.com/office/2006/metadata/properties" ma:root="true" ma:fieldsID="df9b6af9251a64aa9d0cb12301ddf2f1" ns2:_="" ns3:_="" ns4:_="">
    <xsd:import namespace="44a56295-c29e-4898-8136-a54736c65b82"/>
    <xsd:import namespace="89b95053-7038-4042-ab16-1b34ddf252cd"/>
    <xsd:import namespace="4cd49ea0-1eba-4ec8-9e5a-f3220030d18e"/>
    <xsd:element name="properties">
      <xsd:complexType>
        <xsd:sequence>
          <xsd:element name="documentManagement">
            <xsd:complexType>
              <xsd:all>
                <xsd:element ref="ns2:Descriptions" minOccurs="0"/>
                <xsd:element ref="ns2:Keywor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56295-c29e-4898-8136-a54736c65b82" elementFormDefault="qualified">
    <xsd:import namespace="http://schemas.microsoft.com/office/2006/documentManagement/types"/>
    <xsd:import namespace="http://schemas.microsoft.com/office/infopath/2007/PartnerControls"/>
    <xsd:element name="Descriptions" ma:index="8" nillable="true" ma:displayName="Descriptions" ma:description="Describe your document to make it appear at the top of search results" ma:internalName="Descriptions">
      <xsd:simpleType>
        <xsd:restriction base="dms:Note">
          <xsd:maxLength value="255"/>
        </xsd:restriction>
      </xsd:simpleType>
    </xsd:element>
    <xsd:element name="Keyword" ma:index="9" nillable="true" ma:displayName="Keyword" ma:description="Enter list of terms separated by semi-colon(;)" ma:internalName="Keyword">
      <xsd:simpleType>
        <xsd:restriction base="dms:Text">
          <xsd:maxLength value="255"/>
        </xsd:restriction>
      </xsd:simpleType>
    </xsd:element>
    <xsd:element name="TaxCatchAll" ma:index="16" nillable="true" ma:displayName="Taxonomy Catch All Column" ma:hidden="true" ma:list="{6f372a8c-1f5f-480e-91f3-a9483fe8ca9c}" ma:internalName="TaxCatchAll" ma:showField="CatchAllData" ma:web="4cd49ea0-1eba-4ec8-9e5a-f3220030d1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95053-7038-4042-ab16-1b34ddf25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1ee89e71-04cd-405e-9ca3-99e020c169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d49ea0-1eba-4ec8-9e5a-f3220030d18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1ee89e71-04cd-405e-9ca3-99e020c1694d" ContentTypeId="0x0101" PreviousValue="false"/>
</file>

<file path=customXml/item5.xml><?xml version="1.0" encoding="utf-8"?>
<BrandIn lastLayout="1"/>
</file>

<file path=customXml/item6.xml><?xml version="1.0" encoding="utf-8"?>
<BrandIn lastLayout="1"/>
</file>

<file path=customXml/item7.xml><?xml version="1.0" encoding="utf-8"?>
<BrandIn lastLayout="1"/>
</file>

<file path=customXml/item8.xml><?xml version="1.0" encoding="utf-8"?>
<BrandIn lastLayout="1"/>
</file>

<file path=customXml/item9.xml><?xml version="1.0" encoding="utf-8"?>
<BrandIn lastLayout="1"/>
</file>

<file path=customXml/itemProps1.xml><?xml version="1.0" encoding="utf-8"?>
<ds:datastoreItem xmlns:ds="http://schemas.openxmlformats.org/officeDocument/2006/customXml" ds:itemID="{2AD41FD2-E42A-4705-AA0D-85221307178A}">
  <ds:schemaRefs>
    <ds:schemaRef ds:uri="http://purl.org/dc/elements/1.1/"/>
    <ds:schemaRef ds:uri="0c9131b5-4f7a-4fc7-9a57-73dee8b9041c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a5bf85ab-5b89-45d5-812d-d881043611a5"/>
    <ds:schemaRef ds:uri="http://schemas.microsoft.com/office/2006/metadata/properties"/>
    <ds:schemaRef ds:uri="44a56295-c29e-4898-8136-a54736c65b82"/>
    <ds:schemaRef ds:uri="89b95053-7038-4042-ab16-1b34ddf252cd"/>
  </ds:schemaRefs>
</ds:datastoreItem>
</file>

<file path=customXml/itemProps10.xml><?xml version="1.0" encoding="utf-8"?>
<ds:datastoreItem xmlns:ds="http://schemas.openxmlformats.org/officeDocument/2006/customXml" ds:itemID="{65C99F1C-FB57-46A7-9B3A-75339810ED4F}">
  <ds:schemaRefs/>
</ds:datastoreItem>
</file>

<file path=customXml/itemProps11.xml><?xml version="1.0" encoding="utf-8"?>
<ds:datastoreItem xmlns:ds="http://schemas.openxmlformats.org/officeDocument/2006/customXml" ds:itemID="{F6414CD9-7AB0-4F44-807F-DF912C5E1A13}">
  <ds:schemaRefs/>
</ds:datastoreItem>
</file>

<file path=customXml/itemProps12.xml><?xml version="1.0" encoding="utf-8"?>
<ds:datastoreItem xmlns:ds="http://schemas.openxmlformats.org/officeDocument/2006/customXml" ds:itemID="{D8B9FEFC-EE17-4515-A8D9-AD44478F0ED6}">
  <ds:schemaRefs/>
</ds:datastoreItem>
</file>

<file path=customXml/itemProps13.xml><?xml version="1.0" encoding="utf-8"?>
<ds:datastoreItem xmlns:ds="http://schemas.openxmlformats.org/officeDocument/2006/customXml" ds:itemID="{CE231AE7-799C-476B-948C-13293BA93F71}">
  <ds:schemaRefs/>
</ds:datastoreItem>
</file>

<file path=customXml/itemProps2.xml><?xml version="1.0" encoding="utf-8"?>
<ds:datastoreItem xmlns:ds="http://schemas.openxmlformats.org/officeDocument/2006/customXml" ds:itemID="{39C02748-3634-4A24-AAB5-5A1F224A40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506BDC-BB36-46FF-BB19-16A280D47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56295-c29e-4898-8136-a54736c65b82"/>
    <ds:schemaRef ds:uri="89b95053-7038-4042-ab16-1b34ddf252cd"/>
    <ds:schemaRef ds:uri="4cd49ea0-1eba-4ec8-9e5a-f3220030d1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6170154-9BDB-42AB-BF01-B02BF2802597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A9377F0E-6DE4-47A6-94F7-B5269FE2FCE0}">
  <ds:schemaRefs/>
</ds:datastoreItem>
</file>

<file path=customXml/itemProps6.xml><?xml version="1.0" encoding="utf-8"?>
<ds:datastoreItem xmlns:ds="http://schemas.openxmlformats.org/officeDocument/2006/customXml" ds:itemID="{8B6B0787-9734-4296-B5D3-EC4759041B1D}">
  <ds:schemaRefs/>
</ds:datastoreItem>
</file>

<file path=customXml/itemProps7.xml><?xml version="1.0" encoding="utf-8"?>
<ds:datastoreItem xmlns:ds="http://schemas.openxmlformats.org/officeDocument/2006/customXml" ds:itemID="{82D07F71-FAE4-4758-BC0B-60609551B1CC}">
  <ds:schemaRefs/>
</ds:datastoreItem>
</file>

<file path=customXml/itemProps8.xml><?xml version="1.0" encoding="utf-8"?>
<ds:datastoreItem xmlns:ds="http://schemas.openxmlformats.org/officeDocument/2006/customXml" ds:itemID="{60BB04B5-40D2-4FDA-9336-7994D079CE4F}">
  <ds:schemaRefs/>
</ds:datastoreItem>
</file>

<file path=customXml/itemProps9.xml><?xml version="1.0" encoding="utf-8"?>
<ds:datastoreItem xmlns:ds="http://schemas.openxmlformats.org/officeDocument/2006/customXml" ds:itemID="{3DB22CCA-FF5C-41A5-90F8-AC554C62156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</TotalTime>
  <Words>154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Calisto MT</vt:lpstr>
      <vt:lpstr>AstraZeneca Standard Template</vt:lpstr>
      <vt:lpstr>Alternative Content Layouts</vt:lpstr>
      <vt:lpstr>Text with Image Layouts</vt:lpstr>
      <vt:lpstr>Key Statements</vt:lpstr>
      <vt:lpstr>Lists</vt:lpstr>
      <vt:lpstr>Agendas</vt:lpstr>
      <vt:lpstr>Speakers</vt:lpstr>
      <vt:lpstr>Logo Holders</vt:lpstr>
      <vt:lpstr>Diagrams</vt:lpstr>
      <vt:lpstr>Global Operations Graduate Program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Lövgren, Sadie</dc:creator>
  <cp:keywords/>
  <dc:description/>
  <cp:lastModifiedBy>Lövgren, Sadie</cp:lastModifiedBy>
  <cp:revision>1</cp:revision>
  <dcterms:created xsi:type="dcterms:W3CDTF">2025-10-17T12:21:03Z</dcterms:created>
  <dcterms:modified xsi:type="dcterms:W3CDTF">2025-10-17T12:41:03Z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0x0101006DB529EE1AB6AD4F899052950E60408F</vt:lpwstr>
  </property>
  <property fmtid="{D5CDD505-2E9C-101B-9397-08002B2CF9AE}" pid="3" name="Version">
    <vt:lpwstr>ASTR 3935 - Template &amp; Model Slides 24.pptx</vt:lpwstr>
  </property>
  <property fmtid="{D5CDD505-2E9C-101B-9397-08002B2CF9AE}" pid="4" name="ArticulateGUID">
    <vt:lpwstr>3147F588-80EE-4A79-8B90-D2BF272EDFE6</vt:lpwstr>
  </property>
  <property fmtid="{D5CDD505-2E9C-101B-9397-08002B2CF9AE}" pid="5" name="ArticulatePath">
    <vt:lpwstr>https://brightcarbon.sharepoint.com/sites/Intranet/Projects/ABCD/AstraZeneca/ASTR 3935 - AstraZeneca Template Build Project/Corporate Templates Design/BrightCarbon Template-Build/ASTR 3935 - Template &amp; Model Slides 13</vt:lpwstr>
  </property>
  <property fmtid="{D5CDD505-2E9C-101B-9397-08002B2CF9AE}" pid="6" name="MediaServiceImageTags">
    <vt:lpwstr/>
  </property>
</Properties>
</file>