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Helvetica Neue"/>
      <p:regular r:id="rId19"/>
      <p:bold r:id="rId20"/>
      <p:italic r:id="rId21"/>
      <p:boldItalic r:id="rId22"/>
    </p:embeddedFont>
    <p:embeddedFont>
      <p:font typeface="Helvetica Neue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a1Pd9tTjck2Ezudq3BMCXRKg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4513F7-0BEF-4944-B2C9-E58DCE55C0CA}">
  <a:tblStyle styleId="{B94513F7-0BEF-4944-B2C9-E58DCE55C0C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HelveticaNeueLight-bold.fntdata"/><Relationship Id="rId23" Type="http://schemas.openxmlformats.org/officeDocument/2006/relationships/font" Target="fonts/HelveticaNeue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Light-boldItalic.fntdata"/><Relationship Id="rId25" Type="http://schemas.openxmlformats.org/officeDocument/2006/relationships/font" Target="fonts/HelveticaNeueLight-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HelveticaNeue-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85c8c732a3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85c8c732a3_2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385c8c732a3_2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85caa544fb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85caa544fb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385caa544fb_1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85caa544fb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85caa544fb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385caa544fb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85f73cc1e5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85f73cc1e5_1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385f73cc1e5_1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85c8c732a3_2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385c8c732a3_2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385c8c732a3_2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85c8c732a3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85c8c732a3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385c8c732a3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85c8c732a3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85c8c732a3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385c8c732a3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85c8c732a3_2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85c8c732a3_2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385c8c732a3_2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85f73cc1e5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85f73cc1e5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385f73cc1e5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85f73cc1e5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85f73cc1e5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385f73cc1e5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801B19"/>
        </a:solid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844150" y="3874808"/>
            <a:ext cx="10515600" cy="835416"/>
          </a:xfrm>
          <a:prstGeom prst="rect">
            <a:avLst/>
          </a:prstGeom>
          <a:noFill/>
          <a:ln>
            <a:noFill/>
          </a:ln>
        </p:spPr>
        <p:txBody>
          <a:bodyPr anchorCtr="1" anchor="t" bIns="45700" lIns="91425" spcFirstLastPara="1" rIns="91425" wrap="square" tIns="45700">
            <a:noAutofit/>
          </a:bodyPr>
          <a:lstStyle>
            <a:lvl1pPr lvl="0" algn="l">
              <a:lnSpc>
                <a:spcPct val="90000"/>
              </a:lnSpc>
              <a:spcBef>
                <a:spcPts val="0"/>
              </a:spcBef>
              <a:spcAft>
                <a:spcPts val="0"/>
              </a:spcAft>
              <a:buClr>
                <a:schemeClr val="lt1"/>
              </a:buClr>
              <a:buSzPts val="3400"/>
              <a:buFont typeface="Helvetica Neue"/>
              <a:buNone/>
              <a:defRPr sz="3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0" name="Google Shape;20;p5"/>
          <p:cNvPicPr preferRelativeResize="0"/>
          <p:nvPr/>
        </p:nvPicPr>
        <p:blipFill rotWithShape="1">
          <a:blip r:embed="rId2">
            <a:alphaModFix/>
          </a:blip>
          <a:srcRect b="0" l="0" r="0" t="0"/>
          <a:stretch/>
        </p:blipFill>
        <p:spPr>
          <a:xfrm>
            <a:off x="4042932" y="1479396"/>
            <a:ext cx="4106136" cy="134772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4"/>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Helvetica Neu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4"/>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76" name="Google Shape;76;p14"/>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7" name="Google Shape;77;p14"/>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5"/>
          <p:cNvSpPr txBox="1"/>
          <p:nvPr>
            <p:ph type="title"/>
          </p:nvPr>
        </p:nvSpPr>
        <p:spPr>
          <a:xfrm rot="5400000">
            <a:off x="7133431" y="1956594"/>
            <a:ext cx="581183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Helvetica Neu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5"/>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82" name="Google Shape;82;p15"/>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83" name="Google Shape;83;p15"/>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5400"/>
              <a:buFont typeface="Helvetica Neue"/>
              <a:buNone/>
              <a:defRPr sz="5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000"/>
              <a:buFont typeface="Helvetica Neue Light"/>
              <a:buNone/>
              <a:defRPr b="0" i="0" sz="20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500"/>
              </a:spcBef>
              <a:spcAft>
                <a:spcPts val="0"/>
              </a:spcAft>
              <a:buClr>
                <a:srgbClr val="888888"/>
              </a:buClr>
              <a:buSzPts val="2000"/>
              <a:buFont typeface="Helvetica Neue Light"/>
              <a:buNone/>
              <a:defRPr sz="2000">
                <a:solidFill>
                  <a:srgbClr val="888888"/>
                </a:solidFill>
              </a:defRPr>
            </a:lvl2pPr>
            <a:lvl3pPr indent="-228600" lvl="2" marL="1371600" algn="l">
              <a:lnSpc>
                <a:spcPct val="90000"/>
              </a:lnSpc>
              <a:spcBef>
                <a:spcPts val="500"/>
              </a:spcBef>
              <a:spcAft>
                <a:spcPts val="0"/>
              </a:spcAft>
              <a:buClr>
                <a:srgbClr val="888888"/>
              </a:buClr>
              <a:buSzPts val="1800"/>
              <a:buFont typeface="Helvetica Neue Light"/>
              <a:buNone/>
              <a:defRPr sz="1800">
                <a:solidFill>
                  <a:srgbClr val="888888"/>
                </a:solidFill>
              </a:defRPr>
            </a:lvl3pPr>
            <a:lvl4pPr indent="-228600" lvl="3" marL="1828800" algn="l">
              <a:lnSpc>
                <a:spcPct val="90000"/>
              </a:lnSpc>
              <a:spcBef>
                <a:spcPts val="500"/>
              </a:spcBef>
              <a:spcAft>
                <a:spcPts val="0"/>
              </a:spcAft>
              <a:buClr>
                <a:srgbClr val="888888"/>
              </a:buClr>
              <a:buSzPts val="1600"/>
              <a:buFont typeface="Helvetica Neue Light"/>
              <a:buNone/>
              <a:defRPr sz="1600">
                <a:solidFill>
                  <a:srgbClr val="888888"/>
                </a:solidFill>
              </a:defRPr>
            </a:lvl4pPr>
            <a:lvl5pPr indent="-228600" lvl="4" marL="2286000" algn="l">
              <a:lnSpc>
                <a:spcPct val="90000"/>
              </a:lnSpc>
              <a:spcBef>
                <a:spcPts val="500"/>
              </a:spcBef>
              <a:spcAft>
                <a:spcPts val="0"/>
              </a:spcAft>
              <a:buClr>
                <a:srgbClr val="888888"/>
              </a:buClr>
              <a:buSzPts val="1600"/>
              <a:buFont typeface="Helvetica Neue Light"/>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6"/>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25" name="Google Shape;25;p6"/>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6" name="Google Shape;26;p6"/>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7"/>
          <p:cNvSpPr txBox="1"/>
          <p:nvPr>
            <p:ph type="title"/>
          </p:nvPr>
        </p:nvSpPr>
        <p:spPr>
          <a:xfrm>
            <a:off x="594303" y="266700"/>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Helvetica Neue"/>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
          <p:cNvSpPr txBox="1"/>
          <p:nvPr>
            <p:ph idx="1" type="body"/>
          </p:nvPr>
        </p:nvSpPr>
        <p:spPr>
          <a:xfrm>
            <a:off x="582427" y="1768950"/>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Font typeface="Helvetica Neue Light"/>
              <a:buChar char="•"/>
              <a:defRPr sz="2400"/>
            </a:lvl1pPr>
            <a:lvl2pPr indent="-355600" lvl="1" marL="914400" algn="l">
              <a:lnSpc>
                <a:spcPct val="90000"/>
              </a:lnSpc>
              <a:spcBef>
                <a:spcPts val="500"/>
              </a:spcBef>
              <a:spcAft>
                <a:spcPts val="0"/>
              </a:spcAft>
              <a:buClr>
                <a:schemeClr val="dk1"/>
              </a:buClr>
              <a:buSzPts val="2000"/>
              <a:buFont typeface="Helvetica Neue Light"/>
              <a:buChar char="•"/>
              <a:defRPr sz="2000"/>
            </a:lvl2pPr>
            <a:lvl3pPr indent="-342900" lvl="2" marL="1371600" algn="l">
              <a:lnSpc>
                <a:spcPct val="90000"/>
              </a:lnSpc>
              <a:spcBef>
                <a:spcPts val="500"/>
              </a:spcBef>
              <a:spcAft>
                <a:spcPts val="0"/>
              </a:spcAft>
              <a:buClr>
                <a:schemeClr val="dk1"/>
              </a:buClr>
              <a:buSzPts val="1800"/>
              <a:buFont typeface="Helvetica Neue Light"/>
              <a:buChar char="•"/>
              <a:defRPr sz="1800"/>
            </a:lvl3pPr>
            <a:lvl4pPr indent="-330200" lvl="3" marL="1828800" algn="l">
              <a:lnSpc>
                <a:spcPct val="90000"/>
              </a:lnSpc>
              <a:spcBef>
                <a:spcPts val="500"/>
              </a:spcBef>
              <a:spcAft>
                <a:spcPts val="0"/>
              </a:spcAft>
              <a:buClr>
                <a:schemeClr val="dk1"/>
              </a:buClr>
              <a:buSzPts val="1600"/>
              <a:buFont typeface="Helvetica Neue Light"/>
              <a:buChar char="•"/>
              <a:defRPr sz="1600"/>
            </a:lvl4pPr>
            <a:lvl5pPr indent="-330200" lvl="4" marL="2286000" algn="l">
              <a:lnSpc>
                <a:spcPct val="90000"/>
              </a:lnSpc>
              <a:spcBef>
                <a:spcPts val="500"/>
              </a:spcBef>
              <a:spcAft>
                <a:spcPts val="0"/>
              </a:spcAft>
              <a:buClr>
                <a:schemeClr val="dk1"/>
              </a:buClr>
              <a:buSzPts val="1600"/>
              <a:buFont typeface="Helvetica Neue Light"/>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7"/>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31" name="Google Shape;31;p7"/>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2" name="Google Shape;32;p7"/>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extLst>
    <p:ext uri="{DCECCB84-F9BA-43D5-87BE-67443E8EF086}">
      <p15:sldGuideLst>
        <p15:guide id="1" orient="horz" pos="73">
          <p15:clr>
            <a:srgbClr val="FBAE40"/>
          </p15:clr>
        </p15:guide>
        <p15:guide id="2" pos="3840">
          <p15:clr>
            <a:srgbClr val="FBAE40"/>
          </p15:clr>
        </p15:guide>
        <p15:guide id="3" orient="horz" pos="4247">
          <p15:clr>
            <a:srgbClr val="FBAE40"/>
          </p15:clr>
        </p15:guide>
        <p15:guide id="4" orient="horz" pos="164">
          <p15:clr>
            <a:srgbClr val="FBAE40"/>
          </p15:clr>
        </p15:guide>
        <p15:guide id="5" orient="horz" pos="1003">
          <p15:clr>
            <a:srgbClr val="FBAE40"/>
          </p15:clr>
        </p15:guide>
        <p15:guide id="6" pos="121">
          <p15:clr>
            <a:srgbClr val="FBAE40"/>
          </p15:clr>
        </p15:guide>
        <p15:guide id="7" pos="370">
          <p15:clr>
            <a:srgbClr val="FBAE40"/>
          </p15:clr>
        </p15:guide>
        <p15:guide id="8" orient="horz" pos="1117">
          <p15:clr>
            <a:srgbClr val="FBAE40"/>
          </p15:clr>
        </p15:guide>
        <p15:guide id="9" pos="6992">
          <p15:clr>
            <a:srgbClr val="FBAE40"/>
          </p15:clr>
        </p15:guide>
        <p15:guide id="10" orient="horz" pos="3861">
          <p15:clr>
            <a:srgbClr val="FBAE40"/>
          </p15:clr>
        </p15:guide>
        <p15:guide id="11" pos="7559">
          <p15:clr>
            <a:srgbClr val="FBAE40"/>
          </p15:clr>
        </p15:guide>
        <p15:guide id="12" orient="horz" pos="3952">
          <p15:clr>
            <a:srgbClr val="FBAE40"/>
          </p15:clr>
        </p15:guide>
        <p15:guide id="13" orient="horz" pos="4201">
          <p15:clr>
            <a:srgbClr val="FBAE40"/>
          </p15:clr>
        </p15:guide>
        <p15:guide id="14" orient="horz" pos="411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38" name="Google Shape;38;p8"/>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9" name="Google Shape;39;p8"/>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9"/>
          <p:cNvSpPr txBox="1"/>
          <p:nvPr>
            <p:ph type="title"/>
          </p:nvPr>
        </p:nvSpPr>
        <p:spPr>
          <a:xfrm>
            <a:off x="839788"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Font typeface="Helvetica Neue Light"/>
              <a:buNone/>
              <a:defRPr b="1" sz="2400"/>
            </a:lvl1pPr>
            <a:lvl2pPr indent="-228600" lvl="1" marL="914400" algn="l">
              <a:lnSpc>
                <a:spcPct val="90000"/>
              </a:lnSpc>
              <a:spcBef>
                <a:spcPts val="500"/>
              </a:spcBef>
              <a:spcAft>
                <a:spcPts val="0"/>
              </a:spcAft>
              <a:buClr>
                <a:schemeClr val="dk1"/>
              </a:buClr>
              <a:buSzPts val="2000"/>
              <a:buFont typeface="Helvetica Neue Light"/>
              <a:buNone/>
              <a:defRPr b="1" sz="2000"/>
            </a:lvl2pPr>
            <a:lvl3pPr indent="-228600" lvl="2" marL="1371600" algn="l">
              <a:lnSpc>
                <a:spcPct val="90000"/>
              </a:lnSpc>
              <a:spcBef>
                <a:spcPts val="500"/>
              </a:spcBef>
              <a:spcAft>
                <a:spcPts val="0"/>
              </a:spcAft>
              <a:buClr>
                <a:schemeClr val="dk1"/>
              </a:buClr>
              <a:buSzPts val="1800"/>
              <a:buFont typeface="Helvetica Neue Light"/>
              <a:buNone/>
              <a:defRPr b="1" sz="1800"/>
            </a:lvl3pPr>
            <a:lvl4pPr indent="-228600" lvl="3" marL="1828800" algn="l">
              <a:lnSpc>
                <a:spcPct val="90000"/>
              </a:lnSpc>
              <a:spcBef>
                <a:spcPts val="500"/>
              </a:spcBef>
              <a:spcAft>
                <a:spcPts val="0"/>
              </a:spcAft>
              <a:buClr>
                <a:schemeClr val="dk1"/>
              </a:buClr>
              <a:buSzPts val="1600"/>
              <a:buFont typeface="Helvetica Neue Light"/>
              <a:buNone/>
              <a:defRPr b="1" sz="1600"/>
            </a:lvl4pPr>
            <a:lvl5pPr indent="-228600" lvl="4" marL="2286000" algn="l">
              <a:lnSpc>
                <a:spcPct val="90000"/>
              </a:lnSpc>
              <a:spcBef>
                <a:spcPts val="500"/>
              </a:spcBef>
              <a:spcAft>
                <a:spcPts val="0"/>
              </a:spcAft>
              <a:buClr>
                <a:schemeClr val="dk1"/>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Font typeface="Helvetica Neue Light"/>
              <a:buNone/>
              <a:defRPr b="1" sz="2400"/>
            </a:lvl1pPr>
            <a:lvl2pPr indent="-228600" lvl="1" marL="914400" algn="l">
              <a:lnSpc>
                <a:spcPct val="90000"/>
              </a:lnSpc>
              <a:spcBef>
                <a:spcPts val="500"/>
              </a:spcBef>
              <a:spcAft>
                <a:spcPts val="0"/>
              </a:spcAft>
              <a:buClr>
                <a:schemeClr val="dk1"/>
              </a:buClr>
              <a:buSzPts val="2000"/>
              <a:buFont typeface="Helvetica Neue Light"/>
              <a:buNone/>
              <a:defRPr b="1" sz="2000"/>
            </a:lvl2pPr>
            <a:lvl3pPr indent="-228600" lvl="2" marL="1371600" algn="l">
              <a:lnSpc>
                <a:spcPct val="90000"/>
              </a:lnSpc>
              <a:spcBef>
                <a:spcPts val="500"/>
              </a:spcBef>
              <a:spcAft>
                <a:spcPts val="0"/>
              </a:spcAft>
              <a:buClr>
                <a:schemeClr val="dk1"/>
              </a:buClr>
              <a:buSzPts val="1800"/>
              <a:buFont typeface="Helvetica Neue Light"/>
              <a:buNone/>
              <a:defRPr b="1" sz="1800"/>
            </a:lvl3pPr>
            <a:lvl4pPr indent="-228600" lvl="3" marL="1828800" algn="l">
              <a:lnSpc>
                <a:spcPct val="90000"/>
              </a:lnSpc>
              <a:spcBef>
                <a:spcPts val="500"/>
              </a:spcBef>
              <a:spcAft>
                <a:spcPts val="0"/>
              </a:spcAft>
              <a:buClr>
                <a:schemeClr val="dk1"/>
              </a:buClr>
              <a:buSzPts val="1600"/>
              <a:buFont typeface="Helvetica Neue Light"/>
              <a:buNone/>
              <a:defRPr b="1" sz="1600"/>
            </a:lvl4pPr>
            <a:lvl5pPr indent="-228600" lvl="4" marL="2286000" algn="l">
              <a:lnSpc>
                <a:spcPct val="90000"/>
              </a:lnSpc>
              <a:spcBef>
                <a:spcPts val="500"/>
              </a:spcBef>
              <a:spcAft>
                <a:spcPts val="0"/>
              </a:spcAft>
              <a:buClr>
                <a:schemeClr val="dk1"/>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47" name="Google Shape;47;p9"/>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8" name="Google Shape;48;p9"/>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Helvetica Neu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52" name="Google Shape;52;p10"/>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3" name="Google Shape;53;p10"/>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1"/>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56" name="Google Shape;56;p11"/>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7" name="Google Shape;57;p11"/>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Helvetica Neu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Font typeface="Helvetica Neue Light"/>
              <a:buChar char="•"/>
              <a:defRPr sz="3200"/>
            </a:lvl1pPr>
            <a:lvl2pPr indent="-406400" lvl="1" marL="914400" algn="l">
              <a:lnSpc>
                <a:spcPct val="90000"/>
              </a:lnSpc>
              <a:spcBef>
                <a:spcPts val="500"/>
              </a:spcBef>
              <a:spcAft>
                <a:spcPts val="0"/>
              </a:spcAft>
              <a:buClr>
                <a:schemeClr val="dk1"/>
              </a:buClr>
              <a:buSzPts val="2800"/>
              <a:buFont typeface="Helvetica Neue Light"/>
              <a:buChar char="•"/>
              <a:defRPr sz="2800"/>
            </a:lvl2pPr>
            <a:lvl3pPr indent="-381000" lvl="2" marL="1371600" algn="l">
              <a:lnSpc>
                <a:spcPct val="90000"/>
              </a:lnSpc>
              <a:spcBef>
                <a:spcPts val="500"/>
              </a:spcBef>
              <a:spcAft>
                <a:spcPts val="0"/>
              </a:spcAft>
              <a:buClr>
                <a:schemeClr val="dk1"/>
              </a:buClr>
              <a:buSzPts val="2400"/>
              <a:buFont typeface="Helvetica Neue Light"/>
              <a:buChar char="•"/>
              <a:defRPr sz="2400"/>
            </a:lvl3pPr>
            <a:lvl4pPr indent="-355600" lvl="3" marL="1828800" algn="l">
              <a:lnSpc>
                <a:spcPct val="90000"/>
              </a:lnSpc>
              <a:spcBef>
                <a:spcPts val="500"/>
              </a:spcBef>
              <a:spcAft>
                <a:spcPts val="0"/>
              </a:spcAft>
              <a:buClr>
                <a:schemeClr val="dk1"/>
              </a:buClr>
              <a:buSzPts val="2000"/>
              <a:buFont typeface="Helvetica Neue Light"/>
              <a:buChar char="•"/>
              <a:defRPr sz="2000"/>
            </a:lvl4pPr>
            <a:lvl5pPr indent="-355600" lvl="4" marL="2286000" algn="l">
              <a:lnSpc>
                <a:spcPct val="90000"/>
              </a:lnSpc>
              <a:spcBef>
                <a:spcPts val="500"/>
              </a:spcBef>
              <a:spcAft>
                <a:spcPts val="0"/>
              </a:spcAft>
              <a:buClr>
                <a:schemeClr val="dk1"/>
              </a:buClr>
              <a:buSzPts val="2000"/>
              <a:buFont typeface="Helvetica Neue Light"/>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Font typeface="Helvetica Neue Light"/>
              <a:buNone/>
              <a:defRPr sz="1600"/>
            </a:lvl1pPr>
            <a:lvl2pPr indent="-228600" lvl="1" marL="914400" algn="l">
              <a:lnSpc>
                <a:spcPct val="90000"/>
              </a:lnSpc>
              <a:spcBef>
                <a:spcPts val="500"/>
              </a:spcBef>
              <a:spcAft>
                <a:spcPts val="0"/>
              </a:spcAft>
              <a:buClr>
                <a:schemeClr val="dk1"/>
              </a:buClr>
              <a:buSzPts val="1400"/>
              <a:buFont typeface="Helvetica Neue Light"/>
              <a:buNone/>
              <a:defRPr sz="1400"/>
            </a:lvl2pPr>
            <a:lvl3pPr indent="-228600" lvl="2" marL="1371600" algn="l">
              <a:lnSpc>
                <a:spcPct val="90000"/>
              </a:lnSpc>
              <a:spcBef>
                <a:spcPts val="500"/>
              </a:spcBef>
              <a:spcAft>
                <a:spcPts val="0"/>
              </a:spcAft>
              <a:buClr>
                <a:schemeClr val="dk1"/>
              </a:buClr>
              <a:buSzPts val="1200"/>
              <a:buFont typeface="Helvetica Neue Light"/>
              <a:buNone/>
              <a:defRPr sz="1200"/>
            </a:lvl3pPr>
            <a:lvl4pPr indent="-228600" lvl="3" marL="1828800" algn="l">
              <a:lnSpc>
                <a:spcPct val="90000"/>
              </a:lnSpc>
              <a:spcBef>
                <a:spcPts val="500"/>
              </a:spcBef>
              <a:spcAft>
                <a:spcPts val="0"/>
              </a:spcAft>
              <a:buClr>
                <a:schemeClr val="dk1"/>
              </a:buClr>
              <a:buSzPts val="1000"/>
              <a:buFont typeface="Helvetica Neue Light"/>
              <a:buNone/>
              <a:defRPr sz="1000"/>
            </a:lvl4pPr>
            <a:lvl5pPr indent="-228600" lvl="4" marL="2286000" algn="l">
              <a:lnSpc>
                <a:spcPct val="90000"/>
              </a:lnSpc>
              <a:spcBef>
                <a:spcPts val="500"/>
              </a:spcBef>
              <a:spcAft>
                <a:spcPts val="0"/>
              </a:spcAft>
              <a:buClr>
                <a:schemeClr val="dk1"/>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2"/>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63" name="Google Shape;63;p12"/>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4" name="Google Shape;64;p12"/>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Helvetica Neu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p:nvPr>
            <p:ph idx="2" type="pic"/>
          </p:nvPr>
        </p:nvSpPr>
        <p:spPr>
          <a:xfrm>
            <a:off x="5183188" y="987425"/>
            <a:ext cx="6172200" cy="4873625"/>
          </a:xfrm>
          <a:prstGeom prst="rect">
            <a:avLst/>
          </a:prstGeom>
          <a:noFill/>
          <a:ln>
            <a:noFill/>
          </a:ln>
        </p:spPr>
      </p:sp>
      <p:sp>
        <p:nvSpPr>
          <p:cNvPr id="68" name="Google Shape;68;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Font typeface="Helvetica Neue Light"/>
              <a:buNone/>
              <a:defRPr sz="1600"/>
            </a:lvl1pPr>
            <a:lvl2pPr indent="-228600" lvl="1" marL="914400" algn="l">
              <a:lnSpc>
                <a:spcPct val="90000"/>
              </a:lnSpc>
              <a:spcBef>
                <a:spcPts val="500"/>
              </a:spcBef>
              <a:spcAft>
                <a:spcPts val="0"/>
              </a:spcAft>
              <a:buClr>
                <a:schemeClr val="dk1"/>
              </a:buClr>
              <a:buSzPts val="1400"/>
              <a:buFont typeface="Helvetica Neue Light"/>
              <a:buNone/>
              <a:defRPr sz="1400"/>
            </a:lvl2pPr>
            <a:lvl3pPr indent="-228600" lvl="2" marL="1371600" algn="l">
              <a:lnSpc>
                <a:spcPct val="90000"/>
              </a:lnSpc>
              <a:spcBef>
                <a:spcPts val="500"/>
              </a:spcBef>
              <a:spcAft>
                <a:spcPts val="0"/>
              </a:spcAft>
              <a:buClr>
                <a:schemeClr val="dk1"/>
              </a:buClr>
              <a:buSzPts val="1200"/>
              <a:buFont typeface="Helvetica Neue Light"/>
              <a:buNone/>
              <a:defRPr sz="1200"/>
            </a:lvl3pPr>
            <a:lvl4pPr indent="-228600" lvl="3" marL="1828800" algn="l">
              <a:lnSpc>
                <a:spcPct val="90000"/>
              </a:lnSpc>
              <a:spcBef>
                <a:spcPts val="500"/>
              </a:spcBef>
              <a:spcAft>
                <a:spcPts val="0"/>
              </a:spcAft>
              <a:buClr>
                <a:schemeClr val="dk1"/>
              </a:buClr>
              <a:buSzPts val="1000"/>
              <a:buFont typeface="Helvetica Neue Light"/>
              <a:buNone/>
              <a:defRPr sz="1000"/>
            </a:lvl4pPr>
            <a:lvl5pPr indent="-228600" lvl="4" marL="2286000" algn="l">
              <a:lnSpc>
                <a:spcPct val="90000"/>
              </a:lnSpc>
              <a:spcBef>
                <a:spcPts val="500"/>
              </a:spcBef>
              <a:spcAft>
                <a:spcPts val="0"/>
              </a:spcAft>
              <a:buClr>
                <a:schemeClr val="dk1"/>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3"/>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70" name="Google Shape;70;p13"/>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1" name="Google Shape;71;p13"/>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Helvetica Neue"/>
              <a:buNone/>
              <a:defRPr b="1" i="0" sz="40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Helvetica Neue Light"/>
              <a:buChar char="•"/>
              <a:defRPr b="0" i="0" sz="2800" u="none" cap="none" strike="noStrike">
                <a:solidFill>
                  <a:schemeClr val="dk1"/>
                </a:solidFill>
                <a:latin typeface="Helvetica Neue Light"/>
                <a:ea typeface="Helvetica Neue Light"/>
                <a:cs typeface="Helvetica Neue Light"/>
                <a:sym typeface="Helvetica Neue Light"/>
              </a:defRPr>
            </a:lvl1pPr>
            <a:lvl2pPr indent="-381000" lvl="1" marL="914400" marR="0" rtl="0" algn="l">
              <a:lnSpc>
                <a:spcPct val="90000"/>
              </a:lnSpc>
              <a:spcBef>
                <a:spcPts val="500"/>
              </a:spcBef>
              <a:spcAft>
                <a:spcPts val="0"/>
              </a:spcAft>
              <a:buClr>
                <a:schemeClr val="dk1"/>
              </a:buClr>
              <a:buSzPts val="2400"/>
              <a:buFont typeface="Helvetica Neue Light"/>
              <a:buChar char="•"/>
              <a:defRPr b="0" i="0" sz="24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90000"/>
              </a:lnSpc>
              <a:spcBef>
                <a:spcPts val="500"/>
              </a:spcBef>
              <a:spcAft>
                <a:spcPts val="0"/>
              </a:spcAft>
              <a:buClr>
                <a:schemeClr val="dk1"/>
              </a:buClr>
              <a:buSzPts val="2000"/>
              <a:buFont typeface="Helvetica Neue Light"/>
              <a:buChar char="•"/>
              <a:defRPr b="0" i="0" sz="2000" u="none" cap="none" strike="noStrike">
                <a:solidFill>
                  <a:schemeClr val="dk1"/>
                </a:solidFill>
                <a:latin typeface="Helvetica Neue Light"/>
                <a:ea typeface="Helvetica Neue Light"/>
                <a:cs typeface="Helvetica Neue Light"/>
                <a:sym typeface="Helvetica Neue Light"/>
              </a:defRPr>
            </a:lvl3pPr>
            <a:lvl4pPr indent="-342900" lvl="3" marL="1828800" marR="0" rtl="0" algn="l">
              <a:lnSpc>
                <a:spcPct val="90000"/>
              </a:lnSpc>
              <a:spcBef>
                <a:spcPts val="5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4pPr>
            <a:lvl5pPr indent="-342900" lvl="4" marL="2286000" marR="0" rtl="0" algn="l">
              <a:lnSpc>
                <a:spcPct val="90000"/>
              </a:lnSpc>
              <a:spcBef>
                <a:spcPts val="5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12" name="Google Shape;12;p4"/>
          <p:cNvGrpSpPr/>
          <p:nvPr/>
        </p:nvGrpSpPr>
        <p:grpSpPr>
          <a:xfrm>
            <a:off x="0" y="6756400"/>
            <a:ext cx="12192000" cy="105496"/>
            <a:chOff x="0" y="6756400"/>
            <a:chExt cx="12192000" cy="105496"/>
          </a:xfrm>
        </p:grpSpPr>
        <p:pic>
          <p:nvPicPr>
            <p:cNvPr id="13" name="Google Shape;13;p4"/>
            <p:cNvPicPr preferRelativeResize="0"/>
            <p:nvPr/>
          </p:nvPicPr>
          <p:blipFill rotWithShape="1">
            <a:blip r:embed="rId1">
              <a:alphaModFix/>
            </a:blip>
            <a:srcRect b="0" l="0" r="0" t="0"/>
            <a:stretch/>
          </p:blipFill>
          <p:spPr>
            <a:xfrm>
              <a:off x="1524000" y="6756400"/>
              <a:ext cx="9144000" cy="101600"/>
            </a:xfrm>
            <a:prstGeom prst="rect">
              <a:avLst/>
            </a:prstGeom>
            <a:noFill/>
            <a:ln>
              <a:noFill/>
            </a:ln>
          </p:spPr>
        </p:pic>
        <p:pic>
          <p:nvPicPr>
            <p:cNvPr id="14" name="Google Shape;14;p4"/>
            <p:cNvPicPr preferRelativeResize="0"/>
            <p:nvPr/>
          </p:nvPicPr>
          <p:blipFill rotWithShape="1">
            <a:blip r:embed="rId1">
              <a:alphaModFix/>
            </a:blip>
            <a:srcRect b="15585" l="0" r="71580" t="0"/>
            <a:stretch/>
          </p:blipFill>
          <p:spPr>
            <a:xfrm>
              <a:off x="0" y="6756400"/>
              <a:ext cx="2598717" cy="101600"/>
            </a:xfrm>
            <a:prstGeom prst="rect">
              <a:avLst/>
            </a:prstGeom>
            <a:noFill/>
            <a:ln>
              <a:noFill/>
            </a:ln>
          </p:spPr>
        </p:pic>
        <p:pic>
          <p:nvPicPr>
            <p:cNvPr id="15" name="Google Shape;15;p4"/>
            <p:cNvPicPr preferRelativeResize="0"/>
            <p:nvPr/>
          </p:nvPicPr>
          <p:blipFill rotWithShape="1">
            <a:blip r:embed="rId1">
              <a:alphaModFix/>
            </a:blip>
            <a:srcRect b="15585" l="0" r="71580" t="0"/>
            <a:stretch/>
          </p:blipFill>
          <p:spPr>
            <a:xfrm>
              <a:off x="9593283" y="6756400"/>
              <a:ext cx="2598717" cy="105496"/>
            </a:xfrm>
            <a:prstGeom prst="rect">
              <a:avLst/>
            </a:prstGeom>
            <a:noFill/>
            <a:ln>
              <a:noFill/>
            </a:ln>
          </p:spPr>
        </p:pic>
      </p:grpSp>
      <p:sp>
        <p:nvSpPr>
          <p:cNvPr id="16" name="Google Shape;16;p4"/>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17" name="Google Shape;17;p4"/>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7F7F7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olivalab.mit.edu/Papers/Oliva-Schyns_Hybrid-Image-Illusion-Chapter.pdf" TargetMode="External"/><Relationship Id="rId4" Type="http://schemas.openxmlformats.org/officeDocument/2006/relationships/hyperlink" Target="https://doi.org/10.1186/s42492-019-0036-3" TargetMode="External"/><Relationship Id="rId5" Type="http://schemas.openxmlformats.org/officeDocument/2006/relationships/hyperlink" Target="https://dl.acm.org/doi/10.1145/2811411.281154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2.jpg"/><Relationship Id="rId5" Type="http://schemas.openxmlformats.org/officeDocument/2006/relationships/image" Target="../media/image10.jpg"/><Relationship Id="rId6"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838200" y="3428991"/>
            <a:ext cx="10515600" cy="1723500"/>
          </a:xfrm>
          <a:prstGeom prst="rect">
            <a:avLst/>
          </a:prstGeom>
          <a:noFill/>
          <a:ln>
            <a:noFill/>
          </a:ln>
        </p:spPr>
        <p:txBody>
          <a:bodyPr anchorCtr="1"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5800">
                <a:latin typeface="Times New Roman"/>
                <a:ea typeface="Times New Roman"/>
                <a:cs typeface="Times New Roman"/>
                <a:sym typeface="Times New Roman"/>
              </a:rPr>
              <a:t>Hybrid Multi-Frequency Image Illusion</a:t>
            </a:r>
            <a:endParaRPr sz="5800">
              <a:latin typeface="Times New Roman"/>
              <a:ea typeface="Times New Roman"/>
              <a:cs typeface="Times New Roman"/>
              <a:sym typeface="Times New Roman"/>
            </a:endParaRPr>
          </a:p>
        </p:txBody>
      </p:sp>
      <p:sp>
        <p:nvSpPr>
          <p:cNvPr id="89" name="Google Shape;89;p1"/>
          <p:cNvSpPr txBox="1"/>
          <p:nvPr/>
        </p:nvSpPr>
        <p:spPr>
          <a:xfrm>
            <a:off x="838200" y="5291950"/>
            <a:ext cx="9940200" cy="531000"/>
          </a:xfrm>
          <a:prstGeom prst="rect">
            <a:avLst/>
          </a:prstGeom>
          <a:noFill/>
          <a:ln>
            <a:noFill/>
          </a:ln>
        </p:spPr>
        <p:txBody>
          <a:bodyPr anchorCtr="1" anchor="t" bIns="91425" lIns="91425" spcFirstLastPara="1" rIns="91425" wrap="square" tIns="91425">
            <a:spAutoFit/>
          </a:bodyPr>
          <a:lstStyle/>
          <a:p>
            <a:pPr indent="0" lvl="0" marL="0" marR="0" rtl="0" algn="l">
              <a:lnSpc>
                <a:spcPct val="90000"/>
              </a:lnSpc>
              <a:spcBef>
                <a:spcPts val="0"/>
              </a:spcBef>
              <a:spcAft>
                <a:spcPts val="0"/>
              </a:spcAft>
              <a:buClr>
                <a:schemeClr val="dk1"/>
              </a:buClr>
              <a:buSzPts val="1100"/>
              <a:buFont typeface="Arial"/>
              <a:buNone/>
            </a:pPr>
            <a:r>
              <a:rPr b="1" lang="en-US" sz="2500">
                <a:solidFill>
                  <a:schemeClr val="lt1"/>
                </a:solidFill>
                <a:latin typeface="Times New Roman"/>
                <a:ea typeface="Times New Roman"/>
                <a:cs typeface="Times New Roman"/>
                <a:sym typeface="Times New Roman"/>
              </a:rPr>
              <a:t>Group - 10</a:t>
            </a:r>
            <a:endParaRPr sz="25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85c8c732a3_2_21"/>
          <p:cNvSpPr txBox="1"/>
          <p:nvPr>
            <p:ph type="title"/>
          </p:nvPr>
        </p:nvSpPr>
        <p:spPr>
          <a:xfrm>
            <a:off x="594303" y="266700"/>
            <a:ext cx="105156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7000">
                <a:solidFill>
                  <a:schemeClr val="dk2"/>
                </a:solidFill>
                <a:latin typeface="Times New Roman"/>
                <a:ea typeface="Times New Roman"/>
                <a:cs typeface="Times New Roman"/>
                <a:sym typeface="Times New Roman"/>
              </a:rPr>
              <a:t>Conclusion</a:t>
            </a:r>
            <a:endParaRPr sz="7000">
              <a:latin typeface="Times New Roman"/>
              <a:ea typeface="Times New Roman"/>
              <a:cs typeface="Times New Roman"/>
              <a:sym typeface="Times New Roman"/>
            </a:endParaRPr>
          </a:p>
        </p:txBody>
      </p:sp>
      <p:sp>
        <p:nvSpPr>
          <p:cNvPr id="175" name="Google Shape;175;g385c8c732a3_2_21"/>
          <p:cNvSpPr txBox="1"/>
          <p:nvPr>
            <p:ph idx="1" type="body"/>
          </p:nvPr>
        </p:nvSpPr>
        <p:spPr>
          <a:xfrm>
            <a:off x="985800" y="2012300"/>
            <a:ext cx="10220400" cy="4108200"/>
          </a:xfrm>
          <a:prstGeom prst="rect">
            <a:avLst/>
          </a:prstGeom>
        </p:spPr>
        <p:txBody>
          <a:bodyPr anchorCtr="0" anchor="t" bIns="45700" lIns="91425" spcFirstLastPara="1" rIns="91425" wrap="square" tIns="45700">
            <a:normAutofit/>
          </a:bodyPr>
          <a:lstStyle/>
          <a:p>
            <a:pPr indent="-355600" lvl="0" marL="457200" rtl="0" algn="l">
              <a:lnSpc>
                <a:spcPct val="115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The project validated the concept of multi-frequency image blending through practical implementation.</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It also confirmed that distance dependent perception can be effectively illustrated through the concept of hybrid images. </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It suggest how different type of spatial filtering to different image and effective combination results in perfect example of image illusion</a:t>
            </a:r>
            <a:endParaRPr sz="2000">
              <a:latin typeface="Times New Roman"/>
              <a:ea typeface="Times New Roman"/>
              <a:cs typeface="Times New Roman"/>
              <a:sym typeface="Times New Roman"/>
            </a:endParaRPr>
          </a:p>
        </p:txBody>
      </p:sp>
      <p:sp>
        <p:nvSpPr>
          <p:cNvPr id="176" name="Google Shape;176;g385c8c732a3_2_21"/>
          <p:cNvSpPr txBox="1"/>
          <p:nvPr>
            <p:ph idx="12" type="sldNum"/>
          </p:nvPr>
        </p:nvSpPr>
        <p:spPr>
          <a:xfrm>
            <a:off x="10802678" y="6284675"/>
            <a:ext cx="551100" cy="377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r>
              <a:rPr b="0" lang="en-US">
                <a:latin typeface="Times New Roman"/>
                <a:ea typeface="Times New Roman"/>
                <a:cs typeface="Times New Roman"/>
                <a:sym typeface="Times New Roman"/>
              </a:rPr>
              <a:t>|  </a:t>
            </a:r>
            <a:fld id="{00000000-1234-1234-1234-123412341234}" type="slidenum">
              <a:rPr b="0" lang="en-US">
                <a:latin typeface="Times New Roman"/>
                <a:ea typeface="Times New Roman"/>
                <a:cs typeface="Times New Roman"/>
                <a:sym typeface="Times New Roman"/>
              </a:rPr>
              <a:t>‹#›</a:t>
            </a:fld>
            <a:endParaRPr b="0">
              <a:latin typeface="Times New Roman"/>
              <a:ea typeface="Times New Roman"/>
              <a:cs typeface="Times New Roman"/>
              <a:sym typeface="Times New Roman"/>
            </a:endParaRPr>
          </a:p>
        </p:txBody>
      </p:sp>
      <p:sp>
        <p:nvSpPr>
          <p:cNvPr id="177" name="Google Shape;177;g385c8c732a3_2_21"/>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latin typeface="Times New Roman"/>
                <a:ea typeface="Times New Roman"/>
                <a:cs typeface="Times New Roman"/>
                <a:sym typeface="Times New Roman"/>
              </a:rPr>
              <a:t>13/10/25</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85caa544fb_1_2"/>
          <p:cNvSpPr txBox="1"/>
          <p:nvPr>
            <p:ph type="title"/>
          </p:nvPr>
        </p:nvSpPr>
        <p:spPr>
          <a:xfrm>
            <a:off x="594303" y="266700"/>
            <a:ext cx="105156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7000">
                <a:solidFill>
                  <a:schemeClr val="dk2"/>
                </a:solidFill>
                <a:latin typeface="Times New Roman"/>
                <a:ea typeface="Times New Roman"/>
                <a:cs typeface="Times New Roman"/>
                <a:sym typeface="Times New Roman"/>
              </a:rPr>
              <a:t>Next set of work</a:t>
            </a:r>
            <a:r>
              <a:rPr lang="en-US" sz="7000">
                <a:latin typeface="Times New Roman"/>
                <a:ea typeface="Times New Roman"/>
                <a:cs typeface="Times New Roman"/>
                <a:sym typeface="Times New Roman"/>
              </a:rPr>
              <a:t> </a:t>
            </a:r>
            <a:endParaRPr sz="7000">
              <a:latin typeface="Times New Roman"/>
              <a:ea typeface="Times New Roman"/>
              <a:cs typeface="Times New Roman"/>
              <a:sym typeface="Times New Roman"/>
            </a:endParaRPr>
          </a:p>
        </p:txBody>
      </p:sp>
      <p:sp>
        <p:nvSpPr>
          <p:cNvPr id="184" name="Google Shape;184;g385caa544fb_1_2"/>
          <p:cNvSpPr txBox="1"/>
          <p:nvPr>
            <p:ph idx="1" type="body"/>
          </p:nvPr>
        </p:nvSpPr>
        <p:spPr>
          <a:xfrm>
            <a:off x="838200" y="1768950"/>
            <a:ext cx="10515600" cy="4351200"/>
          </a:xfrm>
          <a:prstGeom prst="rect">
            <a:avLst/>
          </a:prstGeom>
        </p:spPr>
        <p:txBody>
          <a:bodyPr anchorCtr="0" anchor="t" bIns="45700" lIns="91425" spcFirstLastPara="1" rIns="91425" wrap="square" tIns="45700">
            <a:normAutofit/>
          </a:bodyPr>
          <a:lstStyle/>
          <a:p>
            <a:pPr indent="-355600" lvl="0" marL="457200" rtl="0" algn="l">
              <a:lnSpc>
                <a:spcPct val="115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Introduce adaptive filtering for wide range of dataset, such that we take different images and illusion methodology falls for dataset majorly. </a:t>
            </a:r>
            <a:endParaRPr sz="20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2000">
              <a:latin typeface="Times New Roman"/>
              <a:ea typeface="Times New Roman"/>
              <a:cs typeface="Times New Roman"/>
              <a:sym typeface="Times New Roman"/>
            </a:endParaRPr>
          </a:p>
          <a:p>
            <a:pPr indent="-355600" lvl="0" marL="457200" rtl="0" algn="l">
              <a:lnSpc>
                <a:spcPct val="115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Explore applications of hybrid image illusion and collect images with criteria to application, so we can implement illusion and get better results to help its application.</a:t>
            </a:r>
            <a:endParaRPr sz="20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2000">
              <a:latin typeface="Times New Roman"/>
              <a:ea typeface="Times New Roman"/>
              <a:cs typeface="Times New Roman"/>
              <a:sym typeface="Times New Roman"/>
            </a:endParaRPr>
          </a:p>
          <a:p>
            <a:pPr indent="-355600" lvl="0" marL="457200" rtl="0" algn="l">
              <a:lnSpc>
                <a:spcPct val="115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Quantitative measure for analysis of resultant hybrid image generated.</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p:txBody>
      </p:sp>
      <p:sp>
        <p:nvSpPr>
          <p:cNvPr id="185" name="Google Shape;185;g385caa544fb_1_2"/>
          <p:cNvSpPr txBox="1"/>
          <p:nvPr>
            <p:ph idx="12" type="sldNum"/>
          </p:nvPr>
        </p:nvSpPr>
        <p:spPr>
          <a:xfrm>
            <a:off x="10802678" y="6284675"/>
            <a:ext cx="551100" cy="377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r>
              <a:rPr b="0" lang="en-US">
                <a:latin typeface="Times New Roman"/>
                <a:ea typeface="Times New Roman"/>
                <a:cs typeface="Times New Roman"/>
                <a:sym typeface="Times New Roman"/>
              </a:rPr>
              <a:t>|  </a:t>
            </a:r>
            <a:fld id="{00000000-1234-1234-1234-123412341234}" type="slidenum">
              <a:rPr b="0" lang="en-US">
                <a:latin typeface="Times New Roman"/>
                <a:ea typeface="Times New Roman"/>
                <a:cs typeface="Times New Roman"/>
                <a:sym typeface="Times New Roman"/>
              </a:rPr>
              <a:t>‹#›</a:t>
            </a:fld>
            <a:endParaRPr b="0">
              <a:latin typeface="Times New Roman"/>
              <a:ea typeface="Times New Roman"/>
              <a:cs typeface="Times New Roman"/>
              <a:sym typeface="Times New Roman"/>
            </a:endParaRPr>
          </a:p>
        </p:txBody>
      </p:sp>
      <p:sp>
        <p:nvSpPr>
          <p:cNvPr id="186" name="Google Shape;186;g385caa544fb_1_2"/>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latin typeface="Times New Roman"/>
                <a:ea typeface="Times New Roman"/>
                <a:cs typeface="Times New Roman"/>
                <a:sym typeface="Times New Roman"/>
              </a:rPr>
              <a:t>13/10/25</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385caa544fb_1_9"/>
          <p:cNvSpPr txBox="1"/>
          <p:nvPr>
            <p:ph type="title"/>
          </p:nvPr>
        </p:nvSpPr>
        <p:spPr>
          <a:xfrm>
            <a:off x="594303" y="266700"/>
            <a:ext cx="105156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7000">
                <a:solidFill>
                  <a:schemeClr val="dk2"/>
                </a:solidFill>
                <a:latin typeface="Times New Roman"/>
                <a:ea typeface="Times New Roman"/>
                <a:cs typeface="Times New Roman"/>
                <a:sym typeface="Times New Roman"/>
              </a:rPr>
              <a:t>References</a:t>
            </a:r>
            <a:endParaRPr sz="7000">
              <a:latin typeface="Times New Roman"/>
              <a:ea typeface="Times New Roman"/>
              <a:cs typeface="Times New Roman"/>
              <a:sym typeface="Times New Roman"/>
            </a:endParaRPr>
          </a:p>
        </p:txBody>
      </p:sp>
      <p:sp>
        <p:nvSpPr>
          <p:cNvPr id="193" name="Google Shape;193;g385caa544fb_1_9"/>
          <p:cNvSpPr txBox="1"/>
          <p:nvPr>
            <p:ph idx="1" type="body"/>
          </p:nvPr>
        </p:nvSpPr>
        <p:spPr>
          <a:xfrm>
            <a:off x="838200" y="1768950"/>
            <a:ext cx="10515600" cy="4351200"/>
          </a:xfrm>
          <a:prstGeom prst="rect">
            <a:avLst/>
          </a:prstGeom>
        </p:spPr>
        <p:txBody>
          <a:bodyPr anchorCtr="0" anchor="t" bIns="45700" lIns="91425" spcFirstLastPara="1" rIns="91425" wrap="square" tIns="45700">
            <a:normAutofit/>
          </a:bodyPr>
          <a:lstStyle/>
          <a:p>
            <a:pPr indent="-457200" lvl="0" marL="457200" rtl="0" algn="ctr">
              <a:lnSpc>
                <a:spcPct val="200000"/>
              </a:lnSpc>
              <a:spcBef>
                <a:spcPts val="0"/>
              </a:spcBef>
              <a:spcAft>
                <a:spcPts val="0"/>
              </a:spcAft>
              <a:buClr>
                <a:schemeClr val="dk1"/>
              </a:buClr>
              <a:buSzPts val="1100"/>
              <a:buFont typeface="Arial"/>
              <a:buNone/>
            </a:pPr>
            <a:r>
              <a:rPr lang="en-US" sz="1500">
                <a:latin typeface="Arial"/>
                <a:ea typeface="Arial"/>
                <a:cs typeface="Arial"/>
                <a:sym typeface="Arial"/>
              </a:rPr>
              <a:t>Gonzalez, R. C., Woods, R. C., &amp; Woods, R. E. (1992). </a:t>
            </a:r>
            <a:r>
              <a:rPr i="1" lang="en-US" sz="1500">
                <a:latin typeface="Arial"/>
                <a:ea typeface="Arial"/>
                <a:cs typeface="Arial"/>
                <a:sym typeface="Arial"/>
              </a:rPr>
              <a:t>Digital image processing</a:t>
            </a:r>
            <a:r>
              <a:rPr lang="en-US" sz="1500">
                <a:latin typeface="Arial"/>
                <a:ea typeface="Arial"/>
                <a:cs typeface="Arial"/>
                <a:sym typeface="Arial"/>
              </a:rPr>
              <a:t>. Addison-Wesley.</a:t>
            </a:r>
            <a:endParaRPr sz="1500">
              <a:latin typeface="Arial"/>
              <a:ea typeface="Arial"/>
              <a:cs typeface="Arial"/>
              <a:sym typeface="Arial"/>
            </a:endParaRPr>
          </a:p>
          <a:p>
            <a:pPr indent="-457200" lvl="0" marL="457200" rtl="0" algn="ctr">
              <a:lnSpc>
                <a:spcPct val="200000"/>
              </a:lnSpc>
              <a:spcBef>
                <a:spcPts val="0"/>
              </a:spcBef>
              <a:spcAft>
                <a:spcPts val="0"/>
              </a:spcAft>
              <a:buNone/>
            </a:pPr>
            <a:r>
              <a:rPr lang="en-US" sz="1500">
                <a:latin typeface="Arial"/>
                <a:ea typeface="Arial"/>
                <a:cs typeface="Arial"/>
                <a:sym typeface="Arial"/>
              </a:rPr>
              <a:t>Shapiro, A. G., &amp; Todorovic, D. (2017). </a:t>
            </a:r>
            <a:r>
              <a:rPr i="1" lang="en-US" sz="1500">
                <a:latin typeface="Arial"/>
                <a:ea typeface="Arial"/>
                <a:cs typeface="Arial"/>
                <a:sym typeface="Arial"/>
              </a:rPr>
              <a:t>Hybrid Image Illusion</a:t>
            </a:r>
            <a:r>
              <a:rPr lang="en-US" sz="1500">
                <a:latin typeface="Arial"/>
                <a:ea typeface="Arial"/>
                <a:cs typeface="Arial"/>
                <a:sym typeface="Arial"/>
              </a:rPr>
              <a:t>. Computational Perception &amp; Cognition. Retrieved October 02, 2025, from </a:t>
            </a:r>
            <a:r>
              <a:rPr lang="en-US" sz="1500" u="sng">
                <a:solidFill>
                  <a:schemeClr val="hlink"/>
                </a:solidFill>
                <a:latin typeface="Arial"/>
                <a:ea typeface="Arial"/>
                <a:cs typeface="Arial"/>
                <a:sym typeface="Arial"/>
                <a:hlinkClick r:id="rId3"/>
              </a:rPr>
              <a:t>http://olivalab.mit.edu/Papers/Oliva-Schyns_Hybrid-Image-Illusion-Chapter.pdf</a:t>
            </a:r>
            <a:endParaRPr sz="1500">
              <a:latin typeface="Arial"/>
              <a:ea typeface="Arial"/>
              <a:cs typeface="Arial"/>
              <a:sym typeface="Arial"/>
            </a:endParaRPr>
          </a:p>
          <a:p>
            <a:pPr indent="-457200" lvl="0" marL="457200" rtl="0" algn="ctr">
              <a:lnSpc>
                <a:spcPct val="200000"/>
              </a:lnSpc>
              <a:spcBef>
                <a:spcPts val="0"/>
              </a:spcBef>
              <a:spcAft>
                <a:spcPts val="0"/>
              </a:spcAft>
              <a:buNone/>
            </a:pPr>
            <a:r>
              <a:rPr lang="en-US" sz="1500">
                <a:latin typeface="Arial"/>
                <a:ea typeface="Arial"/>
                <a:cs typeface="Arial"/>
                <a:sym typeface="Arial"/>
              </a:rPr>
              <a:t>Sripian, P., &amp; Yamaguchi, Y. (2020, February 10). </a:t>
            </a:r>
            <a:r>
              <a:rPr i="1" lang="en-US" sz="1500">
                <a:latin typeface="Arial"/>
                <a:ea typeface="Arial"/>
                <a:cs typeface="Arial"/>
                <a:sym typeface="Arial"/>
              </a:rPr>
              <a:t>Hybrid image of three contents</a:t>
            </a:r>
            <a:r>
              <a:rPr lang="en-US" sz="1500">
                <a:latin typeface="Arial"/>
                <a:ea typeface="Arial"/>
                <a:cs typeface="Arial"/>
                <a:sym typeface="Arial"/>
              </a:rPr>
              <a:t>. Springer Open. </a:t>
            </a:r>
            <a:r>
              <a:rPr lang="en-US" sz="1500" u="sng">
                <a:solidFill>
                  <a:schemeClr val="hlink"/>
                </a:solidFill>
                <a:latin typeface="Arial"/>
                <a:ea typeface="Arial"/>
                <a:cs typeface="Arial"/>
                <a:sym typeface="Arial"/>
                <a:hlinkClick r:id="rId4"/>
              </a:rPr>
              <a:t>https://doi.org/10.1186/s42492-019-0036-3</a:t>
            </a:r>
            <a:endParaRPr sz="1500">
              <a:latin typeface="Arial"/>
              <a:ea typeface="Arial"/>
              <a:cs typeface="Arial"/>
              <a:sym typeface="Arial"/>
            </a:endParaRPr>
          </a:p>
          <a:p>
            <a:pPr indent="-457200" lvl="0" marL="457200" rtl="0" algn="ctr">
              <a:lnSpc>
                <a:spcPct val="200000"/>
              </a:lnSpc>
              <a:spcBef>
                <a:spcPts val="0"/>
              </a:spcBef>
              <a:spcAft>
                <a:spcPts val="0"/>
              </a:spcAft>
              <a:buNone/>
            </a:pPr>
            <a:r>
              <a:rPr lang="en-US" sz="1500">
                <a:latin typeface="Arial"/>
                <a:ea typeface="Arial"/>
                <a:cs typeface="Arial"/>
                <a:sym typeface="Arial"/>
              </a:rPr>
              <a:t>Yang, J., Zheng, H., &amp; Oh, K. (2015, October 09). </a:t>
            </a:r>
            <a:r>
              <a:rPr i="1" lang="en-US" sz="1500">
                <a:latin typeface="Arial"/>
                <a:ea typeface="Arial"/>
                <a:cs typeface="Arial"/>
                <a:sym typeface="Arial"/>
              </a:rPr>
              <a:t>Proceedings of the 2024 CHI Conference on Human Factors in Computing Systems | ACM Conferences</a:t>
            </a:r>
            <a:r>
              <a:rPr lang="en-US" sz="1500">
                <a:latin typeface="Arial"/>
                <a:ea typeface="Arial"/>
                <a:cs typeface="Arial"/>
                <a:sym typeface="Arial"/>
              </a:rPr>
              <a:t>. ACM Digital Library. Retrieved October 12, 2025, from </a:t>
            </a:r>
            <a:r>
              <a:rPr lang="en-US" sz="1500" u="sng">
                <a:solidFill>
                  <a:schemeClr val="hlink"/>
                </a:solidFill>
                <a:latin typeface="Arial"/>
                <a:ea typeface="Arial"/>
                <a:cs typeface="Arial"/>
                <a:sym typeface="Arial"/>
                <a:hlinkClick r:id="rId5"/>
              </a:rPr>
              <a:t>https://dl.acm.org/doi/10.1145/2811411.2811547</a:t>
            </a:r>
            <a:endParaRPr sz="1500">
              <a:latin typeface="Arial"/>
              <a:ea typeface="Arial"/>
              <a:cs typeface="Arial"/>
              <a:sym typeface="Arial"/>
            </a:endParaRPr>
          </a:p>
        </p:txBody>
      </p:sp>
      <p:sp>
        <p:nvSpPr>
          <p:cNvPr id="194" name="Google Shape;194;g385caa544fb_1_9"/>
          <p:cNvSpPr txBox="1"/>
          <p:nvPr>
            <p:ph idx="12" type="sldNum"/>
          </p:nvPr>
        </p:nvSpPr>
        <p:spPr>
          <a:xfrm>
            <a:off x="10802678" y="6284675"/>
            <a:ext cx="551100" cy="377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r>
              <a:rPr b="0" lang="en-US">
                <a:latin typeface="Times New Roman"/>
                <a:ea typeface="Times New Roman"/>
                <a:cs typeface="Times New Roman"/>
                <a:sym typeface="Times New Roman"/>
              </a:rPr>
              <a:t>|  </a:t>
            </a:r>
            <a:fld id="{00000000-1234-1234-1234-123412341234}" type="slidenum">
              <a:rPr b="0" lang="en-US">
                <a:latin typeface="Times New Roman"/>
                <a:ea typeface="Times New Roman"/>
                <a:cs typeface="Times New Roman"/>
                <a:sym typeface="Times New Roman"/>
              </a:rPr>
              <a:t>‹#›</a:t>
            </a:fld>
            <a:endParaRPr b="0">
              <a:latin typeface="Times New Roman"/>
              <a:ea typeface="Times New Roman"/>
              <a:cs typeface="Times New Roman"/>
              <a:sym typeface="Times New Roman"/>
            </a:endParaRPr>
          </a:p>
        </p:txBody>
      </p:sp>
      <p:sp>
        <p:nvSpPr>
          <p:cNvPr id="195" name="Google Shape;195;g385caa544fb_1_9"/>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latin typeface="Times New Roman"/>
                <a:ea typeface="Times New Roman"/>
                <a:cs typeface="Times New Roman"/>
                <a:sym typeface="Times New Roman"/>
              </a:rPr>
              <a:t>13/10/25</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85f73cc1e5_1_36"/>
          <p:cNvSpPr txBox="1"/>
          <p:nvPr>
            <p:ph type="title"/>
          </p:nvPr>
        </p:nvSpPr>
        <p:spPr>
          <a:xfrm>
            <a:off x="678000" y="2766150"/>
            <a:ext cx="10836000" cy="1325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sz="7000">
                <a:solidFill>
                  <a:schemeClr val="dk2"/>
                </a:solidFill>
                <a:latin typeface="Times New Roman"/>
                <a:ea typeface="Times New Roman"/>
                <a:cs typeface="Times New Roman"/>
                <a:sym typeface="Times New Roman"/>
              </a:rPr>
              <a:t>Thank you</a:t>
            </a:r>
            <a:endParaRPr sz="7000">
              <a:latin typeface="Times New Roman"/>
              <a:ea typeface="Times New Roman"/>
              <a:cs typeface="Times New Roman"/>
              <a:sym typeface="Times New Roman"/>
            </a:endParaRPr>
          </a:p>
        </p:txBody>
      </p:sp>
      <p:sp>
        <p:nvSpPr>
          <p:cNvPr id="202" name="Google Shape;202;g385f73cc1e5_1_36"/>
          <p:cNvSpPr txBox="1"/>
          <p:nvPr>
            <p:ph idx="12" type="sldNum"/>
          </p:nvPr>
        </p:nvSpPr>
        <p:spPr>
          <a:xfrm>
            <a:off x="10802678" y="6284675"/>
            <a:ext cx="551100" cy="377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r>
              <a:rPr b="0" lang="en-US">
                <a:latin typeface="Times New Roman"/>
                <a:ea typeface="Times New Roman"/>
                <a:cs typeface="Times New Roman"/>
                <a:sym typeface="Times New Roman"/>
              </a:rPr>
              <a:t>|  </a:t>
            </a:r>
            <a:fld id="{00000000-1234-1234-1234-123412341234}" type="slidenum">
              <a:rPr b="0" lang="en-US">
                <a:latin typeface="Times New Roman"/>
                <a:ea typeface="Times New Roman"/>
                <a:cs typeface="Times New Roman"/>
                <a:sym typeface="Times New Roman"/>
              </a:rPr>
              <a:t>‹#›</a:t>
            </a:fld>
            <a:endParaRPr b="0">
              <a:latin typeface="Times New Roman"/>
              <a:ea typeface="Times New Roman"/>
              <a:cs typeface="Times New Roman"/>
              <a:sym typeface="Times New Roman"/>
            </a:endParaRPr>
          </a:p>
        </p:txBody>
      </p:sp>
      <p:sp>
        <p:nvSpPr>
          <p:cNvPr id="203" name="Google Shape;203;g385f73cc1e5_1_36"/>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latin typeface="Times New Roman"/>
                <a:ea typeface="Times New Roman"/>
                <a:cs typeface="Times New Roman"/>
                <a:sym typeface="Times New Roman"/>
              </a:rPr>
              <a:t>13/10/25</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aphicFrame>
        <p:nvGraphicFramePr>
          <p:cNvPr id="95" name="Google Shape;95;g385c8c732a3_2_28"/>
          <p:cNvGraphicFramePr/>
          <p:nvPr/>
        </p:nvGraphicFramePr>
        <p:xfrm>
          <a:off x="952500" y="3556725"/>
          <a:ext cx="3000000" cy="3000000"/>
        </p:xfrm>
        <a:graphic>
          <a:graphicData uri="http://schemas.openxmlformats.org/drawingml/2006/table">
            <a:tbl>
              <a:tblPr>
                <a:noFill/>
                <a:tableStyleId>{B94513F7-0BEF-4944-B2C9-E58DCE55C0CA}</a:tableStyleId>
              </a:tblPr>
              <a:tblGrid>
                <a:gridCol w="5143500"/>
                <a:gridCol w="5143500"/>
              </a:tblGrid>
              <a:tr h="381000">
                <a:tc>
                  <a:txBody>
                    <a:bodyPr/>
                    <a:lstStyle/>
                    <a:p>
                      <a:pPr indent="0" lvl="0" marL="0" rtl="0" algn="l">
                        <a:lnSpc>
                          <a:spcPct val="115000"/>
                        </a:lnSpc>
                        <a:spcBef>
                          <a:spcPts val="0"/>
                        </a:spcBef>
                        <a:spcAft>
                          <a:spcPts val="0"/>
                        </a:spcAft>
                        <a:buNone/>
                      </a:pPr>
                      <a:r>
                        <a:rPr b="1" lang="en-US" sz="2500">
                          <a:solidFill>
                            <a:srgbClr val="FFFFFF"/>
                          </a:solidFill>
                          <a:latin typeface="Times New Roman"/>
                          <a:ea typeface="Times New Roman"/>
                          <a:cs typeface="Times New Roman"/>
                          <a:sym typeface="Times New Roman"/>
                        </a:rPr>
                        <a:t>SHREENA PATEL</a:t>
                      </a:r>
                      <a:endParaRPr b="1" sz="2500">
                        <a:solidFill>
                          <a:srgbClr val="FFFFFF"/>
                        </a:solidFill>
                        <a:latin typeface="Times New Roman"/>
                        <a:ea typeface="Times New Roman"/>
                        <a:cs typeface="Times New Roman"/>
                        <a:sym typeface="Times New Roman"/>
                      </a:endParaRPr>
                    </a:p>
                  </a:txBody>
                  <a:tcPr marT="91425" marB="91425" marR="91425" marL="91425">
                    <a:lnL cap="flat" cmpd="sng" w="9525">
                      <a:solidFill>
                        <a:srgbClr val="801B19"/>
                      </a:solidFill>
                      <a:prstDash val="solid"/>
                      <a:round/>
                      <a:headEnd len="sm" w="sm" type="none"/>
                      <a:tailEnd len="sm" w="sm" type="none"/>
                    </a:lnL>
                    <a:lnR cap="flat" cmpd="sng" w="9525">
                      <a:solidFill>
                        <a:srgbClr val="801B19"/>
                      </a:solidFill>
                      <a:prstDash val="solid"/>
                      <a:round/>
                      <a:headEnd len="sm" w="sm" type="none"/>
                      <a:tailEnd len="sm" w="sm" type="none"/>
                    </a:lnR>
                    <a:lnT cap="flat" cmpd="sng" w="9525">
                      <a:solidFill>
                        <a:srgbClr val="801B19">
                          <a:alpha val="0"/>
                        </a:srgbClr>
                      </a:solidFill>
                      <a:prstDash val="solid"/>
                      <a:round/>
                      <a:headEnd len="sm" w="sm" type="none"/>
                      <a:tailEnd len="sm" w="sm" type="none"/>
                    </a:lnT>
                    <a:lnB cap="flat" cmpd="sng" w="9525">
                      <a:solidFill>
                        <a:srgbClr val="801B1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2500">
                          <a:solidFill>
                            <a:srgbClr val="FFFFFF"/>
                          </a:solidFill>
                          <a:latin typeface="Times New Roman"/>
                          <a:ea typeface="Times New Roman"/>
                          <a:cs typeface="Times New Roman"/>
                          <a:sym typeface="Times New Roman"/>
                        </a:rPr>
                        <a:t>                                          </a:t>
                      </a:r>
                      <a:r>
                        <a:rPr b="1" lang="en-US" sz="2500">
                          <a:solidFill>
                            <a:srgbClr val="FFFFFF"/>
                          </a:solidFill>
                          <a:latin typeface="Times New Roman"/>
                          <a:ea typeface="Times New Roman"/>
                          <a:cs typeface="Times New Roman"/>
                          <a:sym typeface="Times New Roman"/>
                        </a:rPr>
                        <a:t>AU2340240</a:t>
                      </a:r>
                      <a:endParaRPr b="1" sz="2500">
                        <a:solidFill>
                          <a:srgbClr val="FFFFFF"/>
                        </a:solidFill>
                        <a:latin typeface="Times New Roman"/>
                        <a:ea typeface="Times New Roman"/>
                        <a:cs typeface="Times New Roman"/>
                        <a:sym typeface="Times New Roman"/>
                      </a:endParaRPr>
                    </a:p>
                  </a:txBody>
                  <a:tcPr marT="91425" marB="91425" marR="91425" marL="91425">
                    <a:lnL cap="flat" cmpd="sng" w="9525">
                      <a:solidFill>
                        <a:srgbClr val="801B19"/>
                      </a:solidFill>
                      <a:prstDash val="solid"/>
                      <a:round/>
                      <a:headEnd len="sm" w="sm" type="none"/>
                      <a:tailEnd len="sm" w="sm" type="none"/>
                    </a:lnL>
                    <a:lnR cap="flat" cmpd="sng" w="9525">
                      <a:solidFill>
                        <a:srgbClr val="801B19"/>
                      </a:solidFill>
                      <a:prstDash val="solid"/>
                      <a:round/>
                      <a:headEnd len="sm" w="sm" type="none"/>
                      <a:tailEnd len="sm" w="sm" type="none"/>
                    </a:lnR>
                    <a:lnT cap="flat" cmpd="sng" w="9525">
                      <a:solidFill>
                        <a:srgbClr val="801B19"/>
                      </a:solidFill>
                      <a:prstDash val="solid"/>
                      <a:round/>
                      <a:headEnd len="sm" w="sm" type="none"/>
                      <a:tailEnd len="sm" w="sm" type="none"/>
                    </a:lnT>
                    <a:lnB cap="flat" cmpd="sng" w="9525">
                      <a:solidFill>
                        <a:srgbClr val="801B19"/>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US" sz="2500">
                          <a:solidFill>
                            <a:srgbClr val="FFFFFF"/>
                          </a:solidFill>
                          <a:latin typeface="Times New Roman"/>
                          <a:ea typeface="Times New Roman"/>
                          <a:cs typeface="Times New Roman"/>
                          <a:sym typeface="Times New Roman"/>
                        </a:rPr>
                        <a:t>DHYEY PATEL</a:t>
                      </a:r>
                      <a:endParaRPr b="1" sz="2500">
                        <a:solidFill>
                          <a:srgbClr val="FFFFFF"/>
                        </a:solidFill>
                        <a:latin typeface="Times New Roman"/>
                        <a:ea typeface="Times New Roman"/>
                        <a:cs typeface="Times New Roman"/>
                        <a:sym typeface="Times New Roman"/>
                      </a:endParaRPr>
                    </a:p>
                  </a:txBody>
                  <a:tcPr marT="91425" marB="91425" marR="91425" marL="91425">
                    <a:lnL cap="flat" cmpd="sng" w="9525">
                      <a:solidFill>
                        <a:srgbClr val="801B19"/>
                      </a:solidFill>
                      <a:prstDash val="solid"/>
                      <a:round/>
                      <a:headEnd len="sm" w="sm" type="none"/>
                      <a:tailEnd len="sm" w="sm" type="none"/>
                    </a:lnL>
                    <a:lnR cap="flat" cmpd="sng" w="9525">
                      <a:solidFill>
                        <a:srgbClr val="801B19"/>
                      </a:solidFill>
                      <a:prstDash val="solid"/>
                      <a:round/>
                      <a:headEnd len="sm" w="sm" type="none"/>
                      <a:tailEnd len="sm" w="sm" type="none"/>
                    </a:lnR>
                    <a:lnT cap="flat" cmpd="sng" w="9525">
                      <a:solidFill>
                        <a:srgbClr val="801B19"/>
                      </a:solidFill>
                      <a:prstDash val="solid"/>
                      <a:round/>
                      <a:headEnd len="sm" w="sm" type="none"/>
                      <a:tailEnd len="sm" w="sm" type="none"/>
                    </a:lnT>
                    <a:lnB cap="flat" cmpd="sng" w="9525">
                      <a:solidFill>
                        <a:srgbClr val="801B1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2500">
                          <a:solidFill>
                            <a:srgbClr val="FFFFFF"/>
                          </a:solidFill>
                          <a:latin typeface="Times New Roman"/>
                          <a:ea typeface="Times New Roman"/>
                          <a:cs typeface="Times New Roman"/>
                          <a:sym typeface="Times New Roman"/>
                        </a:rPr>
                        <a:t>                                          </a:t>
                      </a:r>
                      <a:r>
                        <a:rPr b="1" lang="en-US" sz="2500">
                          <a:solidFill>
                            <a:srgbClr val="FFFFFF"/>
                          </a:solidFill>
                          <a:latin typeface="Times New Roman"/>
                          <a:ea typeface="Times New Roman"/>
                          <a:cs typeface="Times New Roman"/>
                          <a:sym typeface="Times New Roman"/>
                        </a:rPr>
                        <a:t>AU2340245</a:t>
                      </a:r>
                      <a:endParaRPr b="1" sz="2500">
                        <a:solidFill>
                          <a:srgbClr val="FFFFFF"/>
                        </a:solidFill>
                        <a:latin typeface="Times New Roman"/>
                        <a:ea typeface="Times New Roman"/>
                        <a:cs typeface="Times New Roman"/>
                        <a:sym typeface="Times New Roman"/>
                      </a:endParaRPr>
                    </a:p>
                  </a:txBody>
                  <a:tcPr marT="91425" marB="91425" marR="91425" marL="91425">
                    <a:lnL cap="flat" cmpd="sng" w="9525">
                      <a:solidFill>
                        <a:srgbClr val="801B19"/>
                      </a:solidFill>
                      <a:prstDash val="solid"/>
                      <a:round/>
                      <a:headEnd len="sm" w="sm" type="none"/>
                      <a:tailEnd len="sm" w="sm" type="none"/>
                    </a:lnL>
                    <a:lnR cap="flat" cmpd="sng" w="9525">
                      <a:solidFill>
                        <a:srgbClr val="801B19"/>
                      </a:solidFill>
                      <a:prstDash val="solid"/>
                      <a:round/>
                      <a:headEnd len="sm" w="sm" type="none"/>
                      <a:tailEnd len="sm" w="sm" type="none"/>
                    </a:lnR>
                    <a:lnT cap="flat" cmpd="sng" w="9525">
                      <a:solidFill>
                        <a:srgbClr val="801B19"/>
                      </a:solidFill>
                      <a:prstDash val="solid"/>
                      <a:round/>
                      <a:headEnd len="sm" w="sm" type="none"/>
                      <a:tailEnd len="sm" w="sm" type="none"/>
                    </a:lnT>
                    <a:lnB cap="flat" cmpd="sng" w="9525">
                      <a:solidFill>
                        <a:srgbClr val="801B19"/>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US" sz="2500">
                          <a:solidFill>
                            <a:srgbClr val="FFFFFF"/>
                          </a:solidFill>
                          <a:latin typeface="Times New Roman"/>
                          <a:ea typeface="Times New Roman"/>
                          <a:cs typeface="Times New Roman"/>
                          <a:sym typeface="Times New Roman"/>
                        </a:rPr>
                        <a:t>HETVI RAVAL </a:t>
                      </a:r>
                      <a:endParaRPr b="1" sz="2500">
                        <a:solidFill>
                          <a:srgbClr val="FFFFFF"/>
                        </a:solidFill>
                        <a:latin typeface="Times New Roman"/>
                        <a:ea typeface="Times New Roman"/>
                        <a:cs typeface="Times New Roman"/>
                        <a:sym typeface="Times New Roman"/>
                      </a:endParaRPr>
                    </a:p>
                  </a:txBody>
                  <a:tcPr marT="91425" marB="91425" marR="91425" marL="91425">
                    <a:lnL cap="flat" cmpd="sng" w="9525">
                      <a:solidFill>
                        <a:srgbClr val="801B19"/>
                      </a:solidFill>
                      <a:prstDash val="solid"/>
                      <a:round/>
                      <a:headEnd len="sm" w="sm" type="none"/>
                      <a:tailEnd len="sm" w="sm" type="none"/>
                    </a:lnL>
                    <a:lnR cap="flat" cmpd="sng" w="9525">
                      <a:solidFill>
                        <a:srgbClr val="801B19"/>
                      </a:solidFill>
                      <a:prstDash val="solid"/>
                      <a:round/>
                      <a:headEnd len="sm" w="sm" type="none"/>
                      <a:tailEnd len="sm" w="sm" type="none"/>
                    </a:lnR>
                    <a:lnT cap="flat" cmpd="sng" w="9525">
                      <a:solidFill>
                        <a:srgbClr val="801B19"/>
                      </a:solidFill>
                      <a:prstDash val="solid"/>
                      <a:round/>
                      <a:headEnd len="sm" w="sm" type="none"/>
                      <a:tailEnd len="sm" w="sm" type="none"/>
                    </a:lnT>
                    <a:lnB cap="flat" cmpd="sng" w="9525">
                      <a:solidFill>
                        <a:srgbClr val="801B1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2500">
                          <a:solidFill>
                            <a:srgbClr val="FFFFFF"/>
                          </a:solidFill>
                          <a:latin typeface="Times New Roman"/>
                          <a:ea typeface="Times New Roman"/>
                          <a:cs typeface="Times New Roman"/>
                          <a:sym typeface="Times New Roman"/>
                        </a:rPr>
                        <a:t>                                          </a:t>
                      </a:r>
                      <a:r>
                        <a:rPr b="1" lang="en-US" sz="2500">
                          <a:solidFill>
                            <a:srgbClr val="FFFFFF"/>
                          </a:solidFill>
                          <a:latin typeface="Times New Roman"/>
                          <a:ea typeface="Times New Roman"/>
                          <a:cs typeface="Times New Roman"/>
                          <a:sym typeface="Times New Roman"/>
                        </a:rPr>
                        <a:t>AU2340015</a:t>
                      </a:r>
                      <a:endParaRPr b="1" sz="2500">
                        <a:solidFill>
                          <a:srgbClr val="FFFFFF"/>
                        </a:solidFill>
                        <a:latin typeface="Times New Roman"/>
                        <a:ea typeface="Times New Roman"/>
                        <a:cs typeface="Times New Roman"/>
                        <a:sym typeface="Times New Roman"/>
                      </a:endParaRPr>
                    </a:p>
                  </a:txBody>
                  <a:tcPr marT="91425" marB="91425" marR="91425" marL="91425">
                    <a:lnL cap="flat" cmpd="sng" w="9525">
                      <a:solidFill>
                        <a:srgbClr val="801B19"/>
                      </a:solidFill>
                      <a:prstDash val="solid"/>
                      <a:round/>
                      <a:headEnd len="sm" w="sm" type="none"/>
                      <a:tailEnd len="sm" w="sm" type="none"/>
                    </a:lnL>
                    <a:lnR cap="flat" cmpd="sng" w="9525">
                      <a:solidFill>
                        <a:srgbClr val="801B19"/>
                      </a:solidFill>
                      <a:prstDash val="solid"/>
                      <a:round/>
                      <a:headEnd len="sm" w="sm" type="none"/>
                      <a:tailEnd len="sm" w="sm" type="none"/>
                    </a:lnR>
                    <a:lnT cap="flat" cmpd="sng" w="9525">
                      <a:solidFill>
                        <a:srgbClr val="801B19"/>
                      </a:solidFill>
                      <a:prstDash val="solid"/>
                      <a:round/>
                      <a:headEnd len="sm" w="sm" type="none"/>
                      <a:tailEnd len="sm" w="sm" type="none"/>
                    </a:lnT>
                    <a:lnB cap="flat" cmpd="sng" w="9525">
                      <a:solidFill>
                        <a:srgbClr val="801B19"/>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US" sz="2500">
                          <a:solidFill>
                            <a:srgbClr val="FFFFFF"/>
                          </a:solidFill>
                          <a:latin typeface="Times New Roman"/>
                          <a:ea typeface="Times New Roman"/>
                          <a:cs typeface="Times New Roman"/>
                          <a:sym typeface="Times New Roman"/>
                        </a:rPr>
                        <a:t>DHVANI HIRAPARA</a:t>
                      </a:r>
                      <a:endParaRPr b="1" sz="2500">
                        <a:solidFill>
                          <a:srgbClr val="FFFFFF"/>
                        </a:solidFill>
                        <a:latin typeface="Times New Roman"/>
                        <a:ea typeface="Times New Roman"/>
                        <a:cs typeface="Times New Roman"/>
                        <a:sym typeface="Times New Roman"/>
                      </a:endParaRPr>
                    </a:p>
                  </a:txBody>
                  <a:tcPr marT="91425" marB="91425" marR="91425" marL="91425">
                    <a:lnL cap="flat" cmpd="sng" w="9525">
                      <a:solidFill>
                        <a:srgbClr val="801B19"/>
                      </a:solidFill>
                      <a:prstDash val="solid"/>
                      <a:round/>
                      <a:headEnd len="sm" w="sm" type="none"/>
                      <a:tailEnd len="sm" w="sm" type="none"/>
                    </a:lnL>
                    <a:lnR cap="flat" cmpd="sng" w="9525">
                      <a:solidFill>
                        <a:srgbClr val="801B19"/>
                      </a:solidFill>
                      <a:prstDash val="solid"/>
                      <a:round/>
                      <a:headEnd len="sm" w="sm" type="none"/>
                      <a:tailEnd len="sm" w="sm" type="none"/>
                    </a:lnR>
                    <a:lnT cap="flat" cmpd="sng" w="9525">
                      <a:solidFill>
                        <a:srgbClr val="801B19"/>
                      </a:solidFill>
                      <a:prstDash val="solid"/>
                      <a:round/>
                      <a:headEnd len="sm" w="sm" type="none"/>
                      <a:tailEnd len="sm" w="sm" type="none"/>
                    </a:lnT>
                    <a:lnB cap="flat" cmpd="sng" w="9525">
                      <a:solidFill>
                        <a:srgbClr val="801B1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2500">
                          <a:solidFill>
                            <a:srgbClr val="FFFFFF"/>
                          </a:solidFill>
                          <a:latin typeface="Times New Roman"/>
                          <a:ea typeface="Times New Roman"/>
                          <a:cs typeface="Times New Roman"/>
                          <a:sym typeface="Times New Roman"/>
                        </a:rPr>
                        <a:t> </a:t>
                      </a:r>
                      <a:r>
                        <a:rPr b="1" lang="en-US" sz="2500">
                          <a:solidFill>
                            <a:srgbClr val="FFFFFF"/>
                          </a:solidFill>
                          <a:latin typeface="Times New Roman"/>
                          <a:ea typeface="Times New Roman"/>
                          <a:cs typeface="Times New Roman"/>
                          <a:sym typeface="Times New Roman"/>
                        </a:rPr>
                        <a:t>                                         </a:t>
                      </a:r>
                      <a:r>
                        <a:rPr b="1" lang="en-US" sz="2500">
                          <a:solidFill>
                            <a:srgbClr val="FFFFFF"/>
                          </a:solidFill>
                          <a:latin typeface="Times New Roman"/>
                          <a:ea typeface="Times New Roman"/>
                          <a:cs typeface="Times New Roman"/>
                          <a:sym typeface="Times New Roman"/>
                        </a:rPr>
                        <a:t>AU2340238</a:t>
                      </a:r>
                      <a:endParaRPr b="1" sz="2500">
                        <a:solidFill>
                          <a:srgbClr val="FFFFFF"/>
                        </a:solidFill>
                        <a:latin typeface="Times New Roman"/>
                        <a:ea typeface="Times New Roman"/>
                        <a:cs typeface="Times New Roman"/>
                        <a:sym typeface="Times New Roman"/>
                      </a:endParaRPr>
                    </a:p>
                  </a:txBody>
                  <a:tcPr marT="91425" marB="91425" marR="91425" marL="91425">
                    <a:lnL cap="flat" cmpd="sng" w="9525">
                      <a:solidFill>
                        <a:srgbClr val="801B19"/>
                      </a:solidFill>
                      <a:prstDash val="solid"/>
                      <a:round/>
                      <a:headEnd len="sm" w="sm" type="none"/>
                      <a:tailEnd len="sm" w="sm" type="none"/>
                    </a:lnL>
                    <a:lnR cap="flat" cmpd="sng" w="9525">
                      <a:solidFill>
                        <a:srgbClr val="801B19"/>
                      </a:solidFill>
                      <a:prstDash val="solid"/>
                      <a:round/>
                      <a:headEnd len="sm" w="sm" type="none"/>
                      <a:tailEnd len="sm" w="sm" type="none"/>
                    </a:lnR>
                    <a:lnT cap="flat" cmpd="sng" w="9525">
                      <a:solidFill>
                        <a:srgbClr val="801B19"/>
                      </a:solidFill>
                      <a:prstDash val="solid"/>
                      <a:round/>
                      <a:headEnd len="sm" w="sm" type="none"/>
                      <a:tailEnd len="sm" w="sm" type="none"/>
                    </a:lnT>
                    <a:lnB cap="flat" cmpd="sng" w="9525">
                      <a:solidFill>
                        <a:srgbClr val="801B19"/>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475075" y="453075"/>
            <a:ext cx="10515600" cy="924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5400"/>
              <a:buFont typeface="Helvetica Neue"/>
              <a:buNone/>
            </a:pPr>
            <a:r>
              <a:rPr lang="en-US" sz="7000">
                <a:latin typeface="Times New Roman"/>
                <a:ea typeface="Times New Roman"/>
                <a:cs typeface="Times New Roman"/>
                <a:sym typeface="Times New Roman"/>
              </a:rPr>
              <a:t>Introduction</a:t>
            </a:r>
            <a:endParaRPr sz="7000">
              <a:latin typeface="Times New Roman"/>
              <a:ea typeface="Times New Roman"/>
              <a:cs typeface="Times New Roman"/>
              <a:sym typeface="Times New Roman"/>
            </a:endParaRPr>
          </a:p>
        </p:txBody>
      </p:sp>
      <p:sp>
        <p:nvSpPr>
          <p:cNvPr id="101" name="Google Shape;101;p2"/>
          <p:cNvSpPr txBox="1"/>
          <p:nvPr>
            <p:ph idx="1" type="body"/>
          </p:nvPr>
        </p:nvSpPr>
        <p:spPr>
          <a:xfrm>
            <a:off x="475075" y="1708375"/>
            <a:ext cx="10872300" cy="4381200"/>
          </a:xfrm>
          <a:prstGeom prst="rect">
            <a:avLst/>
          </a:prstGeom>
          <a:noFill/>
          <a:ln>
            <a:noFill/>
          </a:ln>
        </p:spPr>
        <p:txBody>
          <a:bodyPr anchorCtr="0" anchor="t" bIns="45700" lIns="91425" spcFirstLastPara="1" rIns="91425" wrap="square" tIns="45700">
            <a:noAutofit/>
          </a:bodyPr>
          <a:lstStyle/>
          <a:p>
            <a:pPr indent="-355600" lvl="0" marL="457200" rtl="0" algn="l">
              <a:lnSpc>
                <a:spcPct val="105000"/>
              </a:lnSpc>
              <a:spcBef>
                <a:spcPts val="1200"/>
              </a:spcBef>
              <a:spcAft>
                <a:spcPts val="0"/>
              </a:spcAft>
              <a:buClr>
                <a:schemeClr val="dk1"/>
              </a:buClr>
              <a:buSzPts val="2000"/>
              <a:buFont typeface="Times New Roman"/>
              <a:buChar char="●"/>
            </a:pPr>
            <a:r>
              <a:rPr lang="en-US">
                <a:solidFill>
                  <a:schemeClr val="dk1"/>
                </a:solidFill>
                <a:latin typeface="Times New Roman"/>
                <a:ea typeface="Times New Roman"/>
                <a:cs typeface="Times New Roman"/>
                <a:sym typeface="Times New Roman"/>
              </a:rPr>
              <a:t>A hybrid multi-frequency image illusion is an optical illusion that uses multiple images that can be combined at different spatial frequencies, resulting in the perception of different images based on different viewing distances. </a:t>
            </a:r>
            <a:endParaRPr>
              <a:solidFill>
                <a:schemeClr val="dk1"/>
              </a:solidFill>
              <a:latin typeface="Times New Roman"/>
              <a:ea typeface="Times New Roman"/>
              <a:cs typeface="Times New Roman"/>
              <a:sym typeface="Times New Roman"/>
            </a:endParaRPr>
          </a:p>
          <a:p>
            <a:pPr indent="0" lvl="0" marL="457200" rtl="0" algn="l">
              <a:lnSpc>
                <a:spcPct val="105000"/>
              </a:lnSpc>
              <a:spcBef>
                <a:spcPts val="1200"/>
              </a:spcBef>
              <a:spcAft>
                <a:spcPts val="0"/>
              </a:spcAft>
              <a:buSzPts val="523"/>
              <a:buNone/>
            </a:pPr>
            <a:r>
              <a:t/>
            </a:r>
            <a:endParaRPr>
              <a:solidFill>
                <a:schemeClr val="dk1"/>
              </a:solidFill>
              <a:latin typeface="Times New Roman"/>
              <a:ea typeface="Times New Roman"/>
              <a:cs typeface="Times New Roman"/>
              <a:sym typeface="Times New Roman"/>
            </a:endParaRPr>
          </a:p>
          <a:p>
            <a:pPr indent="-355600" lvl="0" marL="457200" rtl="0" algn="l">
              <a:lnSpc>
                <a:spcPct val="105000"/>
              </a:lnSpc>
              <a:spcBef>
                <a:spcPts val="1200"/>
              </a:spcBef>
              <a:spcAft>
                <a:spcPts val="0"/>
              </a:spcAft>
              <a:buClr>
                <a:schemeClr val="dk1"/>
              </a:buClr>
              <a:buSzPts val="2000"/>
              <a:buFont typeface="Arial"/>
              <a:buChar char="●"/>
            </a:pPr>
            <a:r>
              <a:rPr lang="en-US">
                <a:solidFill>
                  <a:schemeClr val="dk1"/>
                </a:solidFill>
                <a:latin typeface="Times New Roman"/>
                <a:ea typeface="Times New Roman"/>
                <a:cs typeface="Times New Roman"/>
                <a:sym typeface="Times New Roman"/>
              </a:rPr>
              <a:t>When we take a closer view, the fine-detail image dominates;while we observe from</a:t>
            </a:r>
            <a:r>
              <a:rPr b="1" lang="en-US">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afar, the smoother image appears to come forward.</a:t>
            </a:r>
            <a:endParaRPr>
              <a:solidFill>
                <a:schemeClr val="dk1"/>
              </a:solidFill>
              <a:latin typeface="Times New Roman"/>
              <a:ea typeface="Times New Roman"/>
              <a:cs typeface="Times New Roman"/>
              <a:sym typeface="Times New Roman"/>
            </a:endParaRPr>
          </a:p>
          <a:p>
            <a:pPr indent="0" lvl="0" marL="457200" rtl="0" algn="l">
              <a:lnSpc>
                <a:spcPct val="105000"/>
              </a:lnSpc>
              <a:spcBef>
                <a:spcPts val="1200"/>
              </a:spcBef>
              <a:spcAft>
                <a:spcPts val="0"/>
              </a:spcAft>
              <a:buSzPts val="523"/>
              <a:buNone/>
            </a:pPr>
            <a:r>
              <a:t/>
            </a:r>
            <a:endParaRPr>
              <a:solidFill>
                <a:schemeClr val="dk1"/>
              </a:solidFill>
              <a:latin typeface="Times New Roman"/>
              <a:ea typeface="Times New Roman"/>
              <a:cs typeface="Times New Roman"/>
              <a:sym typeface="Times New Roman"/>
            </a:endParaRPr>
          </a:p>
          <a:p>
            <a:pPr indent="-355600" lvl="0" marL="457200" rtl="0" algn="l">
              <a:lnSpc>
                <a:spcPct val="105000"/>
              </a:lnSpc>
              <a:spcBef>
                <a:spcPts val="1200"/>
              </a:spcBef>
              <a:spcAft>
                <a:spcPts val="0"/>
              </a:spcAft>
              <a:buClr>
                <a:schemeClr val="dk1"/>
              </a:buClr>
              <a:buSzPts val="2000"/>
              <a:buFont typeface="Times New Roman"/>
              <a:buChar char="●"/>
            </a:pPr>
            <a:r>
              <a:rPr lang="en-US">
                <a:solidFill>
                  <a:schemeClr val="dk1"/>
                </a:solidFill>
                <a:latin typeface="Times New Roman"/>
                <a:ea typeface="Times New Roman"/>
                <a:cs typeface="Times New Roman"/>
                <a:sym typeface="Times New Roman"/>
              </a:rPr>
              <a:t>In simple words we create a combination of 2 images in such a way that objects in both images tend to overlap but we can clearly distinguish one at some distance and other at far away distance.</a:t>
            </a: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Clr>
                <a:srgbClr val="888888"/>
              </a:buClr>
              <a:buSzPts val="950"/>
              <a:buFont typeface="Helvetica Neue Light"/>
              <a:buNone/>
            </a:pPr>
            <a:r>
              <a:t/>
            </a:r>
            <a:endParaRPr>
              <a:latin typeface="Times New Roman"/>
              <a:ea typeface="Times New Roman"/>
              <a:cs typeface="Times New Roman"/>
              <a:sym typeface="Times New Roman"/>
            </a:endParaRPr>
          </a:p>
          <a:p>
            <a:pPr indent="0" lvl="0" marL="0" rtl="0" algn="l">
              <a:lnSpc>
                <a:spcPct val="80000"/>
              </a:lnSpc>
              <a:spcBef>
                <a:spcPts val="1000"/>
              </a:spcBef>
              <a:spcAft>
                <a:spcPts val="0"/>
              </a:spcAft>
              <a:buClr>
                <a:srgbClr val="888888"/>
              </a:buClr>
              <a:buSzPts val="950"/>
              <a:buFont typeface="Helvetica Neue Light"/>
              <a:buNone/>
            </a:pPr>
            <a:r>
              <a:t/>
            </a:r>
            <a:endParaRPr>
              <a:latin typeface="Times New Roman"/>
              <a:ea typeface="Times New Roman"/>
              <a:cs typeface="Times New Roman"/>
              <a:sym typeface="Times New Roman"/>
            </a:endParaRPr>
          </a:p>
          <a:p>
            <a:pPr indent="0" lvl="0" marL="0" rtl="0" algn="l">
              <a:lnSpc>
                <a:spcPct val="80000"/>
              </a:lnSpc>
              <a:spcBef>
                <a:spcPts val="1000"/>
              </a:spcBef>
              <a:spcAft>
                <a:spcPts val="0"/>
              </a:spcAft>
              <a:buClr>
                <a:srgbClr val="888888"/>
              </a:buClr>
              <a:buSzPts val="950"/>
              <a:buFont typeface="Helvetica Neue Light"/>
              <a:buNone/>
            </a:pPr>
            <a:r>
              <a:t/>
            </a:r>
            <a:endParaRPr>
              <a:latin typeface="Times New Roman"/>
              <a:ea typeface="Times New Roman"/>
              <a:cs typeface="Times New Roman"/>
              <a:sym typeface="Times New Roman"/>
            </a:endParaRPr>
          </a:p>
        </p:txBody>
      </p:sp>
      <p:sp>
        <p:nvSpPr>
          <p:cNvPr id="102" name="Google Shape;102;p2"/>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0" lang="en-US">
                <a:latin typeface="Times New Roman"/>
                <a:ea typeface="Times New Roman"/>
                <a:cs typeface="Times New Roman"/>
                <a:sym typeface="Times New Roman"/>
              </a:rPr>
              <a:t>|  </a:t>
            </a:r>
            <a:fld id="{00000000-1234-1234-1234-123412341234}" type="slidenum">
              <a:rPr b="0" lang="en-US">
                <a:latin typeface="Times New Roman"/>
                <a:ea typeface="Times New Roman"/>
                <a:cs typeface="Times New Roman"/>
                <a:sym typeface="Times New Roman"/>
              </a:rPr>
              <a:t>‹#›</a:t>
            </a:fld>
            <a:endParaRPr b="0">
              <a:latin typeface="Times New Roman"/>
              <a:ea typeface="Times New Roman"/>
              <a:cs typeface="Times New Roman"/>
              <a:sym typeface="Times New Roman"/>
            </a:endParaRPr>
          </a:p>
        </p:txBody>
      </p:sp>
      <p:sp>
        <p:nvSpPr>
          <p:cNvPr id="103" name="Google Shape;103;p2"/>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latin typeface="Times New Roman"/>
                <a:ea typeface="Times New Roman"/>
                <a:cs typeface="Times New Roman"/>
                <a:sym typeface="Times New Roman"/>
              </a:rPr>
              <a:t>13</a:t>
            </a:r>
            <a:r>
              <a:rPr lang="en-US">
                <a:latin typeface="Times New Roman"/>
                <a:ea typeface="Times New Roman"/>
                <a:cs typeface="Times New Roman"/>
                <a:sym typeface="Times New Roman"/>
              </a:rPr>
              <a:t>/10/25</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594303" y="266700"/>
            <a:ext cx="10515600"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5400"/>
              <a:buFont typeface="Helvetica Neue"/>
              <a:buNone/>
            </a:pPr>
            <a:r>
              <a:rPr lang="en-US" sz="7000">
                <a:solidFill>
                  <a:schemeClr val="dk2"/>
                </a:solidFill>
                <a:latin typeface="Times New Roman"/>
                <a:ea typeface="Times New Roman"/>
                <a:cs typeface="Times New Roman"/>
                <a:sym typeface="Times New Roman"/>
              </a:rPr>
              <a:t>Literature Review</a:t>
            </a:r>
            <a:endParaRPr sz="7000">
              <a:latin typeface="Times New Roman"/>
              <a:ea typeface="Times New Roman"/>
              <a:cs typeface="Times New Roman"/>
              <a:sym typeface="Times New Roman"/>
            </a:endParaRPr>
          </a:p>
        </p:txBody>
      </p:sp>
      <p:sp>
        <p:nvSpPr>
          <p:cNvPr id="109" name="Google Shape;109;p3"/>
          <p:cNvSpPr txBox="1"/>
          <p:nvPr>
            <p:ph idx="1" type="body"/>
          </p:nvPr>
        </p:nvSpPr>
        <p:spPr>
          <a:xfrm>
            <a:off x="838200" y="2190000"/>
            <a:ext cx="10515600" cy="2478000"/>
          </a:xfrm>
          <a:prstGeom prst="rect">
            <a:avLst/>
          </a:prstGeom>
          <a:noFill/>
          <a:ln>
            <a:noFill/>
          </a:ln>
        </p:spPr>
        <p:txBody>
          <a:bodyPr anchorCtr="0" anchor="t" bIns="45700" lIns="91425" spcFirstLastPara="1" rIns="91425" wrap="square" tIns="45700">
            <a:normAutofit/>
          </a:bodyPr>
          <a:lstStyle/>
          <a:p>
            <a:pPr indent="-381000" lvl="0" marL="457200" marR="0" rtl="0" algn="l">
              <a:lnSpc>
                <a:spcPct val="105000"/>
              </a:lnSpc>
              <a:spcBef>
                <a:spcPts val="1200"/>
              </a:spcBef>
              <a:spcAft>
                <a:spcPts val="0"/>
              </a:spcAft>
              <a:buClr>
                <a:schemeClr val="dk1"/>
              </a:buClr>
              <a:buSzPts val="2400"/>
              <a:buFont typeface="Times New Roman"/>
              <a:buChar char="●"/>
            </a:pPr>
            <a:r>
              <a:rPr lang="en-US">
                <a:latin typeface="Times New Roman"/>
                <a:ea typeface="Times New Roman"/>
                <a:cs typeface="Times New Roman"/>
                <a:sym typeface="Times New Roman"/>
              </a:rPr>
              <a:t>Chapter-111, </a:t>
            </a:r>
            <a:r>
              <a:rPr lang="en-US">
                <a:latin typeface="Times New Roman"/>
                <a:ea typeface="Times New Roman"/>
                <a:cs typeface="Times New Roman"/>
                <a:sym typeface="Times New Roman"/>
              </a:rPr>
              <a:t>from Oxford Compendium of Visual Illusions </a:t>
            </a:r>
            <a:r>
              <a:rPr lang="en-US">
                <a:latin typeface="Times New Roman"/>
                <a:ea typeface="Times New Roman"/>
                <a:cs typeface="Times New Roman"/>
                <a:sym typeface="Times New Roman"/>
              </a:rPr>
              <a:t>introduced hybrid images, showing that visual interpretation depends on spatial frequency.</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381000" lvl="0" marL="457200" marR="0" rtl="0" algn="l">
              <a:lnSpc>
                <a:spcPct val="105000"/>
              </a:lnSpc>
              <a:spcBef>
                <a:spcPts val="0"/>
              </a:spcBef>
              <a:spcAft>
                <a:spcPts val="0"/>
              </a:spcAft>
              <a:buClr>
                <a:schemeClr val="dk1"/>
              </a:buClr>
              <a:buSzPts val="2400"/>
              <a:buFont typeface="Times New Roman"/>
              <a:buChar char="●"/>
            </a:pPr>
            <a:r>
              <a:rPr lang="en-US">
                <a:latin typeface="Times New Roman"/>
                <a:ea typeface="Times New Roman"/>
                <a:cs typeface="Times New Roman"/>
                <a:sym typeface="Times New Roman"/>
              </a:rPr>
              <a:t>Gonzalez &amp; Woods (1992) discussed Gaussian filters for separating image frequencies.</a:t>
            </a:r>
            <a:endParaRPr>
              <a:latin typeface="Times New Roman"/>
              <a:ea typeface="Times New Roman"/>
              <a:cs typeface="Times New Roman"/>
              <a:sym typeface="Times New Roman"/>
            </a:endParaRPr>
          </a:p>
        </p:txBody>
      </p:sp>
      <p:sp>
        <p:nvSpPr>
          <p:cNvPr id="110" name="Google Shape;110;p3"/>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0" lang="en-US">
                <a:latin typeface="Times New Roman"/>
                <a:ea typeface="Times New Roman"/>
                <a:cs typeface="Times New Roman"/>
                <a:sym typeface="Times New Roman"/>
              </a:rPr>
              <a:t>|  </a:t>
            </a:r>
            <a:fld id="{00000000-1234-1234-1234-123412341234}" type="slidenum">
              <a:rPr b="0" lang="en-US">
                <a:latin typeface="Times New Roman"/>
                <a:ea typeface="Times New Roman"/>
                <a:cs typeface="Times New Roman"/>
                <a:sym typeface="Times New Roman"/>
              </a:rPr>
              <a:t>‹#›</a:t>
            </a:fld>
            <a:endParaRPr b="0">
              <a:latin typeface="Times New Roman"/>
              <a:ea typeface="Times New Roman"/>
              <a:cs typeface="Times New Roman"/>
              <a:sym typeface="Times New Roman"/>
            </a:endParaRPr>
          </a:p>
        </p:txBody>
      </p:sp>
      <p:sp>
        <p:nvSpPr>
          <p:cNvPr id="111" name="Google Shape;111;p3"/>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latin typeface="Times New Roman"/>
                <a:ea typeface="Times New Roman"/>
                <a:cs typeface="Times New Roman"/>
                <a:sym typeface="Times New Roman"/>
              </a:rPr>
              <a:t>13</a:t>
            </a:r>
            <a:r>
              <a:rPr lang="en-US">
                <a:latin typeface="Times New Roman"/>
                <a:ea typeface="Times New Roman"/>
                <a:cs typeface="Times New Roman"/>
                <a:sym typeface="Times New Roman"/>
              </a:rPr>
              <a:t>/10/25</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85c8c732a3_2_0"/>
          <p:cNvSpPr txBox="1"/>
          <p:nvPr>
            <p:ph type="title"/>
          </p:nvPr>
        </p:nvSpPr>
        <p:spPr>
          <a:xfrm>
            <a:off x="594303" y="266700"/>
            <a:ext cx="105156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7000">
                <a:solidFill>
                  <a:schemeClr val="dk2"/>
                </a:solidFill>
                <a:latin typeface="Times New Roman"/>
                <a:ea typeface="Times New Roman"/>
                <a:cs typeface="Times New Roman"/>
                <a:sym typeface="Times New Roman"/>
              </a:rPr>
              <a:t>Dataset</a:t>
            </a:r>
            <a:endParaRPr sz="7000">
              <a:latin typeface="Times New Roman"/>
              <a:ea typeface="Times New Roman"/>
              <a:cs typeface="Times New Roman"/>
              <a:sym typeface="Times New Roman"/>
            </a:endParaRPr>
          </a:p>
        </p:txBody>
      </p:sp>
      <p:sp>
        <p:nvSpPr>
          <p:cNvPr id="118" name="Google Shape;118;g385c8c732a3_2_0"/>
          <p:cNvSpPr txBox="1"/>
          <p:nvPr>
            <p:ph idx="1" type="body"/>
          </p:nvPr>
        </p:nvSpPr>
        <p:spPr>
          <a:xfrm>
            <a:off x="594300" y="1768950"/>
            <a:ext cx="5037900" cy="16602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1000"/>
              </a:spcBef>
              <a:spcAft>
                <a:spcPts val="0"/>
              </a:spcAft>
              <a:buNone/>
            </a:pPr>
            <a:r>
              <a:rPr lang="en-US" sz="2000">
                <a:latin typeface="Times New Roman"/>
                <a:ea typeface="Times New Roman"/>
                <a:cs typeface="Times New Roman"/>
                <a:sym typeface="Times New Roman"/>
              </a:rPr>
              <a:t>The image at bottom left is Einstein and at bottom right is Marilyn Monroe, this images are collected from Google images inspired by Oxford Compendium of Visual Illusions chapter 111</a:t>
            </a:r>
            <a:endParaRPr sz="2000">
              <a:solidFill>
                <a:schemeClr val="lt2"/>
              </a:solidFill>
              <a:latin typeface="Times New Roman"/>
              <a:ea typeface="Times New Roman"/>
              <a:cs typeface="Times New Roman"/>
              <a:sym typeface="Times New Roman"/>
            </a:endParaRPr>
          </a:p>
        </p:txBody>
      </p:sp>
      <p:sp>
        <p:nvSpPr>
          <p:cNvPr id="119" name="Google Shape;119;g385c8c732a3_2_0"/>
          <p:cNvSpPr txBox="1"/>
          <p:nvPr>
            <p:ph idx="12" type="sldNum"/>
          </p:nvPr>
        </p:nvSpPr>
        <p:spPr>
          <a:xfrm>
            <a:off x="10802678" y="6284675"/>
            <a:ext cx="551100" cy="377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r>
              <a:rPr lang="en-US"/>
              <a:t>|</a:t>
            </a:r>
            <a:r>
              <a:rPr b="0" lang="en-US"/>
              <a:t>  </a:t>
            </a:r>
            <a:fld id="{00000000-1234-1234-1234-123412341234}" type="slidenum">
              <a:rPr b="0" lang="en-US"/>
              <a:t>‹#›</a:t>
            </a:fld>
            <a:endParaRPr b="0"/>
          </a:p>
        </p:txBody>
      </p:sp>
      <p:pic>
        <p:nvPicPr>
          <p:cNvPr id="120" name="Google Shape;120;g385c8c732a3_2_0" title="Einstein.jpg"/>
          <p:cNvPicPr preferRelativeResize="0"/>
          <p:nvPr/>
        </p:nvPicPr>
        <p:blipFill>
          <a:blip r:embed="rId3">
            <a:alphaModFix/>
          </a:blip>
          <a:stretch>
            <a:fillRect/>
          </a:stretch>
        </p:blipFill>
        <p:spPr>
          <a:xfrm>
            <a:off x="594299" y="3429150"/>
            <a:ext cx="2390425" cy="2414650"/>
          </a:xfrm>
          <a:prstGeom prst="rect">
            <a:avLst/>
          </a:prstGeom>
          <a:noFill/>
          <a:ln>
            <a:noFill/>
          </a:ln>
        </p:spPr>
      </p:pic>
      <p:pic>
        <p:nvPicPr>
          <p:cNvPr id="121" name="Google Shape;121;g385c8c732a3_2_0" title="marilyn_monroe.jpg"/>
          <p:cNvPicPr preferRelativeResize="0"/>
          <p:nvPr/>
        </p:nvPicPr>
        <p:blipFill>
          <a:blip r:embed="rId4">
            <a:alphaModFix/>
          </a:blip>
          <a:stretch>
            <a:fillRect/>
          </a:stretch>
        </p:blipFill>
        <p:spPr>
          <a:xfrm>
            <a:off x="2984727" y="3429150"/>
            <a:ext cx="2647320" cy="2414651"/>
          </a:xfrm>
          <a:prstGeom prst="rect">
            <a:avLst/>
          </a:prstGeom>
          <a:noFill/>
          <a:ln>
            <a:noFill/>
          </a:ln>
        </p:spPr>
      </p:pic>
      <p:pic>
        <p:nvPicPr>
          <p:cNvPr id="122" name="Google Shape;122;g385c8c732a3_2_0" title="face1.jpg"/>
          <p:cNvPicPr preferRelativeResize="0"/>
          <p:nvPr/>
        </p:nvPicPr>
        <p:blipFill>
          <a:blip r:embed="rId5">
            <a:alphaModFix/>
          </a:blip>
          <a:stretch>
            <a:fillRect/>
          </a:stretch>
        </p:blipFill>
        <p:spPr>
          <a:xfrm>
            <a:off x="6096000" y="1880451"/>
            <a:ext cx="2554075" cy="2574202"/>
          </a:xfrm>
          <a:prstGeom prst="rect">
            <a:avLst/>
          </a:prstGeom>
          <a:noFill/>
          <a:ln>
            <a:noFill/>
          </a:ln>
        </p:spPr>
      </p:pic>
      <p:pic>
        <p:nvPicPr>
          <p:cNvPr id="123" name="Google Shape;123;g385c8c732a3_2_0" title="face2.jpg"/>
          <p:cNvPicPr preferRelativeResize="0"/>
          <p:nvPr/>
        </p:nvPicPr>
        <p:blipFill>
          <a:blip r:embed="rId6">
            <a:alphaModFix/>
          </a:blip>
          <a:stretch>
            <a:fillRect/>
          </a:stretch>
        </p:blipFill>
        <p:spPr>
          <a:xfrm>
            <a:off x="8648541" y="1880451"/>
            <a:ext cx="2449483" cy="2574202"/>
          </a:xfrm>
          <a:prstGeom prst="rect">
            <a:avLst/>
          </a:prstGeom>
          <a:noFill/>
          <a:ln>
            <a:noFill/>
          </a:ln>
        </p:spPr>
      </p:pic>
      <p:sp>
        <p:nvSpPr>
          <p:cNvPr id="124" name="Google Shape;124;g385c8c732a3_2_0"/>
          <p:cNvSpPr txBox="1"/>
          <p:nvPr>
            <p:ph idx="1" type="body"/>
          </p:nvPr>
        </p:nvSpPr>
        <p:spPr>
          <a:xfrm>
            <a:off x="6096000" y="4335675"/>
            <a:ext cx="5013900" cy="17958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1000"/>
              </a:spcBef>
              <a:spcAft>
                <a:spcPts val="0"/>
              </a:spcAft>
              <a:buClr>
                <a:schemeClr val="dk1"/>
              </a:buClr>
              <a:buSzPts val="1100"/>
              <a:buFont typeface="Arial"/>
              <a:buNone/>
            </a:pPr>
            <a:r>
              <a:rPr lang="en-US" sz="2000">
                <a:latin typeface="Times New Roman"/>
                <a:ea typeface="Times New Roman"/>
                <a:cs typeface="Times New Roman"/>
                <a:sym typeface="Times New Roman"/>
              </a:rPr>
              <a:t>The images at top left and top right are our group members - Shreena and Dhvani respectively, this images are captured as real life examples.</a:t>
            </a:r>
            <a:endParaRPr sz="2000">
              <a:latin typeface="Times New Roman"/>
              <a:ea typeface="Times New Roman"/>
              <a:cs typeface="Times New Roman"/>
              <a:sym typeface="Times New Roman"/>
            </a:endParaRPr>
          </a:p>
        </p:txBody>
      </p:sp>
      <p:sp>
        <p:nvSpPr>
          <p:cNvPr id="125" name="Google Shape;125;g385c8c732a3_2_0"/>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latin typeface="Times New Roman"/>
                <a:ea typeface="Times New Roman"/>
                <a:cs typeface="Times New Roman"/>
                <a:sym typeface="Times New Roman"/>
              </a:rPr>
              <a:t>13/10/25</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85c8c732a3_2_7"/>
          <p:cNvSpPr txBox="1"/>
          <p:nvPr>
            <p:ph type="title"/>
          </p:nvPr>
        </p:nvSpPr>
        <p:spPr>
          <a:xfrm>
            <a:off x="582428" y="115900"/>
            <a:ext cx="105156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7000">
                <a:solidFill>
                  <a:schemeClr val="dk2"/>
                </a:solidFill>
                <a:latin typeface="Times New Roman"/>
                <a:ea typeface="Times New Roman"/>
                <a:cs typeface="Times New Roman"/>
                <a:sym typeface="Times New Roman"/>
              </a:rPr>
              <a:t>Methodology</a:t>
            </a:r>
            <a:endParaRPr sz="7000">
              <a:latin typeface="Times New Roman"/>
              <a:ea typeface="Times New Roman"/>
              <a:cs typeface="Times New Roman"/>
              <a:sym typeface="Times New Roman"/>
            </a:endParaRPr>
          </a:p>
        </p:txBody>
      </p:sp>
      <p:sp>
        <p:nvSpPr>
          <p:cNvPr id="132" name="Google Shape;132;g385c8c732a3_2_7"/>
          <p:cNvSpPr txBox="1"/>
          <p:nvPr>
            <p:ph idx="1" type="body"/>
          </p:nvPr>
        </p:nvSpPr>
        <p:spPr>
          <a:xfrm>
            <a:off x="1280150" y="1907900"/>
            <a:ext cx="4572000" cy="39090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1200"/>
              </a:spcBef>
              <a:spcAft>
                <a:spcPts val="0"/>
              </a:spcAft>
              <a:buSzPts val="2000"/>
              <a:buFont typeface="Arial"/>
              <a:buAutoNum type="arabicPeriod"/>
            </a:pPr>
            <a:r>
              <a:rPr b="1" lang="en-US" sz="2000">
                <a:latin typeface="Times New Roman"/>
                <a:ea typeface="Times New Roman"/>
                <a:cs typeface="Times New Roman"/>
                <a:sym typeface="Times New Roman"/>
              </a:rPr>
              <a:t>Preprocessing</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Arial"/>
              <a:buAutoNum type="arabicPeriod"/>
            </a:pPr>
            <a:r>
              <a:rPr b="1" lang="en-US" sz="2000">
                <a:latin typeface="Times New Roman"/>
                <a:ea typeface="Times New Roman"/>
                <a:cs typeface="Times New Roman"/>
                <a:sym typeface="Times New Roman"/>
              </a:rPr>
              <a:t>Alignment</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AutoNum type="arabicPeriod"/>
            </a:pPr>
            <a:r>
              <a:rPr b="1" lang="en-US" sz="2000">
                <a:latin typeface="Times New Roman"/>
                <a:ea typeface="Times New Roman"/>
                <a:cs typeface="Times New Roman"/>
                <a:sym typeface="Times New Roman"/>
              </a:rPr>
              <a:t>Frequency Separation</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Arial"/>
              <a:buAutoNum type="arabicPeriod"/>
            </a:pPr>
            <a:r>
              <a:rPr b="1" lang="en-US" sz="2000">
                <a:latin typeface="Times New Roman"/>
                <a:ea typeface="Times New Roman"/>
                <a:cs typeface="Times New Roman"/>
                <a:sym typeface="Times New Roman"/>
              </a:rPr>
              <a:t>Hybrid Formation</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Arial"/>
              <a:buAutoNum type="arabicPeriod"/>
            </a:pPr>
            <a:r>
              <a:rPr b="1" lang="en-US" sz="2000">
                <a:latin typeface="Times New Roman"/>
                <a:ea typeface="Times New Roman"/>
                <a:cs typeface="Times New Roman"/>
                <a:sym typeface="Times New Roman"/>
              </a:rPr>
              <a:t>Visualization</a:t>
            </a:r>
            <a:endParaRPr sz="2000">
              <a:latin typeface="Times New Roman"/>
              <a:ea typeface="Times New Roman"/>
              <a:cs typeface="Times New Roman"/>
              <a:sym typeface="Times New Roman"/>
            </a:endParaRPr>
          </a:p>
        </p:txBody>
      </p:sp>
      <p:sp>
        <p:nvSpPr>
          <p:cNvPr id="133" name="Google Shape;133;g385c8c732a3_2_7"/>
          <p:cNvSpPr txBox="1"/>
          <p:nvPr>
            <p:ph idx="12" type="sldNum"/>
          </p:nvPr>
        </p:nvSpPr>
        <p:spPr>
          <a:xfrm>
            <a:off x="10802678" y="6284675"/>
            <a:ext cx="551100" cy="377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r>
              <a:rPr b="0" lang="en-US">
                <a:latin typeface="Times New Roman"/>
                <a:ea typeface="Times New Roman"/>
                <a:cs typeface="Times New Roman"/>
                <a:sym typeface="Times New Roman"/>
              </a:rPr>
              <a:t>|  </a:t>
            </a:r>
            <a:fld id="{00000000-1234-1234-1234-123412341234}" type="slidenum">
              <a:rPr b="0" lang="en-US">
                <a:latin typeface="Times New Roman"/>
                <a:ea typeface="Times New Roman"/>
                <a:cs typeface="Times New Roman"/>
                <a:sym typeface="Times New Roman"/>
              </a:rPr>
              <a:t>‹#›</a:t>
            </a:fld>
            <a:endParaRPr b="0">
              <a:latin typeface="Times New Roman"/>
              <a:ea typeface="Times New Roman"/>
              <a:cs typeface="Times New Roman"/>
              <a:sym typeface="Times New Roman"/>
            </a:endParaRPr>
          </a:p>
        </p:txBody>
      </p:sp>
      <p:sp>
        <p:nvSpPr>
          <p:cNvPr id="134" name="Google Shape;134;g385c8c732a3_2_7"/>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latin typeface="Times New Roman"/>
                <a:ea typeface="Times New Roman"/>
                <a:cs typeface="Times New Roman"/>
                <a:sym typeface="Times New Roman"/>
              </a:rPr>
              <a:t>13/10/25</a:t>
            </a:r>
            <a:endParaRPr>
              <a:latin typeface="Times New Roman"/>
              <a:ea typeface="Times New Roman"/>
              <a:cs typeface="Times New Roman"/>
              <a:sym typeface="Times New Roman"/>
            </a:endParaRPr>
          </a:p>
        </p:txBody>
      </p:sp>
      <p:pic>
        <p:nvPicPr>
          <p:cNvPr id="135" name="Google Shape;135;g385c8c732a3_2_7"/>
          <p:cNvPicPr preferRelativeResize="0"/>
          <p:nvPr/>
        </p:nvPicPr>
        <p:blipFill rotWithShape="1">
          <a:blip r:embed="rId3">
            <a:alphaModFix/>
          </a:blip>
          <a:srcRect b="7842" l="0" r="0" t="1388"/>
          <a:stretch/>
        </p:blipFill>
        <p:spPr>
          <a:xfrm>
            <a:off x="6781774" y="388250"/>
            <a:ext cx="4572001" cy="574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85c8c732a3_2_14"/>
          <p:cNvSpPr txBox="1"/>
          <p:nvPr>
            <p:ph type="title"/>
          </p:nvPr>
        </p:nvSpPr>
        <p:spPr>
          <a:xfrm>
            <a:off x="594303" y="266700"/>
            <a:ext cx="105156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7000">
                <a:solidFill>
                  <a:schemeClr val="dk2"/>
                </a:solidFill>
                <a:latin typeface="Times New Roman"/>
                <a:ea typeface="Times New Roman"/>
                <a:cs typeface="Times New Roman"/>
                <a:sym typeface="Times New Roman"/>
              </a:rPr>
              <a:t>Results</a:t>
            </a:r>
            <a:endParaRPr sz="7000">
              <a:latin typeface="Times New Roman"/>
              <a:ea typeface="Times New Roman"/>
              <a:cs typeface="Times New Roman"/>
              <a:sym typeface="Times New Roman"/>
            </a:endParaRPr>
          </a:p>
        </p:txBody>
      </p:sp>
      <p:sp>
        <p:nvSpPr>
          <p:cNvPr id="142" name="Google Shape;142;g385c8c732a3_2_14"/>
          <p:cNvSpPr txBox="1"/>
          <p:nvPr>
            <p:ph idx="1" type="body"/>
          </p:nvPr>
        </p:nvSpPr>
        <p:spPr>
          <a:xfrm>
            <a:off x="838200" y="1985875"/>
            <a:ext cx="10515600" cy="4134300"/>
          </a:xfrm>
          <a:prstGeom prst="rect">
            <a:avLst/>
          </a:prstGeom>
        </p:spPr>
        <p:txBody>
          <a:bodyPr anchorCtr="0" anchor="t" bIns="45700" lIns="91425" spcFirstLastPara="1" rIns="91425" wrap="square" tIns="45700">
            <a:normAutofit/>
          </a:bodyPr>
          <a:lstStyle/>
          <a:p>
            <a:pPr indent="-355600" lvl="0" marL="457200" rtl="0" algn="l">
              <a:lnSpc>
                <a:spcPct val="115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Created hybrid images that shifts perception with distance:</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Arial"/>
              <a:buChar char="○"/>
            </a:pPr>
            <a:r>
              <a:rPr b="1" lang="en-US">
                <a:latin typeface="Times New Roman"/>
                <a:ea typeface="Times New Roman"/>
                <a:cs typeface="Times New Roman"/>
                <a:sym typeface="Times New Roman"/>
              </a:rPr>
              <a:t>Near view:</a:t>
            </a:r>
            <a:r>
              <a:rPr lang="en-US">
                <a:latin typeface="Times New Roman"/>
                <a:ea typeface="Times New Roman"/>
                <a:cs typeface="Times New Roman"/>
                <a:sym typeface="Times New Roman"/>
              </a:rPr>
              <a:t> Sharp, detailed image(high frequency) dominates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Arial"/>
              <a:buChar char="○"/>
            </a:pPr>
            <a:r>
              <a:rPr b="1" lang="en-US">
                <a:latin typeface="Times New Roman"/>
                <a:ea typeface="Times New Roman"/>
                <a:cs typeface="Times New Roman"/>
                <a:sym typeface="Times New Roman"/>
              </a:rPr>
              <a:t>Far view:</a:t>
            </a:r>
            <a:r>
              <a:rPr lang="en-US">
                <a:latin typeface="Times New Roman"/>
                <a:ea typeface="Times New Roman"/>
                <a:cs typeface="Times New Roman"/>
                <a:sym typeface="Times New Roman"/>
              </a:rPr>
              <a:t> Soft, blended image(low frequency) appears.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As human eye naturally </a:t>
            </a:r>
            <a:r>
              <a:rPr lang="en-US" sz="2000">
                <a:latin typeface="Times New Roman"/>
                <a:ea typeface="Times New Roman"/>
                <a:cs typeface="Times New Roman"/>
                <a:sym typeface="Times New Roman"/>
              </a:rPr>
              <a:t>perceives</a:t>
            </a:r>
            <a:r>
              <a:rPr lang="en-US" sz="2000">
                <a:latin typeface="Times New Roman"/>
                <a:ea typeface="Times New Roman"/>
                <a:cs typeface="Times New Roman"/>
                <a:sym typeface="Times New Roman"/>
              </a:rPr>
              <a:t> high frequency better from a shorter range and low </a:t>
            </a:r>
            <a:r>
              <a:rPr lang="en-US" sz="2000">
                <a:latin typeface="Times New Roman"/>
                <a:ea typeface="Times New Roman"/>
                <a:cs typeface="Times New Roman"/>
                <a:sym typeface="Times New Roman"/>
              </a:rPr>
              <a:t>frequencies</a:t>
            </a:r>
            <a:r>
              <a:rPr lang="en-US" sz="2000">
                <a:latin typeface="Times New Roman"/>
                <a:ea typeface="Times New Roman"/>
                <a:cs typeface="Times New Roman"/>
                <a:sym typeface="Times New Roman"/>
              </a:rPr>
              <a:t> better from a longer range, producing an illusion.</a:t>
            </a:r>
            <a:endParaRPr sz="2000">
              <a:latin typeface="Times New Roman"/>
              <a:ea typeface="Times New Roman"/>
              <a:cs typeface="Times New Roman"/>
              <a:sym typeface="Times New Roman"/>
            </a:endParaRPr>
          </a:p>
        </p:txBody>
      </p:sp>
      <p:sp>
        <p:nvSpPr>
          <p:cNvPr id="143" name="Google Shape;143;g385c8c732a3_2_14"/>
          <p:cNvSpPr txBox="1"/>
          <p:nvPr>
            <p:ph idx="12" type="sldNum"/>
          </p:nvPr>
        </p:nvSpPr>
        <p:spPr>
          <a:xfrm>
            <a:off x="10802678" y="6284675"/>
            <a:ext cx="551100" cy="377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r>
              <a:rPr b="0" lang="en-US">
                <a:latin typeface="Times New Roman"/>
                <a:ea typeface="Times New Roman"/>
                <a:cs typeface="Times New Roman"/>
                <a:sym typeface="Times New Roman"/>
              </a:rPr>
              <a:t>|  </a:t>
            </a:r>
            <a:fld id="{00000000-1234-1234-1234-123412341234}" type="slidenum">
              <a:rPr b="0" lang="en-US">
                <a:latin typeface="Times New Roman"/>
                <a:ea typeface="Times New Roman"/>
                <a:cs typeface="Times New Roman"/>
                <a:sym typeface="Times New Roman"/>
              </a:rPr>
              <a:t>‹#›</a:t>
            </a:fld>
            <a:endParaRPr b="0">
              <a:latin typeface="Times New Roman"/>
              <a:ea typeface="Times New Roman"/>
              <a:cs typeface="Times New Roman"/>
              <a:sym typeface="Times New Roman"/>
            </a:endParaRPr>
          </a:p>
        </p:txBody>
      </p:sp>
      <p:sp>
        <p:nvSpPr>
          <p:cNvPr id="144" name="Google Shape;144;g385c8c732a3_2_14"/>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latin typeface="Times New Roman"/>
                <a:ea typeface="Times New Roman"/>
                <a:cs typeface="Times New Roman"/>
                <a:sym typeface="Times New Roman"/>
              </a:rPr>
              <a:t>13/10/25</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85f73cc1e5_3_0"/>
          <p:cNvSpPr txBox="1"/>
          <p:nvPr>
            <p:ph type="title"/>
          </p:nvPr>
        </p:nvSpPr>
        <p:spPr>
          <a:xfrm>
            <a:off x="594303" y="266700"/>
            <a:ext cx="105156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7000">
                <a:solidFill>
                  <a:schemeClr val="dk2"/>
                </a:solidFill>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
        <p:nvSpPr>
          <p:cNvPr id="151" name="Google Shape;151;g385f73cc1e5_3_0"/>
          <p:cNvSpPr txBox="1"/>
          <p:nvPr>
            <p:ph idx="12" type="sldNum"/>
          </p:nvPr>
        </p:nvSpPr>
        <p:spPr>
          <a:xfrm>
            <a:off x="10802678" y="6284675"/>
            <a:ext cx="551100" cy="377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r>
              <a:rPr lang="en-US"/>
              <a:t>|</a:t>
            </a:r>
            <a:r>
              <a:rPr b="0" lang="en-US"/>
              <a:t>  </a:t>
            </a:r>
            <a:fld id="{00000000-1234-1234-1234-123412341234}" type="slidenum">
              <a:rPr b="0" lang="en-US"/>
              <a:t>‹#›</a:t>
            </a:fld>
            <a:endParaRPr b="0"/>
          </a:p>
        </p:txBody>
      </p:sp>
      <p:pic>
        <p:nvPicPr>
          <p:cNvPr id="152" name="Google Shape;152;g385f73cc1e5_3_0" title="hybrid_registered_lp1_plus_hpf2.jpg"/>
          <p:cNvPicPr preferRelativeResize="0"/>
          <p:nvPr/>
        </p:nvPicPr>
        <p:blipFill rotWithShape="1">
          <a:blip r:embed="rId3">
            <a:alphaModFix/>
          </a:blip>
          <a:srcRect b="17498" l="7974" r="12672" t="0"/>
          <a:stretch/>
        </p:blipFill>
        <p:spPr>
          <a:xfrm>
            <a:off x="7954700" y="1963163"/>
            <a:ext cx="3826874" cy="3628826"/>
          </a:xfrm>
          <a:prstGeom prst="rect">
            <a:avLst/>
          </a:prstGeom>
          <a:noFill/>
          <a:ln>
            <a:noFill/>
          </a:ln>
        </p:spPr>
      </p:pic>
      <p:pic>
        <p:nvPicPr>
          <p:cNvPr id="153" name="Google Shape;153;g385f73cc1e5_3_0" title="hybrid_registered_lp1_plus_hpf2.jpg"/>
          <p:cNvPicPr preferRelativeResize="0"/>
          <p:nvPr/>
        </p:nvPicPr>
        <p:blipFill rotWithShape="1">
          <a:blip r:embed="rId3">
            <a:alphaModFix/>
          </a:blip>
          <a:srcRect b="17498" l="7974" r="12672" t="0"/>
          <a:stretch/>
        </p:blipFill>
        <p:spPr>
          <a:xfrm>
            <a:off x="4778388" y="2467363"/>
            <a:ext cx="2763476" cy="2620457"/>
          </a:xfrm>
          <a:prstGeom prst="rect">
            <a:avLst/>
          </a:prstGeom>
          <a:noFill/>
          <a:ln>
            <a:noFill/>
          </a:ln>
        </p:spPr>
      </p:pic>
      <p:pic>
        <p:nvPicPr>
          <p:cNvPr id="154" name="Google Shape;154;g385f73cc1e5_3_0" title="hybrid_registered_lp1_plus_hpf2.jpg"/>
          <p:cNvPicPr preferRelativeResize="0"/>
          <p:nvPr/>
        </p:nvPicPr>
        <p:blipFill rotWithShape="1">
          <a:blip r:embed="rId3">
            <a:alphaModFix/>
          </a:blip>
          <a:srcRect b="17498" l="7974" r="12672" t="0"/>
          <a:stretch/>
        </p:blipFill>
        <p:spPr>
          <a:xfrm>
            <a:off x="2297363" y="2945722"/>
            <a:ext cx="2106688" cy="1997654"/>
          </a:xfrm>
          <a:prstGeom prst="rect">
            <a:avLst/>
          </a:prstGeom>
          <a:noFill/>
          <a:ln>
            <a:noFill/>
          </a:ln>
        </p:spPr>
      </p:pic>
      <p:pic>
        <p:nvPicPr>
          <p:cNvPr id="155" name="Google Shape;155;g385f73cc1e5_3_0" title="hybrid_registered_lp1_plus_hpf2.jpg"/>
          <p:cNvPicPr preferRelativeResize="0"/>
          <p:nvPr/>
        </p:nvPicPr>
        <p:blipFill rotWithShape="1">
          <a:blip r:embed="rId3">
            <a:alphaModFix/>
          </a:blip>
          <a:srcRect b="17498" l="7974" r="12672" t="0"/>
          <a:stretch/>
        </p:blipFill>
        <p:spPr>
          <a:xfrm>
            <a:off x="334350" y="3191320"/>
            <a:ext cx="1588675" cy="1506453"/>
          </a:xfrm>
          <a:prstGeom prst="rect">
            <a:avLst/>
          </a:prstGeom>
          <a:noFill/>
          <a:ln>
            <a:noFill/>
          </a:ln>
        </p:spPr>
      </p:pic>
      <p:sp>
        <p:nvSpPr>
          <p:cNvPr id="156" name="Google Shape;156;g385f73cc1e5_3_0"/>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latin typeface="Times New Roman"/>
                <a:ea typeface="Times New Roman"/>
                <a:cs typeface="Times New Roman"/>
                <a:sym typeface="Times New Roman"/>
              </a:rPr>
              <a:t>13/10/25</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85f73cc1e5_1_9"/>
          <p:cNvSpPr txBox="1"/>
          <p:nvPr>
            <p:ph type="title"/>
          </p:nvPr>
        </p:nvSpPr>
        <p:spPr>
          <a:xfrm>
            <a:off x="594303" y="266700"/>
            <a:ext cx="105156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7000">
                <a:solidFill>
                  <a:schemeClr val="dk2"/>
                </a:solidFill>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
        <p:nvSpPr>
          <p:cNvPr id="163" name="Google Shape;163;g385f73cc1e5_1_9"/>
          <p:cNvSpPr txBox="1"/>
          <p:nvPr>
            <p:ph idx="12" type="sldNum"/>
          </p:nvPr>
        </p:nvSpPr>
        <p:spPr>
          <a:xfrm>
            <a:off x="10802678" y="6284675"/>
            <a:ext cx="551100" cy="377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r>
              <a:rPr lang="en-US"/>
              <a:t>|</a:t>
            </a:r>
            <a:r>
              <a:rPr b="0" lang="en-US"/>
              <a:t>  </a:t>
            </a:r>
            <a:fld id="{00000000-1234-1234-1234-123412341234}" type="slidenum">
              <a:rPr b="0" lang="en-US"/>
              <a:t>‹#›</a:t>
            </a:fld>
            <a:endParaRPr b="0"/>
          </a:p>
        </p:txBody>
      </p:sp>
      <p:pic>
        <p:nvPicPr>
          <p:cNvPr id="164" name="Google Shape;164;g385f73cc1e5_1_9" title="hybrid_registered_lp1_plus_hpf2.jpg"/>
          <p:cNvPicPr preferRelativeResize="0"/>
          <p:nvPr/>
        </p:nvPicPr>
        <p:blipFill>
          <a:blip r:embed="rId3">
            <a:alphaModFix/>
          </a:blip>
          <a:stretch>
            <a:fillRect/>
          </a:stretch>
        </p:blipFill>
        <p:spPr>
          <a:xfrm>
            <a:off x="7792725" y="1873639"/>
            <a:ext cx="3849424" cy="3879750"/>
          </a:xfrm>
          <a:prstGeom prst="rect">
            <a:avLst/>
          </a:prstGeom>
          <a:noFill/>
          <a:ln>
            <a:noFill/>
          </a:ln>
        </p:spPr>
      </p:pic>
      <p:pic>
        <p:nvPicPr>
          <p:cNvPr id="165" name="Google Shape;165;g385f73cc1e5_1_9" title="hybrid_registered_lp1_plus_hpf2.jpg"/>
          <p:cNvPicPr preferRelativeResize="0"/>
          <p:nvPr/>
        </p:nvPicPr>
        <p:blipFill>
          <a:blip r:embed="rId3">
            <a:alphaModFix/>
          </a:blip>
          <a:stretch>
            <a:fillRect/>
          </a:stretch>
        </p:blipFill>
        <p:spPr>
          <a:xfrm>
            <a:off x="4639087" y="2424400"/>
            <a:ext cx="2756551" cy="2778250"/>
          </a:xfrm>
          <a:prstGeom prst="rect">
            <a:avLst/>
          </a:prstGeom>
          <a:noFill/>
          <a:ln>
            <a:noFill/>
          </a:ln>
        </p:spPr>
      </p:pic>
      <p:pic>
        <p:nvPicPr>
          <p:cNvPr id="166" name="Google Shape;166;g385f73cc1e5_1_9" title="hybrid_registered_lp1_plus_hpf2.jpg"/>
          <p:cNvPicPr preferRelativeResize="0"/>
          <p:nvPr/>
        </p:nvPicPr>
        <p:blipFill>
          <a:blip r:embed="rId3">
            <a:alphaModFix/>
          </a:blip>
          <a:stretch>
            <a:fillRect/>
          </a:stretch>
        </p:blipFill>
        <p:spPr>
          <a:xfrm>
            <a:off x="2112799" y="2740538"/>
            <a:ext cx="2129199" cy="2145974"/>
          </a:xfrm>
          <a:prstGeom prst="rect">
            <a:avLst/>
          </a:prstGeom>
          <a:noFill/>
          <a:ln>
            <a:noFill/>
          </a:ln>
        </p:spPr>
      </p:pic>
      <p:pic>
        <p:nvPicPr>
          <p:cNvPr id="167" name="Google Shape;167;g385f73cc1e5_1_9" title="hybrid_registered_lp1_plus_hpf2.jpg"/>
          <p:cNvPicPr preferRelativeResize="0"/>
          <p:nvPr/>
        </p:nvPicPr>
        <p:blipFill>
          <a:blip r:embed="rId3">
            <a:alphaModFix/>
          </a:blip>
          <a:stretch>
            <a:fillRect/>
          </a:stretch>
        </p:blipFill>
        <p:spPr>
          <a:xfrm>
            <a:off x="517525" y="3323200"/>
            <a:ext cx="1232976" cy="1242701"/>
          </a:xfrm>
          <a:prstGeom prst="rect">
            <a:avLst/>
          </a:prstGeom>
          <a:noFill/>
          <a:ln>
            <a:noFill/>
          </a:ln>
        </p:spPr>
      </p:pic>
      <p:sp>
        <p:nvSpPr>
          <p:cNvPr id="168" name="Google Shape;168;g385f73cc1e5_1_9"/>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latin typeface="Times New Roman"/>
                <a:ea typeface="Times New Roman"/>
                <a:cs typeface="Times New Roman"/>
                <a:sym typeface="Times New Roman"/>
              </a:rPr>
              <a:t>13/10/25</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