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5" r:id="rId4"/>
    <p:sldId id="272" r:id="rId5"/>
    <p:sldId id="274" r:id="rId6"/>
    <p:sldId id="275" r:id="rId7"/>
    <p:sldId id="276" r:id="rId8"/>
    <p:sldId id="271" r:id="rId9"/>
    <p:sldId id="267" r:id="rId10"/>
    <p:sldId id="277" r:id="rId11"/>
    <p:sldId id="278" r:id="rId12"/>
    <p:sldId id="279" r:id="rId13"/>
    <p:sldId id="280" r:id="rId14"/>
    <p:sldId id="28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0" d="100"/>
          <a:sy n="80" d="100"/>
        </p:scale>
        <p:origin x="120" y="9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8/10/2020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9346"/>
            <a:ext cx="9983755" cy="3383280"/>
          </a:xfrm>
        </p:spPr>
        <p:txBody>
          <a:bodyPr>
            <a:normAutofit/>
          </a:bodyPr>
          <a:lstStyle/>
          <a:p>
            <a:r>
              <a:rPr lang="en-US" dirty="0"/>
              <a:t>CONFEXX CONSULTING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Knowledge Assessment Test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A4EF12D-F9BC-490F-AE44-2B07D0A0A09F}"/>
              </a:ext>
            </a:extLst>
          </p:cNvPr>
          <p:cNvSpPr txBox="1">
            <a:spLocks/>
          </p:cNvSpPr>
          <p:nvPr/>
        </p:nvSpPr>
        <p:spPr>
          <a:xfrm>
            <a:off x="8292213" y="6029702"/>
            <a:ext cx="348670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Shreenath Mohan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55" y="-135343"/>
            <a:ext cx="10411177" cy="1142385"/>
          </a:xfrm>
        </p:spPr>
        <p:txBody>
          <a:bodyPr/>
          <a:lstStyle/>
          <a:p>
            <a:pPr algn="ctr"/>
            <a:r>
              <a:rPr lang="en-US" dirty="0"/>
              <a:t>Setting up the engine in Python to MS SQL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E4D6F-347F-4A49-B444-A280BB7E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8" y="1488369"/>
            <a:ext cx="4914900" cy="318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B921B-A782-4F7B-9FB1-F1E5D332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8" y="4754915"/>
            <a:ext cx="9058275" cy="1457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C88F8B-3EF9-4E35-8766-D9B70DB275E3}"/>
              </a:ext>
            </a:extLst>
          </p:cNvPr>
          <p:cNvSpPr/>
          <p:nvPr/>
        </p:nvSpPr>
        <p:spPr>
          <a:xfrm>
            <a:off x="4130694" y="1033841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connectivity Process</a:t>
            </a:r>
          </a:p>
        </p:txBody>
      </p:sp>
    </p:spTree>
    <p:extLst>
      <p:ext uri="{BB962C8B-B14F-4D97-AF65-F5344CB8AC3E}">
        <p14:creationId xmlns:p14="http://schemas.microsoft.com/office/powerpoint/2010/main" val="29441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F8568-6313-456D-BFEF-11001AA3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82" y="-108544"/>
            <a:ext cx="9601200" cy="1142385"/>
          </a:xfrm>
        </p:spPr>
        <p:txBody>
          <a:bodyPr/>
          <a:lstStyle/>
          <a:p>
            <a:r>
              <a:rPr lang="en-US" dirty="0"/>
              <a:t>Database record for customers data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5CAC7-142B-4E44-A44A-BDDCB8E8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3" y="1182864"/>
            <a:ext cx="10306050" cy="49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F8568-6313-456D-BFEF-11001AA3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82" y="-208935"/>
            <a:ext cx="9601200" cy="1142385"/>
          </a:xfrm>
        </p:spPr>
        <p:txBody>
          <a:bodyPr/>
          <a:lstStyle/>
          <a:p>
            <a:r>
              <a:rPr lang="en-US" dirty="0"/>
              <a:t>Database record for Credit card data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8F2A1-3E52-40CA-804D-73089EEE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1" y="933450"/>
            <a:ext cx="6286500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8480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Business issues need to be considered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437" y="1701114"/>
            <a:ext cx="11065789" cy="4358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Are they any issue with the data quality  ? </a:t>
            </a:r>
          </a:p>
          <a:p>
            <a:pPr marL="0" indent="0">
              <a:buNone/>
            </a:pPr>
            <a:r>
              <a:rPr lang="en-US" b="1" dirty="0"/>
              <a:t>Yes</a:t>
            </a:r>
            <a:r>
              <a:rPr lang="en-US" dirty="0"/>
              <a:t> –  Format of the file. Primary key need to be added for the customer and credit card details. Now its merged on the name, name can be </a:t>
            </a:r>
            <a:r>
              <a:rPr lang="en-US" dirty="0" err="1"/>
              <a:t>reduntant</a:t>
            </a:r>
            <a:endParaRPr lang="en-US" dirty="0"/>
          </a:p>
          <a:p>
            <a:r>
              <a:rPr lang="en-US" dirty="0"/>
              <a:t>email column type as “</a:t>
            </a:r>
            <a:r>
              <a:rPr lang="en-US" dirty="0" err="1"/>
              <a:t>nvarchar</a:t>
            </a:r>
            <a:r>
              <a:rPr lang="en-US" dirty="0"/>
              <a:t>(50)“- met error for this datatype.</a:t>
            </a:r>
          </a:p>
          <a:p>
            <a:pPr marL="0" indent="0">
              <a:buNone/>
            </a:pPr>
            <a:r>
              <a:rPr lang="en-US" dirty="0"/>
              <a:t>   reason : some email string has some bugs(string format or length or encoding type )</a:t>
            </a:r>
          </a:p>
          <a:p>
            <a:pPr marL="0" indent="0">
              <a:buNone/>
            </a:pPr>
            <a:r>
              <a:rPr lang="en-US" dirty="0"/>
              <a:t>   The issue was fixed after changing set datatype as varchar(max)</a:t>
            </a:r>
          </a:p>
          <a:p>
            <a:pPr marL="0" indent="0">
              <a:buNone/>
            </a:pPr>
            <a:r>
              <a:rPr lang="en-US" dirty="0"/>
              <a:t>2. Are they any credit card datasets that could not be connected to customers </a:t>
            </a:r>
          </a:p>
          <a:p>
            <a:pPr marL="0" indent="0">
              <a:buNone/>
            </a:pPr>
            <a:r>
              <a:rPr lang="en-US" b="1" dirty="0"/>
              <a:t>Yes</a:t>
            </a:r>
            <a:r>
              <a:rPr lang="en-US" dirty="0"/>
              <a:t> –. Not all customers have credit card with them. Some customers have more than 2 credit cards.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8480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Business issues need to be considered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3437" y="1701114"/>
            <a:ext cx="11065789" cy="4358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How to improve business to improve the existing model ?</a:t>
            </a:r>
          </a:p>
          <a:p>
            <a:pPr marL="0" indent="0">
              <a:buNone/>
            </a:pPr>
            <a:r>
              <a:rPr lang="en-US" dirty="0"/>
              <a:t>Has key encryption need to be added for pin, </a:t>
            </a:r>
            <a:r>
              <a:rPr lang="en-US" dirty="0" err="1"/>
              <a:t>cvv</a:t>
            </a:r>
            <a:r>
              <a:rPr lang="en-US" dirty="0"/>
              <a:t> for file being transferred and in the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Alternative approach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SqlAlchemy</a:t>
            </a:r>
            <a:r>
              <a:rPr lang="en-US" dirty="0"/>
              <a:t> by creating the process we can automate the entire process</a:t>
            </a:r>
            <a:r>
              <a:rPr lang="en-US" b="1" dirty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6714" y="2932670"/>
            <a:ext cx="233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End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 available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Talend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SQL server ( MySQL &amp; MS SQL)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8480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1701114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business has large number of customer database </a:t>
            </a:r>
          </a:p>
          <a:p>
            <a:r>
              <a:rPr lang="en-US" dirty="0"/>
              <a:t>Customer database Maintained in HTML format ( 20 years old ) </a:t>
            </a:r>
          </a:p>
          <a:p>
            <a:r>
              <a:rPr lang="en-US" dirty="0"/>
              <a:t>Credit Card database in another JSON format</a:t>
            </a:r>
          </a:p>
          <a:p>
            <a:r>
              <a:rPr lang="en-US" dirty="0"/>
              <a:t>Need to set up backend database with any relational database</a:t>
            </a:r>
          </a:p>
          <a:p>
            <a:r>
              <a:rPr lang="en-US" dirty="0"/>
              <a:t>Merging two databases into JSON format &amp; exported company-wide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48480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Technical description of the Process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534" y="1678537"/>
            <a:ext cx="11446932" cy="4823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Reading the data from XML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E751F-5E91-490F-AA4D-47EAD120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119312"/>
            <a:ext cx="7096125" cy="2280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3AB650-B46A-401D-BE78-1033B80A164B}"/>
              </a:ext>
            </a:extLst>
          </p:cNvPr>
          <p:cNvSpPr/>
          <p:nvPr/>
        </p:nvSpPr>
        <p:spPr>
          <a:xfrm>
            <a:off x="700087" y="44139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1E438-B1AF-4975-90BD-5F859B5B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4862330"/>
            <a:ext cx="9296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0A71CA-9491-41AA-91EE-870793D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8480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Technical description of the Process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296C9-CC79-4F2C-B370-B661EC20B0B4}"/>
              </a:ext>
            </a:extLst>
          </p:cNvPr>
          <p:cNvSpPr txBox="1">
            <a:spLocks/>
          </p:cNvSpPr>
          <p:nvPr/>
        </p:nvSpPr>
        <p:spPr>
          <a:xfrm>
            <a:off x="372534" y="1678537"/>
            <a:ext cx="11446932" cy="4823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Reading the data from JSON format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2373D-2F14-4613-87EF-60F0B842A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6" y="2123898"/>
            <a:ext cx="4975050" cy="1305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B6F95-2D84-4DC1-AB17-CD502B3B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86" y="1990724"/>
            <a:ext cx="4338638" cy="3642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0AC03F-90E8-4AEF-825E-8BFB2F9EE526}"/>
              </a:ext>
            </a:extLst>
          </p:cNvPr>
          <p:cNvSpPr/>
          <p:nvPr/>
        </p:nvSpPr>
        <p:spPr>
          <a:xfrm>
            <a:off x="6443485" y="15342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802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0A71CA-9491-41AA-91EE-870793D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8480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Technical description of the Process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296C9-CC79-4F2C-B370-B661EC20B0B4}"/>
              </a:ext>
            </a:extLst>
          </p:cNvPr>
          <p:cNvSpPr txBox="1">
            <a:spLocks/>
          </p:cNvSpPr>
          <p:nvPr/>
        </p:nvSpPr>
        <p:spPr>
          <a:xfrm>
            <a:off x="372534" y="1678537"/>
            <a:ext cx="11446932" cy="4823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Merged JSON data frame ( the credit card data are assigned to the respective customers ) 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22DBBC-0A4D-42BA-BAE6-1D3D94BA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9" y="2114902"/>
            <a:ext cx="6267450" cy="537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B4C2D-2CB3-4E03-929F-5C3F8EC0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9" y="2806876"/>
            <a:ext cx="10053814" cy="309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48302-BF7B-4914-B157-B2084FDC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55" y="2114902"/>
            <a:ext cx="4657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database MS SQL Server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3444" y="12430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User Credentials to the Server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5F392-2645-4CCE-83DD-F31F9390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28" y="1469888"/>
            <a:ext cx="4552950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30A1B-348B-4EBE-8F0A-4703D774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198" y="490184"/>
            <a:ext cx="2409825" cy="56292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4042DB4-4977-4E4B-966D-7F1036EDC3B7}"/>
              </a:ext>
            </a:extLst>
          </p:cNvPr>
          <p:cNvSpPr/>
          <p:nvPr/>
        </p:nvSpPr>
        <p:spPr>
          <a:xfrm>
            <a:off x="7981244" y="1603022"/>
            <a:ext cx="643467" cy="2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8A4B1-EF50-40A3-8ABB-D0CB65C5282F}"/>
              </a:ext>
            </a:extLst>
          </p:cNvPr>
          <p:cNvSpPr/>
          <p:nvPr/>
        </p:nvSpPr>
        <p:spPr>
          <a:xfrm>
            <a:off x="6792597" y="153849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Database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383DA4-8106-4AC9-BB7E-C1C15B158413}"/>
              </a:ext>
            </a:extLst>
          </p:cNvPr>
          <p:cNvSpPr/>
          <p:nvPr/>
        </p:nvSpPr>
        <p:spPr>
          <a:xfrm>
            <a:off x="8028833" y="2840252"/>
            <a:ext cx="643467" cy="2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CECD3-8E67-4447-BBDF-855D416CA75F}"/>
              </a:ext>
            </a:extLst>
          </p:cNvPr>
          <p:cNvSpPr/>
          <p:nvPr/>
        </p:nvSpPr>
        <p:spPr>
          <a:xfrm>
            <a:off x="6792597" y="2785408"/>
            <a:ext cx="97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Tables  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120</TotalTime>
  <Words>340</Words>
  <Application>Microsoft Office PowerPoint</Application>
  <PresentationFormat>Widescreen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CONFEXX CONSULTING</vt:lpstr>
      <vt:lpstr>Useful resources available </vt:lpstr>
      <vt:lpstr>USE Case</vt:lpstr>
      <vt:lpstr>Intro</vt:lpstr>
      <vt:lpstr>Technical description of the Process </vt:lpstr>
      <vt:lpstr>Technical description of the Process </vt:lpstr>
      <vt:lpstr>Technical description of the Process </vt:lpstr>
      <vt:lpstr>Setting up the database MS SQL Server </vt:lpstr>
      <vt:lpstr>User Credentials to the Server </vt:lpstr>
      <vt:lpstr>Setting up the engine in Python to MS SQL Server</vt:lpstr>
      <vt:lpstr>Database record for customers data</vt:lpstr>
      <vt:lpstr>Database record for Credit card data</vt:lpstr>
      <vt:lpstr>Business issues need to be considered </vt:lpstr>
      <vt:lpstr>Business issues need to be considered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Vs Flask Python frameworks</dc:title>
  <dc:creator>Sreenivassudarshan Seshadri</dc:creator>
  <cp:lastModifiedBy>shreenath M</cp:lastModifiedBy>
  <cp:revision>18</cp:revision>
  <dcterms:created xsi:type="dcterms:W3CDTF">2017-10-15T21:08:43Z</dcterms:created>
  <dcterms:modified xsi:type="dcterms:W3CDTF">2020-08-10T11:15:25Z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