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12"/>
  </p:notesMasterIdLst>
  <p:handoutMasterIdLst>
    <p:handoutMasterId r:id="rId16"/>
  </p:handoutMasterIdLst>
  <p:sldIdLst>
    <p:sldId id="256" r:id="rId4"/>
    <p:sldId id="277" r:id="rId5"/>
    <p:sldId id="279" r:id="rId6"/>
    <p:sldId id="299" r:id="rId7"/>
    <p:sldId id="258" r:id="rId8"/>
    <p:sldId id="260" r:id="rId9"/>
    <p:sldId id="259" r:id="rId10"/>
    <p:sldId id="261" r:id="rId11"/>
    <p:sldId id="268" r:id="rId13"/>
    <p:sldId id="272" r:id="rId14"/>
    <p:sldId id="262" r:id="rId15"/>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9pPr>
  </p:defaultTextStyle>
  <p:extLst>
    <p:ext uri="{EFAFB233-063F-42B5-8137-9DF3F51BA10A}">
      <p15:sldGuideLst xmlns:p15="http://schemas.microsoft.com/office/powerpoint/2012/main">
        <p15:guide id="1" orient="horz" pos="2102" userDrawn="1">
          <p15:clr>
            <a:srgbClr val="A4A3A4"/>
          </p15:clr>
        </p15:guide>
        <p15:guide id="2" pos="283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B800"/>
    <a:srgbClr val="DAA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p:restoredTop sz="94660"/>
  </p:normalViewPr>
  <p:slideViewPr>
    <p:cSldViewPr snapToGrid="0" showGuides="1">
      <p:cViewPr>
        <p:scale>
          <a:sx n="66" d="100"/>
          <a:sy n="66" d="100"/>
        </p:scale>
        <p:origin x="2310" y="1020"/>
      </p:cViewPr>
      <p:guideLst>
        <p:guide orient="horz" pos="2102"/>
        <p:guide pos="2835"/>
      </p:guideLst>
    </p:cSldViewPr>
  </p:slideViewPr>
  <p:notesTextViewPr>
    <p:cViewPr>
      <p:scale>
        <a:sx n="1" d="1"/>
        <a:sy n="1" d="1"/>
      </p:scale>
      <p:origin x="0" y="0"/>
    </p:cViewPr>
  </p:notesTextViewPr>
  <p:sorterViewPr showFormatting="0">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notesMaster" Target="notesMasters/notesMaster1.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D2A48B96-639E-45A3-A0BA-2464DFDB1FAA}" type="datetimeFigureOut">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
        <p:nvSpPr>
          <p:cNvPr id="3076"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3077"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nchorCtr="0"/>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A6837353-30EB-4A48-80EB-173D804AEFBD}" type="slidenum">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幻灯片图像占位符 1"/>
          <p:cNvSpPr>
            <a:spLocks noGrp="1" noRot="1"/>
          </p:cNvSpPr>
          <p:nvPr>
            <p:ph type="sldImg"/>
          </p:nvPr>
        </p:nvSpPr>
        <p:spPr/>
      </p:sp>
      <p:sp>
        <p:nvSpPr>
          <p:cNvPr id="12290" name="文本占位符 2"/>
          <p:cNvSpPr>
            <a:spLocks noGrp="1"/>
          </p:cNvSpPr>
          <p:nvPr>
            <p:ph type="body"/>
          </p:nvPr>
        </p:nvSpPr>
        <p:spPr/>
        <p:txBody>
          <a:bodyPr lIns="91440" tIns="45720" rIns="91440" bIns="45720" anchor="t" anchorCtr="0"/>
          <a:p>
            <a:pPr lvl="0"/>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幻灯片图像占位符 1"/>
          <p:cNvSpPr>
            <a:spLocks noGrp="1" noRot="1"/>
          </p:cNvSpPr>
          <p:nvPr>
            <p:ph type="sldImg"/>
          </p:nvPr>
        </p:nvSpPr>
        <p:spPr/>
      </p:sp>
      <p:sp>
        <p:nvSpPr>
          <p:cNvPr id="16386" name="文本占位符 2"/>
          <p:cNvSpPr>
            <a:spLocks noGrp="1"/>
          </p:cNvSpPr>
          <p:nvPr>
            <p:ph type="body"/>
          </p:nvPr>
        </p:nvSpPr>
        <p:spPr/>
        <p:txBody>
          <a:bodyPr lIns="91440" tIns="45720" rIns="91440" bIns="45720" anchor="t" anchorCtr="0"/>
          <a:p>
            <a:pPr lvl="0"/>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auto"/>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smtClean="0"/>
              <a:t>单击此处编辑母版副标题样式</a:t>
            </a:r>
            <a:endParaRPr lang="zh-CN" altLang="en-US" strike="noStrike" noProof="1"/>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C68B7025-C40E-4492-B3DA-B031B3252A11}"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C68B7025-C40E-4492-B3DA-B031B3252A11}"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pPr fontAlgn="auto"/>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838200" y="365125"/>
            <a:ext cx="7734300" cy="5811838"/>
          </a:xfrm>
        </p:spPr>
        <p:txBody>
          <a:bodyPr vert="eaVert"/>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C68B7025-C40E-4492-B3DA-B031B3252A11}"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auto"/>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smtClean="0"/>
              <a:t>单击此处编辑母版副标题样式</a:t>
            </a:r>
            <a:endParaRPr lang="zh-CN" altLang="en-US" strike="noStrike" noProof="1"/>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C68B7025-C40E-4492-B3DA-B031B3252A11}"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C68B7025-C40E-4492-B3DA-B031B3252A11}"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pPr fontAlgn="auto"/>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auto"/>
            <a:r>
              <a:rPr lang="zh-CN" altLang="en-US" strike="noStrike" noProof="1" smtClean="0"/>
              <a:t>单击此处编辑母版文本样式</a:t>
            </a:r>
            <a:endParaRPr lang="zh-CN" altLang="en-US" strike="noStrike" noProof="1" smtClean="0"/>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C68B7025-C40E-4492-B3DA-B031B3252A11}"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838200" y="1825625"/>
            <a:ext cx="5181600" cy="4351338"/>
          </a:xfrm>
        </p:spPr>
        <p:txBody>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172200" y="1825625"/>
            <a:ext cx="5181600" cy="4351338"/>
          </a:xfrm>
        </p:spPr>
        <p:txBody>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5" name="Date Placeholder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C68B7025-C40E-4492-B3DA-B031B3252A11}"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auto"/>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39788" y="2505075"/>
            <a:ext cx="5157787" cy="3684588"/>
          </a:xfrm>
        </p:spPr>
        <p:txBody>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172200" y="2505075"/>
            <a:ext cx="5183188" cy="3684588"/>
          </a:xfrm>
        </p:spPr>
        <p:txBody>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7" name="Date Placeholder 6"/>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7"/>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Slide Number Placeholder 8"/>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C68B7025-C40E-4492-B3DA-B031B3252A11}"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单击此处编辑母版标题样式</a:t>
            </a:r>
            <a:endParaRPr lang="zh-CN" altLang="en-US" strike="noStrike" noProof="1"/>
          </a:p>
        </p:txBody>
      </p:sp>
      <p:sp>
        <p:nvSpPr>
          <p:cNvPr id="3" name="Date Placeholder 2"/>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Footer Placeholder 3"/>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C68B7025-C40E-4492-B3DA-B031B3252A11}"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C68B7025-C40E-4492-B3DA-B031B3252A11}"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pPr fontAlgn="auto"/>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auto"/>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C68B7025-C40E-4492-B3DA-B031B3252A11}"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C68B7025-C40E-4492-B3DA-B031B3252A11}"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pPr fontAlgn="auto"/>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987425"/>
            <a:ext cx="6172200" cy="4873625"/>
          </a:xfrm>
        </p:spPr>
        <p:txBody>
          <a:bodyPr vert="horz" lIns="91440" tIns="45720" rIns="91440" bIns="45720"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auto"/>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C68B7025-C40E-4492-B3DA-B031B3252A11}"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C68B7025-C40E-4492-B3DA-B031B3252A11}"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pPr fontAlgn="auto"/>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838200" y="365125"/>
            <a:ext cx="7734300" cy="5811838"/>
          </a:xfrm>
        </p:spPr>
        <p:txBody>
          <a:bodyPr vert="eaVert"/>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C68B7025-C40E-4492-B3DA-B031B3252A11}"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pPr fontAlgn="auto"/>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auto"/>
            <a:r>
              <a:rPr lang="zh-CN" altLang="en-US" strike="noStrike" noProof="1" smtClean="0"/>
              <a:t>单击此处编辑母版文本样式</a:t>
            </a:r>
            <a:endParaRPr lang="zh-CN" altLang="en-US" strike="noStrike" noProof="1" smtClean="0"/>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C68B7025-C40E-4492-B3DA-B031B3252A11}"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838200" y="1825625"/>
            <a:ext cx="5181600" cy="4351338"/>
          </a:xfrm>
        </p:spPr>
        <p:txBody>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172200" y="1825625"/>
            <a:ext cx="5181600" cy="4351338"/>
          </a:xfrm>
        </p:spPr>
        <p:txBody>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5" name="Date Placeholder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C68B7025-C40E-4492-B3DA-B031B3252A11}"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auto"/>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39788" y="2505075"/>
            <a:ext cx="5157787" cy="3684588"/>
          </a:xfrm>
        </p:spPr>
        <p:txBody>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172200" y="2505075"/>
            <a:ext cx="5183188" cy="3684588"/>
          </a:xfrm>
        </p:spPr>
        <p:txBody>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7" name="Date Placeholder 6"/>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7"/>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Slide Number Placeholder 8"/>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C68B7025-C40E-4492-B3DA-B031B3252A11}"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单击此处编辑母版标题样式</a:t>
            </a:r>
            <a:endParaRPr lang="zh-CN" altLang="en-US" strike="noStrike" noProof="1"/>
          </a:p>
        </p:txBody>
      </p:sp>
      <p:sp>
        <p:nvSpPr>
          <p:cNvPr id="3" name="Date Placeholder 2"/>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Footer Placeholder 3"/>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C68B7025-C40E-4492-B3DA-B031B3252A11}"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C68B7025-C40E-4492-B3DA-B031B3252A11}"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pPr fontAlgn="auto"/>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auto"/>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C68B7025-C40E-4492-B3DA-B031B3252A11}"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pPr fontAlgn="auto"/>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987425"/>
            <a:ext cx="6172200" cy="4873625"/>
          </a:xfrm>
        </p:spPr>
        <p:txBody>
          <a:bodyPr vert="horz" lIns="91440" tIns="45720" rIns="91440" bIns="45720"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auto"/>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C68B7025-C40E-4492-B3DA-B031B3252A11}"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nchorCtr="0"/>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C68B7025-C40E-4492-B3DA-B031B3252A11}"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nchorCtr="0"/>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C68B7025-C40E-4492-B3DA-B031B3252A11}"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 name="矩形 26"/>
          <p:cNvSpPr/>
          <p:nvPr/>
        </p:nvSpPr>
        <p:spPr>
          <a:xfrm>
            <a:off x="0" y="0"/>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4098" name="组合 16"/>
          <p:cNvGrpSpPr/>
          <p:nvPr/>
        </p:nvGrpSpPr>
        <p:grpSpPr>
          <a:xfrm>
            <a:off x="152400" y="115888"/>
            <a:ext cx="1079500" cy="1128712"/>
            <a:chOff x="177800" y="-107950"/>
            <a:chExt cx="1403350" cy="1466850"/>
          </a:xfrm>
        </p:grpSpPr>
        <p:cxnSp>
          <p:nvCxnSpPr>
            <p:cNvPr id="6" name="直接连接符 5"/>
            <p:cNvCxnSpPr/>
            <p:nvPr/>
          </p:nvCxnSpPr>
          <p:spPr>
            <a:xfrm>
              <a:off x="177800" y="1358900"/>
              <a:ext cx="1358900" cy="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rot="16200000">
              <a:off x="901700" y="571500"/>
              <a:ext cx="1358900" cy="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grpSp>
      <p:grpSp>
        <p:nvGrpSpPr>
          <p:cNvPr id="4101" name="组合 17"/>
          <p:cNvGrpSpPr/>
          <p:nvPr/>
        </p:nvGrpSpPr>
        <p:grpSpPr>
          <a:xfrm rot="5400000">
            <a:off x="10909300" y="117475"/>
            <a:ext cx="1079500" cy="1127125"/>
            <a:chOff x="177800" y="-107950"/>
            <a:chExt cx="1403350" cy="1466850"/>
          </a:xfrm>
        </p:grpSpPr>
        <p:cxnSp>
          <p:nvCxnSpPr>
            <p:cNvPr id="19" name="直接连接符 18"/>
            <p:cNvCxnSpPr/>
            <p:nvPr/>
          </p:nvCxnSpPr>
          <p:spPr>
            <a:xfrm>
              <a:off x="177800" y="1358900"/>
              <a:ext cx="1358900" cy="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rot="16200000">
              <a:off x="901700" y="571500"/>
              <a:ext cx="1358900" cy="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grpSp>
      <p:grpSp>
        <p:nvGrpSpPr>
          <p:cNvPr id="4104" name="组合 20"/>
          <p:cNvGrpSpPr/>
          <p:nvPr/>
        </p:nvGrpSpPr>
        <p:grpSpPr>
          <a:xfrm rot="-5400000">
            <a:off x="176213" y="5551488"/>
            <a:ext cx="1079500" cy="1128712"/>
            <a:chOff x="177800" y="-107950"/>
            <a:chExt cx="1403350" cy="1466850"/>
          </a:xfrm>
        </p:grpSpPr>
        <p:cxnSp>
          <p:nvCxnSpPr>
            <p:cNvPr id="22" name="直接连接符 21"/>
            <p:cNvCxnSpPr/>
            <p:nvPr/>
          </p:nvCxnSpPr>
          <p:spPr>
            <a:xfrm>
              <a:off x="177800" y="1358900"/>
              <a:ext cx="1358900" cy="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rot="16200000">
              <a:off x="901700" y="571500"/>
              <a:ext cx="1358900" cy="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grpSp>
      <p:grpSp>
        <p:nvGrpSpPr>
          <p:cNvPr id="4107" name="组合 23"/>
          <p:cNvGrpSpPr/>
          <p:nvPr/>
        </p:nvGrpSpPr>
        <p:grpSpPr>
          <a:xfrm rot="10800000">
            <a:off x="10885488" y="5610225"/>
            <a:ext cx="1079500" cy="1128713"/>
            <a:chOff x="177800" y="-107950"/>
            <a:chExt cx="1403350" cy="1466850"/>
          </a:xfrm>
        </p:grpSpPr>
        <p:cxnSp>
          <p:nvCxnSpPr>
            <p:cNvPr id="25" name="直接连接符 24"/>
            <p:cNvCxnSpPr/>
            <p:nvPr/>
          </p:nvCxnSpPr>
          <p:spPr>
            <a:xfrm>
              <a:off x="177800" y="1358900"/>
              <a:ext cx="1358900" cy="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rot="16200000">
              <a:off x="901700" y="571500"/>
              <a:ext cx="1358900" cy="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grpSp>
      <p:grpSp>
        <p:nvGrpSpPr>
          <p:cNvPr id="4110" name="组合 2"/>
          <p:cNvGrpSpPr/>
          <p:nvPr/>
        </p:nvGrpSpPr>
        <p:grpSpPr>
          <a:xfrm>
            <a:off x="2133600" y="1930400"/>
            <a:ext cx="8058150" cy="2921000"/>
            <a:chOff x="2616200" y="2165350"/>
            <a:chExt cx="6959600" cy="2527300"/>
          </a:xfrm>
        </p:grpSpPr>
        <p:grpSp>
          <p:nvGrpSpPr>
            <p:cNvPr id="4111" name="组合 34"/>
            <p:cNvGrpSpPr/>
            <p:nvPr/>
          </p:nvGrpSpPr>
          <p:grpSpPr>
            <a:xfrm>
              <a:off x="2616200" y="2165350"/>
              <a:ext cx="6959600" cy="2527300"/>
              <a:chOff x="2616200" y="2165350"/>
              <a:chExt cx="6959600" cy="2527300"/>
            </a:xfrm>
          </p:grpSpPr>
          <p:sp>
            <p:nvSpPr>
              <p:cNvPr id="28" name="矩形 27"/>
              <p:cNvSpPr/>
              <p:nvPr/>
            </p:nvSpPr>
            <p:spPr>
              <a:xfrm>
                <a:off x="2616200" y="2165350"/>
                <a:ext cx="6959600" cy="2527300"/>
              </a:xfrm>
              <a:prstGeom prst="rect">
                <a:avLst/>
              </a:prstGeom>
              <a:solidFill>
                <a:schemeClr val="tx1"/>
              </a:solidFill>
              <a:ln>
                <a:no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9" name="椭圆 28"/>
              <p:cNvSpPr/>
              <p:nvPr/>
            </p:nvSpPr>
            <p:spPr>
              <a:xfrm>
                <a:off x="2705100" y="2247900"/>
                <a:ext cx="76200"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2" name="椭圆 31"/>
              <p:cNvSpPr/>
              <p:nvPr/>
            </p:nvSpPr>
            <p:spPr>
              <a:xfrm>
                <a:off x="9436100" y="2235200"/>
                <a:ext cx="76200"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3" name="椭圆 32"/>
              <p:cNvSpPr/>
              <p:nvPr/>
            </p:nvSpPr>
            <p:spPr>
              <a:xfrm>
                <a:off x="2667000" y="4559300"/>
                <a:ext cx="76200"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4" name="椭圆 33"/>
              <p:cNvSpPr/>
              <p:nvPr/>
            </p:nvSpPr>
            <p:spPr>
              <a:xfrm>
                <a:off x="9423400" y="4546600"/>
                <a:ext cx="76200"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37" name="矩形 36"/>
            <p:cNvSpPr/>
            <p:nvPr/>
          </p:nvSpPr>
          <p:spPr>
            <a:xfrm>
              <a:off x="3937000" y="2165350"/>
              <a:ext cx="4432300" cy="25273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6" name="矩形 35"/>
            <p:cNvSpPr/>
            <p:nvPr/>
          </p:nvSpPr>
          <p:spPr>
            <a:xfrm>
              <a:off x="2781300" y="2362200"/>
              <a:ext cx="6604000" cy="2127250"/>
            </a:xfrm>
            <a:prstGeom prst="rect">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8" name="梯形 37"/>
            <p:cNvSpPr/>
            <p:nvPr/>
          </p:nvSpPr>
          <p:spPr>
            <a:xfrm rot="16200000">
              <a:off x="3148007" y="3405181"/>
              <a:ext cx="1425575" cy="152397"/>
            </a:xfrm>
            <a:prstGeom prst="trapezoid">
              <a:avLst>
                <a:gd name="adj" fmla="val 65909"/>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9" name="梯形 38"/>
            <p:cNvSpPr/>
            <p:nvPr/>
          </p:nvSpPr>
          <p:spPr>
            <a:xfrm rot="5400000">
              <a:off x="7732704" y="3405181"/>
              <a:ext cx="1425575" cy="152397"/>
            </a:xfrm>
            <a:prstGeom prst="trapezoid">
              <a:avLst>
                <a:gd name="adj" fmla="val 65909"/>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0" name="矩形 39"/>
            <p:cNvSpPr/>
            <p:nvPr/>
          </p:nvSpPr>
          <p:spPr>
            <a:xfrm>
              <a:off x="3854451" y="3316286"/>
              <a:ext cx="76198" cy="3302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1" name="矩形 40"/>
            <p:cNvSpPr/>
            <p:nvPr/>
          </p:nvSpPr>
          <p:spPr>
            <a:xfrm>
              <a:off x="8385462" y="3316286"/>
              <a:ext cx="76198" cy="3302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4123" name="文本框 41"/>
          <p:cNvSpPr txBox="1"/>
          <p:nvPr/>
        </p:nvSpPr>
        <p:spPr>
          <a:xfrm>
            <a:off x="3878580" y="2463483"/>
            <a:ext cx="4538663" cy="1076325"/>
          </a:xfrm>
          <a:prstGeom prst="rect">
            <a:avLst/>
          </a:prstGeom>
          <a:noFill/>
          <a:ln w="9525">
            <a:noFill/>
          </a:ln>
        </p:spPr>
        <p:txBody>
          <a:bodyPr wrap="square" anchor="t" anchorCtr="0">
            <a:spAutoFit/>
          </a:bodyPr>
          <a:p>
            <a:endParaRPr lang="zh-CN" altLang="en-US" sz="3200" b="1" dirty="0">
              <a:solidFill>
                <a:srgbClr val="262626"/>
              </a:solidFill>
              <a:latin typeface="Microsoft YaHei" panose="020B0503020204020204" pitchFamily="34" charset="-122"/>
              <a:ea typeface="Microsoft YaHei" panose="020B0503020204020204" pitchFamily="34" charset="-122"/>
            </a:endParaRPr>
          </a:p>
          <a:p>
            <a:r>
              <a:rPr lang="zh-CN" altLang="en-US" sz="3200" b="1" dirty="0">
                <a:solidFill>
                  <a:srgbClr val="262626"/>
                </a:solidFill>
                <a:latin typeface="Microsoft YaHei" panose="020B0503020204020204" pitchFamily="34" charset="-122"/>
                <a:ea typeface="Microsoft YaHei" panose="020B0503020204020204" pitchFamily="34" charset="-122"/>
              </a:rPr>
              <a:t>EXPOSYS DATA LABS</a:t>
            </a:r>
            <a:endParaRPr lang="zh-CN" altLang="en-US" sz="3200" b="1" dirty="0">
              <a:solidFill>
                <a:srgbClr val="262626"/>
              </a:solidFill>
              <a:latin typeface="Microsoft YaHei" panose="020B0503020204020204" pitchFamily="34" charset="-122"/>
              <a:ea typeface="Microsoft YaHei" panose="020B0503020204020204" pitchFamily="34" charset="-122"/>
            </a:endParaRPr>
          </a:p>
        </p:txBody>
      </p:sp>
      <p:sp>
        <p:nvSpPr>
          <p:cNvPr id="43" name="文本框 42"/>
          <p:cNvSpPr txBox="1"/>
          <p:nvPr/>
        </p:nvSpPr>
        <p:spPr>
          <a:xfrm>
            <a:off x="4071938" y="3460750"/>
            <a:ext cx="4438650" cy="337185"/>
          </a:xfrm>
          <a:prstGeom prst="rect">
            <a:avLst/>
          </a:prstGeom>
          <a:noFill/>
        </p:spPr>
        <p:txBody>
          <a:bodyPr wrap="square" rtlCol="0">
            <a:spAutoFit/>
          </a:bodyPr>
          <a:lstStyle/>
          <a:p>
            <a:pPr marR="0" algn="ctr" defTabSz="914400" fontAlgn="auto">
              <a:spcBef>
                <a:spcPts val="0"/>
              </a:spcBef>
              <a:spcAft>
                <a:spcPts val="0"/>
              </a:spcAft>
              <a:buClrTx/>
              <a:buSzTx/>
              <a:buFontTx/>
              <a:buNone/>
              <a:defRPr/>
            </a:pPr>
            <a:r>
              <a:rPr kumimoji="0" lang="en-US" altLang="zh-CN" sz="1600" b="1" kern="1200" cap="none" spc="300" normalizeH="0" baseline="0" noProof="0" dirty="0">
                <a:solidFill>
                  <a:schemeClr val="tx1">
                    <a:lumMod val="85000"/>
                    <a:lumOff val="15000"/>
                  </a:schemeClr>
                </a:solidFill>
                <a:latin typeface="Microsoft YaHei" panose="020B0503020204020204" pitchFamily="34" charset="-122"/>
                <a:ea typeface="Microsoft YaHei" panose="020B0503020204020204" pitchFamily="34" charset="-122"/>
                <a:cs typeface="+mn-cs"/>
                <a:sym typeface="+mn-ea"/>
              </a:rPr>
              <a:t>——</a:t>
            </a:r>
            <a:r>
              <a:rPr kumimoji="0" lang="en-IN" altLang="en-US" sz="1600" b="1" kern="1200" cap="none" spc="300" normalizeH="0" baseline="0" noProof="0" dirty="0">
                <a:solidFill>
                  <a:schemeClr val="tx1">
                    <a:lumMod val="85000"/>
                    <a:lumOff val="15000"/>
                  </a:schemeClr>
                </a:solidFill>
                <a:latin typeface="Microsoft YaHei" panose="020B0503020204020204" pitchFamily="34" charset="-122"/>
                <a:ea typeface="Microsoft YaHei" panose="020B0503020204020204" pitchFamily="34" charset="-122"/>
                <a:cs typeface="+mn-cs"/>
                <a:sym typeface="+mn-ea"/>
              </a:rPr>
              <a:t>DIABETES PREDICTION</a:t>
            </a:r>
            <a:r>
              <a:rPr kumimoji="0" lang="en-US" altLang="zh-CN" sz="1600" b="1" kern="1200" cap="none" spc="300" normalizeH="0" baseline="0" noProof="0" dirty="0" smtClean="0">
                <a:solidFill>
                  <a:schemeClr val="tx1">
                    <a:lumMod val="85000"/>
                    <a:lumOff val="15000"/>
                  </a:schemeClr>
                </a:solidFill>
                <a:latin typeface="Microsoft YaHei" panose="020B0503020204020204" pitchFamily="34" charset="-122"/>
                <a:ea typeface="Microsoft YaHei" panose="020B0503020204020204" pitchFamily="34" charset="-122"/>
                <a:cs typeface="+mn-cs"/>
                <a:sym typeface="+mn-ea"/>
              </a:rPr>
              <a:t>——</a:t>
            </a:r>
            <a:endParaRPr kumimoji="0" lang="en-US" altLang="zh-CN" sz="1600" b="1" kern="1200" cap="none" spc="300" normalizeH="0" baseline="0" noProof="0" dirty="0" smtClean="0">
              <a:solidFill>
                <a:schemeClr val="tx1">
                  <a:lumMod val="85000"/>
                  <a:lumOff val="15000"/>
                </a:schemeClr>
              </a:solidFill>
              <a:latin typeface="Microsoft YaHei" panose="020B0503020204020204" pitchFamily="34" charset="-122"/>
              <a:ea typeface="Microsoft YaHei" panose="020B0503020204020204" pitchFamily="34" charset="-122"/>
              <a:cs typeface="+mn-cs"/>
              <a:sym typeface="+mn-ea"/>
            </a:endParaRPr>
          </a:p>
        </p:txBody>
      </p:sp>
      <p:sp>
        <p:nvSpPr>
          <p:cNvPr id="44" name="文本框 43"/>
          <p:cNvSpPr txBox="1"/>
          <p:nvPr/>
        </p:nvSpPr>
        <p:spPr>
          <a:xfrm>
            <a:off x="5173663" y="3829050"/>
            <a:ext cx="2235200" cy="337185"/>
          </a:xfrm>
          <a:prstGeom prst="rect">
            <a:avLst/>
          </a:prstGeom>
          <a:noFill/>
        </p:spPr>
        <p:txBody>
          <a:bodyPr wrap="square" rtlCol="0">
            <a:spAutoFit/>
          </a:bodyPr>
          <a:lstStyle/>
          <a:p>
            <a:pPr marR="0" algn="ctr" defTabSz="914400" fontAlgn="auto">
              <a:spcBef>
                <a:spcPts val="0"/>
              </a:spcBef>
              <a:spcAft>
                <a:spcPts val="0"/>
              </a:spcAft>
              <a:buClrTx/>
              <a:buSzTx/>
              <a:buFontTx/>
              <a:buNone/>
              <a:defRPr/>
            </a:pPr>
            <a:r>
              <a:rPr kumimoji="0" lang="zh-CN" altLang="en-US" sz="1600" b="1" kern="1200" cap="none" spc="300" normalizeH="0" baseline="0" noProof="0" dirty="0" smtClean="0">
                <a:solidFill>
                  <a:schemeClr val="tx1">
                    <a:lumMod val="85000"/>
                    <a:lumOff val="15000"/>
                  </a:schemeClr>
                </a:solidFill>
                <a:latin typeface="Microsoft YaHei" panose="020B0503020204020204" pitchFamily="34" charset="-122"/>
                <a:ea typeface="Microsoft YaHei" panose="020B0503020204020204" pitchFamily="34" charset="-122"/>
                <a:cs typeface="+mn-cs"/>
                <a:sym typeface="+mn-ea"/>
              </a:rPr>
              <a:t> </a:t>
            </a:r>
            <a:endParaRPr kumimoji="0" lang="zh-CN" altLang="en-US" sz="1600" b="1" kern="1200" cap="none" spc="300" normalizeH="0" baseline="0" noProof="0" dirty="0" smtClean="0">
              <a:solidFill>
                <a:schemeClr val="tx1">
                  <a:lumMod val="85000"/>
                  <a:lumOff val="15000"/>
                </a:schemeClr>
              </a:solidFill>
              <a:latin typeface="Microsoft YaHei" panose="020B0503020204020204" pitchFamily="34" charset="-122"/>
              <a:ea typeface="Microsoft YaHei" panose="020B0503020204020204" pitchFamily="34" charset="-122"/>
              <a:cs typeface="+mn-cs"/>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文本框 3"/>
          <p:cNvSpPr txBox="1"/>
          <p:nvPr/>
        </p:nvSpPr>
        <p:spPr>
          <a:xfrm>
            <a:off x="228600" y="190500"/>
            <a:ext cx="3488055" cy="460375"/>
          </a:xfrm>
          <a:prstGeom prst="rect">
            <a:avLst/>
          </a:prstGeom>
          <a:noFill/>
          <a:ln w="9525">
            <a:noFill/>
          </a:ln>
        </p:spPr>
        <p:txBody>
          <a:bodyPr wrap="square" anchor="t" anchorCtr="0">
            <a:spAutoFit/>
          </a:bodyPr>
          <a:p>
            <a:r>
              <a:rPr lang="en-IN" altLang="zh-CN" sz="2400" b="1" dirty="0">
                <a:latin typeface="Microsoft YaHei" panose="020B0503020204020204" pitchFamily="34" charset="-122"/>
                <a:ea typeface="Microsoft YaHei" panose="020B0503020204020204" pitchFamily="34" charset="-122"/>
              </a:rPr>
              <a:t>IMPLEMENTATION</a:t>
            </a:r>
            <a:endParaRPr lang="en-IN" altLang="zh-CN" sz="2400" b="1" dirty="0">
              <a:latin typeface="Microsoft YaHei" panose="020B0503020204020204" pitchFamily="34" charset="-122"/>
              <a:ea typeface="Microsoft YaHei" panose="020B0503020204020204" pitchFamily="34" charset="-122"/>
            </a:endParaRPr>
          </a:p>
        </p:txBody>
      </p:sp>
      <p:sp>
        <p:nvSpPr>
          <p:cNvPr id="5" name="矩形 4"/>
          <p:cNvSpPr/>
          <p:nvPr/>
        </p:nvSpPr>
        <p:spPr>
          <a:xfrm>
            <a:off x="0" y="195263"/>
            <a:ext cx="109538" cy="4572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 name="Rectangle 2"/>
          <p:cNvSpPr/>
          <p:nvPr/>
        </p:nvSpPr>
        <p:spPr>
          <a:xfrm>
            <a:off x="1330325" y="1060450"/>
            <a:ext cx="1974850" cy="2165350"/>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00AFF0"/>
              </a:solidFill>
              <a:effectLst/>
              <a:uLnTx/>
              <a:uFillTx/>
              <a:latin typeface="Microsoft YaHei" panose="020B0503020204020204" pitchFamily="34" charset="-122"/>
              <a:ea typeface="Microsoft YaHei" panose="020B0503020204020204" pitchFamily="34" charset="-122"/>
              <a:cs typeface="+mn-cs"/>
            </a:endParaRPr>
          </a:p>
        </p:txBody>
      </p:sp>
      <p:sp>
        <p:nvSpPr>
          <p:cNvPr id="7" name="Rectangle 3"/>
          <p:cNvSpPr/>
          <p:nvPr/>
        </p:nvSpPr>
        <p:spPr>
          <a:xfrm>
            <a:off x="1330325" y="3221355"/>
            <a:ext cx="1974850" cy="2588260"/>
          </a:xfrm>
          <a:prstGeom prst="rect">
            <a:avLst/>
          </a:prstGeom>
          <a:solidFill>
            <a:schemeClr val="tx1">
              <a:lumMod val="75000"/>
              <a:lumOff val="2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defRPr/>
            </a:pPr>
            <a:r>
              <a:rPr lang="zh-CN" altLang="en-US" sz="1000" b="1" noProof="0">
                <a:ln>
                  <a:noFill/>
                </a:ln>
                <a:solidFill>
                  <a:schemeClr val="bg1"/>
                </a:solidFill>
                <a:effectLst/>
                <a:uLnTx/>
                <a:uFillTx/>
                <a:latin typeface="Times New Roman" panose="02020603050405020304" charset="0"/>
                <a:cs typeface="Times New Roman" panose="02020603050405020304" charset="0"/>
                <a:sym typeface="+mn-ea"/>
              </a:rPr>
              <a:t>Data Loading and Exploration</a:t>
            </a:r>
            <a:r>
              <a:rPr lang="en-IN" altLang="zh-CN" sz="1000" b="1" noProof="0">
                <a:ln>
                  <a:noFill/>
                </a:ln>
                <a:solidFill>
                  <a:schemeClr val="bg1"/>
                </a:solidFill>
                <a:effectLst/>
                <a:uLnTx/>
                <a:uFillTx/>
                <a:latin typeface="Times New Roman" panose="02020603050405020304" charset="0"/>
                <a:cs typeface="Times New Roman" panose="02020603050405020304" charset="0"/>
                <a:sym typeface="+mn-ea"/>
              </a:rPr>
              <a:t> :</a:t>
            </a:r>
            <a:endParaRPr lang="en-IN" altLang="zh-CN" sz="1000" b="1" noProof="0">
              <a:ln>
                <a:noFill/>
              </a:ln>
              <a:solidFill>
                <a:schemeClr val="bg1"/>
              </a:solidFill>
              <a:effectLst/>
              <a:uLnTx/>
              <a:uFillTx/>
              <a:latin typeface="Times New Roman" panose="02020603050405020304" charset="0"/>
              <a:cs typeface="Times New Roman" panose="02020603050405020304" charset="0"/>
              <a:sym typeface="+mn-ea"/>
            </a:endParaRPr>
          </a:p>
          <a:p>
            <a:pPr marL="0" marR="0" lvl="0" indent="0" algn="just" defTabSz="914400" rtl="0" eaLnBrk="1" fontAlgn="auto" latinLnBrk="0" hangingPunct="1">
              <a:lnSpc>
                <a:spcPct val="100000"/>
              </a:lnSpc>
              <a:spcBef>
                <a:spcPts val="0"/>
              </a:spcBef>
              <a:spcAft>
                <a:spcPts val="0"/>
              </a:spcAft>
              <a:buClrTx/>
              <a:buSzTx/>
              <a:buFontTx/>
              <a:buNone/>
              <a:defRPr/>
            </a:pPr>
            <a:endParaRPr lang="zh-CN" altLang="en-US" sz="1000" b="1" noProof="0">
              <a:ln>
                <a:noFill/>
              </a:ln>
              <a:solidFill>
                <a:schemeClr val="bg1"/>
              </a:solidFill>
              <a:effectLst/>
              <a:uLnTx/>
              <a:uFillTx/>
              <a:latin typeface="Times New Roman" panose="02020603050405020304" charset="0"/>
              <a:cs typeface="Times New Roman" panose="02020603050405020304" charset="0"/>
              <a:sym typeface="+mn-ea"/>
            </a:endParaRPr>
          </a:p>
          <a:p>
            <a:pPr marL="0" marR="0" lvl="0" indent="0" algn="just" defTabSz="914400" rtl="0" eaLnBrk="1" fontAlgn="auto" latinLnBrk="0" hangingPunct="1">
              <a:lnSpc>
                <a:spcPct val="100000"/>
              </a:lnSpc>
              <a:spcBef>
                <a:spcPts val="0"/>
              </a:spcBef>
              <a:spcAft>
                <a:spcPts val="0"/>
              </a:spcAft>
              <a:buClrTx/>
              <a:buSzTx/>
              <a:buFontTx/>
              <a:buNone/>
              <a:defRPr/>
            </a:pPr>
            <a:r>
              <a:rPr lang="zh-CN" altLang="en-US" sz="1000" noProof="0">
                <a:ln>
                  <a:noFill/>
                </a:ln>
                <a:effectLst/>
                <a:uLnTx/>
                <a:uFillTx/>
                <a:latin typeface="Times New Roman" panose="02020603050405020304" charset="0"/>
                <a:cs typeface="Times New Roman" panose="02020603050405020304" charset="0"/>
                <a:sym typeface="+mn-ea"/>
              </a:rPr>
              <a:t>The code loads the diabetes dataset from a CSV file and then performs exploratory data analysis. It examines the dataset's structure, distribution of variables, correlations between features, and handles missing values.</a:t>
            </a:r>
            <a:endParaRPr kumimoji="0" lang="en-US" sz="1000" b="0" i="0" u="none" strike="noStrike" kern="1200" cap="none" spc="0" normalizeH="0" baseline="0" noProof="0">
              <a:ln>
                <a:noFill/>
              </a:ln>
              <a:solidFill>
                <a:prstClr val="white"/>
              </a:solidFill>
              <a:effectLst/>
              <a:uLnTx/>
              <a:uFillTx/>
              <a:latin typeface="Microsoft YaHei" panose="020B0503020204020204" pitchFamily="34" charset="-122"/>
              <a:ea typeface="Microsoft YaHei" panose="020B0503020204020204" pitchFamily="34" charset="-122"/>
              <a:cs typeface="+mn-cs"/>
            </a:endParaRPr>
          </a:p>
        </p:txBody>
      </p:sp>
      <p:sp>
        <p:nvSpPr>
          <p:cNvPr id="8" name="Rectangle 4"/>
          <p:cNvSpPr/>
          <p:nvPr/>
        </p:nvSpPr>
        <p:spPr>
          <a:xfrm>
            <a:off x="3305175" y="1440180"/>
            <a:ext cx="1884680" cy="1785620"/>
          </a:xfrm>
          <a:prstGeom prst="rect">
            <a:avLst/>
          </a:prstGeom>
          <a:solidFill>
            <a:schemeClr val="tx1">
              <a:lumMod val="75000"/>
              <a:lumOff val="2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icrosoft YaHei" panose="020B0503020204020204" pitchFamily="34" charset="-122"/>
              <a:ea typeface="Microsoft YaHei" panose="020B0503020204020204" pitchFamily="34" charset="-122"/>
              <a:cs typeface="+mn-cs"/>
            </a:endParaRPr>
          </a:p>
        </p:txBody>
      </p:sp>
      <p:sp>
        <p:nvSpPr>
          <p:cNvPr id="9" name="Rectangle 5"/>
          <p:cNvSpPr/>
          <p:nvPr/>
        </p:nvSpPr>
        <p:spPr>
          <a:xfrm>
            <a:off x="3305175" y="3225800"/>
            <a:ext cx="1884680" cy="1868170"/>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icrosoft YaHei" panose="020B0503020204020204" pitchFamily="34" charset="-122"/>
              <a:ea typeface="Microsoft YaHei" panose="020B0503020204020204" pitchFamily="34" charset="-122"/>
              <a:cs typeface="+mn-cs"/>
            </a:endParaRPr>
          </a:p>
        </p:txBody>
      </p:sp>
      <p:sp>
        <p:nvSpPr>
          <p:cNvPr id="10" name="Rectangle 6"/>
          <p:cNvSpPr/>
          <p:nvPr/>
        </p:nvSpPr>
        <p:spPr>
          <a:xfrm>
            <a:off x="5179060" y="987425"/>
            <a:ext cx="1895475" cy="2238375"/>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defRPr/>
            </a:pPr>
            <a:r>
              <a:rPr lang="zh-CN" altLang="en-US" sz="1200" b="1" noProof="0">
                <a:ln>
                  <a:noFill/>
                </a:ln>
                <a:solidFill>
                  <a:schemeClr val="bg1"/>
                </a:solidFill>
                <a:effectLst/>
                <a:uLnTx/>
                <a:uFillTx/>
                <a:latin typeface="Times New Roman" panose="02020603050405020304" charset="0"/>
                <a:cs typeface="Times New Roman" panose="02020603050405020304" charset="0"/>
                <a:sym typeface="+mn-ea"/>
              </a:rPr>
              <a:t>Data Scaling and Encoding</a:t>
            </a:r>
            <a:r>
              <a:rPr lang="zh-CN" altLang="en-US" sz="1200" noProof="0">
                <a:ln>
                  <a:noFill/>
                </a:ln>
                <a:effectLst/>
                <a:uLnTx/>
                <a:uFillTx/>
                <a:latin typeface="Times New Roman" panose="02020603050405020304" charset="0"/>
                <a:cs typeface="Times New Roman" panose="02020603050405020304" charset="0"/>
                <a:sym typeface="+mn-ea"/>
              </a:rPr>
              <a:t>:</a:t>
            </a:r>
            <a:endParaRPr lang="zh-CN" altLang="en-US" sz="1200" noProof="0">
              <a:ln>
                <a:noFill/>
              </a:ln>
              <a:effectLst/>
              <a:uLnTx/>
              <a:uFillTx/>
              <a:latin typeface="Times New Roman" panose="02020603050405020304" charset="0"/>
              <a:cs typeface="Times New Roman" panose="02020603050405020304" charset="0"/>
              <a:sym typeface="+mn-ea"/>
            </a:endParaRPr>
          </a:p>
          <a:p>
            <a:pPr marL="0" marR="0" lvl="0" indent="0" algn="just" defTabSz="914400" rtl="0" eaLnBrk="1" fontAlgn="auto" latinLnBrk="0" hangingPunct="1">
              <a:lnSpc>
                <a:spcPct val="100000"/>
              </a:lnSpc>
              <a:spcBef>
                <a:spcPts val="0"/>
              </a:spcBef>
              <a:spcAft>
                <a:spcPts val="0"/>
              </a:spcAft>
              <a:buClrTx/>
              <a:buSzTx/>
              <a:buFontTx/>
              <a:buNone/>
              <a:defRPr/>
            </a:pPr>
            <a:endParaRPr lang="zh-CN" altLang="en-US" sz="1200" noProof="0">
              <a:ln>
                <a:noFill/>
              </a:ln>
              <a:effectLst/>
              <a:uLnTx/>
              <a:uFillTx/>
              <a:latin typeface="Times New Roman" panose="02020603050405020304" charset="0"/>
              <a:cs typeface="Times New Roman" panose="02020603050405020304" charset="0"/>
              <a:sym typeface="+mn-ea"/>
            </a:endParaRPr>
          </a:p>
          <a:p>
            <a:pPr marL="0" marR="0" lvl="0" indent="0" algn="just" defTabSz="914400" rtl="0" eaLnBrk="1" fontAlgn="auto" latinLnBrk="0" hangingPunct="1">
              <a:lnSpc>
                <a:spcPct val="100000"/>
              </a:lnSpc>
              <a:spcBef>
                <a:spcPts val="0"/>
              </a:spcBef>
              <a:spcAft>
                <a:spcPts val="0"/>
              </a:spcAft>
              <a:buClrTx/>
              <a:buSzTx/>
              <a:buFontTx/>
              <a:buNone/>
              <a:defRPr/>
            </a:pPr>
            <a:r>
              <a:rPr lang="zh-CN" altLang="en-US" sz="1200" noProof="0">
                <a:ln>
                  <a:noFill/>
                </a:ln>
                <a:effectLst/>
                <a:uLnTx/>
                <a:uFillTx/>
                <a:latin typeface="Times New Roman" panose="02020603050405020304" charset="0"/>
                <a:cs typeface="Times New Roman" panose="02020603050405020304" charset="0"/>
                <a:sym typeface="+mn-ea"/>
              </a:rPr>
              <a:t>The code scales the numerical features using the RobustScaler and performs one-hot encoding on the newly created categorical features.</a:t>
            </a:r>
            <a:endParaRPr kumimoji="0" lang="en-US" sz="1200" b="0" i="0" u="none" strike="noStrike" kern="1200" cap="none" spc="0" normalizeH="0" baseline="0" noProof="0">
              <a:ln>
                <a:noFill/>
              </a:ln>
              <a:solidFill>
                <a:srgbClr val="00AFF0"/>
              </a:solidFill>
              <a:effectLst/>
              <a:uLnTx/>
              <a:uFillTx/>
              <a:latin typeface="Microsoft YaHei" panose="020B0503020204020204" pitchFamily="34" charset="-122"/>
              <a:ea typeface="Microsoft YaHei" panose="020B0503020204020204" pitchFamily="34" charset="-122"/>
              <a:cs typeface="+mn-cs"/>
            </a:endParaRPr>
          </a:p>
        </p:txBody>
      </p:sp>
      <p:sp>
        <p:nvSpPr>
          <p:cNvPr id="11" name="Rectangle 7"/>
          <p:cNvSpPr/>
          <p:nvPr/>
        </p:nvSpPr>
        <p:spPr>
          <a:xfrm>
            <a:off x="5189855" y="3225800"/>
            <a:ext cx="1884045" cy="2584450"/>
          </a:xfrm>
          <a:prstGeom prst="rect">
            <a:avLst/>
          </a:prstGeom>
          <a:solidFill>
            <a:schemeClr val="tx1">
              <a:lumMod val="75000"/>
              <a:lumOff val="2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defRPr/>
            </a:pPr>
            <a:endParaRPr lang="zh-CN" altLang="en-US" sz="1000" b="1" noProof="0">
              <a:ln>
                <a:noFill/>
              </a:ln>
              <a:solidFill>
                <a:schemeClr val="bg1"/>
              </a:solidFill>
              <a:effectLst/>
              <a:uLnTx/>
              <a:uFillTx/>
              <a:latin typeface="Times New Roman" panose="02020603050405020304" charset="0"/>
              <a:cs typeface="Times New Roman" panose="02020603050405020304" charset="0"/>
              <a:sym typeface="+mn-ea"/>
            </a:endParaRPr>
          </a:p>
          <a:p>
            <a:pPr marL="0" marR="0" lvl="0" indent="0" algn="just" defTabSz="914400" rtl="0" eaLnBrk="1" fontAlgn="auto" latinLnBrk="0" hangingPunct="1">
              <a:lnSpc>
                <a:spcPct val="100000"/>
              </a:lnSpc>
              <a:spcBef>
                <a:spcPts val="0"/>
              </a:spcBef>
              <a:spcAft>
                <a:spcPts val="0"/>
              </a:spcAft>
              <a:buClrTx/>
              <a:buSzTx/>
              <a:buFontTx/>
              <a:buNone/>
              <a:defRPr/>
            </a:pPr>
            <a:r>
              <a:rPr lang="zh-CN" altLang="en-US" sz="1000" b="1" noProof="0">
                <a:ln>
                  <a:noFill/>
                </a:ln>
                <a:solidFill>
                  <a:schemeClr val="bg1"/>
                </a:solidFill>
                <a:effectLst/>
                <a:uLnTx/>
                <a:uFillTx/>
                <a:latin typeface="Times New Roman" panose="02020603050405020304" charset="0"/>
                <a:cs typeface="Times New Roman" panose="02020603050405020304" charset="0"/>
                <a:sym typeface="+mn-ea"/>
              </a:rPr>
              <a:t>Model Selection and Evaluation:</a:t>
            </a:r>
            <a:endParaRPr lang="zh-CN" altLang="en-US" sz="1000" b="1" noProof="0">
              <a:ln>
                <a:noFill/>
              </a:ln>
              <a:solidFill>
                <a:schemeClr val="bg1"/>
              </a:solidFill>
              <a:effectLst/>
              <a:uLnTx/>
              <a:uFillTx/>
              <a:latin typeface="Times New Roman" panose="02020603050405020304" charset="0"/>
              <a:cs typeface="Times New Roman" panose="02020603050405020304" charset="0"/>
              <a:sym typeface="+mn-ea"/>
            </a:endParaRPr>
          </a:p>
          <a:p>
            <a:pPr marL="0" marR="0" lvl="0" indent="0" algn="just" defTabSz="914400" rtl="0" eaLnBrk="1" fontAlgn="auto" latinLnBrk="0" hangingPunct="1">
              <a:lnSpc>
                <a:spcPct val="100000"/>
              </a:lnSpc>
              <a:spcBef>
                <a:spcPts val="0"/>
              </a:spcBef>
              <a:spcAft>
                <a:spcPts val="0"/>
              </a:spcAft>
              <a:buClrTx/>
              <a:buSzTx/>
              <a:buFontTx/>
              <a:buNone/>
              <a:defRPr/>
            </a:pPr>
            <a:endParaRPr lang="zh-CN" altLang="en-US" sz="1000" b="1" noProof="0">
              <a:ln>
                <a:noFill/>
              </a:ln>
              <a:solidFill>
                <a:schemeClr val="bg1"/>
              </a:solidFill>
              <a:effectLst/>
              <a:uLnTx/>
              <a:uFillTx/>
              <a:latin typeface="Times New Roman" panose="02020603050405020304" charset="0"/>
              <a:cs typeface="Times New Roman" panose="02020603050405020304" charset="0"/>
              <a:sym typeface="+mn-ea"/>
            </a:endParaRPr>
          </a:p>
          <a:p>
            <a:pPr marL="0" marR="0" lvl="0" indent="0" algn="just" defTabSz="914400" rtl="0" eaLnBrk="1" fontAlgn="auto" latinLnBrk="0" hangingPunct="1">
              <a:lnSpc>
                <a:spcPct val="100000"/>
              </a:lnSpc>
              <a:spcBef>
                <a:spcPts val="0"/>
              </a:spcBef>
              <a:spcAft>
                <a:spcPts val="0"/>
              </a:spcAft>
              <a:buClrTx/>
              <a:buSzTx/>
              <a:buFontTx/>
              <a:buNone/>
              <a:defRPr/>
            </a:pPr>
            <a:r>
              <a:rPr lang="zh-CN" altLang="en-US" sz="1000" noProof="0">
                <a:ln>
                  <a:noFill/>
                </a:ln>
                <a:effectLst/>
                <a:uLnTx/>
                <a:uFillTx/>
                <a:latin typeface="Times New Roman" panose="02020603050405020304" charset="0"/>
                <a:cs typeface="Times New Roman" panose="02020603050405020304" charset="0"/>
                <a:sym typeface="+mn-ea"/>
              </a:rPr>
              <a:t>The code defines several machine learning classifiers, including Logistic Regression, K-Nearest Neighbors, Decision Trees, Random Forest, Support Vector Machines (SVM), Gradient Boosting, and LightGBM. It then evaluates the performance of these models using cross-validation and displays the mean accuracy of each model.</a:t>
            </a:r>
            <a:endParaRPr kumimoji="0" lang="zh-CN" altLang="en-US" sz="1000" b="0" i="0" u="none" strike="noStrike" kern="1200" cap="none" spc="0" normalizeH="0" baseline="0" noProof="0">
              <a:ln>
                <a:noFill/>
              </a:ln>
              <a:solidFill>
                <a:schemeClr val="lt1"/>
              </a:solidFill>
              <a:effectLst/>
              <a:uLnTx/>
              <a:uFillTx/>
              <a:latin typeface="Times New Roman" panose="02020603050405020304" charset="0"/>
              <a:ea typeface="+mn-ea"/>
              <a:cs typeface="Times New Roman" panose="02020603050405020304" charset="0"/>
            </a:endParaRPr>
          </a:p>
          <a:p>
            <a:pPr marL="0" marR="0" lvl="0" indent="0" algn="just" defTabSz="914400" rtl="0" eaLnBrk="1" fontAlgn="auto" latinLnBrk="0" hangingPunct="1">
              <a:lnSpc>
                <a:spcPct val="100000"/>
              </a:lnSpc>
              <a:spcBef>
                <a:spcPts val="0"/>
              </a:spcBef>
              <a:spcAft>
                <a:spcPts val="0"/>
              </a:spcAft>
              <a:buClrTx/>
              <a:buSzTx/>
              <a:buFontTx/>
              <a:buNone/>
              <a:defRPr/>
            </a:pPr>
            <a:endParaRPr kumimoji="0" lang="en-US" sz="1000" b="0" i="0" u="none" strike="noStrike" kern="1200" cap="none" spc="0" normalizeH="0" baseline="0" noProof="0">
              <a:ln>
                <a:noFill/>
              </a:ln>
              <a:solidFill>
                <a:prstClr val="white"/>
              </a:solidFill>
              <a:effectLst/>
              <a:uLnTx/>
              <a:uFillTx/>
              <a:latin typeface="Microsoft YaHei" panose="020B0503020204020204" pitchFamily="34" charset="-122"/>
              <a:ea typeface="Microsoft YaHei" panose="020B0503020204020204" pitchFamily="34" charset="-122"/>
              <a:cs typeface="+mn-cs"/>
            </a:endParaRPr>
          </a:p>
        </p:txBody>
      </p:sp>
      <p:sp>
        <p:nvSpPr>
          <p:cNvPr id="12" name="Rectangle 8"/>
          <p:cNvSpPr/>
          <p:nvPr/>
        </p:nvSpPr>
        <p:spPr>
          <a:xfrm>
            <a:off x="7073900" y="1543050"/>
            <a:ext cx="1884363" cy="1682750"/>
          </a:xfrm>
          <a:prstGeom prst="rect">
            <a:avLst/>
          </a:prstGeom>
          <a:solidFill>
            <a:schemeClr val="tx1">
              <a:lumMod val="75000"/>
              <a:lumOff val="2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icrosoft YaHei" panose="020B0503020204020204" pitchFamily="34" charset="-122"/>
              <a:ea typeface="Microsoft YaHei" panose="020B0503020204020204" pitchFamily="34" charset="-122"/>
              <a:cs typeface="+mn-cs"/>
            </a:endParaRPr>
          </a:p>
        </p:txBody>
      </p:sp>
      <p:sp>
        <p:nvSpPr>
          <p:cNvPr id="13" name="Rectangle 9"/>
          <p:cNvSpPr/>
          <p:nvPr/>
        </p:nvSpPr>
        <p:spPr>
          <a:xfrm>
            <a:off x="7073900" y="3225800"/>
            <a:ext cx="1884363" cy="1682750"/>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defRPr/>
            </a:pPr>
            <a:r>
              <a:rPr lang="zh-CN" altLang="en-US" sz="1200" b="1" noProof="0">
                <a:ln>
                  <a:noFill/>
                </a:ln>
                <a:solidFill>
                  <a:schemeClr val="bg1"/>
                </a:solidFill>
                <a:effectLst/>
                <a:uLnTx/>
                <a:uFillTx/>
                <a:latin typeface="Times New Roman" panose="02020603050405020304" charset="0"/>
                <a:cs typeface="Times New Roman" panose="02020603050405020304" charset="0"/>
                <a:sym typeface="+mn-ea"/>
              </a:rPr>
              <a:t>Feature Importance Visualization:</a:t>
            </a:r>
            <a:endParaRPr lang="zh-CN" altLang="en-US" sz="1200" b="1" noProof="0">
              <a:ln>
                <a:noFill/>
              </a:ln>
              <a:solidFill>
                <a:schemeClr val="bg1"/>
              </a:solidFill>
              <a:effectLst/>
              <a:uLnTx/>
              <a:uFillTx/>
              <a:latin typeface="Times New Roman" panose="02020603050405020304" charset="0"/>
              <a:cs typeface="Times New Roman" panose="02020603050405020304" charset="0"/>
              <a:sym typeface="+mn-ea"/>
            </a:endParaRPr>
          </a:p>
          <a:p>
            <a:pPr marL="0" marR="0" lvl="0" indent="0" algn="just" defTabSz="914400" rtl="0" eaLnBrk="1" fontAlgn="auto" latinLnBrk="0" hangingPunct="1">
              <a:lnSpc>
                <a:spcPct val="100000"/>
              </a:lnSpc>
              <a:spcBef>
                <a:spcPts val="0"/>
              </a:spcBef>
              <a:spcAft>
                <a:spcPts val="0"/>
              </a:spcAft>
              <a:buClrTx/>
              <a:buSzTx/>
              <a:buFontTx/>
              <a:buNone/>
              <a:defRPr/>
            </a:pPr>
            <a:endParaRPr lang="zh-CN" altLang="en-US" sz="1200" noProof="0">
              <a:ln>
                <a:noFill/>
              </a:ln>
              <a:solidFill>
                <a:schemeClr val="tx1"/>
              </a:solidFill>
              <a:effectLst/>
              <a:uLnTx/>
              <a:uFillTx/>
              <a:latin typeface="Times New Roman" panose="02020603050405020304" charset="0"/>
              <a:cs typeface="Times New Roman" panose="02020603050405020304" charset="0"/>
              <a:sym typeface="+mn-ea"/>
            </a:endParaRPr>
          </a:p>
          <a:p>
            <a:pPr marL="0" marR="0" lvl="0" indent="0" algn="just" defTabSz="914400" rtl="0" eaLnBrk="1" fontAlgn="auto" latinLnBrk="0" hangingPunct="1">
              <a:lnSpc>
                <a:spcPct val="100000"/>
              </a:lnSpc>
              <a:spcBef>
                <a:spcPts val="0"/>
              </a:spcBef>
              <a:spcAft>
                <a:spcPts val="0"/>
              </a:spcAft>
              <a:buClrTx/>
              <a:buSzTx/>
              <a:buFontTx/>
              <a:buNone/>
              <a:defRPr/>
            </a:pPr>
            <a:r>
              <a:rPr lang="zh-CN" altLang="en-US" sz="1200" noProof="0">
                <a:ln>
                  <a:noFill/>
                </a:ln>
                <a:effectLst/>
                <a:uLnTx/>
                <a:uFillTx/>
                <a:latin typeface="Times New Roman" panose="02020603050405020304" charset="0"/>
                <a:cs typeface="Times New Roman" panose="02020603050405020304" charset="0"/>
                <a:sym typeface="+mn-ea"/>
              </a:rPr>
              <a:t>For each tuned model, the code creates a bar plot to visualize the feature importance scores.</a:t>
            </a:r>
            <a:endParaRPr kumimoji="0" lang="en-US" sz="1200" b="0" i="0" u="none" strike="noStrike" kern="1200" cap="none" spc="0" normalizeH="0" baseline="0" noProof="0">
              <a:ln>
                <a:noFill/>
              </a:ln>
              <a:solidFill>
                <a:prstClr val="white"/>
              </a:solidFill>
              <a:effectLst/>
              <a:uLnTx/>
              <a:uFillTx/>
              <a:latin typeface="Microsoft YaHei" panose="020B0503020204020204" pitchFamily="34" charset="-122"/>
              <a:ea typeface="Microsoft YaHei" panose="020B0503020204020204" pitchFamily="34" charset="-122"/>
              <a:cs typeface="+mn-cs"/>
            </a:endParaRPr>
          </a:p>
        </p:txBody>
      </p:sp>
      <p:sp>
        <p:nvSpPr>
          <p:cNvPr id="14" name="Rectangle 10"/>
          <p:cNvSpPr/>
          <p:nvPr/>
        </p:nvSpPr>
        <p:spPr>
          <a:xfrm>
            <a:off x="8958580" y="1061085"/>
            <a:ext cx="2014855" cy="2160270"/>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defRPr/>
            </a:pPr>
            <a:r>
              <a:rPr lang="zh-CN" altLang="en-US" sz="1200" b="1" noProof="0">
                <a:ln>
                  <a:noFill/>
                </a:ln>
                <a:solidFill>
                  <a:schemeClr val="bg1"/>
                </a:solidFill>
                <a:effectLst/>
                <a:uLnTx/>
                <a:uFillTx/>
                <a:latin typeface="Times New Roman" panose="02020603050405020304" charset="0"/>
                <a:cs typeface="Times New Roman" panose="02020603050405020304" charset="0"/>
                <a:sym typeface="+mn-ea"/>
              </a:rPr>
              <a:t>Final Model Selection:</a:t>
            </a:r>
            <a:endParaRPr lang="zh-CN" altLang="en-US" sz="1200" b="1" noProof="0">
              <a:ln>
                <a:noFill/>
              </a:ln>
              <a:solidFill>
                <a:schemeClr val="bg1"/>
              </a:solidFill>
              <a:effectLst/>
              <a:uLnTx/>
              <a:uFillTx/>
              <a:latin typeface="Times New Roman" panose="02020603050405020304" charset="0"/>
              <a:cs typeface="Times New Roman" panose="02020603050405020304" charset="0"/>
              <a:sym typeface="+mn-ea"/>
            </a:endParaRPr>
          </a:p>
          <a:p>
            <a:pPr marL="0" marR="0" lvl="0" indent="0" algn="just" defTabSz="914400" rtl="0" eaLnBrk="1" fontAlgn="auto" latinLnBrk="0" hangingPunct="1">
              <a:lnSpc>
                <a:spcPct val="100000"/>
              </a:lnSpc>
              <a:spcBef>
                <a:spcPts val="0"/>
              </a:spcBef>
              <a:spcAft>
                <a:spcPts val="0"/>
              </a:spcAft>
              <a:buClrTx/>
              <a:buSzTx/>
              <a:buFontTx/>
              <a:buNone/>
              <a:defRPr/>
            </a:pPr>
            <a:endParaRPr lang="zh-CN" altLang="en-US" sz="1200" b="1" noProof="0">
              <a:ln>
                <a:noFill/>
              </a:ln>
              <a:solidFill>
                <a:schemeClr val="bg1"/>
              </a:solidFill>
              <a:effectLst/>
              <a:uLnTx/>
              <a:uFillTx/>
              <a:latin typeface="Times New Roman" panose="02020603050405020304" charset="0"/>
              <a:cs typeface="Times New Roman" panose="02020603050405020304" charset="0"/>
              <a:sym typeface="+mn-ea"/>
            </a:endParaRPr>
          </a:p>
          <a:p>
            <a:pPr marL="0" marR="0" lvl="0" indent="0" algn="just" defTabSz="914400" rtl="0" eaLnBrk="1" fontAlgn="auto" latinLnBrk="0" hangingPunct="1">
              <a:lnSpc>
                <a:spcPct val="100000"/>
              </a:lnSpc>
              <a:spcBef>
                <a:spcPts val="0"/>
              </a:spcBef>
              <a:spcAft>
                <a:spcPts val="0"/>
              </a:spcAft>
              <a:buClrTx/>
              <a:buSzTx/>
              <a:buFontTx/>
              <a:buNone/>
              <a:defRPr/>
            </a:pPr>
            <a:r>
              <a:rPr lang="zh-CN" altLang="en-US" sz="1200" noProof="0">
                <a:ln>
                  <a:noFill/>
                </a:ln>
                <a:effectLst/>
                <a:uLnTx/>
                <a:uFillTx/>
                <a:latin typeface="Times New Roman" panose="02020603050405020304" charset="0"/>
                <a:cs typeface="Times New Roman" panose="02020603050405020304" charset="0"/>
                <a:sym typeface="+mn-ea"/>
              </a:rPr>
              <a:t>Based on the results of hyperparameter tuning, the code selects the best-performing configurations for the Random Forest, Gradient Boosting, and LightGBM models.</a:t>
            </a:r>
            <a:endParaRPr kumimoji="0" lang="en-US" sz="1200" b="0" i="0" u="none" strike="noStrike" kern="1200" cap="none" spc="0" normalizeH="0" baseline="0" noProof="0">
              <a:ln>
                <a:noFill/>
              </a:ln>
              <a:solidFill>
                <a:srgbClr val="00AFF0"/>
              </a:solidFill>
              <a:effectLst/>
              <a:uLnTx/>
              <a:uFillTx/>
              <a:latin typeface="Microsoft YaHei" panose="020B0503020204020204" pitchFamily="34" charset="-122"/>
              <a:ea typeface="Microsoft YaHei" panose="020B0503020204020204" pitchFamily="34" charset="-122"/>
              <a:cs typeface="+mn-cs"/>
            </a:endParaRPr>
          </a:p>
        </p:txBody>
      </p:sp>
      <p:sp>
        <p:nvSpPr>
          <p:cNvPr id="15" name="Rectangle 11"/>
          <p:cNvSpPr/>
          <p:nvPr/>
        </p:nvSpPr>
        <p:spPr>
          <a:xfrm>
            <a:off x="8958580" y="3218180"/>
            <a:ext cx="2014855" cy="2473960"/>
          </a:xfrm>
          <a:prstGeom prst="rect">
            <a:avLst/>
          </a:prstGeom>
          <a:solidFill>
            <a:schemeClr val="tx1">
              <a:lumMod val="75000"/>
              <a:lumOff val="2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defRPr/>
            </a:pPr>
            <a:r>
              <a:rPr lang="zh-CN" altLang="en-US" sz="1200" b="1" noProof="0">
                <a:ln>
                  <a:noFill/>
                </a:ln>
                <a:solidFill>
                  <a:schemeClr val="bg1"/>
                </a:solidFill>
                <a:effectLst/>
                <a:uLnTx/>
                <a:uFillTx/>
                <a:latin typeface="Times New Roman" panose="02020603050405020304" charset="0"/>
                <a:cs typeface="Times New Roman" panose="02020603050405020304" charset="0"/>
                <a:sym typeface="+mn-ea"/>
              </a:rPr>
              <a:t>Model Comparison Visualization:</a:t>
            </a:r>
            <a:endParaRPr lang="zh-CN" altLang="en-US" sz="1200" b="1" noProof="0">
              <a:ln>
                <a:noFill/>
              </a:ln>
              <a:solidFill>
                <a:schemeClr val="bg1"/>
              </a:solidFill>
              <a:effectLst/>
              <a:uLnTx/>
              <a:uFillTx/>
              <a:latin typeface="Times New Roman" panose="02020603050405020304" charset="0"/>
              <a:cs typeface="Times New Roman" panose="02020603050405020304" charset="0"/>
              <a:sym typeface="+mn-ea"/>
            </a:endParaRPr>
          </a:p>
          <a:p>
            <a:pPr marL="0" marR="0" lvl="0" indent="0" algn="just" defTabSz="914400" rtl="0" eaLnBrk="1" fontAlgn="auto" latinLnBrk="0" hangingPunct="1">
              <a:lnSpc>
                <a:spcPct val="100000"/>
              </a:lnSpc>
              <a:spcBef>
                <a:spcPts val="0"/>
              </a:spcBef>
              <a:spcAft>
                <a:spcPts val="0"/>
              </a:spcAft>
              <a:buClrTx/>
              <a:buSzTx/>
              <a:buFontTx/>
              <a:buNone/>
              <a:defRPr/>
            </a:pPr>
            <a:endParaRPr lang="zh-CN" altLang="en-US" sz="1200" noProof="0">
              <a:ln>
                <a:noFill/>
              </a:ln>
              <a:solidFill>
                <a:schemeClr val="bg1"/>
              </a:solidFill>
              <a:effectLst/>
              <a:uLnTx/>
              <a:uFillTx/>
              <a:latin typeface="Times New Roman" panose="02020603050405020304" charset="0"/>
              <a:cs typeface="Times New Roman" panose="02020603050405020304" charset="0"/>
              <a:sym typeface="+mn-ea"/>
            </a:endParaRPr>
          </a:p>
          <a:p>
            <a:pPr marL="0" marR="0" lvl="0" indent="0" algn="just" defTabSz="914400" rtl="0" eaLnBrk="1" fontAlgn="auto" latinLnBrk="0" hangingPunct="1">
              <a:lnSpc>
                <a:spcPct val="100000"/>
              </a:lnSpc>
              <a:spcBef>
                <a:spcPts val="0"/>
              </a:spcBef>
              <a:spcAft>
                <a:spcPts val="0"/>
              </a:spcAft>
              <a:buClrTx/>
              <a:buSzTx/>
              <a:buFontTx/>
              <a:buNone/>
              <a:defRPr/>
            </a:pPr>
            <a:r>
              <a:rPr lang="zh-CN" altLang="en-US" sz="1200" noProof="0">
                <a:ln>
                  <a:noFill/>
                </a:ln>
                <a:solidFill>
                  <a:schemeClr val="bg1"/>
                </a:solidFill>
                <a:effectLst/>
                <a:uLnTx/>
                <a:uFillTx/>
                <a:latin typeface="Times New Roman" panose="02020603050405020304" charset="0"/>
                <a:cs typeface="Times New Roman" panose="02020603050405020304" charset="0"/>
                <a:sym typeface="+mn-ea"/>
              </a:rPr>
              <a:t>The code performs another round of cross-validation on the selected models and visualizes their performance using boxplots for accuracy comparison.</a:t>
            </a:r>
            <a:endParaRPr kumimoji="0" lang="zh-CN" altLang="en-US" sz="1200" b="0" i="0" u="none" strike="noStrike" kern="1200" cap="none" spc="0" normalizeH="0" baseline="0" noProof="0">
              <a:ln>
                <a:noFill/>
              </a:ln>
              <a:solidFill>
                <a:schemeClr val="bg1"/>
              </a:solidFill>
              <a:effectLst/>
              <a:uLnTx/>
              <a:uFillTx/>
              <a:latin typeface="Times New Roman" panose="02020603050405020304" charset="0"/>
              <a:ea typeface="Microsoft YaHei" panose="020B0503020204020204" pitchFamily="34" charset="-122"/>
              <a:cs typeface="Times New Roman" panose="02020603050405020304" charset="0"/>
              <a:sym typeface="+mn-ea"/>
            </a:endParaRPr>
          </a:p>
        </p:txBody>
      </p:sp>
      <p:sp>
        <p:nvSpPr>
          <p:cNvPr id="20495" name="Text Box 10"/>
          <p:cNvSpPr txBox="1"/>
          <p:nvPr/>
        </p:nvSpPr>
        <p:spPr>
          <a:xfrm>
            <a:off x="5302250" y="3336925"/>
            <a:ext cx="1658938" cy="291465"/>
          </a:xfrm>
          <a:prstGeom prst="rect">
            <a:avLst/>
          </a:prstGeom>
          <a:noFill/>
          <a:ln w="9525">
            <a:noFill/>
          </a:ln>
        </p:spPr>
        <p:txBody>
          <a:bodyPr lIns="45720" tIns="22860" rIns="45720" bIns="22860" anchor="t" anchorCtr="0">
            <a:spAutoFit/>
          </a:bodyPr>
          <a:p>
            <a:pPr algn="just" defTabSz="1087755"/>
            <a:endParaRPr lang="en-US" altLang="zh-CN" sz="1600" dirty="0">
              <a:solidFill>
                <a:srgbClr val="FFFFFF"/>
              </a:solidFill>
              <a:latin typeface="Microsoft YaHei" panose="020B0503020204020204" pitchFamily="34" charset="-122"/>
              <a:ea typeface="Microsoft YaHei" panose="020B0503020204020204" pitchFamily="34" charset="-122"/>
            </a:endParaRPr>
          </a:p>
        </p:txBody>
      </p:sp>
      <p:sp>
        <p:nvSpPr>
          <p:cNvPr id="20496" name="Text Box 10"/>
          <p:cNvSpPr txBox="1"/>
          <p:nvPr/>
        </p:nvSpPr>
        <p:spPr>
          <a:xfrm>
            <a:off x="9070658" y="3218180"/>
            <a:ext cx="1658937" cy="537845"/>
          </a:xfrm>
          <a:prstGeom prst="rect">
            <a:avLst/>
          </a:prstGeom>
          <a:noFill/>
          <a:ln w="9525">
            <a:noFill/>
          </a:ln>
        </p:spPr>
        <p:txBody>
          <a:bodyPr lIns="45720" tIns="22860" rIns="45720" bIns="22860" anchor="t" anchorCtr="0">
            <a:spAutoFit/>
          </a:bodyPr>
          <a:p>
            <a:pPr defTabSz="1087755"/>
            <a:endParaRPr lang="zh-CN" altLang="zh-CN" sz="1600" dirty="0">
              <a:solidFill>
                <a:srgbClr val="FFFFFF"/>
              </a:solidFill>
              <a:latin typeface="Microsoft YaHei" panose="020B0503020204020204" pitchFamily="34" charset="-122"/>
              <a:ea typeface="Microsoft YaHei" panose="020B0503020204020204" pitchFamily="34" charset="-122"/>
            </a:endParaRPr>
          </a:p>
          <a:p>
            <a:pPr defTabSz="1087755"/>
            <a:endParaRPr lang="zh-CN" altLang="zh-CN" sz="1600" dirty="0">
              <a:solidFill>
                <a:srgbClr val="FFFFFF"/>
              </a:solidFill>
              <a:latin typeface="Microsoft YaHei" panose="020B0503020204020204" pitchFamily="34" charset="-122"/>
              <a:ea typeface="Microsoft YaHei" panose="020B0503020204020204" pitchFamily="34" charset="-122"/>
            </a:endParaRPr>
          </a:p>
        </p:txBody>
      </p:sp>
      <p:sp>
        <p:nvSpPr>
          <p:cNvPr id="20497" name="Text Box 10"/>
          <p:cNvSpPr txBox="1"/>
          <p:nvPr/>
        </p:nvSpPr>
        <p:spPr>
          <a:xfrm>
            <a:off x="3346450" y="1543050"/>
            <a:ext cx="1862455" cy="1494155"/>
          </a:xfrm>
          <a:prstGeom prst="rect">
            <a:avLst/>
          </a:prstGeom>
          <a:noFill/>
          <a:ln w="9525">
            <a:noFill/>
          </a:ln>
        </p:spPr>
        <p:txBody>
          <a:bodyPr lIns="45720" tIns="22860" rIns="45720" bIns="22860" anchor="t" anchorCtr="0">
            <a:noAutofit/>
          </a:bodyPr>
          <a:p>
            <a:pPr algn="just" defTabSz="1087755"/>
            <a:r>
              <a:rPr lang="zh-CN" altLang="en-US" sz="1000" b="1" noProof="0">
                <a:ln>
                  <a:noFill/>
                </a:ln>
                <a:solidFill>
                  <a:schemeClr val="bg1"/>
                </a:solidFill>
                <a:effectLst/>
                <a:uLnTx/>
                <a:uFillTx/>
                <a:latin typeface="Times New Roman" panose="02020603050405020304" charset="0"/>
                <a:ea typeface="+mn-ea"/>
                <a:cs typeface="Times New Roman" panose="02020603050405020304" charset="0"/>
                <a:sym typeface="+mn-ea"/>
              </a:rPr>
              <a:t>Data Preprocessing</a:t>
            </a:r>
            <a:r>
              <a:rPr lang="en-IN" altLang="zh-CN" sz="1000" b="1" noProof="0">
                <a:ln>
                  <a:noFill/>
                </a:ln>
                <a:solidFill>
                  <a:schemeClr val="bg1"/>
                </a:solidFill>
                <a:effectLst/>
                <a:uLnTx/>
                <a:uFillTx/>
                <a:latin typeface="Times New Roman" panose="02020603050405020304" charset="0"/>
                <a:ea typeface="+mn-ea"/>
                <a:cs typeface="Times New Roman" panose="02020603050405020304" charset="0"/>
                <a:sym typeface="+mn-ea"/>
              </a:rPr>
              <a:t>:</a:t>
            </a:r>
            <a:endParaRPr lang="en-IN" altLang="zh-CN" sz="1000" b="1" noProof="0">
              <a:ln>
                <a:noFill/>
              </a:ln>
              <a:solidFill>
                <a:schemeClr val="bg1"/>
              </a:solidFill>
              <a:effectLst/>
              <a:uLnTx/>
              <a:uFillTx/>
              <a:latin typeface="Times New Roman" panose="02020603050405020304" charset="0"/>
              <a:ea typeface="+mn-ea"/>
              <a:cs typeface="Times New Roman" panose="02020603050405020304" charset="0"/>
              <a:sym typeface="+mn-ea"/>
            </a:endParaRPr>
          </a:p>
          <a:p>
            <a:pPr algn="just" defTabSz="1087755"/>
            <a:endParaRPr lang="zh-CN" altLang="en-US" sz="1000" b="1" noProof="0">
              <a:ln>
                <a:noFill/>
              </a:ln>
              <a:solidFill>
                <a:schemeClr val="bg1"/>
              </a:solidFill>
              <a:effectLst/>
              <a:uLnTx/>
              <a:uFillTx/>
              <a:latin typeface="Times New Roman" panose="02020603050405020304" charset="0"/>
              <a:ea typeface="+mn-ea"/>
              <a:cs typeface="Times New Roman" panose="02020603050405020304" charset="0"/>
              <a:sym typeface="+mn-ea"/>
            </a:endParaRPr>
          </a:p>
          <a:p>
            <a:pPr algn="just" defTabSz="1087755"/>
            <a:r>
              <a:rPr lang="zh-CN" altLang="en-US" sz="1000" noProof="0">
                <a:ln>
                  <a:noFill/>
                </a:ln>
                <a:solidFill>
                  <a:schemeClr val="lt1"/>
                </a:solidFill>
                <a:effectLst/>
                <a:uLnTx/>
                <a:uFillTx/>
                <a:latin typeface="Times New Roman" panose="02020603050405020304" charset="0"/>
                <a:ea typeface="+mn-ea"/>
                <a:cs typeface="Times New Roman" panose="02020603050405020304" charset="0"/>
                <a:sym typeface="+mn-ea"/>
              </a:rPr>
              <a:t>The code preprocesses the data by replacing zero values in certain columns with NaN, imputes missing values using median values based on the target variable ('Outcome'), and applies transformations to certain features like 'Insulin' and 'BMI'.</a:t>
            </a:r>
            <a:endParaRPr kumimoji="0" lang="zh-CN" altLang="en-US" sz="1000" b="0" i="0" u="none" strike="noStrike" kern="1200" cap="none" spc="0" normalizeH="0" baseline="0" noProof="0">
              <a:ln>
                <a:noFill/>
              </a:ln>
              <a:solidFill>
                <a:schemeClr val="lt1"/>
              </a:solidFill>
              <a:effectLst/>
              <a:uLnTx/>
              <a:uFillTx/>
              <a:latin typeface="Times New Roman" panose="02020603050405020304" charset="0"/>
              <a:ea typeface="+mn-ea"/>
              <a:cs typeface="Times New Roman" panose="02020603050405020304" charset="0"/>
            </a:endParaRPr>
          </a:p>
          <a:p>
            <a:pPr algn="just" defTabSz="1087755"/>
            <a:endParaRPr lang="zh-CN" altLang="zh-CN" sz="1000" dirty="0">
              <a:solidFill>
                <a:srgbClr val="FFFFFF"/>
              </a:solidFill>
              <a:latin typeface="Microsoft YaHei" panose="020B0503020204020204" pitchFamily="34" charset="-122"/>
              <a:ea typeface="Microsoft YaHei" panose="020B0503020204020204" pitchFamily="34" charset="-122"/>
            </a:endParaRPr>
          </a:p>
        </p:txBody>
      </p:sp>
      <p:sp>
        <p:nvSpPr>
          <p:cNvPr id="20498" name="Text Box 10"/>
          <p:cNvSpPr txBox="1"/>
          <p:nvPr/>
        </p:nvSpPr>
        <p:spPr>
          <a:xfrm>
            <a:off x="7186930" y="1603375"/>
            <a:ext cx="1658620" cy="1527810"/>
          </a:xfrm>
          <a:prstGeom prst="rect">
            <a:avLst/>
          </a:prstGeom>
          <a:noFill/>
          <a:ln w="9525">
            <a:noFill/>
          </a:ln>
        </p:spPr>
        <p:txBody>
          <a:bodyPr lIns="45720" tIns="22860" rIns="45720" bIns="22860" anchor="t" anchorCtr="0">
            <a:noAutofit/>
          </a:bodyPr>
          <a:p>
            <a:pPr algn="just" defTabSz="1087755"/>
            <a:r>
              <a:rPr lang="zh-CN" altLang="en-US" sz="1000" b="1" noProof="0">
                <a:ln>
                  <a:noFill/>
                </a:ln>
                <a:solidFill>
                  <a:schemeClr val="bg1"/>
                </a:solidFill>
                <a:effectLst/>
                <a:uLnTx/>
                <a:uFillTx/>
                <a:latin typeface="Times New Roman" panose="02020603050405020304" charset="0"/>
                <a:ea typeface="+mn-ea"/>
                <a:cs typeface="Times New Roman" panose="02020603050405020304" charset="0"/>
                <a:sym typeface="+mn-ea"/>
              </a:rPr>
              <a:t>Hyperparameter Tuning:</a:t>
            </a:r>
            <a:endParaRPr lang="zh-CN" altLang="en-US" sz="1000" b="1" noProof="0">
              <a:ln>
                <a:noFill/>
              </a:ln>
              <a:solidFill>
                <a:schemeClr val="bg1"/>
              </a:solidFill>
              <a:effectLst/>
              <a:uLnTx/>
              <a:uFillTx/>
              <a:latin typeface="Times New Roman" panose="02020603050405020304" charset="0"/>
              <a:ea typeface="+mn-ea"/>
              <a:cs typeface="Times New Roman" panose="02020603050405020304" charset="0"/>
              <a:sym typeface="+mn-ea"/>
            </a:endParaRPr>
          </a:p>
          <a:p>
            <a:pPr algn="just" defTabSz="1087755"/>
            <a:endParaRPr lang="zh-CN" altLang="en-US" sz="1000" noProof="0">
              <a:ln>
                <a:noFill/>
              </a:ln>
              <a:solidFill>
                <a:schemeClr val="lt1"/>
              </a:solidFill>
              <a:effectLst/>
              <a:uLnTx/>
              <a:uFillTx/>
              <a:latin typeface="Times New Roman" panose="02020603050405020304" charset="0"/>
              <a:ea typeface="+mn-ea"/>
              <a:cs typeface="Times New Roman" panose="02020603050405020304" charset="0"/>
              <a:sym typeface="+mn-ea"/>
            </a:endParaRPr>
          </a:p>
          <a:p>
            <a:pPr algn="just" defTabSz="1087755"/>
            <a:r>
              <a:rPr lang="zh-CN" altLang="en-US" sz="1000" noProof="0">
                <a:ln>
                  <a:noFill/>
                </a:ln>
                <a:solidFill>
                  <a:schemeClr val="lt1"/>
                </a:solidFill>
                <a:effectLst/>
                <a:uLnTx/>
                <a:uFillTx/>
                <a:latin typeface="Times New Roman" panose="02020603050405020304" charset="0"/>
                <a:ea typeface="+mn-ea"/>
                <a:cs typeface="Times New Roman" panose="02020603050405020304" charset="0"/>
                <a:sym typeface="+mn-ea"/>
              </a:rPr>
              <a:t>The code performs hyperparameter tuning using GridSearchCV on the Random Forest, Gradient Boosting, and LightGBM models to find the best set of hyperparameters for each model.</a:t>
            </a:r>
            <a:endParaRPr kumimoji="0" lang="zh-CN" altLang="en-US" sz="1000" b="0" i="0" u="none" strike="noStrike" kern="1200" cap="none" spc="0" normalizeH="0" baseline="0" noProof="0">
              <a:ln>
                <a:noFill/>
              </a:ln>
              <a:solidFill>
                <a:schemeClr val="lt1"/>
              </a:solidFill>
              <a:effectLst/>
              <a:uLnTx/>
              <a:uFillTx/>
              <a:latin typeface="Times New Roman" panose="02020603050405020304" charset="0"/>
              <a:ea typeface="+mn-ea"/>
              <a:cs typeface="Times New Roman" panose="02020603050405020304" charset="0"/>
            </a:endParaRPr>
          </a:p>
          <a:p>
            <a:pPr algn="just" defTabSz="1087755"/>
            <a:endParaRPr lang="en-US" altLang="zh-CN" sz="1000" dirty="0">
              <a:solidFill>
                <a:srgbClr val="FFFFFF"/>
              </a:solidFill>
              <a:latin typeface="Microsoft YaHei" panose="020B0503020204020204" pitchFamily="34" charset="-122"/>
              <a:ea typeface="Microsoft YaHei" panose="020B0503020204020204" pitchFamily="34" charset="-122"/>
            </a:endParaRPr>
          </a:p>
        </p:txBody>
      </p:sp>
      <p:sp>
        <p:nvSpPr>
          <p:cNvPr id="2" name="Text Box 1"/>
          <p:cNvSpPr txBox="1"/>
          <p:nvPr/>
        </p:nvSpPr>
        <p:spPr>
          <a:xfrm>
            <a:off x="1329055" y="1359535"/>
            <a:ext cx="1965960" cy="1677670"/>
          </a:xfrm>
          <a:prstGeom prst="rect">
            <a:avLst/>
          </a:prstGeom>
          <a:noFill/>
        </p:spPr>
        <p:txBody>
          <a:bodyPr wrap="square" rtlCol="0" anchor="t">
            <a:noAutofit/>
          </a:bodyPr>
          <a:p>
            <a:pPr marL="0" marR="0" lvl="0" indent="0" algn="just" defTabSz="914400" rtl="0" eaLnBrk="1" fontAlgn="auto" latinLnBrk="0" hangingPunct="1">
              <a:lnSpc>
                <a:spcPct val="100000"/>
              </a:lnSpc>
              <a:spcBef>
                <a:spcPts val="0"/>
              </a:spcBef>
              <a:spcAft>
                <a:spcPts val="0"/>
              </a:spcAft>
              <a:buClrTx/>
              <a:buSzTx/>
              <a:buFontTx/>
              <a:buNone/>
              <a:defRPr/>
            </a:pPr>
            <a:r>
              <a:rPr lang="zh-CN" altLang="en-US" sz="1200" b="1" noProof="0">
                <a:ln>
                  <a:noFill/>
                </a:ln>
                <a:solidFill>
                  <a:schemeClr val="bg1"/>
                </a:solidFill>
                <a:effectLst/>
                <a:uLnTx/>
                <a:uFillTx/>
                <a:latin typeface="Times New Roman" panose="02020603050405020304" charset="0"/>
                <a:ea typeface="+mn-ea"/>
                <a:cs typeface="Times New Roman" panose="02020603050405020304" charset="0"/>
                <a:sym typeface="+mn-ea"/>
              </a:rPr>
              <a:t>Importing Libraries:</a:t>
            </a:r>
            <a:endParaRPr lang="zh-CN" altLang="en-US" sz="1200" b="1" noProof="0">
              <a:ln>
                <a:noFill/>
              </a:ln>
              <a:solidFill>
                <a:schemeClr val="bg1"/>
              </a:solidFill>
              <a:effectLst/>
              <a:uLnTx/>
              <a:uFillTx/>
              <a:latin typeface="Times New Roman" panose="02020603050405020304" charset="0"/>
              <a:ea typeface="+mn-ea"/>
              <a:cs typeface="Times New Roman" panose="02020603050405020304" charset="0"/>
              <a:sym typeface="+mn-ea"/>
            </a:endParaRPr>
          </a:p>
          <a:p>
            <a:pPr marL="0" marR="0" lvl="0" indent="0" algn="just" defTabSz="914400" rtl="0" eaLnBrk="1" fontAlgn="auto" latinLnBrk="0" hangingPunct="1">
              <a:lnSpc>
                <a:spcPct val="100000"/>
              </a:lnSpc>
              <a:spcBef>
                <a:spcPts val="0"/>
              </a:spcBef>
              <a:spcAft>
                <a:spcPts val="0"/>
              </a:spcAft>
              <a:buClrTx/>
              <a:buSzTx/>
              <a:buFontTx/>
              <a:buNone/>
              <a:defRPr/>
            </a:pPr>
            <a:endParaRPr lang="zh-CN" altLang="en-US" sz="1200" b="1" noProof="0">
              <a:ln>
                <a:noFill/>
              </a:ln>
              <a:solidFill>
                <a:schemeClr val="bg1"/>
              </a:solidFill>
              <a:effectLst/>
              <a:uLnTx/>
              <a:uFillTx/>
              <a:latin typeface="Times New Roman" panose="02020603050405020304" charset="0"/>
              <a:ea typeface="+mn-ea"/>
              <a:cs typeface="Times New Roman" panose="02020603050405020304" charset="0"/>
              <a:sym typeface="+mn-ea"/>
            </a:endParaRPr>
          </a:p>
          <a:p>
            <a:pPr marL="0" marR="0" lvl="0" indent="0" algn="just" defTabSz="914400" rtl="0" eaLnBrk="1" fontAlgn="auto" latinLnBrk="0" hangingPunct="1">
              <a:lnSpc>
                <a:spcPct val="100000"/>
              </a:lnSpc>
              <a:spcBef>
                <a:spcPts val="0"/>
              </a:spcBef>
              <a:spcAft>
                <a:spcPts val="0"/>
              </a:spcAft>
              <a:buClrTx/>
              <a:buSzTx/>
              <a:buFontTx/>
              <a:buNone/>
              <a:defRPr/>
            </a:pPr>
            <a:r>
              <a:rPr lang="zh-CN" altLang="en-US" sz="1200" noProof="0">
                <a:ln>
                  <a:noFill/>
                </a:ln>
                <a:solidFill>
                  <a:schemeClr val="lt1"/>
                </a:solidFill>
                <a:effectLst/>
                <a:uLnTx/>
                <a:uFillTx/>
                <a:latin typeface="Times New Roman" panose="02020603050405020304" charset="0"/>
                <a:ea typeface="+mn-ea"/>
                <a:cs typeface="Times New Roman" panose="02020603050405020304" charset="0"/>
                <a:sym typeface="+mn-ea"/>
              </a:rPr>
              <a:t>The code starts by importing necessary libraries for data manipulation, visualization, preprocessing, and machine learning model building.</a:t>
            </a:r>
            <a:endParaRPr lang="zh-CN" altLang="en-US" sz="1200" noProof="0">
              <a:ln>
                <a:noFill/>
              </a:ln>
              <a:solidFill>
                <a:schemeClr val="lt1"/>
              </a:solidFill>
              <a:effectLst/>
              <a:uLnTx/>
              <a:uFillTx/>
              <a:latin typeface="Times New Roman" panose="02020603050405020304" charset="0"/>
              <a:ea typeface="+mn-ea"/>
              <a:cs typeface="Times New Roman" panose="02020603050405020304" charset="0"/>
              <a:sym typeface="+mn-ea"/>
            </a:endParaRPr>
          </a:p>
        </p:txBody>
      </p:sp>
      <p:sp>
        <p:nvSpPr>
          <p:cNvPr id="3" name="Text Box 2"/>
          <p:cNvSpPr txBox="1"/>
          <p:nvPr/>
        </p:nvSpPr>
        <p:spPr>
          <a:xfrm>
            <a:off x="3277870" y="3225800"/>
            <a:ext cx="1867535" cy="1355725"/>
          </a:xfrm>
          <a:prstGeom prst="rect">
            <a:avLst/>
          </a:prstGeom>
          <a:noFill/>
        </p:spPr>
        <p:txBody>
          <a:bodyPr wrap="square" rtlCol="0" anchor="t">
            <a:noAutofit/>
          </a:bodyPr>
          <a:p>
            <a:pPr marL="0" marR="0" lvl="0" indent="0" algn="just" defTabSz="914400" rtl="0" eaLnBrk="1" fontAlgn="auto" latinLnBrk="0" hangingPunct="1">
              <a:lnSpc>
                <a:spcPct val="100000"/>
              </a:lnSpc>
              <a:spcBef>
                <a:spcPts val="0"/>
              </a:spcBef>
              <a:spcAft>
                <a:spcPts val="0"/>
              </a:spcAft>
              <a:buClrTx/>
              <a:buSzTx/>
              <a:buFontTx/>
              <a:buNone/>
              <a:defRPr/>
            </a:pPr>
            <a:r>
              <a:rPr lang="zh-CN" altLang="en-US" sz="1200" b="1" noProof="0">
                <a:ln>
                  <a:noFill/>
                </a:ln>
                <a:solidFill>
                  <a:schemeClr val="bg1"/>
                </a:solidFill>
                <a:effectLst/>
                <a:uLnTx/>
                <a:uFillTx/>
                <a:latin typeface="Times New Roman" panose="02020603050405020304" charset="0"/>
                <a:ea typeface="+mn-ea"/>
                <a:cs typeface="Times New Roman" panose="02020603050405020304" charset="0"/>
                <a:sym typeface="+mn-ea"/>
              </a:rPr>
              <a:t>Feature Engineering:</a:t>
            </a:r>
            <a:endParaRPr lang="zh-CN" altLang="en-US" sz="1200" b="1" noProof="0">
              <a:ln>
                <a:noFill/>
              </a:ln>
              <a:solidFill>
                <a:schemeClr val="bg1"/>
              </a:solidFill>
              <a:effectLst/>
              <a:uLnTx/>
              <a:uFillTx/>
              <a:latin typeface="Times New Roman" panose="02020603050405020304" charset="0"/>
              <a:ea typeface="+mn-ea"/>
              <a:cs typeface="Times New Roman" panose="02020603050405020304" charset="0"/>
              <a:sym typeface="+mn-ea"/>
            </a:endParaRPr>
          </a:p>
          <a:p>
            <a:pPr marL="0" marR="0" lvl="0" indent="0" algn="just" defTabSz="914400" rtl="0" eaLnBrk="1" fontAlgn="auto" latinLnBrk="0" hangingPunct="1">
              <a:lnSpc>
                <a:spcPct val="100000"/>
              </a:lnSpc>
              <a:spcBef>
                <a:spcPts val="0"/>
              </a:spcBef>
              <a:spcAft>
                <a:spcPts val="0"/>
              </a:spcAft>
              <a:buClrTx/>
              <a:buSzTx/>
              <a:buFontTx/>
              <a:buNone/>
              <a:defRPr/>
            </a:pPr>
            <a:endParaRPr lang="zh-CN" altLang="en-US" sz="1200" noProof="0">
              <a:ln>
                <a:noFill/>
              </a:ln>
              <a:effectLst/>
              <a:uLnTx/>
              <a:uFillTx/>
              <a:latin typeface="Times New Roman" panose="02020603050405020304" charset="0"/>
              <a:ea typeface="+mn-ea"/>
              <a:cs typeface="Times New Roman" panose="02020603050405020304" charset="0"/>
              <a:sym typeface="+mn-ea"/>
            </a:endParaRPr>
          </a:p>
          <a:p>
            <a:pPr marL="0" marR="0" lvl="0" indent="0" algn="just" defTabSz="914400" rtl="0" eaLnBrk="1" fontAlgn="auto" latinLnBrk="0" hangingPunct="1">
              <a:lnSpc>
                <a:spcPct val="100000"/>
              </a:lnSpc>
              <a:spcBef>
                <a:spcPts val="0"/>
              </a:spcBef>
              <a:spcAft>
                <a:spcPts val="0"/>
              </a:spcAft>
              <a:buClrTx/>
              <a:buSzTx/>
              <a:buFontTx/>
              <a:buNone/>
              <a:defRPr/>
            </a:pPr>
            <a:r>
              <a:rPr lang="zh-CN" altLang="en-US" sz="1200" noProof="0">
                <a:ln>
                  <a:noFill/>
                </a:ln>
                <a:solidFill>
                  <a:schemeClr val="lt1"/>
                </a:solidFill>
                <a:effectLst/>
                <a:uLnTx/>
                <a:uFillTx/>
                <a:latin typeface="Times New Roman" panose="02020603050405020304" charset="0"/>
                <a:ea typeface="+mn-ea"/>
                <a:cs typeface="Times New Roman" panose="02020603050405020304" charset="0"/>
                <a:sym typeface="+mn-ea"/>
              </a:rPr>
              <a:t>The code creates new categorical features like 'NewBMI', 'NewInsulinScore', and 'NewGlucose' based on the values of existing features.</a:t>
            </a:r>
            <a:endParaRPr lang="zh-CN" altLang="en-US" sz="1200" noProof="0">
              <a:ln>
                <a:noFill/>
              </a:ln>
              <a:solidFill>
                <a:schemeClr val="lt1"/>
              </a:solidFill>
              <a:effectLst/>
              <a:uLnTx/>
              <a:uFillTx/>
              <a:latin typeface="Times New Roman" panose="02020603050405020304" charset="0"/>
              <a:ea typeface="+mn-ea"/>
              <a:cs typeface="Times New Roman" panose="02020603050405020304" charset="0"/>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文本框 3"/>
          <p:cNvSpPr txBox="1"/>
          <p:nvPr/>
        </p:nvSpPr>
        <p:spPr>
          <a:xfrm>
            <a:off x="228600" y="190500"/>
            <a:ext cx="2654300" cy="460375"/>
          </a:xfrm>
          <a:prstGeom prst="rect">
            <a:avLst/>
          </a:prstGeom>
          <a:noFill/>
          <a:ln w="9525">
            <a:noFill/>
          </a:ln>
        </p:spPr>
        <p:txBody>
          <a:bodyPr anchor="t" anchorCtr="0">
            <a:spAutoFit/>
          </a:bodyPr>
          <a:p>
            <a:r>
              <a:rPr lang="en-IN" altLang="zh-CN" sz="2400" b="1" dirty="0">
                <a:latin typeface="Microsoft YaHei" panose="020B0503020204020204" pitchFamily="34" charset="-122"/>
                <a:ea typeface="Microsoft YaHei" panose="020B0503020204020204" pitchFamily="34" charset="-122"/>
              </a:rPr>
              <a:t>CONCLUSION </a:t>
            </a:r>
            <a:endParaRPr lang="en-IN" altLang="zh-CN" sz="2400" b="1" dirty="0">
              <a:latin typeface="Microsoft YaHei" panose="020B0503020204020204" pitchFamily="34" charset="-122"/>
              <a:ea typeface="Microsoft YaHei" panose="020B0503020204020204" pitchFamily="34" charset="-122"/>
            </a:endParaRPr>
          </a:p>
        </p:txBody>
      </p:sp>
      <p:sp>
        <p:nvSpPr>
          <p:cNvPr id="5" name="矩形 4"/>
          <p:cNvSpPr/>
          <p:nvPr/>
        </p:nvSpPr>
        <p:spPr>
          <a:xfrm>
            <a:off x="0" y="195263"/>
            <a:ext cx="109538" cy="4572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 name="Rectangle 11"/>
          <p:cNvSpPr/>
          <p:nvPr/>
        </p:nvSpPr>
        <p:spPr>
          <a:xfrm>
            <a:off x="6011863" y="1431925"/>
            <a:ext cx="2298700" cy="1905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6600" b="0" i="0" u="none" strike="noStrike" kern="1200" cap="none" spc="0" normalizeH="0" baseline="0" noProof="0" dirty="0">
              <a:ln>
                <a:noFill/>
              </a:ln>
              <a:solidFill>
                <a:prstClr val="white"/>
              </a:solidFill>
              <a:effectLst/>
              <a:uLnTx/>
              <a:uFillTx/>
              <a:latin typeface="+mn-lt"/>
              <a:ea typeface="+mn-ea"/>
              <a:cs typeface="+mn-cs"/>
            </a:endParaRPr>
          </a:p>
        </p:txBody>
      </p:sp>
      <p:sp>
        <p:nvSpPr>
          <p:cNvPr id="7" name="Rectangle 12"/>
          <p:cNvSpPr/>
          <p:nvPr/>
        </p:nvSpPr>
        <p:spPr>
          <a:xfrm>
            <a:off x="1323340" y="3336925"/>
            <a:ext cx="6986905" cy="1905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5400" b="0" i="0" u="none" strike="noStrike" kern="1200" cap="none" spc="0" normalizeH="0" baseline="0" noProof="0" dirty="0">
              <a:ln>
                <a:noFill/>
              </a:ln>
              <a:solidFill>
                <a:prstClr val="white"/>
              </a:solidFill>
              <a:effectLst/>
              <a:uLnTx/>
              <a:uFillTx/>
              <a:latin typeface="+mn-lt"/>
              <a:ea typeface="+mn-ea"/>
              <a:cs typeface="+mn-cs"/>
            </a:endParaRPr>
          </a:p>
        </p:txBody>
      </p:sp>
      <p:pic>
        <p:nvPicPr>
          <p:cNvPr id="13317" name="图片占位符 13"/>
          <p:cNvPicPr>
            <a:picLocks noChangeAspect="1"/>
          </p:cNvPicPr>
          <p:nvPr/>
        </p:nvPicPr>
        <p:blipFill>
          <a:blip r:embed="rId1"/>
          <a:stretch>
            <a:fillRect/>
          </a:stretch>
        </p:blipFill>
        <p:spPr>
          <a:xfrm>
            <a:off x="8357870" y="2462530"/>
            <a:ext cx="2406650" cy="2058670"/>
          </a:xfrm>
          <a:prstGeom prst="rect">
            <a:avLst/>
          </a:prstGeom>
          <a:noFill/>
          <a:ln w="9525">
            <a:noFill/>
          </a:ln>
        </p:spPr>
      </p:pic>
      <p:pic>
        <p:nvPicPr>
          <p:cNvPr id="13318" name="图片占位符 14"/>
          <p:cNvPicPr>
            <a:picLocks noChangeAspect="1"/>
          </p:cNvPicPr>
          <p:nvPr/>
        </p:nvPicPr>
        <p:blipFill>
          <a:blip r:embed="rId2"/>
          <a:stretch>
            <a:fillRect/>
          </a:stretch>
        </p:blipFill>
        <p:spPr>
          <a:xfrm>
            <a:off x="1323023" y="1431608"/>
            <a:ext cx="4643437" cy="1887537"/>
          </a:xfrm>
          <a:prstGeom prst="rect">
            <a:avLst/>
          </a:prstGeom>
          <a:noFill/>
          <a:ln w="9525">
            <a:noFill/>
          </a:ln>
        </p:spPr>
      </p:pic>
      <p:sp>
        <p:nvSpPr>
          <p:cNvPr id="13319" name="Freeform 211"/>
          <p:cNvSpPr>
            <a:spLocks noEditPoints="1"/>
          </p:cNvSpPr>
          <p:nvPr/>
        </p:nvSpPr>
        <p:spPr>
          <a:xfrm>
            <a:off x="6832600" y="1951038"/>
            <a:ext cx="658813" cy="866775"/>
          </a:xfrm>
          <a:custGeom>
            <a:avLst/>
            <a:gdLst/>
            <a:ahLst/>
            <a:cxnLst>
              <a:cxn ang="0">
                <a:pos x="577043" y="108220"/>
              </a:cxn>
              <a:cxn ang="0">
                <a:pos x="474323" y="0"/>
              </a:cxn>
              <a:cxn ang="0">
                <a:pos x="184291" y="0"/>
              </a:cxn>
              <a:cxn ang="0">
                <a:pos x="84593" y="108220"/>
              </a:cxn>
              <a:cxn ang="0">
                <a:pos x="0" y="108220"/>
              </a:cxn>
              <a:cxn ang="0">
                <a:pos x="0" y="865760"/>
              </a:cxn>
              <a:cxn ang="0">
                <a:pos x="658614" y="865760"/>
              </a:cxn>
              <a:cxn ang="0">
                <a:pos x="658614" y="108220"/>
              </a:cxn>
              <a:cxn ang="0">
                <a:pos x="577043" y="108220"/>
              </a:cxn>
              <a:cxn ang="0">
                <a:pos x="223566" y="48098"/>
              </a:cxn>
              <a:cxn ang="0">
                <a:pos x="429005" y="48098"/>
              </a:cxn>
              <a:cxn ang="0">
                <a:pos x="456196" y="72147"/>
              </a:cxn>
              <a:cxn ang="0">
                <a:pos x="429005" y="99202"/>
              </a:cxn>
              <a:cxn ang="0">
                <a:pos x="223566" y="99202"/>
              </a:cxn>
              <a:cxn ang="0">
                <a:pos x="199397" y="72147"/>
              </a:cxn>
              <a:cxn ang="0">
                <a:pos x="223566" y="48098"/>
              </a:cxn>
              <a:cxn ang="0">
                <a:pos x="516619" y="709442"/>
              </a:cxn>
              <a:cxn ang="0">
                <a:pos x="135952" y="709442"/>
              </a:cxn>
              <a:cxn ang="0">
                <a:pos x="135952" y="652326"/>
              </a:cxn>
              <a:cxn ang="0">
                <a:pos x="516619" y="652326"/>
              </a:cxn>
              <a:cxn ang="0">
                <a:pos x="516619" y="709442"/>
              </a:cxn>
              <a:cxn ang="0">
                <a:pos x="516619" y="580179"/>
              </a:cxn>
              <a:cxn ang="0">
                <a:pos x="135952" y="580179"/>
              </a:cxn>
              <a:cxn ang="0">
                <a:pos x="135952" y="523063"/>
              </a:cxn>
              <a:cxn ang="0">
                <a:pos x="516619" y="523063"/>
              </a:cxn>
              <a:cxn ang="0">
                <a:pos x="516619" y="580179"/>
              </a:cxn>
              <a:cxn ang="0">
                <a:pos x="516619" y="450917"/>
              </a:cxn>
              <a:cxn ang="0">
                <a:pos x="135952" y="450917"/>
              </a:cxn>
              <a:cxn ang="0">
                <a:pos x="135952" y="393801"/>
              </a:cxn>
              <a:cxn ang="0">
                <a:pos x="516619" y="393801"/>
              </a:cxn>
              <a:cxn ang="0">
                <a:pos x="516619" y="450917"/>
              </a:cxn>
              <a:cxn ang="0">
                <a:pos x="516619" y="321654"/>
              </a:cxn>
              <a:cxn ang="0">
                <a:pos x="135952" y="321654"/>
              </a:cxn>
              <a:cxn ang="0">
                <a:pos x="135952" y="264538"/>
              </a:cxn>
              <a:cxn ang="0">
                <a:pos x="516619" y="264538"/>
              </a:cxn>
              <a:cxn ang="0">
                <a:pos x="516619" y="321654"/>
              </a:cxn>
            </a:cxnLst>
            <a:pathLst>
              <a:path w="218" h="288">
                <a:moveTo>
                  <a:pt x="191" y="36"/>
                </a:moveTo>
                <a:cubicBezTo>
                  <a:pt x="183" y="21"/>
                  <a:pt x="169" y="0"/>
                  <a:pt x="157" y="0"/>
                </a:cubicBezTo>
                <a:cubicBezTo>
                  <a:pt x="61" y="0"/>
                  <a:pt x="61" y="0"/>
                  <a:pt x="61" y="0"/>
                </a:cubicBezTo>
                <a:cubicBezTo>
                  <a:pt x="49" y="0"/>
                  <a:pt x="36" y="19"/>
                  <a:pt x="28" y="36"/>
                </a:cubicBezTo>
                <a:cubicBezTo>
                  <a:pt x="0" y="36"/>
                  <a:pt x="0" y="36"/>
                  <a:pt x="0" y="36"/>
                </a:cubicBezTo>
                <a:cubicBezTo>
                  <a:pt x="0" y="288"/>
                  <a:pt x="0" y="288"/>
                  <a:pt x="0" y="288"/>
                </a:cubicBezTo>
                <a:cubicBezTo>
                  <a:pt x="218" y="288"/>
                  <a:pt x="218" y="288"/>
                  <a:pt x="218" y="288"/>
                </a:cubicBezTo>
                <a:cubicBezTo>
                  <a:pt x="218" y="36"/>
                  <a:pt x="218" y="36"/>
                  <a:pt x="218" y="36"/>
                </a:cubicBezTo>
                <a:lnTo>
                  <a:pt x="191" y="36"/>
                </a:lnTo>
                <a:close/>
                <a:moveTo>
                  <a:pt x="74" y="16"/>
                </a:moveTo>
                <a:cubicBezTo>
                  <a:pt x="142" y="16"/>
                  <a:pt x="142" y="16"/>
                  <a:pt x="142" y="16"/>
                </a:cubicBezTo>
                <a:cubicBezTo>
                  <a:pt x="147" y="16"/>
                  <a:pt x="151" y="20"/>
                  <a:pt x="151" y="24"/>
                </a:cubicBezTo>
                <a:cubicBezTo>
                  <a:pt x="151" y="29"/>
                  <a:pt x="147" y="33"/>
                  <a:pt x="142" y="33"/>
                </a:cubicBezTo>
                <a:cubicBezTo>
                  <a:pt x="74" y="33"/>
                  <a:pt x="74" y="33"/>
                  <a:pt x="74" y="33"/>
                </a:cubicBezTo>
                <a:cubicBezTo>
                  <a:pt x="70" y="33"/>
                  <a:pt x="66" y="29"/>
                  <a:pt x="66" y="24"/>
                </a:cubicBezTo>
                <a:cubicBezTo>
                  <a:pt x="66" y="20"/>
                  <a:pt x="70" y="16"/>
                  <a:pt x="74" y="16"/>
                </a:cubicBezTo>
                <a:close/>
                <a:moveTo>
                  <a:pt x="171" y="236"/>
                </a:moveTo>
                <a:cubicBezTo>
                  <a:pt x="45" y="236"/>
                  <a:pt x="45" y="236"/>
                  <a:pt x="45" y="236"/>
                </a:cubicBezTo>
                <a:cubicBezTo>
                  <a:pt x="45" y="217"/>
                  <a:pt x="45" y="217"/>
                  <a:pt x="45" y="217"/>
                </a:cubicBezTo>
                <a:cubicBezTo>
                  <a:pt x="171" y="217"/>
                  <a:pt x="171" y="217"/>
                  <a:pt x="171" y="217"/>
                </a:cubicBezTo>
                <a:lnTo>
                  <a:pt x="171" y="236"/>
                </a:lnTo>
                <a:close/>
                <a:moveTo>
                  <a:pt x="171" y="193"/>
                </a:moveTo>
                <a:cubicBezTo>
                  <a:pt x="45" y="193"/>
                  <a:pt x="45" y="193"/>
                  <a:pt x="45" y="193"/>
                </a:cubicBezTo>
                <a:cubicBezTo>
                  <a:pt x="45" y="174"/>
                  <a:pt x="45" y="174"/>
                  <a:pt x="45" y="174"/>
                </a:cubicBezTo>
                <a:cubicBezTo>
                  <a:pt x="171" y="174"/>
                  <a:pt x="171" y="174"/>
                  <a:pt x="171" y="174"/>
                </a:cubicBezTo>
                <a:lnTo>
                  <a:pt x="171" y="193"/>
                </a:lnTo>
                <a:close/>
                <a:moveTo>
                  <a:pt x="171" y="150"/>
                </a:moveTo>
                <a:cubicBezTo>
                  <a:pt x="45" y="150"/>
                  <a:pt x="45" y="150"/>
                  <a:pt x="45" y="150"/>
                </a:cubicBezTo>
                <a:cubicBezTo>
                  <a:pt x="45" y="131"/>
                  <a:pt x="45" y="131"/>
                  <a:pt x="45" y="131"/>
                </a:cubicBezTo>
                <a:cubicBezTo>
                  <a:pt x="171" y="131"/>
                  <a:pt x="171" y="131"/>
                  <a:pt x="171" y="131"/>
                </a:cubicBezTo>
                <a:lnTo>
                  <a:pt x="171" y="150"/>
                </a:lnTo>
                <a:close/>
                <a:moveTo>
                  <a:pt x="171" y="107"/>
                </a:moveTo>
                <a:cubicBezTo>
                  <a:pt x="45" y="107"/>
                  <a:pt x="45" y="107"/>
                  <a:pt x="45" y="107"/>
                </a:cubicBezTo>
                <a:cubicBezTo>
                  <a:pt x="45" y="88"/>
                  <a:pt x="45" y="88"/>
                  <a:pt x="45" y="88"/>
                </a:cubicBezTo>
                <a:cubicBezTo>
                  <a:pt x="171" y="88"/>
                  <a:pt x="171" y="88"/>
                  <a:pt x="171" y="88"/>
                </a:cubicBezTo>
                <a:lnTo>
                  <a:pt x="171" y="107"/>
                </a:lnTo>
                <a:close/>
              </a:path>
            </a:pathLst>
          </a:custGeom>
          <a:solidFill>
            <a:schemeClr val="bg1"/>
          </a:solidFill>
          <a:ln w="9525">
            <a:noFill/>
          </a:ln>
        </p:spPr>
        <p:txBody>
          <a:bodyPr/>
          <a:p>
            <a:endParaRPr lang="en-US"/>
          </a:p>
        </p:txBody>
      </p:sp>
      <p:grpSp>
        <p:nvGrpSpPr>
          <p:cNvPr id="13320" name="组合 10"/>
          <p:cNvGrpSpPr/>
          <p:nvPr/>
        </p:nvGrpSpPr>
        <p:grpSpPr>
          <a:xfrm>
            <a:off x="1431925" y="3529330"/>
            <a:ext cx="6648450" cy="1711960"/>
            <a:chOff x="1628092" y="4265058"/>
            <a:chExt cx="5804512" cy="1710931"/>
          </a:xfrm>
        </p:grpSpPr>
        <p:sp>
          <p:nvSpPr>
            <p:cNvPr id="13321" name="TextBox 15"/>
            <p:cNvSpPr txBox="1"/>
            <p:nvPr/>
          </p:nvSpPr>
          <p:spPr>
            <a:xfrm>
              <a:off x="1628092" y="4265058"/>
              <a:ext cx="1703232" cy="368079"/>
            </a:xfrm>
            <a:prstGeom prst="rect">
              <a:avLst/>
            </a:prstGeom>
            <a:noFill/>
            <a:ln w="9525">
              <a:noFill/>
            </a:ln>
          </p:spPr>
          <p:txBody>
            <a:bodyPr wrap="square" anchor="t" anchorCtr="0">
              <a:spAutoFit/>
            </a:bodyPr>
            <a:p>
              <a:pPr algn="ctr"/>
              <a:endParaRPr lang="zh-CN" altLang="en-US" b="1" dirty="0">
                <a:solidFill>
                  <a:srgbClr val="262626"/>
                </a:solidFill>
                <a:latin typeface="Microsoft YaHei" panose="020B0503020204020204" pitchFamily="34" charset="-122"/>
                <a:ea typeface="Microsoft YaHei" panose="020B0503020204020204" pitchFamily="34" charset="-122"/>
                <a:sym typeface="Gill Sans" pitchFamily="2" charset="0"/>
              </a:endParaRPr>
            </a:p>
          </p:txBody>
        </p:sp>
        <p:sp>
          <p:nvSpPr>
            <p:cNvPr id="13322" name="TextBox 16"/>
            <p:cNvSpPr txBox="1"/>
            <p:nvPr/>
          </p:nvSpPr>
          <p:spPr>
            <a:xfrm>
              <a:off x="1628092" y="4265058"/>
              <a:ext cx="5804512" cy="1710931"/>
            </a:xfrm>
            <a:prstGeom prst="rect">
              <a:avLst/>
            </a:prstGeom>
            <a:noFill/>
            <a:ln w="9525">
              <a:noFill/>
            </a:ln>
          </p:spPr>
          <p:txBody>
            <a:bodyPr wrap="square" anchor="t" anchorCtr="0">
              <a:noAutofit/>
            </a:bodyPr>
            <a:p>
              <a:pPr algn="just"/>
              <a:r>
                <a:rPr lang="zh-CN" altLang="zh-CN" sz="1500" dirty="0">
                  <a:solidFill>
                    <a:srgbClr val="262626"/>
                  </a:solidFill>
                  <a:latin typeface="Microsoft YaHei" panose="020B0503020204020204" pitchFamily="34" charset="-122"/>
                  <a:ea typeface="Microsoft YaHei" panose="020B0503020204020204" pitchFamily="34" charset="-122"/>
                  <a:sym typeface="Gill Sans" pitchFamily="2" charset="0"/>
                </a:rPr>
                <a:t>In conclusion, the potential of data science and machine learning in predicting diabetes</a:t>
              </a:r>
              <a:r>
                <a:rPr lang="en-IN" altLang="zh-CN" sz="1500" dirty="0">
                  <a:solidFill>
                    <a:srgbClr val="262626"/>
                  </a:solidFill>
                  <a:latin typeface="Microsoft YaHei" panose="020B0503020204020204" pitchFamily="34" charset="-122"/>
                  <a:ea typeface="Microsoft YaHei" panose="020B0503020204020204" pitchFamily="34" charset="-122"/>
                  <a:sym typeface="Gill Sans" pitchFamily="2" charset="0"/>
                </a:rPr>
                <a:t> b</a:t>
              </a:r>
              <a:r>
                <a:rPr lang="zh-CN" altLang="zh-CN" sz="1500" dirty="0">
                  <a:solidFill>
                    <a:srgbClr val="262626"/>
                  </a:solidFill>
                  <a:latin typeface="Microsoft YaHei" panose="020B0503020204020204" pitchFamily="34" charset="-122"/>
                  <a:ea typeface="Microsoft YaHei" panose="020B0503020204020204" pitchFamily="34" charset="-122"/>
                  <a:sym typeface="Gill Sans" pitchFamily="2" charset="0"/>
                </a:rPr>
                <a:t>y utilizing techniques such as the XGBoosting algorithm and data preprocessing/feature selection, we can improve our accuracy in predicting this disease.</a:t>
              </a:r>
              <a:endParaRPr lang="zh-CN" altLang="zh-CN" sz="1500" dirty="0">
                <a:solidFill>
                  <a:srgbClr val="262626"/>
                </a:solidFill>
                <a:latin typeface="Microsoft YaHei" panose="020B0503020204020204" pitchFamily="34" charset="-122"/>
                <a:ea typeface="Microsoft YaHei" panose="020B0503020204020204" pitchFamily="34" charset="-122"/>
                <a:sym typeface="Gill Sans" pitchFamily="2" charset="0"/>
              </a:endParaRPr>
            </a:p>
            <a:p>
              <a:pPr algn="just"/>
              <a:r>
                <a:rPr lang="zh-CN" altLang="zh-CN" sz="1500" dirty="0">
                  <a:solidFill>
                    <a:srgbClr val="262626"/>
                  </a:solidFill>
                  <a:latin typeface="Microsoft YaHei" panose="020B0503020204020204" pitchFamily="34" charset="-122"/>
                  <a:ea typeface="Microsoft YaHei" panose="020B0503020204020204" pitchFamily="34" charset="-122"/>
                  <a:sym typeface="Gill Sans" pitchFamily="2" charset="0"/>
                </a:rPr>
                <a:t>The model created as a result of XGBoost hyperparameter optimization became the model with the lowest Cross Validation Score value. (0.90)</a:t>
              </a:r>
              <a:endParaRPr lang="zh-CN" altLang="zh-CN" sz="1500" dirty="0">
                <a:solidFill>
                  <a:srgbClr val="262626"/>
                </a:solidFill>
                <a:latin typeface="Microsoft YaHei" panose="020B0503020204020204" pitchFamily="34" charset="-122"/>
                <a:ea typeface="Microsoft YaHei" panose="020B0503020204020204" pitchFamily="34" charset="-122"/>
                <a:sym typeface="Gill Sans" pitchFamily="2" charset="0"/>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 name="矩形 26"/>
          <p:cNvSpPr/>
          <p:nvPr/>
        </p:nvSpPr>
        <p:spPr>
          <a:xfrm>
            <a:off x="0" y="0"/>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5122" name="组合 16"/>
          <p:cNvGrpSpPr/>
          <p:nvPr/>
        </p:nvGrpSpPr>
        <p:grpSpPr>
          <a:xfrm>
            <a:off x="152400" y="115888"/>
            <a:ext cx="1079500" cy="1128712"/>
            <a:chOff x="177800" y="-107950"/>
            <a:chExt cx="1403350" cy="1466850"/>
          </a:xfrm>
        </p:grpSpPr>
        <p:cxnSp>
          <p:nvCxnSpPr>
            <p:cNvPr id="6" name="直接连接符 5"/>
            <p:cNvCxnSpPr/>
            <p:nvPr/>
          </p:nvCxnSpPr>
          <p:spPr>
            <a:xfrm>
              <a:off x="177800" y="1358900"/>
              <a:ext cx="1358900" cy="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rot="16200000">
              <a:off x="901700" y="571500"/>
              <a:ext cx="1358900" cy="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grpSp>
      <p:grpSp>
        <p:nvGrpSpPr>
          <p:cNvPr id="5125" name="组合 17"/>
          <p:cNvGrpSpPr/>
          <p:nvPr/>
        </p:nvGrpSpPr>
        <p:grpSpPr>
          <a:xfrm rot="5400000">
            <a:off x="10909300" y="117475"/>
            <a:ext cx="1079500" cy="1127125"/>
            <a:chOff x="177800" y="-107950"/>
            <a:chExt cx="1403350" cy="1466850"/>
          </a:xfrm>
        </p:grpSpPr>
        <p:cxnSp>
          <p:nvCxnSpPr>
            <p:cNvPr id="19" name="直接连接符 18"/>
            <p:cNvCxnSpPr/>
            <p:nvPr/>
          </p:nvCxnSpPr>
          <p:spPr>
            <a:xfrm>
              <a:off x="177800" y="1358900"/>
              <a:ext cx="1358900" cy="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rot="16200000">
              <a:off x="901700" y="571500"/>
              <a:ext cx="1358900" cy="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grpSp>
      <p:grpSp>
        <p:nvGrpSpPr>
          <p:cNvPr id="5128" name="组合 20"/>
          <p:cNvGrpSpPr/>
          <p:nvPr/>
        </p:nvGrpSpPr>
        <p:grpSpPr>
          <a:xfrm rot="-5400000">
            <a:off x="176213" y="5551488"/>
            <a:ext cx="1079500" cy="1128712"/>
            <a:chOff x="177800" y="-107950"/>
            <a:chExt cx="1403350" cy="1466850"/>
          </a:xfrm>
        </p:grpSpPr>
        <p:cxnSp>
          <p:nvCxnSpPr>
            <p:cNvPr id="22" name="直接连接符 21"/>
            <p:cNvCxnSpPr/>
            <p:nvPr/>
          </p:nvCxnSpPr>
          <p:spPr>
            <a:xfrm>
              <a:off x="177800" y="1358900"/>
              <a:ext cx="1358900" cy="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rot="16200000">
              <a:off x="901700" y="571500"/>
              <a:ext cx="1358900" cy="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grpSp>
      <p:grpSp>
        <p:nvGrpSpPr>
          <p:cNvPr id="5131" name="组合 23"/>
          <p:cNvGrpSpPr/>
          <p:nvPr/>
        </p:nvGrpSpPr>
        <p:grpSpPr>
          <a:xfrm rot="10800000">
            <a:off x="10885488" y="5610225"/>
            <a:ext cx="1079500" cy="1128713"/>
            <a:chOff x="177800" y="-107950"/>
            <a:chExt cx="1403350" cy="1466850"/>
          </a:xfrm>
        </p:grpSpPr>
        <p:cxnSp>
          <p:nvCxnSpPr>
            <p:cNvPr id="25" name="直接连接符 24"/>
            <p:cNvCxnSpPr/>
            <p:nvPr/>
          </p:nvCxnSpPr>
          <p:spPr>
            <a:xfrm>
              <a:off x="177800" y="1358900"/>
              <a:ext cx="1358900" cy="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rot="16200000">
              <a:off x="901700" y="571500"/>
              <a:ext cx="1358900" cy="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grpSp>
      <p:grpSp>
        <p:nvGrpSpPr>
          <p:cNvPr id="5134" name="组合 8"/>
          <p:cNvGrpSpPr/>
          <p:nvPr/>
        </p:nvGrpSpPr>
        <p:grpSpPr>
          <a:xfrm>
            <a:off x="3359785" y="1199833"/>
            <a:ext cx="5397500" cy="508000"/>
            <a:chOff x="2362200" y="1782465"/>
            <a:chExt cx="5397500" cy="508000"/>
          </a:xfrm>
        </p:grpSpPr>
        <p:sp>
          <p:nvSpPr>
            <p:cNvPr id="5135" name="文本框 44"/>
            <p:cNvSpPr txBox="1"/>
            <p:nvPr/>
          </p:nvSpPr>
          <p:spPr>
            <a:xfrm>
              <a:off x="4362450" y="1803400"/>
              <a:ext cx="3276600" cy="368300"/>
            </a:xfrm>
            <a:prstGeom prst="rect">
              <a:avLst/>
            </a:prstGeom>
            <a:noFill/>
            <a:ln w="9525">
              <a:noFill/>
            </a:ln>
          </p:spPr>
          <p:txBody>
            <a:bodyPr anchor="t" anchorCtr="0">
              <a:spAutoFit/>
            </a:bodyPr>
            <a:p>
              <a:r>
                <a:rPr lang="en-IN" altLang="zh-CN" sz="1800" b="1" dirty="0">
                  <a:solidFill>
                    <a:schemeClr val="bg1"/>
                  </a:solidFill>
                  <a:latin typeface="Microsoft YaHei" panose="020B0503020204020204" pitchFamily="34" charset="-122"/>
                  <a:ea typeface="Microsoft YaHei" panose="020B0503020204020204" pitchFamily="34" charset="-122"/>
                </a:rPr>
                <a:t>ABSTRACT</a:t>
              </a:r>
              <a:endParaRPr lang="en-IN" altLang="zh-CN" sz="1800" b="1" dirty="0">
                <a:solidFill>
                  <a:schemeClr val="bg1"/>
                </a:solidFill>
                <a:latin typeface="Microsoft YaHei" panose="020B0503020204020204" pitchFamily="34" charset="-122"/>
                <a:ea typeface="Microsoft YaHei" panose="020B0503020204020204" pitchFamily="34" charset="-122"/>
              </a:endParaRPr>
            </a:p>
          </p:txBody>
        </p:sp>
        <p:sp>
          <p:nvSpPr>
            <p:cNvPr id="7" name="矩形 6"/>
            <p:cNvSpPr/>
            <p:nvPr/>
          </p:nvSpPr>
          <p:spPr>
            <a:xfrm>
              <a:off x="2362200" y="1782465"/>
              <a:ext cx="1714500" cy="5080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37" name="文本框 58"/>
            <p:cNvSpPr txBox="1"/>
            <p:nvPr/>
          </p:nvSpPr>
          <p:spPr>
            <a:xfrm>
              <a:off x="2362835" y="1803420"/>
              <a:ext cx="1714500" cy="460375"/>
            </a:xfrm>
            <a:prstGeom prst="rect">
              <a:avLst/>
            </a:prstGeom>
            <a:noFill/>
            <a:ln w="9525">
              <a:noFill/>
            </a:ln>
          </p:spPr>
          <p:txBody>
            <a:bodyPr wrap="square" anchor="t" anchorCtr="0">
              <a:spAutoFit/>
            </a:bodyPr>
            <a:p>
              <a:pPr algn="ctr"/>
              <a:r>
                <a:rPr lang="zh-CN" altLang="en-US" sz="2400" b="1" dirty="0">
                  <a:solidFill>
                    <a:srgbClr val="262626"/>
                  </a:solidFill>
                  <a:latin typeface="Microsoft YaHei" panose="020B0503020204020204" pitchFamily="34" charset="-122"/>
                  <a:ea typeface="Microsoft YaHei" panose="020B0503020204020204" pitchFamily="34" charset="-122"/>
                </a:rPr>
                <a:t> </a:t>
              </a:r>
              <a:r>
                <a:rPr lang="en-US" altLang="zh-CN" sz="2400" b="1" dirty="0">
                  <a:solidFill>
                    <a:srgbClr val="262626"/>
                  </a:solidFill>
                  <a:latin typeface="Microsoft YaHei" panose="020B0503020204020204" pitchFamily="34" charset="-122"/>
                  <a:ea typeface="Microsoft YaHei" panose="020B0503020204020204" pitchFamily="34" charset="-122"/>
                </a:rPr>
                <a:t>1</a:t>
              </a:r>
              <a:endParaRPr lang="en-US" altLang="zh-CN" sz="2400" b="1" dirty="0">
                <a:solidFill>
                  <a:srgbClr val="262626"/>
                </a:solidFill>
                <a:latin typeface="Microsoft YaHei" panose="020B0503020204020204" pitchFamily="34" charset="-122"/>
                <a:ea typeface="Microsoft YaHei" panose="020B0503020204020204" pitchFamily="34" charset="-122"/>
              </a:endParaRPr>
            </a:p>
          </p:txBody>
        </p:sp>
        <p:sp>
          <p:nvSpPr>
            <p:cNvPr id="60" name="矩形 59"/>
            <p:cNvSpPr/>
            <p:nvPr/>
          </p:nvSpPr>
          <p:spPr>
            <a:xfrm>
              <a:off x="4241800" y="1782465"/>
              <a:ext cx="3517900" cy="50800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5139" name="组合 60"/>
          <p:cNvGrpSpPr/>
          <p:nvPr/>
        </p:nvGrpSpPr>
        <p:grpSpPr>
          <a:xfrm>
            <a:off x="3357880" y="1845945"/>
            <a:ext cx="5397500" cy="508000"/>
            <a:chOff x="2361565" y="1782465"/>
            <a:chExt cx="5398135" cy="508000"/>
          </a:xfrm>
        </p:grpSpPr>
        <p:sp>
          <p:nvSpPr>
            <p:cNvPr id="5140" name="文本框 61"/>
            <p:cNvSpPr txBox="1"/>
            <p:nvPr/>
          </p:nvSpPr>
          <p:spPr>
            <a:xfrm>
              <a:off x="4362450" y="1803400"/>
              <a:ext cx="3276600" cy="368300"/>
            </a:xfrm>
            <a:prstGeom prst="rect">
              <a:avLst/>
            </a:prstGeom>
            <a:noFill/>
            <a:ln w="9525">
              <a:noFill/>
            </a:ln>
          </p:spPr>
          <p:txBody>
            <a:bodyPr anchor="t" anchorCtr="0">
              <a:spAutoFit/>
            </a:bodyPr>
            <a:p>
              <a:r>
                <a:rPr lang="en-IN" altLang="zh-CN" sz="1800" b="1" dirty="0">
                  <a:solidFill>
                    <a:schemeClr val="bg1"/>
                  </a:solidFill>
                  <a:latin typeface="Microsoft YaHei" panose="020B0503020204020204" pitchFamily="34" charset="-122"/>
                  <a:ea typeface="Microsoft YaHei" panose="020B0503020204020204" pitchFamily="34" charset="-122"/>
                </a:rPr>
                <a:t>INTRODUCTION</a:t>
              </a:r>
              <a:endParaRPr lang="en-IN" altLang="zh-CN" sz="1800" b="1" dirty="0">
                <a:solidFill>
                  <a:schemeClr val="bg1"/>
                </a:solidFill>
                <a:latin typeface="Microsoft YaHei" panose="020B0503020204020204" pitchFamily="34" charset="-122"/>
                <a:ea typeface="Microsoft YaHei" panose="020B0503020204020204" pitchFamily="34" charset="-122"/>
              </a:endParaRPr>
            </a:p>
          </p:txBody>
        </p:sp>
        <p:sp>
          <p:nvSpPr>
            <p:cNvPr id="63" name="矩形 62"/>
            <p:cNvSpPr/>
            <p:nvPr/>
          </p:nvSpPr>
          <p:spPr>
            <a:xfrm>
              <a:off x="2362200" y="1782465"/>
              <a:ext cx="1714500" cy="5080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42" name="文本框 63"/>
            <p:cNvSpPr txBox="1"/>
            <p:nvPr/>
          </p:nvSpPr>
          <p:spPr>
            <a:xfrm>
              <a:off x="2361565" y="1803420"/>
              <a:ext cx="1715770" cy="460375"/>
            </a:xfrm>
            <a:prstGeom prst="rect">
              <a:avLst/>
            </a:prstGeom>
            <a:noFill/>
            <a:ln w="9525">
              <a:noFill/>
            </a:ln>
          </p:spPr>
          <p:txBody>
            <a:bodyPr wrap="square" anchor="t" anchorCtr="0">
              <a:spAutoFit/>
            </a:bodyPr>
            <a:p>
              <a:pPr algn="ctr"/>
              <a:r>
                <a:rPr lang="zh-CN" altLang="en-US" sz="2400" b="1" dirty="0">
                  <a:solidFill>
                    <a:srgbClr val="262626"/>
                  </a:solidFill>
                  <a:latin typeface="Microsoft YaHei" panose="020B0503020204020204" pitchFamily="34" charset="-122"/>
                  <a:ea typeface="Microsoft YaHei" panose="020B0503020204020204" pitchFamily="34" charset="-122"/>
                </a:rPr>
                <a:t>  </a:t>
              </a:r>
              <a:r>
                <a:rPr lang="en-US" altLang="zh-CN" sz="2400" b="1" dirty="0">
                  <a:solidFill>
                    <a:srgbClr val="262626"/>
                  </a:solidFill>
                  <a:latin typeface="Microsoft YaHei" panose="020B0503020204020204" pitchFamily="34" charset="-122"/>
                  <a:ea typeface="Microsoft YaHei" panose="020B0503020204020204" pitchFamily="34" charset="-122"/>
                </a:rPr>
                <a:t>2</a:t>
              </a:r>
              <a:endParaRPr lang="en-US" altLang="zh-CN" sz="2400" b="1" dirty="0">
                <a:solidFill>
                  <a:srgbClr val="262626"/>
                </a:solidFill>
                <a:latin typeface="Microsoft YaHei" panose="020B0503020204020204" pitchFamily="34" charset="-122"/>
                <a:ea typeface="Microsoft YaHei" panose="020B0503020204020204" pitchFamily="34" charset="-122"/>
              </a:endParaRPr>
            </a:p>
          </p:txBody>
        </p:sp>
        <p:sp>
          <p:nvSpPr>
            <p:cNvPr id="65" name="矩形 64"/>
            <p:cNvSpPr/>
            <p:nvPr/>
          </p:nvSpPr>
          <p:spPr>
            <a:xfrm>
              <a:off x="4241800" y="1782465"/>
              <a:ext cx="3517900" cy="50800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5144" name="组合 65"/>
          <p:cNvGrpSpPr/>
          <p:nvPr/>
        </p:nvGrpSpPr>
        <p:grpSpPr>
          <a:xfrm>
            <a:off x="3357880" y="2497138"/>
            <a:ext cx="5397500" cy="508000"/>
            <a:chOff x="2361565" y="1782465"/>
            <a:chExt cx="5398135" cy="508000"/>
          </a:xfrm>
        </p:grpSpPr>
        <p:sp>
          <p:nvSpPr>
            <p:cNvPr id="5145" name="文本框 66"/>
            <p:cNvSpPr txBox="1"/>
            <p:nvPr/>
          </p:nvSpPr>
          <p:spPr>
            <a:xfrm>
              <a:off x="4268059" y="1809135"/>
              <a:ext cx="3491641" cy="368300"/>
            </a:xfrm>
            <a:prstGeom prst="rect">
              <a:avLst/>
            </a:prstGeom>
            <a:noFill/>
            <a:ln w="9525">
              <a:noFill/>
            </a:ln>
          </p:spPr>
          <p:txBody>
            <a:bodyPr wrap="square" anchor="t" anchorCtr="0">
              <a:spAutoFit/>
            </a:bodyPr>
            <a:p>
              <a:r>
                <a:rPr lang="en-IN" altLang="zh-CN" sz="1800" b="1" dirty="0">
                  <a:solidFill>
                    <a:schemeClr val="bg1"/>
                  </a:solidFill>
                  <a:latin typeface="Microsoft YaHei" panose="020B0503020204020204" pitchFamily="34" charset="-122"/>
                  <a:ea typeface="Microsoft YaHei" panose="020B0503020204020204" pitchFamily="34" charset="-122"/>
                </a:rPr>
                <a:t> DATA UNDERSTANDING</a:t>
              </a:r>
              <a:endParaRPr lang="en-IN" altLang="zh-CN" sz="1800" b="1" dirty="0">
                <a:solidFill>
                  <a:schemeClr val="bg1"/>
                </a:solidFill>
                <a:latin typeface="Microsoft YaHei" panose="020B0503020204020204" pitchFamily="34" charset="-122"/>
                <a:ea typeface="Microsoft YaHei" panose="020B0503020204020204" pitchFamily="34" charset="-122"/>
              </a:endParaRPr>
            </a:p>
          </p:txBody>
        </p:sp>
        <p:sp>
          <p:nvSpPr>
            <p:cNvPr id="68" name="矩形 67"/>
            <p:cNvSpPr/>
            <p:nvPr/>
          </p:nvSpPr>
          <p:spPr>
            <a:xfrm>
              <a:off x="2362200" y="1782465"/>
              <a:ext cx="1714500" cy="5080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47" name="文本框 68"/>
            <p:cNvSpPr txBox="1"/>
            <p:nvPr/>
          </p:nvSpPr>
          <p:spPr>
            <a:xfrm>
              <a:off x="2361565" y="1803420"/>
              <a:ext cx="1715135" cy="460375"/>
            </a:xfrm>
            <a:prstGeom prst="rect">
              <a:avLst/>
            </a:prstGeom>
            <a:noFill/>
            <a:ln w="9525">
              <a:noFill/>
            </a:ln>
          </p:spPr>
          <p:txBody>
            <a:bodyPr wrap="square" anchor="t" anchorCtr="0">
              <a:spAutoFit/>
            </a:bodyPr>
            <a:p>
              <a:pPr algn="ctr"/>
              <a:r>
                <a:rPr lang="zh-CN" altLang="en-US" sz="2400" b="1" dirty="0">
                  <a:solidFill>
                    <a:srgbClr val="262626"/>
                  </a:solidFill>
                  <a:latin typeface="Microsoft YaHei" panose="020B0503020204020204" pitchFamily="34" charset="-122"/>
                  <a:ea typeface="Microsoft YaHei" panose="020B0503020204020204" pitchFamily="34" charset="-122"/>
                </a:rPr>
                <a:t> </a:t>
              </a:r>
              <a:r>
                <a:rPr lang="en-US" altLang="zh-CN" sz="2400" b="1" dirty="0">
                  <a:solidFill>
                    <a:srgbClr val="262626"/>
                  </a:solidFill>
                  <a:latin typeface="Microsoft YaHei" panose="020B0503020204020204" pitchFamily="34" charset="-122"/>
                  <a:ea typeface="Microsoft YaHei" panose="020B0503020204020204" pitchFamily="34" charset="-122"/>
                </a:rPr>
                <a:t>3</a:t>
              </a:r>
              <a:endParaRPr lang="en-US" altLang="zh-CN" sz="2400" b="1" dirty="0">
                <a:solidFill>
                  <a:srgbClr val="262626"/>
                </a:solidFill>
                <a:latin typeface="Microsoft YaHei" panose="020B0503020204020204" pitchFamily="34" charset="-122"/>
                <a:ea typeface="Microsoft YaHei" panose="020B0503020204020204" pitchFamily="34" charset="-122"/>
              </a:endParaRPr>
            </a:p>
          </p:txBody>
        </p:sp>
        <p:sp>
          <p:nvSpPr>
            <p:cNvPr id="70" name="矩形 69"/>
            <p:cNvSpPr/>
            <p:nvPr/>
          </p:nvSpPr>
          <p:spPr>
            <a:xfrm>
              <a:off x="4241800" y="1782465"/>
              <a:ext cx="3517900" cy="50800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5149" name="组合 70"/>
          <p:cNvGrpSpPr/>
          <p:nvPr/>
        </p:nvGrpSpPr>
        <p:grpSpPr>
          <a:xfrm>
            <a:off x="3357880" y="3148648"/>
            <a:ext cx="5563869" cy="508000"/>
            <a:chOff x="2361565" y="1782465"/>
            <a:chExt cx="5564524" cy="508000"/>
          </a:xfrm>
        </p:grpSpPr>
        <p:sp>
          <p:nvSpPr>
            <p:cNvPr id="5150" name="文本框 71"/>
            <p:cNvSpPr txBox="1"/>
            <p:nvPr/>
          </p:nvSpPr>
          <p:spPr>
            <a:xfrm>
              <a:off x="4362685" y="1803420"/>
              <a:ext cx="3563404" cy="460375"/>
            </a:xfrm>
            <a:prstGeom prst="rect">
              <a:avLst/>
            </a:prstGeom>
            <a:noFill/>
            <a:ln w="9525">
              <a:noFill/>
            </a:ln>
          </p:spPr>
          <p:txBody>
            <a:bodyPr wrap="square" anchor="t" anchorCtr="0">
              <a:noAutofit/>
            </a:bodyPr>
            <a:p>
              <a:r>
                <a:rPr lang="en-US" sz="2000" b="1" dirty="0">
                  <a:solidFill>
                    <a:schemeClr val="bg1"/>
                  </a:solidFill>
                  <a:sym typeface="+mn-ea"/>
                </a:rPr>
                <a:t>EXISTING METHOD</a:t>
              </a:r>
              <a:endParaRPr lang="en-US" sz="2000" b="1" dirty="0">
                <a:solidFill>
                  <a:schemeClr val="bg1"/>
                </a:solidFill>
              </a:endParaRPr>
            </a:p>
            <a:p>
              <a:endParaRPr lang="en-US" altLang="en-US" sz="2000" b="1" dirty="0">
                <a:solidFill>
                  <a:schemeClr val="bg1"/>
                </a:solidFill>
                <a:latin typeface="Microsoft YaHei" panose="020B0503020204020204" pitchFamily="34" charset="-122"/>
                <a:ea typeface="Microsoft YaHei" panose="020B0503020204020204" pitchFamily="34" charset="-122"/>
              </a:endParaRPr>
            </a:p>
          </p:txBody>
        </p:sp>
        <p:sp>
          <p:nvSpPr>
            <p:cNvPr id="73" name="矩形 72"/>
            <p:cNvSpPr/>
            <p:nvPr/>
          </p:nvSpPr>
          <p:spPr>
            <a:xfrm>
              <a:off x="2362200" y="1782465"/>
              <a:ext cx="1714500" cy="5080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52" name="文本框 73"/>
            <p:cNvSpPr txBox="1"/>
            <p:nvPr/>
          </p:nvSpPr>
          <p:spPr>
            <a:xfrm>
              <a:off x="2361565" y="1803420"/>
              <a:ext cx="1714500" cy="460375"/>
            </a:xfrm>
            <a:prstGeom prst="rect">
              <a:avLst/>
            </a:prstGeom>
            <a:noFill/>
            <a:ln w="9525">
              <a:noFill/>
            </a:ln>
          </p:spPr>
          <p:txBody>
            <a:bodyPr wrap="square" anchor="t" anchorCtr="0">
              <a:spAutoFit/>
            </a:bodyPr>
            <a:p>
              <a:pPr algn="ctr"/>
              <a:r>
                <a:rPr lang="en-US" altLang="zh-CN" sz="2400" b="1" dirty="0">
                  <a:solidFill>
                    <a:srgbClr val="262626"/>
                  </a:solidFill>
                  <a:latin typeface="Microsoft YaHei" panose="020B0503020204020204" pitchFamily="34" charset="-122"/>
                  <a:ea typeface="Microsoft YaHei" panose="020B0503020204020204" pitchFamily="34" charset="-122"/>
                </a:rPr>
                <a:t>4</a:t>
              </a:r>
              <a:endParaRPr lang="en-US" altLang="zh-CN" sz="2400" b="1" dirty="0">
                <a:solidFill>
                  <a:srgbClr val="262626"/>
                </a:solidFill>
                <a:latin typeface="Microsoft YaHei" panose="020B0503020204020204" pitchFamily="34" charset="-122"/>
                <a:ea typeface="Microsoft YaHei" panose="020B0503020204020204" pitchFamily="34" charset="-122"/>
              </a:endParaRPr>
            </a:p>
          </p:txBody>
        </p:sp>
        <p:sp>
          <p:nvSpPr>
            <p:cNvPr id="75" name="矩形 74"/>
            <p:cNvSpPr/>
            <p:nvPr/>
          </p:nvSpPr>
          <p:spPr>
            <a:xfrm>
              <a:off x="4241800" y="1782465"/>
              <a:ext cx="3517900" cy="50800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10" name="椭圆 9"/>
          <p:cNvSpPr/>
          <p:nvPr/>
        </p:nvSpPr>
        <p:spPr>
          <a:xfrm>
            <a:off x="1116013" y="1157288"/>
            <a:ext cx="165100" cy="1651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6" name="椭圆 75"/>
          <p:cNvSpPr/>
          <p:nvPr/>
        </p:nvSpPr>
        <p:spPr>
          <a:xfrm>
            <a:off x="10826750" y="1157288"/>
            <a:ext cx="165100" cy="1651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7" name="椭圆 76"/>
          <p:cNvSpPr/>
          <p:nvPr/>
        </p:nvSpPr>
        <p:spPr>
          <a:xfrm>
            <a:off x="1141413" y="5538788"/>
            <a:ext cx="165100" cy="1651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8" name="椭圆 77"/>
          <p:cNvSpPr/>
          <p:nvPr/>
        </p:nvSpPr>
        <p:spPr>
          <a:xfrm>
            <a:off x="10826750" y="5538788"/>
            <a:ext cx="165100" cy="1651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12" name="直接连接符 11"/>
          <p:cNvCxnSpPr/>
          <p:nvPr/>
        </p:nvCxnSpPr>
        <p:spPr>
          <a:xfrm>
            <a:off x="1306513" y="1322388"/>
            <a:ext cx="1944688" cy="69850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flipV="1">
            <a:off x="1385888" y="4959350"/>
            <a:ext cx="1865313" cy="600075"/>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flipH="1">
            <a:off x="8840788" y="1308100"/>
            <a:ext cx="1944688" cy="698500"/>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flipH="1" flipV="1">
            <a:off x="8921750" y="4945063"/>
            <a:ext cx="1863725" cy="598488"/>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grpSp>
        <p:nvGrpSpPr>
          <p:cNvPr id="2" name="组合 70"/>
          <p:cNvGrpSpPr/>
          <p:nvPr/>
        </p:nvGrpSpPr>
        <p:grpSpPr>
          <a:xfrm>
            <a:off x="3364230" y="3801428"/>
            <a:ext cx="5397500" cy="508000"/>
            <a:chOff x="2361565" y="1782465"/>
            <a:chExt cx="5398135" cy="508000"/>
          </a:xfrm>
        </p:grpSpPr>
        <p:sp>
          <p:nvSpPr>
            <p:cNvPr id="3" name="文本框 71"/>
            <p:cNvSpPr txBox="1"/>
            <p:nvPr/>
          </p:nvSpPr>
          <p:spPr>
            <a:xfrm>
              <a:off x="4362450" y="1803400"/>
              <a:ext cx="3276600" cy="398780"/>
            </a:xfrm>
            <a:prstGeom prst="rect">
              <a:avLst/>
            </a:prstGeom>
            <a:noFill/>
            <a:ln w="9525">
              <a:noFill/>
            </a:ln>
          </p:spPr>
          <p:txBody>
            <a:bodyPr anchor="t" anchorCtr="0">
              <a:spAutoFit/>
            </a:bodyPr>
            <a:p>
              <a:r>
                <a:rPr lang="en-IN" altLang="en-US" sz="2000" b="1" dirty="0">
                  <a:solidFill>
                    <a:schemeClr val="bg1"/>
                  </a:solidFill>
                  <a:ea typeface="Microsoft YaHei" panose="020B0503020204020204" pitchFamily="34" charset="-122"/>
                  <a:cs typeface="Calibri" panose="020F0502020204030204" pitchFamily="34" charset="0"/>
                  <a:sym typeface="+mn-ea"/>
                </a:rPr>
                <a:t>PROPOSED SYSTEM</a:t>
              </a:r>
              <a:endParaRPr lang="en-IN" altLang="en-US" sz="2000" b="1" dirty="0">
                <a:solidFill>
                  <a:schemeClr val="bg1"/>
                </a:solidFill>
                <a:ea typeface="Microsoft YaHei" panose="020B0503020204020204" pitchFamily="34" charset="-122"/>
                <a:cs typeface="Calibri" panose="020F0502020204030204" pitchFamily="34" charset="0"/>
                <a:sym typeface="+mn-ea"/>
              </a:endParaRPr>
            </a:p>
          </p:txBody>
        </p:sp>
        <p:sp>
          <p:nvSpPr>
            <p:cNvPr id="4" name="矩形 72"/>
            <p:cNvSpPr/>
            <p:nvPr/>
          </p:nvSpPr>
          <p:spPr>
            <a:xfrm>
              <a:off x="2362200" y="1782465"/>
              <a:ext cx="1714500" cy="5080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 name="文本框 73"/>
            <p:cNvSpPr txBox="1"/>
            <p:nvPr/>
          </p:nvSpPr>
          <p:spPr>
            <a:xfrm>
              <a:off x="2361565" y="1803420"/>
              <a:ext cx="1714500" cy="460375"/>
            </a:xfrm>
            <a:prstGeom prst="rect">
              <a:avLst/>
            </a:prstGeom>
            <a:noFill/>
            <a:ln w="9525">
              <a:noFill/>
            </a:ln>
          </p:spPr>
          <p:txBody>
            <a:bodyPr wrap="square" anchor="t" anchorCtr="0">
              <a:spAutoFit/>
            </a:bodyPr>
            <a:p>
              <a:pPr algn="ctr"/>
              <a:r>
                <a:rPr lang="en-IN" altLang="en-US" sz="2400" b="1" dirty="0">
                  <a:solidFill>
                    <a:srgbClr val="262626"/>
                  </a:solidFill>
                  <a:latin typeface="Microsoft YaHei" panose="020B0503020204020204" pitchFamily="34" charset="-122"/>
                  <a:ea typeface="Microsoft YaHei" panose="020B0503020204020204" pitchFamily="34" charset="-122"/>
                </a:rPr>
                <a:t>5</a:t>
              </a:r>
              <a:endParaRPr lang="en-IN" altLang="en-US" sz="2400" b="1" dirty="0">
                <a:solidFill>
                  <a:srgbClr val="262626"/>
                </a:solidFill>
                <a:latin typeface="Microsoft YaHei" panose="020B0503020204020204" pitchFamily="34" charset="-122"/>
                <a:ea typeface="Microsoft YaHei" panose="020B0503020204020204" pitchFamily="34" charset="-122"/>
              </a:endParaRPr>
            </a:p>
          </p:txBody>
        </p:sp>
        <p:sp>
          <p:nvSpPr>
            <p:cNvPr id="8" name="矩形 74"/>
            <p:cNvSpPr/>
            <p:nvPr/>
          </p:nvSpPr>
          <p:spPr>
            <a:xfrm>
              <a:off x="4241800" y="1782465"/>
              <a:ext cx="3517900" cy="50800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9" name="组合 70"/>
          <p:cNvGrpSpPr/>
          <p:nvPr/>
        </p:nvGrpSpPr>
        <p:grpSpPr>
          <a:xfrm>
            <a:off x="3357880" y="4477703"/>
            <a:ext cx="5397500" cy="508000"/>
            <a:chOff x="2361565" y="1782465"/>
            <a:chExt cx="5398135" cy="508000"/>
          </a:xfrm>
        </p:grpSpPr>
        <p:sp>
          <p:nvSpPr>
            <p:cNvPr id="11" name="文本框 71"/>
            <p:cNvSpPr txBox="1"/>
            <p:nvPr/>
          </p:nvSpPr>
          <p:spPr>
            <a:xfrm>
              <a:off x="4362450" y="1803400"/>
              <a:ext cx="3276600" cy="368300"/>
            </a:xfrm>
            <a:prstGeom prst="rect">
              <a:avLst/>
            </a:prstGeom>
            <a:noFill/>
            <a:ln w="9525">
              <a:noFill/>
            </a:ln>
          </p:spPr>
          <p:txBody>
            <a:bodyPr anchor="t" anchorCtr="0">
              <a:spAutoFit/>
            </a:bodyPr>
            <a:p>
              <a:r>
                <a:rPr lang="en-IN" altLang="en-US" sz="1800" b="1" dirty="0">
                  <a:solidFill>
                    <a:schemeClr val="bg1"/>
                  </a:solidFill>
                  <a:latin typeface="Microsoft YaHei" panose="020B0503020204020204" pitchFamily="34" charset="-122"/>
                  <a:ea typeface="Microsoft YaHei" panose="020B0503020204020204" pitchFamily="34" charset="-122"/>
                </a:rPr>
                <a:t>METHODOLOGY</a:t>
              </a:r>
              <a:endParaRPr lang="en-IN" altLang="en-US" sz="1800" b="1" dirty="0">
                <a:solidFill>
                  <a:schemeClr val="bg1"/>
                </a:solidFill>
                <a:latin typeface="Microsoft YaHei" panose="020B0503020204020204" pitchFamily="34" charset="-122"/>
                <a:ea typeface="Microsoft YaHei" panose="020B0503020204020204" pitchFamily="34" charset="-122"/>
              </a:endParaRPr>
            </a:p>
          </p:txBody>
        </p:sp>
        <p:sp>
          <p:nvSpPr>
            <p:cNvPr id="13" name="矩形 72"/>
            <p:cNvSpPr/>
            <p:nvPr/>
          </p:nvSpPr>
          <p:spPr>
            <a:xfrm>
              <a:off x="2362200" y="1782465"/>
              <a:ext cx="1714500" cy="5080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4" name="文本框 73"/>
            <p:cNvSpPr txBox="1"/>
            <p:nvPr/>
          </p:nvSpPr>
          <p:spPr>
            <a:xfrm>
              <a:off x="2361565" y="1803420"/>
              <a:ext cx="1714500" cy="460375"/>
            </a:xfrm>
            <a:prstGeom prst="rect">
              <a:avLst/>
            </a:prstGeom>
            <a:noFill/>
            <a:ln w="9525">
              <a:noFill/>
            </a:ln>
          </p:spPr>
          <p:txBody>
            <a:bodyPr wrap="square" anchor="t" anchorCtr="0">
              <a:spAutoFit/>
            </a:bodyPr>
            <a:p>
              <a:pPr algn="ctr"/>
              <a:r>
                <a:rPr lang="en-IN" altLang="en-US" sz="2400" b="1" dirty="0">
                  <a:solidFill>
                    <a:srgbClr val="262626"/>
                  </a:solidFill>
                  <a:latin typeface="Microsoft YaHei" panose="020B0503020204020204" pitchFamily="34" charset="-122"/>
                  <a:ea typeface="Microsoft YaHei" panose="020B0503020204020204" pitchFamily="34" charset="-122"/>
                </a:rPr>
                <a:t>6</a:t>
              </a:r>
              <a:endParaRPr lang="en-IN" altLang="en-US" sz="2400" b="1" dirty="0">
                <a:solidFill>
                  <a:srgbClr val="262626"/>
                </a:solidFill>
                <a:latin typeface="Microsoft YaHei" panose="020B0503020204020204" pitchFamily="34" charset="-122"/>
                <a:ea typeface="Microsoft YaHei" panose="020B0503020204020204" pitchFamily="34" charset="-122"/>
              </a:endParaRPr>
            </a:p>
          </p:txBody>
        </p:sp>
        <p:sp>
          <p:nvSpPr>
            <p:cNvPr id="15" name="矩形 74"/>
            <p:cNvSpPr/>
            <p:nvPr/>
          </p:nvSpPr>
          <p:spPr>
            <a:xfrm>
              <a:off x="4241800" y="1782465"/>
              <a:ext cx="3517900" cy="50800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17" name="组合 70"/>
          <p:cNvGrpSpPr/>
          <p:nvPr/>
        </p:nvGrpSpPr>
        <p:grpSpPr>
          <a:xfrm>
            <a:off x="3357880" y="5128578"/>
            <a:ext cx="5397500" cy="508000"/>
            <a:chOff x="2361565" y="1782465"/>
            <a:chExt cx="5398135" cy="508000"/>
          </a:xfrm>
        </p:grpSpPr>
        <p:sp>
          <p:nvSpPr>
            <p:cNvPr id="18" name="文本框 71"/>
            <p:cNvSpPr txBox="1"/>
            <p:nvPr/>
          </p:nvSpPr>
          <p:spPr>
            <a:xfrm>
              <a:off x="4362450" y="1803400"/>
              <a:ext cx="3276600" cy="368300"/>
            </a:xfrm>
            <a:prstGeom prst="rect">
              <a:avLst/>
            </a:prstGeom>
            <a:noFill/>
            <a:ln w="9525">
              <a:noFill/>
            </a:ln>
          </p:spPr>
          <p:txBody>
            <a:bodyPr anchor="t" anchorCtr="0">
              <a:spAutoFit/>
            </a:bodyPr>
            <a:p>
              <a:r>
                <a:rPr lang="en-IN" altLang="en-US" sz="1800" b="1" dirty="0">
                  <a:solidFill>
                    <a:schemeClr val="bg1"/>
                  </a:solidFill>
                  <a:latin typeface="Microsoft YaHei" panose="020B0503020204020204" pitchFamily="34" charset="-122"/>
                  <a:ea typeface="Microsoft YaHei" panose="020B0503020204020204" pitchFamily="34" charset="-122"/>
                </a:rPr>
                <a:t>IMPLEMENTATION</a:t>
              </a:r>
              <a:endParaRPr lang="en-IN" altLang="en-US" sz="1800" b="1" dirty="0">
                <a:solidFill>
                  <a:schemeClr val="bg1"/>
                </a:solidFill>
                <a:latin typeface="Microsoft YaHei" panose="020B0503020204020204" pitchFamily="34" charset="-122"/>
                <a:ea typeface="Microsoft YaHei" panose="020B0503020204020204" pitchFamily="34" charset="-122"/>
              </a:endParaRPr>
            </a:p>
          </p:txBody>
        </p:sp>
        <p:sp>
          <p:nvSpPr>
            <p:cNvPr id="21" name="矩形 72"/>
            <p:cNvSpPr/>
            <p:nvPr/>
          </p:nvSpPr>
          <p:spPr>
            <a:xfrm>
              <a:off x="2362200" y="1782465"/>
              <a:ext cx="1714500" cy="5080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4" name="文本框 73"/>
            <p:cNvSpPr txBox="1"/>
            <p:nvPr/>
          </p:nvSpPr>
          <p:spPr>
            <a:xfrm>
              <a:off x="2361565" y="1803420"/>
              <a:ext cx="1714500" cy="460375"/>
            </a:xfrm>
            <a:prstGeom prst="rect">
              <a:avLst/>
            </a:prstGeom>
            <a:noFill/>
            <a:ln w="9525">
              <a:noFill/>
            </a:ln>
          </p:spPr>
          <p:txBody>
            <a:bodyPr wrap="square" anchor="t" anchorCtr="0">
              <a:spAutoFit/>
            </a:bodyPr>
            <a:p>
              <a:pPr algn="ctr"/>
              <a:r>
                <a:rPr lang="en-IN" altLang="en-US" sz="2400" b="1" dirty="0">
                  <a:solidFill>
                    <a:srgbClr val="262626"/>
                  </a:solidFill>
                  <a:latin typeface="Microsoft YaHei" panose="020B0503020204020204" pitchFamily="34" charset="-122"/>
                  <a:ea typeface="Microsoft YaHei" panose="020B0503020204020204" pitchFamily="34" charset="-122"/>
                </a:rPr>
                <a:t>7</a:t>
              </a:r>
              <a:endParaRPr lang="en-IN" altLang="en-US" sz="2400" b="1" dirty="0">
                <a:solidFill>
                  <a:srgbClr val="262626"/>
                </a:solidFill>
                <a:latin typeface="Microsoft YaHei" panose="020B0503020204020204" pitchFamily="34" charset="-122"/>
                <a:ea typeface="Microsoft YaHei" panose="020B0503020204020204" pitchFamily="34" charset="-122"/>
              </a:endParaRPr>
            </a:p>
          </p:txBody>
        </p:sp>
        <p:sp>
          <p:nvSpPr>
            <p:cNvPr id="28" name="矩形 74"/>
            <p:cNvSpPr/>
            <p:nvPr/>
          </p:nvSpPr>
          <p:spPr>
            <a:xfrm>
              <a:off x="4241800" y="1782465"/>
              <a:ext cx="3517900" cy="50800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34" name="组合 70"/>
          <p:cNvGrpSpPr/>
          <p:nvPr/>
        </p:nvGrpSpPr>
        <p:grpSpPr>
          <a:xfrm>
            <a:off x="3358515" y="5780088"/>
            <a:ext cx="5396865" cy="508000"/>
            <a:chOff x="2362200" y="1782465"/>
            <a:chExt cx="5397500" cy="508000"/>
          </a:xfrm>
        </p:grpSpPr>
        <p:sp>
          <p:nvSpPr>
            <p:cNvPr id="35" name="文本框 71"/>
            <p:cNvSpPr txBox="1"/>
            <p:nvPr/>
          </p:nvSpPr>
          <p:spPr>
            <a:xfrm>
              <a:off x="4362450" y="1803400"/>
              <a:ext cx="3276600" cy="368300"/>
            </a:xfrm>
            <a:prstGeom prst="rect">
              <a:avLst/>
            </a:prstGeom>
            <a:noFill/>
            <a:ln w="9525">
              <a:noFill/>
            </a:ln>
          </p:spPr>
          <p:txBody>
            <a:bodyPr anchor="t" anchorCtr="0">
              <a:spAutoFit/>
            </a:bodyPr>
            <a:p>
              <a:r>
                <a:rPr lang="en-IN" altLang="en-US" sz="1800" b="1" dirty="0">
                  <a:solidFill>
                    <a:schemeClr val="bg1"/>
                  </a:solidFill>
                  <a:latin typeface="Microsoft YaHei" panose="020B0503020204020204" pitchFamily="34" charset="-122"/>
                  <a:ea typeface="Microsoft YaHei" panose="020B0503020204020204" pitchFamily="34" charset="-122"/>
                </a:rPr>
                <a:t>CONCLUSION</a:t>
              </a:r>
              <a:endParaRPr lang="en-IN" altLang="en-US" sz="1800" b="1" dirty="0">
                <a:solidFill>
                  <a:schemeClr val="bg1"/>
                </a:solidFill>
                <a:latin typeface="Microsoft YaHei" panose="020B0503020204020204" pitchFamily="34" charset="-122"/>
                <a:ea typeface="Microsoft YaHei" panose="020B0503020204020204" pitchFamily="34" charset="-122"/>
              </a:endParaRPr>
            </a:p>
          </p:txBody>
        </p:sp>
        <p:sp>
          <p:nvSpPr>
            <p:cNvPr id="36" name="矩形 72"/>
            <p:cNvSpPr/>
            <p:nvPr/>
          </p:nvSpPr>
          <p:spPr>
            <a:xfrm>
              <a:off x="2362200" y="1782465"/>
              <a:ext cx="1714500" cy="5080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IN" altLang="zh-CN" sz="2400" b="1" i="0" u="none" strike="noStrike" kern="1200" cap="none" spc="0" normalizeH="0" baseline="0" noProof="0">
                  <a:ln>
                    <a:noFill/>
                  </a:ln>
                  <a:solidFill>
                    <a:schemeClr val="tx1"/>
                  </a:solidFill>
                  <a:effectLst/>
                  <a:uLnTx/>
                  <a:uFillTx/>
                  <a:latin typeface="+mn-lt"/>
                  <a:ea typeface="+mn-ea"/>
                  <a:cs typeface="+mn-cs"/>
                </a:rPr>
                <a:t>8</a:t>
              </a:r>
              <a:endParaRPr kumimoji="0" lang="en-IN" altLang="zh-CN" sz="2400" b="1" i="0" u="none" strike="noStrike" kern="1200" cap="none" spc="0" normalizeH="0" baseline="0" noProof="0">
                <a:ln>
                  <a:noFill/>
                </a:ln>
                <a:solidFill>
                  <a:schemeClr val="tx1"/>
                </a:solidFill>
                <a:effectLst/>
                <a:uLnTx/>
                <a:uFillTx/>
                <a:latin typeface="+mn-lt"/>
                <a:ea typeface="+mn-ea"/>
                <a:cs typeface="+mn-cs"/>
              </a:endParaRPr>
            </a:p>
          </p:txBody>
        </p:sp>
        <p:sp>
          <p:nvSpPr>
            <p:cNvPr id="38" name="矩形 74"/>
            <p:cNvSpPr/>
            <p:nvPr/>
          </p:nvSpPr>
          <p:spPr>
            <a:xfrm>
              <a:off x="4241800" y="1782465"/>
              <a:ext cx="3517900" cy="50800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 name="矩形 26"/>
          <p:cNvSpPr/>
          <p:nvPr/>
        </p:nvSpPr>
        <p:spPr>
          <a:xfrm>
            <a:off x="0" y="82550"/>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椭圆 9"/>
          <p:cNvSpPr/>
          <p:nvPr/>
        </p:nvSpPr>
        <p:spPr>
          <a:xfrm>
            <a:off x="493713" y="783273"/>
            <a:ext cx="165100" cy="1651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6" name="椭圆 75"/>
          <p:cNvSpPr/>
          <p:nvPr/>
        </p:nvSpPr>
        <p:spPr>
          <a:xfrm>
            <a:off x="11577955" y="618173"/>
            <a:ext cx="165100" cy="1651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7" name="椭圆 76"/>
          <p:cNvSpPr/>
          <p:nvPr/>
        </p:nvSpPr>
        <p:spPr>
          <a:xfrm>
            <a:off x="493713" y="6361748"/>
            <a:ext cx="165100" cy="1651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矩形 1"/>
          <p:cNvSpPr/>
          <p:nvPr/>
        </p:nvSpPr>
        <p:spPr>
          <a:xfrm>
            <a:off x="1019175" y="1024890"/>
            <a:ext cx="10222865" cy="520446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a:ln>
                  <a:noFill/>
                </a:ln>
                <a:solidFill>
                  <a:schemeClr val="lt1"/>
                </a:solidFill>
                <a:effectLst/>
                <a:uLnTx/>
                <a:uFillTx/>
                <a:latin typeface="Times New Roman" panose="02020603050405020304" charset="0"/>
                <a:ea typeface="+mn-ea"/>
                <a:cs typeface="Times New Roman" panose="02020603050405020304" charset="0"/>
              </a:rPr>
              <a:t>Diabetes is a sort of chronic illness that affects people of all ages more frequently.Early disease prediction can assist a person in making the required preparations and lifestyle changes to either avoid the disease from occurring or to control the disease (for those who already have the disease).Data science has an emerging topic called machine learning that studies how machines learn from experience. The goal of this study is to create a system that, by combining the findings of several machine learning approaches, can more accurately perform early diabetes prediction for a patient. K nearest neighbour, Logistic Regression, Random Forest, Support Vector Machine, and Decision Tree are some of the techniques employed. Each algorithm's accuracy is calculated along with the model's accuracy. The model for predicting diabetes is then chosen from those with good accuracy.</a:t>
            </a:r>
            <a:endParaRPr kumimoji="0" lang="zh-CN" altLang="en-US" sz="2400" b="0" i="0" u="none" strike="noStrike" kern="1200" cap="none" spc="0" normalizeH="0" baseline="0" noProof="0">
              <a:ln>
                <a:noFill/>
              </a:ln>
              <a:solidFill>
                <a:schemeClr val="lt1"/>
              </a:solidFill>
              <a:effectLst/>
              <a:uLnTx/>
              <a:uFillTx/>
              <a:latin typeface="Times New Roman" panose="02020603050405020304" charset="0"/>
              <a:ea typeface="+mn-ea"/>
              <a:cs typeface="Times New Roman" panose="02020603050405020304" charset="0"/>
            </a:endParaRPr>
          </a:p>
        </p:txBody>
      </p:sp>
      <p:sp>
        <p:nvSpPr>
          <p:cNvPr id="5135" name="文本框 44"/>
          <p:cNvSpPr txBox="1"/>
          <p:nvPr/>
        </p:nvSpPr>
        <p:spPr>
          <a:xfrm>
            <a:off x="3469005" y="243840"/>
            <a:ext cx="5180330" cy="913765"/>
          </a:xfrm>
          <a:prstGeom prst="rect">
            <a:avLst/>
          </a:prstGeom>
          <a:noFill/>
          <a:ln w="9525">
            <a:noFill/>
          </a:ln>
        </p:spPr>
        <p:txBody>
          <a:bodyPr anchor="t" anchorCtr="0">
            <a:noAutofit/>
          </a:bodyPr>
          <a:p>
            <a:pPr algn="ctr"/>
            <a:r>
              <a:rPr lang="en-IN" altLang="zh-CN" sz="4000" b="1" dirty="0">
                <a:solidFill>
                  <a:schemeClr val="bg1"/>
                </a:solidFill>
                <a:latin typeface="Microsoft YaHei" panose="020B0503020204020204" pitchFamily="34" charset="-122"/>
                <a:ea typeface="Microsoft YaHei" panose="020B0503020204020204" pitchFamily="34" charset="-122"/>
              </a:rPr>
              <a:t>ABSTRACT</a:t>
            </a:r>
            <a:endParaRPr lang="en-IN" altLang="zh-CN" sz="4000" b="1" dirty="0">
              <a:solidFill>
                <a:schemeClr val="bg1"/>
              </a:solidFill>
              <a:latin typeface="Microsoft YaHei" panose="020B0503020204020204" pitchFamily="34" charset="-122"/>
              <a:ea typeface="Microsoft YaHei" panose="020B0503020204020204" pitchFamily="34" charset="-122"/>
            </a:endParaRPr>
          </a:p>
        </p:txBody>
      </p:sp>
      <p:sp>
        <p:nvSpPr>
          <p:cNvPr id="3" name="椭圆 75"/>
          <p:cNvSpPr/>
          <p:nvPr/>
        </p:nvSpPr>
        <p:spPr>
          <a:xfrm>
            <a:off x="11643360" y="6361748"/>
            <a:ext cx="165100" cy="1651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 name="矩形 26"/>
          <p:cNvSpPr/>
          <p:nvPr/>
        </p:nvSpPr>
        <p:spPr>
          <a:xfrm>
            <a:off x="0" y="82550"/>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椭圆 9"/>
          <p:cNvSpPr/>
          <p:nvPr/>
        </p:nvSpPr>
        <p:spPr>
          <a:xfrm>
            <a:off x="597218" y="2244408"/>
            <a:ext cx="165100" cy="1651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6" name="椭圆 75"/>
          <p:cNvSpPr/>
          <p:nvPr/>
        </p:nvSpPr>
        <p:spPr>
          <a:xfrm>
            <a:off x="11577955" y="787083"/>
            <a:ext cx="165100" cy="1651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7" name="椭圆 76"/>
          <p:cNvSpPr/>
          <p:nvPr/>
        </p:nvSpPr>
        <p:spPr>
          <a:xfrm>
            <a:off x="597218" y="4324033"/>
            <a:ext cx="165100" cy="1651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矩形 1"/>
          <p:cNvSpPr/>
          <p:nvPr/>
        </p:nvSpPr>
        <p:spPr>
          <a:xfrm>
            <a:off x="3856990" y="1024890"/>
            <a:ext cx="7886065" cy="550227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10000"/>
              </a:lnSpc>
              <a:spcBef>
                <a:spcPts val="0"/>
              </a:spcBef>
              <a:spcAft>
                <a:spcPts val="0"/>
              </a:spcAft>
              <a:buClrTx/>
              <a:buSzTx/>
              <a:buFontTx/>
              <a:buNone/>
              <a:defRPr/>
            </a:pPr>
            <a:r>
              <a:rPr kumimoji="0" lang="zh-CN" altLang="en-US" sz="1800" b="0" i="0" u="none" strike="noStrike" kern="1200" cap="none" spc="0" normalizeH="0" baseline="0" noProof="0">
                <a:ln>
                  <a:noFill/>
                </a:ln>
                <a:solidFill>
                  <a:schemeClr val="lt1"/>
                </a:solidFill>
                <a:effectLst/>
                <a:uLnTx/>
                <a:uFillTx/>
                <a:latin typeface="Times New Roman" panose="02020603050405020304" charset="0"/>
                <a:ea typeface="+mn-ea"/>
                <a:cs typeface="Times New Roman" panose="02020603050405020304" charset="0"/>
              </a:rPr>
              <a:t>Diabetes is a major health concern worldwide, affecting millions of people every year. By leveraging the power of data science and machine learning, we can develop more accurate and effective methods for predicting diabetes and improving patient outcomes</a:t>
            </a:r>
            <a:r>
              <a:rPr kumimoji="0" lang="en-IN" altLang="zh-CN" sz="1800" b="0" i="0" u="none" strike="noStrike" kern="1200" cap="none" spc="0" normalizeH="0" baseline="0" noProof="0">
                <a:ln>
                  <a:noFill/>
                </a:ln>
                <a:solidFill>
                  <a:schemeClr val="lt1"/>
                </a:solidFill>
                <a:effectLst/>
                <a:uLnTx/>
                <a:uFillTx/>
                <a:latin typeface="Times New Roman" panose="02020603050405020304" charset="0"/>
                <a:ea typeface="+mn-ea"/>
                <a:cs typeface="Times New Roman" panose="02020603050405020304" charset="0"/>
              </a:rPr>
              <a:t>.</a:t>
            </a:r>
            <a:r>
              <a:rPr kumimoji="0" lang="zh-CN" altLang="en-US" sz="1800" b="0" i="0" u="none" strike="noStrike" kern="1200" cap="none" spc="0" normalizeH="0" baseline="0" noProof="0">
                <a:ln>
                  <a:noFill/>
                </a:ln>
                <a:solidFill>
                  <a:schemeClr val="lt1"/>
                </a:solidFill>
                <a:effectLst/>
                <a:uLnTx/>
                <a:uFillTx/>
                <a:latin typeface="Times New Roman" panose="02020603050405020304" charset="0"/>
                <a:ea typeface="+mn-ea"/>
                <a:cs typeface="Times New Roman" panose="02020603050405020304" charset="0"/>
              </a:rPr>
              <a:t>Data science is an interdisciplinary field that involves the use of statistical and computational methods to extract insights from complex data sets. Machine learning, a subset of data science, is a type of artificial intelligence that allows computers to learn and make predictions based on patterns in data. By applying machine learning algorithms to large amounts of health data, researchers can identify risk factors for diabetes and develop predictive models that can help healthcare providers intervene early to prevent or manage the disease.</a:t>
            </a:r>
            <a:endParaRPr kumimoji="0" lang="zh-CN" altLang="en-US" sz="1800" b="0" i="0" u="none" strike="noStrike" kern="1200" cap="none" spc="0" normalizeH="0" baseline="0" noProof="0">
              <a:ln>
                <a:noFill/>
              </a:ln>
              <a:solidFill>
                <a:schemeClr val="lt1"/>
              </a:solidFill>
              <a:effectLst/>
              <a:uLnTx/>
              <a:uFillTx/>
              <a:latin typeface="Times New Roman" panose="02020603050405020304" charset="0"/>
              <a:ea typeface="+mn-ea"/>
              <a:cs typeface="Times New Roman" panose="02020603050405020304" charset="0"/>
            </a:endParaRPr>
          </a:p>
          <a:p>
            <a:pPr marL="0" marR="0" lvl="0" indent="0" algn="just" defTabSz="914400" rtl="0" eaLnBrk="1" fontAlgn="auto" latinLnBrk="0" hangingPunct="1">
              <a:lnSpc>
                <a:spcPct val="11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Times New Roman" panose="02020603050405020304" charset="0"/>
              <a:ea typeface="+mn-ea"/>
              <a:cs typeface="Times New Roman" panose="02020603050405020304" charset="0"/>
            </a:endParaRPr>
          </a:p>
          <a:p>
            <a:pPr marL="0" marR="0" lvl="0" indent="0" algn="just" defTabSz="914400" rtl="0" eaLnBrk="1" fontAlgn="auto" latinLnBrk="0" hangingPunct="1">
              <a:lnSpc>
                <a:spcPct val="110000"/>
              </a:lnSpc>
              <a:spcBef>
                <a:spcPts val="0"/>
              </a:spcBef>
              <a:spcAft>
                <a:spcPts val="0"/>
              </a:spcAft>
              <a:buClrTx/>
              <a:buSzTx/>
              <a:buFontTx/>
              <a:buNone/>
              <a:defRPr/>
            </a:pPr>
            <a:r>
              <a:rPr kumimoji="0" lang="zh-CN" altLang="en-US" sz="1800" b="0" i="0" u="none" strike="noStrike" kern="1200" cap="none" spc="0" normalizeH="0" baseline="0" noProof="0">
                <a:ln>
                  <a:noFill/>
                </a:ln>
                <a:solidFill>
                  <a:schemeClr val="lt1"/>
                </a:solidFill>
                <a:effectLst/>
                <a:uLnTx/>
                <a:uFillTx/>
                <a:latin typeface="Times New Roman" panose="02020603050405020304" charset="0"/>
                <a:ea typeface="+mn-ea"/>
                <a:cs typeface="Times New Roman" panose="02020603050405020304" charset="0"/>
              </a:rPr>
              <a:t>For example, a recent study published in the journal Diabetes Care used machine learning algorithms to identify patients at high risk of developing diabetes, allowing healthcare providers to offer personalized interventions to prevent or delay the onset of the disease. Another study found that machine learning algorithms could accurately predict the onset of type 2 diabetes in patients with prediabetes, potentially allowing for earlier intervention and better outcomes.</a:t>
            </a:r>
            <a:endParaRPr kumimoji="0" lang="zh-CN" altLang="en-US" sz="1800" b="0" i="0" u="none" strike="noStrike" kern="1200" cap="none" spc="0" normalizeH="0" baseline="0" noProof="0">
              <a:ln>
                <a:noFill/>
              </a:ln>
              <a:solidFill>
                <a:schemeClr val="lt1"/>
              </a:solidFill>
              <a:effectLst/>
              <a:uLnTx/>
              <a:uFillTx/>
              <a:latin typeface="Times New Roman" panose="02020603050405020304" charset="0"/>
              <a:ea typeface="+mn-ea"/>
              <a:cs typeface="Times New Roman" panose="02020603050405020304" charset="0"/>
            </a:endParaRPr>
          </a:p>
        </p:txBody>
      </p:sp>
      <p:sp>
        <p:nvSpPr>
          <p:cNvPr id="5135" name="文本框 44"/>
          <p:cNvSpPr txBox="1"/>
          <p:nvPr/>
        </p:nvSpPr>
        <p:spPr>
          <a:xfrm>
            <a:off x="5001895" y="243840"/>
            <a:ext cx="5180330" cy="913765"/>
          </a:xfrm>
          <a:prstGeom prst="rect">
            <a:avLst/>
          </a:prstGeom>
          <a:noFill/>
          <a:ln w="9525">
            <a:noFill/>
          </a:ln>
        </p:spPr>
        <p:txBody>
          <a:bodyPr anchor="t" anchorCtr="0">
            <a:noAutofit/>
          </a:bodyPr>
          <a:p>
            <a:pPr algn="ctr"/>
            <a:r>
              <a:rPr lang="en-IN" altLang="zh-CN" sz="3200" b="1" dirty="0">
                <a:solidFill>
                  <a:schemeClr val="bg1"/>
                </a:solidFill>
                <a:latin typeface="Microsoft YaHei" panose="020B0503020204020204" pitchFamily="34" charset="-122"/>
                <a:ea typeface="Microsoft YaHei" panose="020B0503020204020204" pitchFamily="34" charset="-122"/>
              </a:rPr>
              <a:t>INTRODUCTION</a:t>
            </a:r>
            <a:endParaRPr lang="en-IN" altLang="zh-CN" sz="3200" b="1" dirty="0">
              <a:solidFill>
                <a:schemeClr val="bg1"/>
              </a:solidFill>
              <a:latin typeface="Microsoft YaHei" panose="020B0503020204020204" pitchFamily="34" charset="-122"/>
              <a:ea typeface="Microsoft YaHei" panose="020B0503020204020204" pitchFamily="34" charset="-122"/>
            </a:endParaRPr>
          </a:p>
        </p:txBody>
      </p:sp>
      <p:sp>
        <p:nvSpPr>
          <p:cNvPr id="3" name="椭圆 75"/>
          <p:cNvSpPr/>
          <p:nvPr/>
        </p:nvSpPr>
        <p:spPr>
          <a:xfrm>
            <a:off x="11643360" y="6598603"/>
            <a:ext cx="165100" cy="1651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7172" name="图片占位符 2"/>
          <p:cNvPicPr>
            <a:picLocks noChangeAspect="1"/>
          </p:cNvPicPr>
          <p:nvPr/>
        </p:nvPicPr>
        <p:blipFill>
          <a:blip r:embed="rId1"/>
          <a:stretch>
            <a:fillRect/>
          </a:stretch>
        </p:blipFill>
        <p:spPr>
          <a:xfrm>
            <a:off x="931228" y="2610485"/>
            <a:ext cx="2416175" cy="1449388"/>
          </a:xfrm>
          <a:prstGeom prst="rect">
            <a:avLst/>
          </a:prstGeom>
          <a:noFill/>
          <a:ln w="9525">
            <a:noFill/>
          </a:ln>
        </p:spPr>
      </p:pic>
      <p:sp>
        <p:nvSpPr>
          <p:cNvPr id="37" name="Rectangle 34"/>
          <p:cNvSpPr/>
          <p:nvPr/>
        </p:nvSpPr>
        <p:spPr>
          <a:xfrm>
            <a:off x="931545" y="2610485"/>
            <a:ext cx="1252220" cy="1444625"/>
          </a:xfrm>
          <a:prstGeom prst="rect">
            <a:avLst/>
          </a:prstGeom>
          <a:solidFill>
            <a:srgbClr val="FFC0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n-lt"/>
              <a:ea typeface="+mn-ea"/>
              <a:cs typeface="+mn-cs"/>
            </a:endParaRPr>
          </a:p>
        </p:txBody>
      </p:sp>
      <p:grpSp>
        <p:nvGrpSpPr>
          <p:cNvPr id="64" name="组合 63"/>
          <p:cNvGrpSpPr/>
          <p:nvPr/>
        </p:nvGrpSpPr>
        <p:grpSpPr>
          <a:xfrm>
            <a:off x="1770107" y="2907697"/>
            <a:ext cx="862462" cy="855792"/>
            <a:chOff x="468922" y="1133056"/>
            <a:chExt cx="204787" cy="203200"/>
          </a:xfrm>
          <a:solidFill>
            <a:schemeClr val="bg1"/>
          </a:solidFill>
        </p:grpSpPr>
        <p:sp>
          <p:nvSpPr>
            <p:cNvPr id="65" name="Oval 508"/>
            <p:cNvSpPr>
              <a:spLocks noChangeArrowheads="1"/>
            </p:cNvSpPr>
            <p:nvPr/>
          </p:nvSpPr>
          <p:spPr bwMode="auto">
            <a:xfrm>
              <a:off x="532422" y="1196556"/>
              <a:ext cx="49212" cy="4762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sp>
          <p:nvSpPr>
            <p:cNvPr id="66" name="Freeform 509"/>
            <p:cNvSpPr>
              <a:spLocks noEditPoints="1"/>
            </p:cNvSpPr>
            <p:nvPr/>
          </p:nvSpPr>
          <p:spPr bwMode="auto">
            <a:xfrm>
              <a:off x="468922" y="1133056"/>
              <a:ext cx="204787" cy="203200"/>
            </a:xfrm>
            <a:custGeom>
              <a:avLst/>
              <a:gdLst>
                <a:gd name="T0" fmla="*/ 144 w 288"/>
                <a:gd name="T1" fmla="*/ 0 h 288"/>
                <a:gd name="T2" fmla="*/ 0 w 288"/>
                <a:gd name="T3" fmla="*/ 144 h 288"/>
                <a:gd name="T4" fmla="*/ 144 w 288"/>
                <a:gd name="T5" fmla="*/ 288 h 288"/>
                <a:gd name="T6" fmla="*/ 288 w 288"/>
                <a:gd name="T7" fmla="*/ 144 h 288"/>
                <a:gd name="T8" fmla="*/ 144 w 288"/>
                <a:gd name="T9" fmla="*/ 0 h 288"/>
                <a:gd name="T10" fmla="*/ 220 w 288"/>
                <a:gd name="T11" fmla="*/ 220 h 288"/>
                <a:gd name="T12" fmla="*/ 211 w 288"/>
                <a:gd name="T13" fmla="*/ 224 h 288"/>
                <a:gd name="T14" fmla="*/ 211 w 288"/>
                <a:gd name="T15" fmla="*/ 224 h 288"/>
                <a:gd name="T16" fmla="*/ 200 w 288"/>
                <a:gd name="T17" fmla="*/ 220 h 288"/>
                <a:gd name="T18" fmla="*/ 157 w 288"/>
                <a:gd name="T19" fmla="*/ 177 h 288"/>
                <a:gd name="T20" fmla="*/ 124 w 288"/>
                <a:gd name="T21" fmla="*/ 186 h 288"/>
                <a:gd name="T22" fmla="*/ 63 w 288"/>
                <a:gd name="T23" fmla="*/ 125 h 288"/>
                <a:gd name="T24" fmla="*/ 124 w 288"/>
                <a:gd name="T25" fmla="*/ 63 h 288"/>
                <a:gd name="T26" fmla="*/ 186 w 288"/>
                <a:gd name="T27" fmla="*/ 125 h 288"/>
                <a:gd name="T28" fmla="*/ 176 w 288"/>
                <a:gd name="T29" fmla="*/ 157 h 288"/>
                <a:gd name="T30" fmla="*/ 219 w 288"/>
                <a:gd name="T31" fmla="*/ 200 h 288"/>
                <a:gd name="T32" fmla="*/ 224 w 288"/>
                <a:gd name="T33" fmla="*/ 211 h 288"/>
                <a:gd name="T34" fmla="*/ 220 w 288"/>
                <a:gd name="T35" fmla="*/ 22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8" h="288">
                  <a:moveTo>
                    <a:pt x="144" y="0"/>
                  </a:moveTo>
                  <a:cubicBezTo>
                    <a:pt x="64" y="0"/>
                    <a:pt x="0" y="65"/>
                    <a:pt x="0" y="144"/>
                  </a:cubicBezTo>
                  <a:cubicBezTo>
                    <a:pt x="0" y="224"/>
                    <a:pt x="64" y="288"/>
                    <a:pt x="144" y="288"/>
                  </a:cubicBezTo>
                  <a:cubicBezTo>
                    <a:pt x="224" y="288"/>
                    <a:pt x="288" y="224"/>
                    <a:pt x="288" y="144"/>
                  </a:cubicBezTo>
                  <a:cubicBezTo>
                    <a:pt x="288" y="65"/>
                    <a:pt x="224" y="0"/>
                    <a:pt x="144" y="0"/>
                  </a:cubicBezTo>
                  <a:close/>
                  <a:moveTo>
                    <a:pt x="220" y="220"/>
                  </a:moveTo>
                  <a:cubicBezTo>
                    <a:pt x="218" y="223"/>
                    <a:pt x="214" y="224"/>
                    <a:pt x="211" y="224"/>
                  </a:cubicBezTo>
                  <a:cubicBezTo>
                    <a:pt x="211" y="224"/>
                    <a:pt x="211" y="224"/>
                    <a:pt x="211" y="224"/>
                  </a:cubicBezTo>
                  <a:cubicBezTo>
                    <a:pt x="207" y="224"/>
                    <a:pt x="203" y="222"/>
                    <a:pt x="200" y="220"/>
                  </a:cubicBezTo>
                  <a:cubicBezTo>
                    <a:pt x="157" y="177"/>
                    <a:pt x="157" y="177"/>
                    <a:pt x="157" y="177"/>
                  </a:cubicBezTo>
                  <a:cubicBezTo>
                    <a:pt x="148" y="182"/>
                    <a:pt x="136" y="186"/>
                    <a:pt x="124" y="186"/>
                  </a:cubicBezTo>
                  <a:cubicBezTo>
                    <a:pt x="91" y="186"/>
                    <a:pt x="63" y="159"/>
                    <a:pt x="63" y="125"/>
                  </a:cubicBezTo>
                  <a:cubicBezTo>
                    <a:pt x="63" y="91"/>
                    <a:pt x="91" y="63"/>
                    <a:pt x="124" y="63"/>
                  </a:cubicBezTo>
                  <a:cubicBezTo>
                    <a:pt x="158" y="63"/>
                    <a:pt x="186" y="91"/>
                    <a:pt x="186" y="125"/>
                  </a:cubicBezTo>
                  <a:cubicBezTo>
                    <a:pt x="186" y="137"/>
                    <a:pt x="182" y="148"/>
                    <a:pt x="176" y="157"/>
                  </a:cubicBezTo>
                  <a:cubicBezTo>
                    <a:pt x="219" y="200"/>
                    <a:pt x="219" y="200"/>
                    <a:pt x="219" y="200"/>
                  </a:cubicBezTo>
                  <a:cubicBezTo>
                    <a:pt x="222" y="203"/>
                    <a:pt x="224" y="207"/>
                    <a:pt x="224" y="211"/>
                  </a:cubicBezTo>
                  <a:cubicBezTo>
                    <a:pt x="224" y="214"/>
                    <a:pt x="223" y="218"/>
                    <a:pt x="220" y="2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文本框 3"/>
          <p:cNvSpPr txBox="1"/>
          <p:nvPr/>
        </p:nvSpPr>
        <p:spPr>
          <a:xfrm>
            <a:off x="228600" y="190500"/>
            <a:ext cx="4772025" cy="460375"/>
          </a:xfrm>
          <a:prstGeom prst="rect">
            <a:avLst/>
          </a:prstGeom>
          <a:noFill/>
          <a:ln w="9525">
            <a:noFill/>
          </a:ln>
        </p:spPr>
        <p:txBody>
          <a:bodyPr wrap="square" anchor="t" anchorCtr="0">
            <a:spAutoFit/>
          </a:bodyPr>
          <a:p>
            <a:r>
              <a:rPr lang="en-IN" altLang="zh-CN" sz="2400" b="1" dirty="0">
                <a:latin typeface="Microsoft YaHei" panose="020B0503020204020204" pitchFamily="34" charset="-122"/>
                <a:ea typeface="Microsoft YaHei" panose="020B0503020204020204" pitchFamily="34" charset="-122"/>
              </a:rPr>
              <a:t>DATA UNDERSTANDING</a:t>
            </a:r>
            <a:endParaRPr lang="en-IN" altLang="zh-CN" sz="2400" b="1" dirty="0">
              <a:latin typeface="Microsoft YaHei" panose="020B0503020204020204" pitchFamily="34" charset="-122"/>
              <a:ea typeface="Microsoft YaHei" panose="020B0503020204020204" pitchFamily="34" charset="-122"/>
            </a:endParaRPr>
          </a:p>
        </p:txBody>
      </p:sp>
      <p:sp>
        <p:nvSpPr>
          <p:cNvPr id="5" name="矩形 4"/>
          <p:cNvSpPr/>
          <p:nvPr/>
        </p:nvSpPr>
        <p:spPr>
          <a:xfrm>
            <a:off x="0" y="195263"/>
            <a:ext cx="109538" cy="4572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8" name="AutoShape 3"/>
          <p:cNvSpPr/>
          <p:nvPr/>
        </p:nvSpPr>
        <p:spPr bwMode="auto">
          <a:xfrm>
            <a:off x="1246505" y="5639753"/>
            <a:ext cx="801688" cy="803275"/>
          </a:xfrm>
          <a:custGeom>
            <a:avLst/>
            <a:gdLst>
              <a:gd name="T0" fmla="*/ 111719595 w 19679"/>
              <a:gd name="T1" fmla="*/ 19169843 h 19679"/>
              <a:gd name="T2" fmla="*/ 111719595 w 19679"/>
              <a:gd name="T3" fmla="*/ 111719746 h 19679"/>
              <a:gd name="T4" fmla="*/ 19169831 w 19679"/>
              <a:gd name="T5" fmla="*/ 111719746 h 19679"/>
              <a:gd name="T6" fmla="*/ 19169831 w 19679"/>
              <a:gd name="T7" fmla="*/ 19169843 h 19679"/>
              <a:gd name="T8" fmla="*/ 111719595 w 19679"/>
              <a:gd name="T9" fmla="*/ 19169843 h 19679"/>
              <a:gd name="T10" fmla="*/ 111719595 w 19679"/>
              <a:gd name="T11" fmla="*/ 19169843 h 1967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chemeClr val="tx1">
              <a:lumMod val="75000"/>
              <a:lumOff val="25000"/>
            </a:schemeClr>
          </a:solidFill>
          <a:ln>
            <a:noFill/>
          </a:ln>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50" b="0" i="0" u="none" strike="noStrike" kern="1200" cap="none" spc="0" normalizeH="0" baseline="0" noProof="0">
              <a:ln>
                <a:noFill/>
              </a:ln>
              <a:solidFill>
                <a:srgbClr val="000000"/>
              </a:solidFill>
              <a:effectLst/>
              <a:uLnTx/>
              <a:uFillTx/>
              <a:latin typeface="+mn-lt"/>
              <a:ea typeface="+mn-ea"/>
              <a:cs typeface="+mn-cs"/>
              <a:sym typeface="Gill Sans" pitchFamily="2" charset="0"/>
            </a:endParaRPr>
          </a:p>
        </p:txBody>
      </p:sp>
      <p:sp>
        <p:nvSpPr>
          <p:cNvPr id="59" name="AutoShape 4"/>
          <p:cNvSpPr/>
          <p:nvPr/>
        </p:nvSpPr>
        <p:spPr bwMode="auto">
          <a:xfrm>
            <a:off x="4854258" y="4836795"/>
            <a:ext cx="803275" cy="803275"/>
          </a:xfrm>
          <a:custGeom>
            <a:avLst/>
            <a:gdLst>
              <a:gd name="T0" fmla="*/ 111940753 w 19679"/>
              <a:gd name="T1" fmla="*/ 19169843 h 19679"/>
              <a:gd name="T2" fmla="*/ 111940753 w 19679"/>
              <a:gd name="T3" fmla="*/ 111719746 h 19679"/>
              <a:gd name="T4" fmla="*/ 19207738 w 19679"/>
              <a:gd name="T5" fmla="*/ 111719746 h 19679"/>
              <a:gd name="T6" fmla="*/ 19207738 w 19679"/>
              <a:gd name="T7" fmla="*/ 19169843 h 19679"/>
              <a:gd name="T8" fmla="*/ 111940753 w 19679"/>
              <a:gd name="T9" fmla="*/ 19169843 h 19679"/>
              <a:gd name="T10" fmla="*/ 111940753 w 19679"/>
              <a:gd name="T11" fmla="*/ 19169843 h 1967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chemeClr val="tx1">
              <a:lumMod val="75000"/>
              <a:lumOff val="25000"/>
            </a:schemeClr>
          </a:solidFill>
          <a:ln>
            <a:noFill/>
          </a:ln>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50" b="0" i="0" u="none" strike="noStrike" kern="1200" cap="none" spc="0" normalizeH="0" baseline="0" noProof="0">
              <a:ln>
                <a:noFill/>
              </a:ln>
              <a:solidFill>
                <a:srgbClr val="000000"/>
              </a:solidFill>
              <a:effectLst/>
              <a:uLnTx/>
              <a:uFillTx/>
              <a:latin typeface="+mn-lt"/>
              <a:ea typeface="+mn-ea"/>
              <a:cs typeface="+mn-cs"/>
              <a:sym typeface="Gill Sans" pitchFamily="2" charset="0"/>
            </a:endParaRPr>
          </a:p>
        </p:txBody>
      </p:sp>
      <p:sp>
        <p:nvSpPr>
          <p:cNvPr id="60" name="AutoShape 5"/>
          <p:cNvSpPr/>
          <p:nvPr/>
        </p:nvSpPr>
        <p:spPr bwMode="auto">
          <a:xfrm>
            <a:off x="3049905" y="5233035"/>
            <a:ext cx="803275" cy="801688"/>
          </a:xfrm>
          <a:custGeom>
            <a:avLst/>
            <a:gdLst>
              <a:gd name="T0" fmla="*/ 111940753 w 19679"/>
              <a:gd name="T1" fmla="*/ 19131892 h 19679"/>
              <a:gd name="T2" fmla="*/ 111940753 w 19679"/>
              <a:gd name="T3" fmla="*/ 111498725 h 19679"/>
              <a:gd name="T4" fmla="*/ 19207738 w 19679"/>
              <a:gd name="T5" fmla="*/ 111498725 h 19679"/>
              <a:gd name="T6" fmla="*/ 19207738 w 19679"/>
              <a:gd name="T7" fmla="*/ 19131892 h 19679"/>
              <a:gd name="T8" fmla="*/ 111940753 w 19679"/>
              <a:gd name="T9" fmla="*/ 19131892 h 19679"/>
              <a:gd name="T10" fmla="*/ 111940753 w 19679"/>
              <a:gd name="T11" fmla="*/ 19131892 h 1967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FFC000"/>
          </a:solidFill>
          <a:ln>
            <a:noFill/>
          </a:ln>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50" b="0" i="0" u="none" strike="noStrike" kern="1200" cap="none" spc="0" normalizeH="0" baseline="0" noProof="0">
              <a:ln>
                <a:noFill/>
              </a:ln>
              <a:solidFill>
                <a:srgbClr val="000000"/>
              </a:solidFill>
              <a:effectLst/>
              <a:uLnTx/>
              <a:uFillTx/>
              <a:latin typeface="+mn-lt"/>
              <a:ea typeface="+mn-ea"/>
              <a:cs typeface="+mn-cs"/>
              <a:sym typeface="Gill Sans" pitchFamily="2" charset="0"/>
            </a:endParaRPr>
          </a:p>
        </p:txBody>
      </p:sp>
      <p:sp>
        <p:nvSpPr>
          <p:cNvPr id="61" name="AutoShape 6"/>
          <p:cNvSpPr/>
          <p:nvPr/>
        </p:nvSpPr>
        <p:spPr bwMode="auto">
          <a:xfrm>
            <a:off x="6624955" y="4234180"/>
            <a:ext cx="801688" cy="801688"/>
          </a:xfrm>
          <a:custGeom>
            <a:avLst/>
            <a:gdLst>
              <a:gd name="T0" fmla="*/ 111719595 w 19679"/>
              <a:gd name="T1" fmla="*/ 19131892 h 19679"/>
              <a:gd name="T2" fmla="*/ 111719595 w 19679"/>
              <a:gd name="T3" fmla="*/ 111498725 h 19679"/>
              <a:gd name="T4" fmla="*/ 19169831 w 19679"/>
              <a:gd name="T5" fmla="*/ 111498725 h 19679"/>
              <a:gd name="T6" fmla="*/ 19169831 w 19679"/>
              <a:gd name="T7" fmla="*/ 19131892 h 19679"/>
              <a:gd name="T8" fmla="*/ 111719595 w 19679"/>
              <a:gd name="T9" fmla="*/ 19131892 h 19679"/>
              <a:gd name="T10" fmla="*/ 111719595 w 19679"/>
              <a:gd name="T11" fmla="*/ 19131892 h 1967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FFC000"/>
          </a:solidFill>
          <a:ln>
            <a:noFill/>
          </a:ln>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50" b="0" i="0" u="none" strike="noStrike" kern="1200" cap="none" spc="0" normalizeH="0" baseline="0" noProof="0">
              <a:ln>
                <a:noFill/>
              </a:ln>
              <a:solidFill>
                <a:srgbClr val="000000"/>
              </a:solidFill>
              <a:effectLst/>
              <a:uLnTx/>
              <a:uFillTx/>
              <a:latin typeface="+mn-lt"/>
              <a:ea typeface="+mn-ea"/>
              <a:cs typeface="+mn-cs"/>
              <a:sym typeface="Gill Sans" pitchFamily="2" charset="0"/>
            </a:endParaRPr>
          </a:p>
        </p:txBody>
      </p:sp>
      <p:sp>
        <p:nvSpPr>
          <p:cNvPr id="62" name="AutoShape 7"/>
          <p:cNvSpPr/>
          <p:nvPr/>
        </p:nvSpPr>
        <p:spPr bwMode="auto">
          <a:xfrm>
            <a:off x="612140" y="5274310"/>
            <a:ext cx="1798955" cy="1343025"/>
          </a:xfrm>
          <a:custGeom>
            <a:avLst/>
            <a:gdLst>
              <a:gd name="T0" fmla="*/ 0 w 21600"/>
              <a:gd name="T1" fmla="*/ 0 h 21600"/>
              <a:gd name="T2" fmla="*/ 920613401 w 21600"/>
              <a:gd name="T3" fmla="*/ 0 h 21600"/>
              <a:gd name="T4" fmla="*/ 920613401 w 21600"/>
              <a:gd name="T5" fmla="*/ 59358952 h 21600"/>
              <a:gd name="T6" fmla="*/ 92572754 w 21600"/>
              <a:gd name="T7" fmla="*/ 59358952 h 21600"/>
              <a:gd name="T8" fmla="*/ 92572754 w 21600"/>
              <a:gd name="T9" fmla="*/ 334416326 h 21600"/>
              <a:gd name="T10" fmla="*/ 0 w 21600"/>
              <a:gd name="T11" fmla="*/ 334416326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0" y="0"/>
                </a:moveTo>
                <a:lnTo>
                  <a:pt x="21600" y="0"/>
                </a:lnTo>
                <a:lnTo>
                  <a:pt x="21600" y="3834"/>
                </a:lnTo>
                <a:lnTo>
                  <a:pt x="2172" y="3834"/>
                </a:lnTo>
                <a:lnTo>
                  <a:pt x="2172" y="21600"/>
                </a:lnTo>
                <a:lnTo>
                  <a:pt x="0" y="21600"/>
                </a:lnTo>
                <a:lnTo>
                  <a:pt x="0" y="0"/>
                </a:lnTo>
                <a:close/>
                <a:moveTo>
                  <a:pt x="0" y="0"/>
                </a:moveTo>
              </a:path>
            </a:pathLst>
          </a:custGeom>
          <a:solidFill>
            <a:schemeClr val="tx1">
              <a:lumMod val="75000"/>
              <a:lumOff val="25000"/>
            </a:schemeClr>
          </a:solidFill>
          <a:ln>
            <a:noFill/>
          </a:ln>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50" b="0" i="0" u="none" strike="noStrike" kern="1200" cap="none" spc="0" normalizeH="0" baseline="0" noProof="0">
              <a:ln>
                <a:noFill/>
              </a:ln>
              <a:solidFill>
                <a:srgbClr val="000000"/>
              </a:solidFill>
              <a:effectLst/>
              <a:uLnTx/>
              <a:uFillTx/>
              <a:latin typeface="+mn-lt"/>
              <a:ea typeface="+mn-ea"/>
              <a:cs typeface="+mn-cs"/>
              <a:sym typeface="Gill Sans" pitchFamily="2" charset="0"/>
            </a:endParaRPr>
          </a:p>
        </p:txBody>
      </p:sp>
      <p:sp>
        <p:nvSpPr>
          <p:cNvPr id="63" name="AutoShape 8"/>
          <p:cNvSpPr/>
          <p:nvPr/>
        </p:nvSpPr>
        <p:spPr bwMode="auto">
          <a:xfrm>
            <a:off x="2411095" y="4876800"/>
            <a:ext cx="1875790" cy="1344930"/>
          </a:xfrm>
          <a:custGeom>
            <a:avLst/>
            <a:gdLst>
              <a:gd name="T0" fmla="*/ 0 w 21600"/>
              <a:gd name="T1" fmla="*/ 0 h 21600"/>
              <a:gd name="T2" fmla="*/ 920612988 w 21600"/>
              <a:gd name="T3" fmla="*/ 0 h 21600"/>
              <a:gd name="T4" fmla="*/ 920612988 w 21600"/>
              <a:gd name="T5" fmla="*/ 59358974 h 21600"/>
              <a:gd name="T6" fmla="*/ 92572734 w 21600"/>
              <a:gd name="T7" fmla="*/ 59358974 h 21600"/>
              <a:gd name="T8" fmla="*/ 92572734 w 21600"/>
              <a:gd name="T9" fmla="*/ 334416575 h 21600"/>
              <a:gd name="T10" fmla="*/ 0 w 21600"/>
              <a:gd name="T11" fmla="*/ 334416575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0" y="0"/>
                </a:moveTo>
                <a:lnTo>
                  <a:pt x="21600" y="0"/>
                </a:lnTo>
                <a:lnTo>
                  <a:pt x="21600" y="3834"/>
                </a:lnTo>
                <a:lnTo>
                  <a:pt x="2172" y="3834"/>
                </a:lnTo>
                <a:lnTo>
                  <a:pt x="2172" y="21600"/>
                </a:lnTo>
                <a:lnTo>
                  <a:pt x="0" y="21600"/>
                </a:lnTo>
                <a:lnTo>
                  <a:pt x="0" y="0"/>
                </a:lnTo>
                <a:close/>
                <a:moveTo>
                  <a:pt x="0" y="0"/>
                </a:moveTo>
              </a:path>
            </a:pathLst>
          </a:custGeom>
          <a:solidFill>
            <a:srgbClr val="FFC000"/>
          </a:solidFill>
          <a:ln>
            <a:noFill/>
          </a:ln>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50" b="0" i="0" u="none" strike="noStrike" kern="1200" cap="none" spc="0" normalizeH="0" baseline="0" noProof="0">
              <a:ln>
                <a:noFill/>
              </a:ln>
              <a:solidFill>
                <a:srgbClr val="000000"/>
              </a:solidFill>
              <a:effectLst/>
              <a:uLnTx/>
              <a:uFillTx/>
              <a:latin typeface="+mn-lt"/>
              <a:ea typeface="+mn-ea"/>
              <a:cs typeface="+mn-cs"/>
              <a:sym typeface="Gill Sans" pitchFamily="2" charset="0"/>
            </a:endParaRPr>
          </a:p>
        </p:txBody>
      </p:sp>
      <p:sp>
        <p:nvSpPr>
          <p:cNvPr id="64" name="AutoShape 9"/>
          <p:cNvSpPr/>
          <p:nvPr/>
        </p:nvSpPr>
        <p:spPr bwMode="auto">
          <a:xfrm>
            <a:off x="4326255" y="4464685"/>
            <a:ext cx="1849755" cy="1343025"/>
          </a:xfrm>
          <a:custGeom>
            <a:avLst/>
            <a:gdLst>
              <a:gd name="T0" fmla="*/ 0 w 21600"/>
              <a:gd name="T1" fmla="*/ 0 h 21600"/>
              <a:gd name="T2" fmla="*/ 920612988 w 21600"/>
              <a:gd name="T3" fmla="*/ 0 h 21600"/>
              <a:gd name="T4" fmla="*/ 920612988 w 21600"/>
              <a:gd name="T5" fmla="*/ 59358952 h 21600"/>
              <a:gd name="T6" fmla="*/ 92572734 w 21600"/>
              <a:gd name="T7" fmla="*/ 59358952 h 21600"/>
              <a:gd name="T8" fmla="*/ 92572734 w 21600"/>
              <a:gd name="T9" fmla="*/ 334416326 h 21600"/>
              <a:gd name="T10" fmla="*/ 0 w 21600"/>
              <a:gd name="T11" fmla="*/ 334416326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0" y="0"/>
                </a:moveTo>
                <a:lnTo>
                  <a:pt x="21600" y="0"/>
                </a:lnTo>
                <a:lnTo>
                  <a:pt x="21600" y="3834"/>
                </a:lnTo>
                <a:lnTo>
                  <a:pt x="2172" y="3834"/>
                </a:lnTo>
                <a:lnTo>
                  <a:pt x="2172" y="21600"/>
                </a:lnTo>
                <a:lnTo>
                  <a:pt x="0" y="21600"/>
                </a:lnTo>
                <a:lnTo>
                  <a:pt x="0" y="0"/>
                </a:lnTo>
                <a:close/>
                <a:moveTo>
                  <a:pt x="0" y="0"/>
                </a:moveTo>
              </a:path>
            </a:pathLst>
          </a:custGeom>
          <a:solidFill>
            <a:schemeClr val="tx1">
              <a:lumMod val="75000"/>
              <a:lumOff val="25000"/>
            </a:schemeClr>
          </a:solidFill>
          <a:ln>
            <a:noFill/>
          </a:ln>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50" b="0" i="0" u="none" strike="noStrike" kern="1200" cap="none" spc="0" normalizeH="0" baseline="0" noProof="0">
              <a:ln>
                <a:noFill/>
              </a:ln>
              <a:solidFill>
                <a:srgbClr val="000000"/>
              </a:solidFill>
              <a:effectLst/>
              <a:uLnTx/>
              <a:uFillTx/>
              <a:latin typeface="+mn-lt"/>
              <a:ea typeface="+mn-ea"/>
              <a:cs typeface="+mn-cs"/>
              <a:sym typeface="Gill Sans" pitchFamily="2" charset="0"/>
            </a:endParaRPr>
          </a:p>
        </p:txBody>
      </p:sp>
      <p:sp>
        <p:nvSpPr>
          <p:cNvPr id="65" name="AutoShape 10"/>
          <p:cNvSpPr/>
          <p:nvPr/>
        </p:nvSpPr>
        <p:spPr bwMode="auto">
          <a:xfrm>
            <a:off x="6152515" y="3890010"/>
            <a:ext cx="1859280" cy="1343025"/>
          </a:xfrm>
          <a:custGeom>
            <a:avLst/>
            <a:gdLst>
              <a:gd name="T0" fmla="*/ 0 w 21600"/>
              <a:gd name="T1" fmla="*/ 0 h 21600"/>
              <a:gd name="T2" fmla="*/ 920613401 w 21600"/>
              <a:gd name="T3" fmla="*/ 0 h 21600"/>
              <a:gd name="T4" fmla="*/ 920613401 w 21600"/>
              <a:gd name="T5" fmla="*/ 59358952 h 21600"/>
              <a:gd name="T6" fmla="*/ 92572754 w 21600"/>
              <a:gd name="T7" fmla="*/ 59358952 h 21600"/>
              <a:gd name="T8" fmla="*/ 92572754 w 21600"/>
              <a:gd name="T9" fmla="*/ 334416326 h 21600"/>
              <a:gd name="T10" fmla="*/ 0 w 21600"/>
              <a:gd name="T11" fmla="*/ 334416326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0" y="0"/>
                </a:moveTo>
                <a:lnTo>
                  <a:pt x="21600" y="0"/>
                </a:lnTo>
                <a:lnTo>
                  <a:pt x="21600" y="3834"/>
                </a:lnTo>
                <a:lnTo>
                  <a:pt x="2172" y="3834"/>
                </a:lnTo>
                <a:lnTo>
                  <a:pt x="2172" y="21600"/>
                </a:lnTo>
                <a:lnTo>
                  <a:pt x="0" y="21600"/>
                </a:lnTo>
                <a:lnTo>
                  <a:pt x="0" y="0"/>
                </a:lnTo>
                <a:close/>
                <a:moveTo>
                  <a:pt x="0" y="0"/>
                </a:moveTo>
              </a:path>
            </a:pathLst>
          </a:custGeom>
          <a:solidFill>
            <a:srgbClr val="FFC000"/>
          </a:solidFill>
          <a:ln>
            <a:noFill/>
          </a:ln>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50" b="0" i="0" u="none" strike="noStrike" kern="1200" cap="none" spc="0" normalizeH="0" baseline="0" noProof="0">
              <a:ln>
                <a:noFill/>
              </a:ln>
              <a:solidFill>
                <a:srgbClr val="000000"/>
              </a:solidFill>
              <a:effectLst/>
              <a:uLnTx/>
              <a:uFillTx/>
              <a:latin typeface="+mn-lt"/>
              <a:ea typeface="+mn-ea"/>
              <a:cs typeface="+mn-cs"/>
              <a:sym typeface="Gill Sans" pitchFamily="2" charset="0"/>
            </a:endParaRPr>
          </a:p>
        </p:txBody>
      </p:sp>
      <p:sp>
        <p:nvSpPr>
          <p:cNvPr id="66" name="AutoShape 11"/>
          <p:cNvSpPr/>
          <p:nvPr/>
        </p:nvSpPr>
        <p:spPr bwMode="auto">
          <a:xfrm>
            <a:off x="6836410" y="4475798"/>
            <a:ext cx="323850" cy="287338"/>
          </a:xfrm>
          <a:custGeom>
            <a:avLst/>
            <a:gdLst>
              <a:gd name="T0" fmla="*/ 19617545 w 21263"/>
              <a:gd name="T1" fmla="*/ 1876760 h 21266"/>
              <a:gd name="T2" fmla="*/ 17822061 w 21263"/>
              <a:gd name="T3" fmla="*/ 419157 h 21266"/>
              <a:gd name="T4" fmla="*/ 16924791 w 21263"/>
              <a:gd name="T5" fmla="*/ 419157 h 21266"/>
              <a:gd name="T6" fmla="*/ 16775409 w 21263"/>
              <a:gd name="T7" fmla="*/ 816424 h 21266"/>
              <a:gd name="T8" fmla="*/ 16327231 w 21263"/>
              <a:gd name="T9" fmla="*/ 949324 h 21266"/>
              <a:gd name="T10" fmla="*/ 16327231 w 21263"/>
              <a:gd name="T11" fmla="*/ 949324 h 21266"/>
              <a:gd name="T12" fmla="*/ 11839937 w 21263"/>
              <a:gd name="T13" fmla="*/ 4925543 h 21266"/>
              <a:gd name="T14" fmla="*/ 11540227 w 21263"/>
              <a:gd name="T15" fmla="*/ 5985878 h 21266"/>
              <a:gd name="T16" fmla="*/ 11989319 w 21263"/>
              <a:gd name="T17" fmla="*/ 6383876 h 21266"/>
              <a:gd name="T18" fmla="*/ 11989319 w 21263"/>
              <a:gd name="T19" fmla="*/ 6383876 h 21266"/>
              <a:gd name="T20" fmla="*/ 12138732 w 21263"/>
              <a:gd name="T21" fmla="*/ 6516046 h 21266"/>
              <a:gd name="T22" fmla="*/ 11092049 w 21263"/>
              <a:gd name="T23" fmla="*/ 7311284 h 21266"/>
              <a:gd name="T24" fmla="*/ 7800820 w 21263"/>
              <a:gd name="T25" fmla="*/ 4395402 h 21266"/>
              <a:gd name="T26" fmla="*/ 6754137 w 21263"/>
              <a:gd name="T27" fmla="*/ 1081495 h 21266"/>
              <a:gd name="T28" fmla="*/ 2865348 w 21263"/>
              <a:gd name="T29" fmla="*/ 154086 h 21266"/>
              <a:gd name="T30" fmla="*/ 5108980 w 21263"/>
              <a:gd name="T31" fmla="*/ 2141830 h 21266"/>
              <a:gd name="T32" fmla="*/ 4510506 w 21263"/>
              <a:gd name="T33" fmla="*/ 3997404 h 21266"/>
              <a:gd name="T34" fmla="*/ 2416226 w 21263"/>
              <a:gd name="T35" fmla="*/ 4527572 h 21266"/>
              <a:gd name="T36" fmla="*/ 173508 w 21263"/>
              <a:gd name="T37" fmla="*/ 2539828 h 21266"/>
              <a:gd name="T38" fmla="*/ 1220191 w 21263"/>
              <a:gd name="T39" fmla="*/ 5985878 h 21266"/>
              <a:gd name="T40" fmla="*/ 5108980 w 21263"/>
              <a:gd name="T41" fmla="*/ 6781116 h 21266"/>
              <a:gd name="T42" fmla="*/ 5258393 w 21263"/>
              <a:gd name="T43" fmla="*/ 6781116 h 21266"/>
              <a:gd name="T44" fmla="*/ 8399295 w 21263"/>
              <a:gd name="T45" fmla="*/ 9697026 h 21266"/>
              <a:gd name="T46" fmla="*/ 5407776 w 21263"/>
              <a:gd name="T47" fmla="*/ 12480738 h 21266"/>
              <a:gd name="T48" fmla="*/ 5108980 w 21263"/>
              <a:gd name="T49" fmla="*/ 12348568 h 21266"/>
              <a:gd name="T50" fmla="*/ 4361093 w 21263"/>
              <a:gd name="T51" fmla="*/ 12878735 h 21266"/>
              <a:gd name="T52" fmla="*/ 2865348 w 21263"/>
              <a:gd name="T53" fmla="*/ 14999380 h 21266"/>
              <a:gd name="T54" fmla="*/ 3164113 w 21263"/>
              <a:gd name="T55" fmla="*/ 15264477 h 21266"/>
              <a:gd name="T56" fmla="*/ 5558102 w 21263"/>
              <a:gd name="T57" fmla="*/ 13939071 h 21266"/>
              <a:gd name="T58" fmla="*/ 6155663 w 21263"/>
              <a:gd name="T59" fmla="*/ 13143806 h 21266"/>
              <a:gd name="T60" fmla="*/ 6006250 w 21263"/>
              <a:gd name="T61" fmla="*/ 13010906 h 21266"/>
              <a:gd name="T62" fmla="*/ 9147182 w 21263"/>
              <a:gd name="T63" fmla="*/ 10360094 h 21266"/>
              <a:gd name="T64" fmla="*/ 14382364 w 21263"/>
              <a:gd name="T65" fmla="*/ 14999380 h 21266"/>
              <a:gd name="T66" fmla="*/ 15728756 w 21263"/>
              <a:gd name="T67" fmla="*/ 15529547 h 21266"/>
              <a:gd name="T68" fmla="*/ 17075118 w 21263"/>
              <a:gd name="T69" fmla="*/ 14999380 h 21266"/>
              <a:gd name="T70" fmla="*/ 17075118 w 21263"/>
              <a:gd name="T71" fmla="*/ 12613638 h 21266"/>
              <a:gd name="T72" fmla="*/ 11839937 w 21263"/>
              <a:gd name="T73" fmla="*/ 7974352 h 21266"/>
              <a:gd name="T74" fmla="*/ 12737206 w 21263"/>
              <a:gd name="T75" fmla="*/ 7179114 h 21266"/>
              <a:gd name="T76" fmla="*/ 13185385 w 21263"/>
              <a:gd name="T77" fmla="*/ 7576382 h 21266"/>
              <a:gd name="T78" fmla="*/ 14382364 w 21263"/>
              <a:gd name="T79" fmla="*/ 7311284 h 21266"/>
              <a:gd name="T80" fmla="*/ 18869658 w 21263"/>
              <a:gd name="T81" fmla="*/ 3202166 h 21266"/>
              <a:gd name="T82" fmla="*/ 18869658 w 21263"/>
              <a:gd name="T83" fmla="*/ 3202166 h 21266"/>
              <a:gd name="T84" fmla="*/ 18869658 w 21263"/>
              <a:gd name="T85" fmla="*/ 3202166 h 21266"/>
              <a:gd name="T86" fmla="*/ 19019071 w 21263"/>
              <a:gd name="T87" fmla="*/ 2804898 h 21266"/>
              <a:gd name="T88" fmla="*/ 19617545 w 21263"/>
              <a:gd name="T89" fmla="*/ 2671998 h 21266"/>
              <a:gd name="T90" fmla="*/ 19617545 w 21263"/>
              <a:gd name="T91" fmla="*/ 1876760 h 21266"/>
              <a:gd name="T92" fmla="*/ 15878139 w 21263"/>
              <a:gd name="T93" fmla="*/ 13408903 h 21266"/>
              <a:gd name="T94" fmla="*/ 16626026 w 21263"/>
              <a:gd name="T95" fmla="*/ 14071241 h 21266"/>
              <a:gd name="T96" fmla="*/ 15878139 w 21263"/>
              <a:gd name="T97" fmla="*/ 14734309 h 21266"/>
              <a:gd name="T98" fmla="*/ 15130251 w 21263"/>
              <a:gd name="T99" fmla="*/ 14071241 h 21266"/>
              <a:gd name="T100" fmla="*/ 15878139 w 21263"/>
              <a:gd name="T101" fmla="*/ 13408903 h 21266"/>
              <a:gd name="T102" fmla="*/ 13335711 w 21263"/>
              <a:gd name="T103" fmla="*/ 5190640 h 21266"/>
              <a:gd name="T104" fmla="*/ 13036002 w 21263"/>
              <a:gd name="T105" fmla="*/ 4925543 h 21266"/>
              <a:gd name="T106" fmla="*/ 16476613 w 21263"/>
              <a:gd name="T107" fmla="*/ 2009660 h 21266"/>
              <a:gd name="T108" fmla="*/ 16775409 w 21263"/>
              <a:gd name="T109" fmla="*/ 2274730 h 21266"/>
              <a:gd name="T110" fmla="*/ 13335711 w 21263"/>
              <a:gd name="T111" fmla="*/ 5190640 h 21266"/>
              <a:gd name="T112" fmla="*/ 14382364 w 21263"/>
              <a:gd name="T113" fmla="*/ 6118778 h 21266"/>
              <a:gd name="T114" fmla="*/ 14083599 w 21263"/>
              <a:gd name="T115" fmla="*/ 5985878 h 21266"/>
              <a:gd name="T116" fmla="*/ 17523296 w 21263"/>
              <a:gd name="T117" fmla="*/ 2937069 h 21266"/>
              <a:gd name="T118" fmla="*/ 17822061 w 21263"/>
              <a:gd name="T119" fmla="*/ 3202166 h 21266"/>
              <a:gd name="T120" fmla="*/ 14382364 w 21263"/>
              <a:gd name="T121" fmla="*/ 6118778 h 21266"/>
              <a:gd name="T122" fmla="*/ 14382364 w 21263"/>
              <a:gd name="T123" fmla="*/ 6118778 h 2126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1263" h="21266">
                <a:moveTo>
                  <a:pt x="21142" y="2570"/>
                </a:moveTo>
                <a:cubicBezTo>
                  <a:pt x="19207" y="574"/>
                  <a:pt x="19207" y="574"/>
                  <a:pt x="19207" y="574"/>
                </a:cubicBezTo>
                <a:cubicBezTo>
                  <a:pt x="18885" y="211"/>
                  <a:pt x="18563" y="211"/>
                  <a:pt x="18240" y="574"/>
                </a:cubicBezTo>
                <a:cubicBezTo>
                  <a:pt x="18079" y="755"/>
                  <a:pt x="18079" y="937"/>
                  <a:pt x="18079" y="1118"/>
                </a:cubicBezTo>
                <a:cubicBezTo>
                  <a:pt x="17918" y="1118"/>
                  <a:pt x="17757" y="1118"/>
                  <a:pt x="17596" y="1300"/>
                </a:cubicBezTo>
                <a:cubicBezTo>
                  <a:pt x="17596" y="1300"/>
                  <a:pt x="17596" y="1300"/>
                  <a:pt x="17596" y="1300"/>
                </a:cubicBezTo>
                <a:cubicBezTo>
                  <a:pt x="12760" y="6745"/>
                  <a:pt x="12760" y="6745"/>
                  <a:pt x="12760" y="6745"/>
                </a:cubicBezTo>
                <a:cubicBezTo>
                  <a:pt x="12760" y="7290"/>
                  <a:pt x="12599" y="7834"/>
                  <a:pt x="12437" y="8197"/>
                </a:cubicBezTo>
                <a:cubicBezTo>
                  <a:pt x="12921" y="8742"/>
                  <a:pt x="12921" y="8742"/>
                  <a:pt x="12921" y="8742"/>
                </a:cubicBezTo>
                <a:cubicBezTo>
                  <a:pt x="12921" y="8742"/>
                  <a:pt x="12921" y="8742"/>
                  <a:pt x="12921" y="8742"/>
                </a:cubicBezTo>
                <a:cubicBezTo>
                  <a:pt x="13082" y="8923"/>
                  <a:pt x="13082" y="8923"/>
                  <a:pt x="13082" y="8923"/>
                </a:cubicBezTo>
                <a:cubicBezTo>
                  <a:pt x="11954" y="10012"/>
                  <a:pt x="11954" y="10012"/>
                  <a:pt x="11954" y="10012"/>
                </a:cubicBezTo>
                <a:cubicBezTo>
                  <a:pt x="8407" y="6019"/>
                  <a:pt x="8407" y="6019"/>
                  <a:pt x="8407" y="6019"/>
                </a:cubicBezTo>
                <a:cubicBezTo>
                  <a:pt x="8730" y="4385"/>
                  <a:pt x="8407" y="2752"/>
                  <a:pt x="7279" y="1481"/>
                </a:cubicBezTo>
                <a:cubicBezTo>
                  <a:pt x="6151" y="211"/>
                  <a:pt x="4539" y="-334"/>
                  <a:pt x="3088" y="211"/>
                </a:cubicBezTo>
                <a:cubicBezTo>
                  <a:pt x="5506" y="2933"/>
                  <a:pt x="5506" y="2933"/>
                  <a:pt x="5506" y="2933"/>
                </a:cubicBezTo>
                <a:cubicBezTo>
                  <a:pt x="4861" y="5474"/>
                  <a:pt x="4861" y="5474"/>
                  <a:pt x="4861" y="5474"/>
                </a:cubicBezTo>
                <a:cubicBezTo>
                  <a:pt x="2604" y="6200"/>
                  <a:pt x="2604" y="6200"/>
                  <a:pt x="2604" y="6200"/>
                </a:cubicBezTo>
                <a:cubicBezTo>
                  <a:pt x="187" y="3478"/>
                  <a:pt x="187" y="3478"/>
                  <a:pt x="187" y="3478"/>
                </a:cubicBezTo>
                <a:cubicBezTo>
                  <a:pt x="-297" y="5111"/>
                  <a:pt x="187" y="6927"/>
                  <a:pt x="1315" y="8197"/>
                </a:cubicBezTo>
                <a:cubicBezTo>
                  <a:pt x="2443" y="9468"/>
                  <a:pt x="4055" y="9831"/>
                  <a:pt x="5506" y="9286"/>
                </a:cubicBezTo>
                <a:cubicBezTo>
                  <a:pt x="5667" y="9286"/>
                  <a:pt x="5667" y="9286"/>
                  <a:pt x="5667" y="9286"/>
                </a:cubicBezTo>
                <a:cubicBezTo>
                  <a:pt x="9052" y="13279"/>
                  <a:pt x="9052" y="13279"/>
                  <a:pt x="9052" y="13279"/>
                </a:cubicBezTo>
                <a:cubicBezTo>
                  <a:pt x="5828" y="17091"/>
                  <a:pt x="5828" y="17091"/>
                  <a:pt x="5828" y="17091"/>
                </a:cubicBezTo>
                <a:cubicBezTo>
                  <a:pt x="5506" y="16910"/>
                  <a:pt x="5506" y="16910"/>
                  <a:pt x="5506" y="16910"/>
                </a:cubicBezTo>
                <a:cubicBezTo>
                  <a:pt x="4700" y="17636"/>
                  <a:pt x="4700" y="17636"/>
                  <a:pt x="4700" y="17636"/>
                </a:cubicBezTo>
                <a:cubicBezTo>
                  <a:pt x="3088" y="20540"/>
                  <a:pt x="3088" y="20540"/>
                  <a:pt x="3088" y="20540"/>
                </a:cubicBezTo>
                <a:cubicBezTo>
                  <a:pt x="3410" y="20903"/>
                  <a:pt x="3410" y="20903"/>
                  <a:pt x="3410" y="20903"/>
                </a:cubicBezTo>
                <a:cubicBezTo>
                  <a:pt x="5990" y="19088"/>
                  <a:pt x="5990" y="19088"/>
                  <a:pt x="5990" y="19088"/>
                </a:cubicBezTo>
                <a:cubicBezTo>
                  <a:pt x="6634" y="17999"/>
                  <a:pt x="6634" y="17999"/>
                  <a:pt x="6634" y="17999"/>
                </a:cubicBezTo>
                <a:cubicBezTo>
                  <a:pt x="6473" y="17817"/>
                  <a:pt x="6473" y="17817"/>
                  <a:pt x="6473" y="17817"/>
                </a:cubicBezTo>
                <a:cubicBezTo>
                  <a:pt x="9858" y="14187"/>
                  <a:pt x="9858" y="14187"/>
                  <a:pt x="9858" y="14187"/>
                </a:cubicBezTo>
                <a:cubicBezTo>
                  <a:pt x="15500" y="20540"/>
                  <a:pt x="15500" y="20540"/>
                  <a:pt x="15500" y="20540"/>
                </a:cubicBezTo>
                <a:cubicBezTo>
                  <a:pt x="15984" y="20903"/>
                  <a:pt x="16467" y="21266"/>
                  <a:pt x="16951" y="21266"/>
                </a:cubicBezTo>
                <a:cubicBezTo>
                  <a:pt x="17434" y="21266"/>
                  <a:pt x="17918" y="20903"/>
                  <a:pt x="18402" y="20540"/>
                </a:cubicBezTo>
                <a:cubicBezTo>
                  <a:pt x="19207" y="19632"/>
                  <a:pt x="19207" y="18180"/>
                  <a:pt x="18402" y="17273"/>
                </a:cubicBezTo>
                <a:cubicBezTo>
                  <a:pt x="12760" y="10920"/>
                  <a:pt x="12760" y="10920"/>
                  <a:pt x="12760" y="10920"/>
                </a:cubicBezTo>
                <a:cubicBezTo>
                  <a:pt x="13727" y="9831"/>
                  <a:pt x="13727" y="9831"/>
                  <a:pt x="13727" y="9831"/>
                </a:cubicBezTo>
                <a:cubicBezTo>
                  <a:pt x="14210" y="10375"/>
                  <a:pt x="14210" y="10375"/>
                  <a:pt x="14210" y="10375"/>
                </a:cubicBezTo>
                <a:cubicBezTo>
                  <a:pt x="14533" y="10012"/>
                  <a:pt x="15016" y="9831"/>
                  <a:pt x="15500" y="10012"/>
                </a:cubicBezTo>
                <a:cubicBezTo>
                  <a:pt x="20336" y="4385"/>
                  <a:pt x="20336" y="4385"/>
                  <a:pt x="20336" y="4385"/>
                </a:cubicBezTo>
                <a:cubicBezTo>
                  <a:pt x="20336" y="4385"/>
                  <a:pt x="20336" y="4385"/>
                  <a:pt x="20336" y="4385"/>
                </a:cubicBezTo>
                <a:cubicBezTo>
                  <a:pt x="20336" y="4385"/>
                  <a:pt x="20336" y="4385"/>
                  <a:pt x="20336" y="4385"/>
                </a:cubicBezTo>
                <a:cubicBezTo>
                  <a:pt x="20497" y="4204"/>
                  <a:pt x="20497" y="4022"/>
                  <a:pt x="20497" y="3841"/>
                </a:cubicBezTo>
                <a:cubicBezTo>
                  <a:pt x="20658" y="4022"/>
                  <a:pt x="20981" y="3841"/>
                  <a:pt x="21142" y="3659"/>
                </a:cubicBezTo>
                <a:cubicBezTo>
                  <a:pt x="21303" y="3478"/>
                  <a:pt x="21303" y="2933"/>
                  <a:pt x="21142" y="2570"/>
                </a:cubicBezTo>
                <a:close/>
                <a:moveTo>
                  <a:pt x="17112" y="18362"/>
                </a:moveTo>
                <a:cubicBezTo>
                  <a:pt x="17596" y="18362"/>
                  <a:pt x="17918" y="18906"/>
                  <a:pt x="17918" y="19269"/>
                </a:cubicBezTo>
                <a:cubicBezTo>
                  <a:pt x="17918" y="19814"/>
                  <a:pt x="17596" y="20177"/>
                  <a:pt x="17112" y="20177"/>
                </a:cubicBezTo>
                <a:cubicBezTo>
                  <a:pt x="16628" y="20177"/>
                  <a:pt x="16306" y="19814"/>
                  <a:pt x="16306" y="19269"/>
                </a:cubicBezTo>
                <a:cubicBezTo>
                  <a:pt x="16306" y="18906"/>
                  <a:pt x="16628" y="18362"/>
                  <a:pt x="17112" y="18362"/>
                </a:cubicBezTo>
                <a:close/>
                <a:moveTo>
                  <a:pt x="14372" y="7108"/>
                </a:moveTo>
                <a:cubicBezTo>
                  <a:pt x="14049" y="6745"/>
                  <a:pt x="14049" y="6745"/>
                  <a:pt x="14049" y="6745"/>
                </a:cubicBezTo>
                <a:cubicBezTo>
                  <a:pt x="17757" y="2752"/>
                  <a:pt x="17757" y="2752"/>
                  <a:pt x="17757" y="2752"/>
                </a:cubicBezTo>
                <a:cubicBezTo>
                  <a:pt x="18079" y="3115"/>
                  <a:pt x="18079" y="3115"/>
                  <a:pt x="18079" y="3115"/>
                </a:cubicBezTo>
                <a:lnTo>
                  <a:pt x="14372" y="7108"/>
                </a:lnTo>
                <a:close/>
                <a:moveTo>
                  <a:pt x="15500" y="8379"/>
                </a:moveTo>
                <a:cubicBezTo>
                  <a:pt x="15178" y="8197"/>
                  <a:pt x="15178" y="8197"/>
                  <a:pt x="15178" y="8197"/>
                </a:cubicBezTo>
                <a:cubicBezTo>
                  <a:pt x="18885" y="4022"/>
                  <a:pt x="18885" y="4022"/>
                  <a:pt x="18885" y="4022"/>
                </a:cubicBezTo>
                <a:cubicBezTo>
                  <a:pt x="19207" y="4385"/>
                  <a:pt x="19207" y="4385"/>
                  <a:pt x="19207" y="4385"/>
                </a:cubicBezTo>
                <a:lnTo>
                  <a:pt x="15500" y="8379"/>
                </a:lnTo>
                <a:close/>
                <a:moveTo>
                  <a:pt x="15500" y="8379"/>
                </a:moveTo>
              </a:path>
            </a:pathLst>
          </a:custGeom>
          <a:solidFill>
            <a:schemeClr val="tx1">
              <a:lumMod val="75000"/>
              <a:lumOff val="25000"/>
            </a:schemeClr>
          </a:solidFill>
          <a:ln>
            <a:noFill/>
          </a:ln>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50" b="0" i="0" u="none" strike="noStrike" kern="1200" cap="none" spc="0" normalizeH="0" baseline="0" noProof="0">
              <a:ln>
                <a:noFill/>
              </a:ln>
              <a:solidFill>
                <a:srgbClr val="000000"/>
              </a:solidFill>
              <a:effectLst/>
              <a:uLnTx/>
              <a:uFillTx/>
              <a:latin typeface="+mn-lt"/>
              <a:ea typeface="+mn-ea"/>
              <a:cs typeface="+mn-cs"/>
              <a:sym typeface="Gill Sans" pitchFamily="2" charset="0"/>
            </a:endParaRPr>
          </a:p>
        </p:txBody>
      </p:sp>
      <p:sp>
        <p:nvSpPr>
          <p:cNvPr id="68" name="Oval 21"/>
          <p:cNvSpPr/>
          <p:nvPr/>
        </p:nvSpPr>
        <p:spPr bwMode="auto">
          <a:xfrm>
            <a:off x="1583690" y="6617335"/>
            <a:ext cx="127000" cy="127000"/>
          </a:xfrm>
          <a:prstGeom prst="ellipse">
            <a:avLst/>
          </a:prstGeom>
          <a:solidFill>
            <a:schemeClr val="tx1">
              <a:lumMod val="75000"/>
              <a:lumOff val="25000"/>
            </a:schemeClr>
          </a:solidFill>
          <a:ln>
            <a:noFill/>
          </a:ln>
        </p:spPr>
        <p:txBody>
          <a:bodyPr lIns="0" tIns="0" rIns="0" bIns="0"/>
          <a:lstStyle>
            <a:lvl1pPr eaLnBrk="0" hangingPunct="0">
              <a:defRPr sz="5800">
                <a:solidFill>
                  <a:srgbClr val="000000"/>
                </a:solidFill>
                <a:latin typeface="Gill Sans" pitchFamily="2" charset="0"/>
                <a:ea typeface="ヒラギノ角ゴ ProN W3" pitchFamily="2" charset="-128"/>
                <a:sym typeface="Gill Sans" pitchFamily="2" charset="0"/>
              </a:defRPr>
            </a:lvl1pPr>
            <a:lvl2pPr marL="742950" indent="-285750" eaLnBrk="0" hangingPunct="0">
              <a:defRPr sz="5800">
                <a:solidFill>
                  <a:srgbClr val="000000"/>
                </a:solidFill>
                <a:latin typeface="Gill Sans" pitchFamily="2" charset="0"/>
                <a:ea typeface="ヒラギノ角ゴ ProN W3" pitchFamily="2" charset="-128"/>
                <a:sym typeface="Gill Sans" pitchFamily="2" charset="0"/>
              </a:defRPr>
            </a:lvl2pPr>
            <a:lvl3pPr marL="1143000" indent="-228600" eaLnBrk="0" hangingPunct="0">
              <a:defRPr sz="5800">
                <a:solidFill>
                  <a:srgbClr val="000000"/>
                </a:solidFill>
                <a:latin typeface="Gill Sans" pitchFamily="2" charset="0"/>
                <a:ea typeface="ヒラギノ角ゴ ProN W3" pitchFamily="2" charset="-128"/>
                <a:sym typeface="Gill Sans" pitchFamily="2" charset="0"/>
              </a:defRPr>
            </a:lvl3pPr>
            <a:lvl4pPr marL="1600200" indent="-228600" eaLnBrk="0" hangingPunct="0">
              <a:defRPr sz="5800">
                <a:solidFill>
                  <a:srgbClr val="000000"/>
                </a:solidFill>
                <a:latin typeface="Gill Sans" pitchFamily="2" charset="0"/>
                <a:ea typeface="ヒラギノ角ゴ ProN W3" pitchFamily="2" charset="-128"/>
                <a:sym typeface="Gill Sans" pitchFamily="2" charset="0"/>
              </a:defRPr>
            </a:lvl4pPr>
            <a:lvl5pPr marL="2057400" indent="-228600" eaLnBrk="0" hangingPunct="0">
              <a:defRPr sz="5800">
                <a:solidFill>
                  <a:srgbClr val="000000"/>
                </a:solidFill>
                <a:latin typeface="Gill Sans" pitchFamily="2" charset="0"/>
                <a:ea typeface="ヒラギノ角ゴ ProN W3" pitchFamily="2" charset="-128"/>
                <a:sym typeface="Gill Sans" pitchFamily="2" charset="0"/>
              </a:defRPr>
            </a:lvl5pPr>
            <a:lvl6pPr marL="2514600" indent="-228600" algn="ctr" eaLnBrk="0" fontAlgn="base" hangingPunct="0">
              <a:spcBef>
                <a:spcPct val="0"/>
              </a:spcBef>
              <a:spcAft>
                <a:spcPct val="0"/>
              </a:spcAft>
              <a:defRPr sz="5800">
                <a:solidFill>
                  <a:srgbClr val="000000"/>
                </a:solidFill>
                <a:latin typeface="Gill Sans" pitchFamily="2" charset="0"/>
                <a:ea typeface="ヒラギノ角ゴ ProN W3" pitchFamily="2" charset="-128"/>
                <a:sym typeface="Gill Sans" pitchFamily="2" charset="0"/>
              </a:defRPr>
            </a:lvl6pPr>
            <a:lvl7pPr marL="2971800" indent="-228600" algn="ctr" eaLnBrk="0" fontAlgn="base" hangingPunct="0">
              <a:spcBef>
                <a:spcPct val="0"/>
              </a:spcBef>
              <a:spcAft>
                <a:spcPct val="0"/>
              </a:spcAft>
              <a:defRPr sz="5800">
                <a:solidFill>
                  <a:srgbClr val="000000"/>
                </a:solidFill>
                <a:latin typeface="Gill Sans" pitchFamily="2" charset="0"/>
                <a:ea typeface="ヒラギノ角ゴ ProN W3" pitchFamily="2" charset="-128"/>
                <a:sym typeface="Gill Sans" pitchFamily="2" charset="0"/>
              </a:defRPr>
            </a:lvl7pPr>
            <a:lvl8pPr marL="3429000" indent="-228600" algn="ctr" eaLnBrk="0" fontAlgn="base" hangingPunct="0">
              <a:spcBef>
                <a:spcPct val="0"/>
              </a:spcBef>
              <a:spcAft>
                <a:spcPct val="0"/>
              </a:spcAft>
              <a:defRPr sz="5800">
                <a:solidFill>
                  <a:srgbClr val="000000"/>
                </a:solidFill>
                <a:latin typeface="Gill Sans" pitchFamily="2" charset="0"/>
                <a:ea typeface="ヒラギノ角ゴ ProN W3" pitchFamily="2" charset="-128"/>
                <a:sym typeface="Gill Sans" pitchFamily="2" charset="0"/>
              </a:defRPr>
            </a:lvl8pPr>
            <a:lvl9pPr marL="3886200" indent="-228600" algn="ctr" eaLnBrk="0" fontAlgn="base" hangingPunct="0">
              <a:spcBef>
                <a:spcPct val="0"/>
              </a:spcBef>
              <a:spcAft>
                <a:spcPct val="0"/>
              </a:spcAft>
              <a:defRPr sz="5800">
                <a:solidFill>
                  <a:srgbClr val="000000"/>
                </a:solidFill>
                <a:latin typeface="Gill Sans" pitchFamily="2" charset="0"/>
                <a:ea typeface="ヒラギノ角ゴ ProN W3" pitchFamily="2" charset="-128"/>
                <a:sym typeface="Gill Sans" pitchFamily="2"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2900" b="0" i="0" u="none" strike="noStrike" kern="1200" cap="none" spc="0" normalizeH="0" baseline="0" noProof="0">
              <a:ln>
                <a:noFill/>
              </a:ln>
              <a:solidFill>
                <a:srgbClr val="000000"/>
              </a:solidFill>
              <a:effectLst/>
              <a:uLnTx/>
              <a:uFillTx/>
              <a:latin typeface="Gill Sans" pitchFamily="2" charset="0"/>
              <a:ea typeface="ヒラギノ角ゴ ProN W3" pitchFamily="2" charset="-128"/>
              <a:cs typeface="+mn-cs"/>
              <a:sym typeface="Gill Sans" pitchFamily="2" charset="0"/>
            </a:endParaRPr>
          </a:p>
        </p:txBody>
      </p:sp>
      <p:sp>
        <p:nvSpPr>
          <p:cNvPr id="8205" name="Oval 22"/>
          <p:cNvSpPr/>
          <p:nvPr/>
        </p:nvSpPr>
        <p:spPr>
          <a:xfrm>
            <a:off x="3418205" y="6221730"/>
            <a:ext cx="127000" cy="127000"/>
          </a:xfrm>
          <a:prstGeom prst="ellipse">
            <a:avLst/>
          </a:prstGeom>
          <a:solidFill>
            <a:srgbClr val="FFC000"/>
          </a:solidFill>
          <a:ln w="9525">
            <a:noFill/>
          </a:ln>
        </p:spPr>
        <p:txBody>
          <a:bodyPr lIns="0" tIns="0" rIns="0" bIns="0" anchor="t" anchorCtr="0"/>
          <a:p>
            <a:pPr algn="ctr">
              <a:buFont typeface="Arial" panose="020B0604020202020204" pitchFamily="34" charset="0"/>
            </a:pPr>
            <a:endParaRPr lang="es-ES" altLang="zh-CN" sz="2900" dirty="0">
              <a:solidFill>
                <a:srgbClr val="000000"/>
              </a:solidFill>
              <a:latin typeface="Gill Sans"/>
              <a:ea typeface="ヒラギノ角ゴ ProN W3"/>
              <a:sym typeface="Gill Sans"/>
            </a:endParaRPr>
          </a:p>
        </p:txBody>
      </p:sp>
      <p:sp>
        <p:nvSpPr>
          <p:cNvPr id="70" name="Oval 23"/>
          <p:cNvSpPr/>
          <p:nvPr/>
        </p:nvSpPr>
        <p:spPr bwMode="auto">
          <a:xfrm>
            <a:off x="5197475" y="5873750"/>
            <a:ext cx="127000" cy="127000"/>
          </a:xfrm>
          <a:prstGeom prst="ellipse">
            <a:avLst/>
          </a:prstGeom>
          <a:solidFill>
            <a:schemeClr val="tx1">
              <a:lumMod val="75000"/>
              <a:lumOff val="25000"/>
            </a:schemeClr>
          </a:solidFill>
          <a:ln>
            <a:noFill/>
          </a:ln>
        </p:spPr>
        <p:txBody>
          <a:bodyPr lIns="0" tIns="0" rIns="0" bIns="0"/>
          <a:lstStyle>
            <a:lvl1pPr eaLnBrk="0" hangingPunct="0">
              <a:defRPr sz="5800">
                <a:solidFill>
                  <a:srgbClr val="000000"/>
                </a:solidFill>
                <a:latin typeface="Gill Sans" pitchFamily="2" charset="0"/>
                <a:ea typeface="ヒラギノ角ゴ ProN W3" pitchFamily="2" charset="-128"/>
                <a:sym typeface="Gill Sans" pitchFamily="2" charset="0"/>
              </a:defRPr>
            </a:lvl1pPr>
            <a:lvl2pPr marL="742950" indent="-285750" eaLnBrk="0" hangingPunct="0">
              <a:defRPr sz="5800">
                <a:solidFill>
                  <a:srgbClr val="000000"/>
                </a:solidFill>
                <a:latin typeface="Gill Sans" pitchFamily="2" charset="0"/>
                <a:ea typeface="ヒラギノ角ゴ ProN W3" pitchFamily="2" charset="-128"/>
                <a:sym typeface="Gill Sans" pitchFamily="2" charset="0"/>
              </a:defRPr>
            </a:lvl2pPr>
            <a:lvl3pPr marL="1143000" indent="-228600" eaLnBrk="0" hangingPunct="0">
              <a:defRPr sz="5800">
                <a:solidFill>
                  <a:srgbClr val="000000"/>
                </a:solidFill>
                <a:latin typeface="Gill Sans" pitchFamily="2" charset="0"/>
                <a:ea typeface="ヒラギノ角ゴ ProN W3" pitchFamily="2" charset="-128"/>
                <a:sym typeface="Gill Sans" pitchFamily="2" charset="0"/>
              </a:defRPr>
            </a:lvl3pPr>
            <a:lvl4pPr marL="1600200" indent="-228600" eaLnBrk="0" hangingPunct="0">
              <a:defRPr sz="5800">
                <a:solidFill>
                  <a:srgbClr val="000000"/>
                </a:solidFill>
                <a:latin typeface="Gill Sans" pitchFamily="2" charset="0"/>
                <a:ea typeface="ヒラギノ角ゴ ProN W3" pitchFamily="2" charset="-128"/>
                <a:sym typeface="Gill Sans" pitchFamily="2" charset="0"/>
              </a:defRPr>
            </a:lvl4pPr>
            <a:lvl5pPr marL="2057400" indent="-228600" eaLnBrk="0" hangingPunct="0">
              <a:defRPr sz="5800">
                <a:solidFill>
                  <a:srgbClr val="000000"/>
                </a:solidFill>
                <a:latin typeface="Gill Sans" pitchFamily="2" charset="0"/>
                <a:ea typeface="ヒラギノ角ゴ ProN W3" pitchFamily="2" charset="-128"/>
                <a:sym typeface="Gill Sans" pitchFamily="2" charset="0"/>
              </a:defRPr>
            </a:lvl5pPr>
            <a:lvl6pPr marL="2514600" indent="-228600" algn="ctr" eaLnBrk="0" fontAlgn="base" hangingPunct="0">
              <a:spcBef>
                <a:spcPct val="0"/>
              </a:spcBef>
              <a:spcAft>
                <a:spcPct val="0"/>
              </a:spcAft>
              <a:defRPr sz="5800">
                <a:solidFill>
                  <a:srgbClr val="000000"/>
                </a:solidFill>
                <a:latin typeface="Gill Sans" pitchFamily="2" charset="0"/>
                <a:ea typeface="ヒラギノ角ゴ ProN W3" pitchFamily="2" charset="-128"/>
                <a:sym typeface="Gill Sans" pitchFamily="2" charset="0"/>
              </a:defRPr>
            </a:lvl6pPr>
            <a:lvl7pPr marL="2971800" indent="-228600" algn="ctr" eaLnBrk="0" fontAlgn="base" hangingPunct="0">
              <a:spcBef>
                <a:spcPct val="0"/>
              </a:spcBef>
              <a:spcAft>
                <a:spcPct val="0"/>
              </a:spcAft>
              <a:defRPr sz="5800">
                <a:solidFill>
                  <a:srgbClr val="000000"/>
                </a:solidFill>
                <a:latin typeface="Gill Sans" pitchFamily="2" charset="0"/>
                <a:ea typeface="ヒラギノ角ゴ ProN W3" pitchFamily="2" charset="-128"/>
                <a:sym typeface="Gill Sans" pitchFamily="2" charset="0"/>
              </a:defRPr>
            </a:lvl7pPr>
            <a:lvl8pPr marL="3429000" indent="-228600" algn="ctr" eaLnBrk="0" fontAlgn="base" hangingPunct="0">
              <a:spcBef>
                <a:spcPct val="0"/>
              </a:spcBef>
              <a:spcAft>
                <a:spcPct val="0"/>
              </a:spcAft>
              <a:defRPr sz="5800">
                <a:solidFill>
                  <a:srgbClr val="000000"/>
                </a:solidFill>
                <a:latin typeface="Gill Sans" pitchFamily="2" charset="0"/>
                <a:ea typeface="ヒラギノ角ゴ ProN W3" pitchFamily="2" charset="-128"/>
                <a:sym typeface="Gill Sans" pitchFamily="2" charset="0"/>
              </a:defRPr>
            </a:lvl8pPr>
            <a:lvl9pPr marL="3886200" indent="-228600" algn="ctr" eaLnBrk="0" fontAlgn="base" hangingPunct="0">
              <a:spcBef>
                <a:spcPct val="0"/>
              </a:spcBef>
              <a:spcAft>
                <a:spcPct val="0"/>
              </a:spcAft>
              <a:defRPr sz="5800">
                <a:solidFill>
                  <a:srgbClr val="000000"/>
                </a:solidFill>
                <a:latin typeface="Gill Sans" pitchFamily="2" charset="0"/>
                <a:ea typeface="ヒラギノ角ゴ ProN W3" pitchFamily="2" charset="-128"/>
                <a:sym typeface="Gill Sans" pitchFamily="2"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2900" b="0" i="0" u="none" strike="noStrike" kern="1200" cap="none" spc="0" normalizeH="0" baseline="0" noProof="0">
              <a:ln>
                <a:noFill/>
              </a:ln>
              <a:solidFill>
                <a:srgbClr val="000000"/>
              </a:solidFill>
              <a:effectLst/>
              <a:uLnTx/>
              <a:uFillTx/>
              <a:latin typeface="Gill Sans" pitchFamily="2" charset="0"/>
              <a:ea typeface="ヒラギノ角ゴ ProN W3" pitchFamily="2" charset="-128"/>
              <a:cs typeface="+mn-cs"/>
              <a:sym typeface="Gill Sans" pitchFamily="2" charset="0"/>
            </a:endParaRPr>
          </a:p>
        </p:txBody>
      </p:sp>
      <p:sp>
        <p:nvSpPr>
          <p:cNvPr id="8207" name="Oval 24"/>
          <p:cNvSpPr/>
          <p:nvPr/>
        </p:nvSpPr>
        <p:spPr>
          <a:xfrm>
            <a:off x="6967220" y="5233670"/>
            <a:ext cx="127000" cy="127000"/>
          </a:xfrm>
          <a:prstGeom prst="ellipse">
            <a:avLst/>
          </a:prstGeom>
          <a:solidFill>
            <a:srgbClr val="FFC000"/>
          </a:solidFill>
          <a:ln w="9525">
            <a:noFill/>
          </a:ln>
        </p:spPr>
        <p:txBody>
          <a:bodyPr lIns="0" tIns="0" rIns="0" bIns="0" anchor="t" anchorCtr="0"/>
          <a:p>
            <a:pPr algn="ctr">
              <a:buFont typeface="Arial" panose="020B0604020202020204" pitchFamily="34" charset="0"/>
            </a:pPr>
            <a:endParaRPr lang="es-ES" altLang="zh-CN" sz="2900" dirty="0">
              <a:solidFill>
                <a:srgbClr val="000000"/>
              </a:solidFill>
              <a:latin typeface="Gill Sans"/>
              <a:ea typeface="ヒラギノ角ゴ ProN W3"/>
              <a:sym typeface="Gill Sans"/>
            </a:endParaRPr>
          </a:p>
        </p:txBody>
      </p:sp>
      <p:sp>
        <p:nvSpPr>
          <p:cNvPr id="74" name="AutoShape 27"/>
          <p:cNvSpPr/>
          <p:nvPr/>
        </p:nvSpPr>
        <p:spPr bwMode="auto">
          <a:xfrm>
            <a:off x="1397635" y="5861050"/>
            <a:ext cx="407988" cy="404813"/>
          </a:xfrm>
          <a:custGeom>
            <a:avLst/>
            <a:gdLst>
              <a:gd name="T0" fmla="*/ 3038304 w 20931"/>
              <a:gd name="T1" fmla="*/ 2801589 h 20973"/>
              <a:gd name="T2" fmla="*/ 3038304 w 20931"/>
              <a:gd name="T3" fmla="*/ 16884038 h 20973"/>
              <a:gd name="T4" fmla="*/ 13165959 w 20931"/>
              <a:gd name="T5" fmla="*/ 19471032 h 20973"/>
              <a:gd name="T6" fmla="*/ 16349585 w 20931"/>
              <a:gd name="T7" fmla="*/ 22631785 h 20973"/>
              <a:gd name="T8" fmla="*/ 20689797 w 20931"/>
              <a:gd name="T9" fmla="*/ 21770431 h 20973"/>
              <a:gd name="T10" fmla="*/ 20689797 w 20931"/>
              <a:gd name="T11" fmla="*/ 25794005 h 20973"/>
              <a:gd name="T12" fmla="*/ 21847862 w 20931"/>
              <a:gd name="T13" fmla="*/ 26942952 h 20973"/>
              <a:gd name="T14" fmla="*/ 25609781 w 20931"/>
              <a:gd name="T15" fmla="*/ 26942952 h 20973"/>
              <a:gd name="T16" fmla="*/ 25609781 w 20931"/>
              <a:gd name="T17" fmla="*/ 31254119 h 20973"/>
              <a:gd name="T18" fmla="*/ 31686389 w 20931"/>
              <a:gd name="T19" fmla="*/ 31254119 h 20973"/>
              <a:gd name="T20" fmla="*/ 31686389 w 20931"/>
              <a:gd name="T21" fmla="*/ 25218778 h 20973"/>
              <a:gd name="T22" fmla="*/ 19533212 w 20931"/>
              <a:gd name="T23" fmla="*/ 13148097 h 20973"/>
              <a:gd name="T24" fmla="*/ 17217005 w 20931"/>
              <a:gd name="T25" fmla="*/ 2801589 h 20973"/>
              <a:gd name="T26" fmla="*/ 3038304 w 20931"/>
              <a:gd name="T27" fmla="*/ 2801589 h 20973"/>
              <a:gd name="T28" fmla="*/ 3907241 w 20931"/>
              <a:gd name="T29" fmla="*/ 14297044 h 20973"/>
              <a:gd name="T30" fmla="*/ 5063827 w 20931"/>
              <a:gd name="T31" fmla="*/ 4813356 h 20973"/>
              <a:gd name="T32" fmla="*/ 14324062 w 20931"/>
              <a:gd name="T33" fmla="*/ 3952042 h 20973"/>
              <a:gd name="T34" fmla="*/ 3907241 w 20931"/>
              <a:gd name="T35" fmla="*/ 14297044 h 20973"/>
              <a:gd name="T36" fmla="*/ 3907241 w 20931"/>
              <a:gd name="T37" fmla="*/ 14297044 h 2097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0931" h="20973">
                <a:moveTo>
                  <a:pt x="2007" y="1880"/>
                </a:moveTo>
                <a:cubicBezTo>
                  <a:pt x="-669" y="4580"/>
                  <a:pt x="-669" y="8823"/>
                  <a:pt x="2007" y="11330"/>
                </a:cubicBezTo>
                <a:cubicBezTo>
                  <a:pt x="3727" y="13259"/>
                  <a:pt x="6404" y="13837"/>
                  <a:pt x="8697" y="13066"/>
                </a:cubicBezTo>
                <a:cubicBezTo>
                  <a:pt x="10800" y="15187"/>
                  <a:pt x="10800" y="15187"/>
                  <a:pt x="10800" y="15187"/>
                </a:cubicBezTo>
                <a:cubicBezTo>
                  <a:pt x="10800" y="15187"/>
                  <a:pt x="12712" y="13644"/>
                  <a:pt x="13667" y="14609"/>
                </a:cubicBezTo>
                <a:cubicBezTo>
                  <a:pt x="14432" y="15380"/>
                  <a:pt x="13858" y="16537"/>
                  <a:pt x="13667" y="17309"/>
                </a:cubicBezTo>
                <a:cubicBezTo>
                  <a:pt x="13476" y="17694"/>
                  <a:pt x="13285" y="18466"/>
                  <a:pt x="14432" y="18080"/>
                </a:cubicBezTo>
                <a:cubicBezTo>
                  <a:pt x="14814" y="17887"/>
                  <a:pt x="16152" y="17116"/>
                  <a:pt x="16917" y="18080"/>
                </a:cubicBezTo>
                <a:cubicBezTo>
                  <a:pt x="17873" y="19044"/>
                  <a:pt x="16917" y="20973"/>
                  <a:pt x="16917" y="20973"/>
                </a:cubicBezTo>
                <a:cubicBezTo>
                  <a:pt x="20931" y="20973"/>
                  <a:pt x="20931" y="20973"/>
                  <a:pt x="20931" y="20973"/>
                </a:cubicBezTo>
                <a:cubicBezTo>
                  <a:pt x="20931" y="16923"/>
                  <a:pt x="20931" y="16923"/>
                  <a:pt x="20931" y="16923"/>
                </a:cubicBezTo>
                <a:cubicBezTo>
                  <a:pt x="12903" y="8823"/>
                  <a:pt x="12903" y="8823"/>
                  <a:pt x="12903" y="8823"/>
                </a:cubicBezTo>
                <a:cubicBezTo>
                  <a:pt x="13667" y="6509"/>
                  <a:pt x="13094" y="3809"/>
                  <a:pt x="11373" y="1880"/>
                </a:cubicBezTo>
                <a:cubicBezTo>
                  <a:pt x="8697" y="-627"/>
                  <a:pt x="4492" y="-627"/>
                  <a:pt x="2007" y="1880"/>
                </a:cubicBezTo>
                <a:close/>
                <a:moveTo>
                  <a:pt x="2581" y="9594"/>
                </a:moveTo>
                <a:cubicBezTo>
                  <a:pt x="1434" y="7666"/>
                  <a:pt x="1625" y="4966"/>
                  <a:pt x="3345" y="3230"/>
                </a:cubicBezTo>
                <a:cubicBezTo>
                  <a:pt x="4874" y="1494"/>
                  <a:pt x="7550" y="1302"/>
                  <a:pt x="9462" y="2652"/>
                </a:cubicBezTo>
                <a:lnTo>
                  <a:pt x="2581" y="9594"/>
                </a:lnTo>
                <a:close/>
                <a:moveTo>
                  <a:pt x="2581" y="9594"/>
                </a:moveTo>
              </a:path>
            </a:pathLst>
          </a:custGeom>
          <a:solidFill>
            <a:srgbClr val="FFFEFE"/>
          </a:solidFill>
          <a:ln>
            <a:noFill/>
          </a:ln>
          <a:extLs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50" b="0" i="0" u="none" strike="noStrike" kern="1200" cap="none" spc="0" normalizeH="0" baseline="0" noProof="0">
              <a:ln>
                <a:noFill/>
              </a:ln>
              <a:solidFill>
                <a:srgbClr val="000000"/>
              </a:solidFill>
              <a:effectLst/>
              <a:uLnTx/>
              <a:uFillTx/>
              <a:latin typeface="+mn-lt"/>
              <a:ea typeface="+mn-ea"/>
              <a:cs typeface="+mn-cs"/>
              <a:sym typeface="Gill Sans" pitchFamily="2" charset="0"/>
            </a:endParaRPr>
          </a:p>
        </p:txBody>
      </p:sp>
      <p:grpSp>
        <p:nvGrpSpPr>
          <p:cNvPr id="75" name="Group 28"/>
          <p:cNvGrpSpPr/>
          <p:nvPr/>
        </p:nvGrpSpPr>
        <p:grpSpPr bwMode="auto">
          <a:xfrm>
            <a:off x="3257708" y="5397797"/>
            <a:ext cx="387350" cy="463550"/>
            <a:chOff x="0" y="0"/>
            <a:chExt cx="488" cy="584"/>
          </a:xfrm>
          <a:solidFill>
            <a:schemeClr val="tx1">
              <a:lumMod val="75000"/>
              <a:lumOff val="25000"/>
            </a:schemeClr>
          </a:solidFill>
        </p:grpSpPr>
        <p:sp>
          <p:nvSpPr>
            <p:cNvPr id="76" name="AutoShape 29"/>
            <p:cNvSpPr/>
            <p:nvPr/>
          </p:nvSpPr>
          <p:spPr bwMode="auto">
            <a:xfrm>
              <a:off x="74" y="73"/>
              <a:ext cx="339" cy="318"/>
            </a:xfrm>
            <a:custGeom>
              <a:avLst/>
              <a:gdLst>
                <a:gd name="T0" fmla="*/ 4 w 21600"/>
                <a:gd name="T1" fmla="*/ 4 h 21600"/>
                <a:gd name="T2" fmla="*/ 4 w 21600"/>
                <a:gd name="T3" fmla="*/ 5 h 21600"/>
                <a:gd name="T4" fmla="*/ 5 w 21600"/>
                <a:gd name="T5" fmla="*/ 2 h 21600"/>
                <a:gd name="T6" fmla="*/ 3 w 21600"/>
                <a:gd name="T7" fmla="*/ 0 h 21600"/>
                <a:gd name="T8" fmla="*/ 0 w 21600"/>
                <a:gd name="T9" fmla="*/ 2 h 21600"/>
                <a:gd name="T10" fmla="*/ 2 w 21600"/>
                <a:gd name="T11" fmla="*/ 5 h 21600"/>
                <a:gd name="T12" fmla="*/ 2 w 21600"/>
                <a:gd name="T13" fmla="*/ 4 h 21600"/>
                <a:gd name="T14" fmla="*/ 1 w 21600"/>
                <a:gd name="T15" fmla="*/ 2 h 21600"/>
                <a:gd name="T16" fmla="*/ 3 w 21600"/>
                <a:gd name="T17" fmla="*/ 1 h 21600"/>
                <a:gd name="T18" fmla="*/ 5 w 21600"/>
                <a:gd name="T19" fmla="*/ 2 h 21600"/>
                <a:gd name="T20" fmla="*/ 4 w 21600"/>
                <a:gd name="T21" fmla="*/ 4 h 21600"/>
                <a:gd name="T22" fmla="*/ 4 w 21600"/>
                <a:gd name="T23" fmla="*/ 4 h 216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1600" h="21600">
                  <a:moveTo>
                    <a:pt x="14751" y="18554"/>
                  </a:moveTo>
                  <a:cubicBezTo>
                    <a:pt x="14751" y="21600"/>
                    <a:pt x="14751" y="21600"/>
                    <a:pt x="14751" y="21600"/>
                  </a:cubicBezTo>
                  <a:cubicBezTo>
                    <a:pt x="18702" y="19938"/>
                    <a:pt x="21600" y="15785"/>
                    <a:pt x="21600" y="11354"/>
                  </a:cubicBezTo>
                  <a:cubicBezTo>
                    <a:pt x="21600" y="4985"/>
                    <a:pt x="16595" y="0"/>
                    <a:pt x="10800" y="0"/>
                  </a:cubicBezTo>
                  <a:cubicBezTo>
                    <a:pt x="4741" y="0"/>
                    <a:pt x="0" y="4985"/>
                    <a:pt x="0" y="11354"/>
                  </a:cubicBezTo>
                  <a:cubicBezTo>
                    <a:pt x="0" y="15785"/>
                    <a:pt x="2634" y="19938"/>
                    <a:pt x="6585" y="21600"/>
                  </a:cubicBezTo>
                  <a:cubicBezTo>
                    <a:pt x="6585" y="18554"/>
                    <a:pt x="6585" y="18554"/>
                    <a:pt x="6585" y="18554"/>
                  </a:cubicBezTo>
                  <a:cubicBezTo>
                    <a:pt x="4215" y="16892"/>
                    <a:pt x="2634" y="14400"/>
                    <a:pt x="2634" y="11354"/>
                  </a:cubicBezTo>
                  <a:cubicBezTo>
                    <a:pt x="2634" y="6369"/>
                    <a:pt x="6322" y="2769"/>
                    <a:pt x="10800" y="2769"/>
                  </a:cubicBezTo>
                  <a:cubicBezTo>
                    <a:pt x="15278" y="2769"/>
                    <a:pt x="18966" y="6369"/>
                    <a:pt x="18966" y="11354"/>
                  </a:cubicBezTo>
                  <a:cubicBezTo>
                    <a:pt x="18966" y="14400"/>
                    <a:pt x="17385" y="17169"/>
                    <a:pt x="14751" y="18554"/>
                  </a:cubicBezTo>
                  <a:close/>
                  <a:moveTo>
                    <a:pt x="14751" y="18554"/>
                  </a:moveTo>
                </a:path>
              </a:pathLst>
            </a:custGeom>
            <a:grpFill/>
            <a:ln>
              <a:noFill/>
            </a:ln>
            <a:extLs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50" b="0" i="0" u="none" strike="noStrike" kern="1200" cap="none" spc="0" normalizeH="0" baseline="0" noProof="0">
                <a:ln>
                  <a:noFill/>
                </a:ln>
                <a:solidFill>
                  <a:srgbClr val="000000"/>
                </a:solidFill>
                <a:effectLst/>
                <a:uLnTx/>
                <a:uFillTx/>
                <a:latin typeface="+mn-lt"/>
                <a:ea typeface="+mn-ea"/>
                <a:cs typeface="+mn-cs"/>
                <a:sym typeface="Gill Sans" pitchFamily="2" charset="0"/>
              </a:endParaRPr>
            </a:p>
          </p:txBody>
        </p:sp>
        <p:sp>
          <p:nvSpPr>
            <p:cNvPr id="77" name="AutoShape 30"/>
            <p:cNvSpPr/>
            <p:nvPr/>
          </p:nvSpPr>
          <p:spPr bwMode="auto">
            <a:xfrm>
              <a:off x="0" y="0"/>
              <a:ext cx="488" cy="470"/>
            </a:xfrm>
            <a:custGeom>
              <a:avLst/>
              <a:gdLst>
                <a:gd name="T0" fmla="*/ 6 w 21600"/>
                <a:gd name="T1" fmla="*/ 0 h 21600"/>
                <a:gd name="T2" fmla="*/ 0 w 21600"/>
                <a:gd name="T3" fmla="*/ 5 h 21600"/>
                <a:gd name="T4" fmla="*/ 4 w 21600"/>
                <a:gd name="T5" fmla="*/ 10 h 21600"/>
                <a:gd name="T6" fmla="*/ 4 w 21600"/>
                <a:gd name="T7" fmla="*/ 10 h 21600"/>
                <a:gd name="T8" fmla="*/ 1 w 21600"/>
                <a:gd name="T9" fmla="*/ 5 h 21600"/>
                <a:gd name="T10" fmla="*/ 6 w 21600"/>
                <a:gd name="T11" fmla="*/ 1 h 21600"/>
                <a:gd name="T12" fmla="*/ 10 w 21600"/>
                <a:gd name="T13" fmla="*/ 5 h 21600"/>
                <a:gd name="T14" fmla="*/ 7 w 21600"/>
                <a:gd name="T15" fmla="*/ 10 h 21600"/>
                <a:gd name="T16" fmla="*/ 7 w 21600"/>
                <a:gd name="T17" fmla="*/ 10 h 21600"/>
                <a:gd name="T18" fmla="*/ 11 w 21600"/>
                <a:gd name="T19" fmla="*/ 5 h 21600"/>
                <a:gd name="T20" fmla="*/ 6 w 21600"/>
                <a:gd name="T21" fmla="*/ 0 h 21600"/>
                <a:gd name="T22" fmla="*/ 6 w 21600"/>
                <a:gd name="T23" fmla="*/ 0 h 216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1600" h="21600">
                  <a:moveTo>
                    <a:pt x="10800" y="0"/>
                  </a:moveTo>
                  <a:cubicBezTo>
                    <a:pt x="4759" y="0"/>
                    <a:pt x="0" y="4883"/>
                    <a:pt x="0" y="11082"/>
                  </a:cubicBezTo>
                  <a:cubicBezTo>
                    <a:pt x="0" y="15965"/>
                    <a:pt x="3295" y="20285"/>
                    <a:pt x="7871" y="21600"/>
                  </a:cubicBezTo>
                  <a:cubicBezTo>
                    <a:pt x="7871" y="20097"/>
                    <a:pt x="7871" y="20097"/>
                    <a:pt x="7871" y="20097"/>
                  </a:cubicBezTo>
                  <a:cubicBezTo>
                    <a:pt x="4027" y="18783"/>
                    <a:pt x="1464" y="15214"/>
                    <a:pt x="1464" y="11082"/>
                  </a:cubicBezTo>
                  <a:cubicBezTo>
                    <a:pt x="1464" y="5635"/>
                    <a:pt x="5675" y="1503"/>
                    <a:pt x="10800" y="1503"/>
                  </a:cubicBezTo>
                  <a:cubicBezTo>
                    <a:pt x="15925" y="1503"/>
                    <a:pt x="20136" y="5635"/>
                    <a:pt x="20136" y="11082"/>
                  </a:cubicBezTo>
                  <a:cubicBezTo>
                    <a:pt x="20136" y="15214"/>
                    <a:pt x="17390" y="18783"/>
                    <a:pt x="13546" y="20097"/>
                  </a:cubicBezTo>
                  <a:cubicBezTo>
                    <a:pt x="13546" y="21600"/>
                    <a:pt x="13546" y="21600"/>
                    <a:pt x="13546" y="21600"/>
                  </a:cubicBezTo>
                  <a:cubicBezTo>
                    <a:pt x="18122" y="20285"/>
                    <a:pt x="21600" y="16153"/>
                    <a:pt x="21600" y="11082"/>
                  </a:cubicBezTo>
                  <a:cubicBezTo>
                    <a:pt x="21600" y="4883"/>
                    <a:pt x="16658" y="0"/>
                    <a:pt x="10800" y="0"/>
                  </a:cubicBezTo>
                  <a:close/>
                  <a:moveTo>
                    <a:pt x="10800" y="0"/>
                  </a:moveTo>
                </a:path>
              </a:pathLst>
            </a:custGeom>
            <a:grpFill/>
            <a:ln>
              <a:noFill/>
            </a:ln>
            <a:extLs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50" b="0" i="0" u="none" strike="noStrike" kern="1200" cap="none" spc="0" normalizeH="0" baseline="0" noProof="0">
                <a:ln>
                  <a:noFill/>
                </a:ln>
                <a:solidFill>
                  <a:srgbClr val="000000"/>
                </a:solidFill>
                <a:effectLst/>
                <a:uLnTx/>
                <a:uFillTx/>
                <a:latin typeface="+mn-lt"/>
                <a:ea typeface="+mn-ea"/>
                <a:cs typeface="+mn-cs"/>
                <a:sym typeface="Gill Sans" pitchFamily="2" charset="0"/>
              </a:endParaRPr>
            </a:p>
          </p:txBody>
        </p:sp>
        <p:sp>
          <p:nvSpPr>
            <p:cNvPr id="78" name="AutoShape 31"/>
            <p:cNvSpPr/>
            <p:nvPr/>
          </p:nvSpPr>
          <p:spPr bwMode="auto">
            <a:xfrm>
              <a:off x="175" y="192"/>
              <a:ext cx="148" cy="392"/>
            </a:xfrm>
            <a:custGeom>
              <a:avLst/>
              <a:gdLst>
                <a:gd name="T0" fmla="*/ 1 w 21600"/>
                <a:gd name="T1" fmla="*/ 6 h 21600"/>
                <a:gd name="T2" fmla="*/ 1 w 21600"/>
                <a:gd name="T3" fmla="*/ 2 h 21600"/>
                <a:gd name="T4" fmla="*/ 1 w 21600"/>
                <a:gd name="T5" fmla="*/ 1 h 21600"/>
                <a:gd name="T6" fmla="*/ 0 w 21600"/>
                <a:gd name="T7" fmla="*/ 0 h 21600"/>
                <a:gd name="T8" fmla="*/ 0 w 21600"/>
                <a:gd name="T9" fmla="*/ 1 h 21600"/>
                <a:gd name="T10" fmla="*/ 0 w 21600"/>
                <a:gd name="T11" fmla="*/ 2 h 21600"/>
                <a:gd name="T12" fmla="*/ 0 w 21600"/>
                <a:gd name="T13" fmla="*/ 2 h 21600"/>
                <a:gd name="T14" fmla="*/ 0 w 21600"/>
                <a:gd name="T15" fmla="*/ 6 h 21600"/>
                <a:gd name="T16" fmla="*/ 0 w 21600"/>
                <a:gd name="T17" fmla="*/ 7 h 21600"/>
                <a:gd name="T18" fmla="*/ 1 w 21600"/>
                <a:gd name="T19" fmla="*/ 7 h 21600"/>
                <a:gd name="T20" fmla="*/ 1 w 21600"/>
                <a:gd name="T21" fmla="*/ 6 h 21600"/>
                <a:gd name="T22" fmla="*/ 1 w 21600"/>
                <a:gd name="T23" fmla="*/ 6 h 216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1600" h="21600">
                  <a:moveTo>
                    <a:pt x="14400" y="18450"/>
                  </a:moveTo>
                  <a:cubicBezTo>
                    <a:pt x="14400" y="17775"/>
                    <a:pt x="14400" y="4950"/>
                    <a:pt x="14400" y="4725"/>
                  </a:cubicBezTo>
                  <a:cubicBezTo>
                    <a:pt x="16200" y="4275"/>
                    <a:pt x="17400" y="3600"/>
                    <a:pt x="17400" y="2700"/>
                  </a:cubicBezTo>
                  <a:cubicBezTo>
                    <a:pt x="17400" y="1125"/>
                    <a:pt x="13800" y="0"/>
                    <a:pt x="10200" y="0"/>
                  </a:cubicBezTo>
                  <a:cubicBezTo>
                    <a:pt x="6000" y="0"/>
                    <a:pt x="3000" y="1125"/>
                    <a:pt x="3000" y="2700"/>
                  </a:cubicBezTo>
                  <a:cubicBezTo>
                    <a:pt x="3000" y="3600"/>
                    <a:pt x="4200" y="4275"/>
                    <a:pt x="6000" y="4725"/>
                  </a:cubicBezTo>
                  <a:cubicBezTo>
                    <a:pt x="6000" y="4725"/>
                    <a:pt x="6000" y="4725"/>
                    <a:pt x="6000" y="4725"/>
                  </a:cubicBezTo>
                  <a:cubicBezTo>
                    <a:pt x="6000" y="4725"/>
                    <a:pt x="6000" y="17550"/>
                    <a:pt x="6000" y="18450"/>
                  </a:cubicBezTo>
                  <a:cubicBezTo>
                    <a:pt x="6000" y="20700"/>
                    <a:pt x="0" y="21600"/>
                    <a:pt x="0" y="21600"/>
                  </a:cubicBezTo>
                  <a:cubicBezTo>
                    <a:pt x="21600" y="21600"/>
                    <a:pt x="21600" y="21600"/>
                    <a:pt x="21600" y="21600"/>
                  </a:cubicBezTo>
                  <a:cubicBezTo>
                    <a:pt x="21600" y="21600"/>
                    <a:pt x="14400" y="20700"/>
                    <a:pt x="14400" y="18450"/>
                  </a:cubicBezTo>
                  <a:close/>
                  <a:moveTo>
                    <a:pt x="14400" y="18450"/>
                  </a:moveTo>
                </a:path>
              </a:pathLst>
            </a:custGeom>
            <a:grpFill/>
            <a:ln>
              <a:noFill/>
            </a:ln>
            <a:extLs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50" b="0" i="0" u="none" strike="noStrike" kern="1200" cap="none" spc="0" normalizeH="0" baseline="0" noProof="0">
                <a:ln>
                  <a:noFill/>
                </a:ln>
                <a:solidFill>
                  <a:srgbClr val="000000"/>
                </a:solidFill>
                <a:effectLst/>
                <a:uLnTx/>
                <a:uFillTx/>
                <a:latin typeface="+mn-lt"/>
                <a:ea typeface="+mn-ea"/>
                <a:cs typeface="+mn-cs"/>
                <a:sym typeface="Gill Sans" pitchFamily="2" charset="0"/>
              </a:endParaRPr>
            </a:p>
          </p:txBody>
        </p:sp>
      </p:grpSp>
      <p:grpSp>
        <p:nvGrpSpPr>
          <p:cNvPr id="8210" name="Group 32"/>
          <p:cNvGrpSpPr/>
          <p:nvPr/>
        </p:nvGrpSpPr>
        <p:grpSpPr>
          <a:xfrm>
            <a:off x="5095875" y="5075238"/>
            <a:ext cx="355600" cy="412750"/>
            <a:chOff x="0" y="0"/>
            <a:chExt cx="448" cy="520"/>
          </a:xfrm>
        </p:grpSpPr>
        <p:sp>
          <p:nvSpPr>
            <p:cNvPr id="8211" name="Rectangle 33"/>
            <p:cNvSpPr/>
            <p:nvPr/>
          </p:nvSpPr>
          <p:spPr>
            <a:xfrm>
              <a:off x="250" y="102"/>
              <a:ext cx="75" cy="417"/>
            </a:xfrm>
            <a:prstGeom prst="rect">
              <a:avLst/>
            </a:prstGeom>
            <a:solidFill>
              <a:srgbClr val="FFFEFE"/>
            </a:solidFill>
            <a:ln w="12700">
              <a:noFill/>
            </a:ln>
          </p:spPr>
          <p:txBody>
            <a:bodyPr lIns="0" tIns="0" rIns="0" bIns="0" anchor="t" anchorCtr="0"/>
            <a:p>
              <a:pPr algn="ctr">
                <a:buFont typeface="Arial" panose="020B0604020202020204" pitchFamily="34" charset="0"/>
              </a:pPr>
              <a:endParaRPr lang="es-ES" altLang="zh-CN" sz="2900" dirty="0">
                <a:solidFill>
                  <a:srgbClr val="000000"/>
                </a:solidFill>
                <a:latin typeface="Gill Sans"/>
                <a:ea typeface="ヒラギノ角ゴ ProN W3"/>
                <a:sym typeface="Gill Sans"/>
              </a:endParaRPr>
            </a:p>
          </p:txBody>
        </p:sp>
        <p:sp>
          <p:nvSpPr>
            <p:cNvPr id="8212" name="Rectangle 34"/>
            <p:cNvSpPr/>
            <p:nvPr/>
          </p:nvSpPr>
          <p:spPr>
            <a:xfrm>
              <a:off x="128" y="186"/>
              <a:ext cx="75" cy="334"/>
            </a:xfrm>
            <a:prstGeom prst="rect">
              <a:avLst/>
            </a:prstGeom>
            <a:solidFill>
              <a:srgbClr val="FFFEFE"/>
            </a:solidFill>
            <a:ln w="12700">
              <a:noFill/>
            </a:ln>
          </p:spPr>
          <p:txBody>
            <a:bodyPr lIns="0" tIns="0" rIns="0" bIns="0" anchor="t" anchorCtr="0"/>
            <a:p>
              <a:pPr algn="ctr">
                <a:buFont typeface="Arial" panose="020B0604020202020204" pitchFamily="34" charset="0"/>
              </a:pPr>
              <a:endParaRPr lang="es-ES" altLang="zh-CN" sz="2900" dirty="0">
                <a:solidFill>
                  <a:srgbClr val="000000"/>
                </a:solidFill>
                <a:latin typeface="Gill Sans"/>
                <a:ea typeface="ヒラギノ角ゴ ProN W3"/>
                <a:sym typeface="Gill Sans"/>
              </a:endParaRPr>
            </a:p>
          </p:txBody>
        </p:sp>
        <p:sp>
          <p:nvSpPr>
            <p:cNvPr id="8213" name="Rectangle 35"/>
            <p:cNvSpPr/>
            <p:nvPr/>
          </p:nvSpPr>
          <p:spPr>
            <a:xfrm>
              <a:off x="0" y="251"/>
              <a:ext cx="78" cy="268"/>
            </a:xfrm>
            <a:prstGeom prst="rect">
              <a:avLst/>
            </a:prstGeom>
            <a:solidFill>
              <a:srgbClr val="FFFEFE"/>
            </a:solidFill>
            <a:ln w="12700">
              <a:noFill/>
            </a:ln>
          </p:spPr>
          <p:txBody>
            <a:bodyPr lIns="0" tIns="0" rIns="0" bIns="0" anchor="t" anchorCtr="0"/>
            <a:p>
              <a:pPr algn="ctr">
                <a:buFont typeface="Arial" panose="020B0604020202020204" pitchFamily="34" charset="0"/>
              </a:pPr>
              <a:endParaRPr lang="es-ES" altLang="zh-CN" sz="2900" dirty="0">
                <a:solidFill>
                  <a:srgbClr val="000000"/>
                </a:solidFill>
                <a:latin typeface="Gill Sans"/>
                <a:ea typeface="ヒラギノ角ゴ ProN W3"/>
                <a:sym typeface="Gill Sans"/>
              </a:endParaRPr>
            </a:p>
          </p:txBody>
        </p:sp>
        <p:sp>
          <p:nvSpPr>
            <p:cNvPr id="8214" name="Rectangle 36"/>
            <p:cNvSpPr/>
            <p:nvPr/>
          </p:nvSpPr>
          <p:spPr>
            <a:xfrm>
              <a:off x="372" y="0"/>
              <a:ext cx="76" cy="519"/>
            </a:xfrm>
            <a:prstGeom prst="rect">
              <a:avLst/>
            </a:prstGeom>
            <a:solidFill>
              <a:srgbClr val="FFFEFE"/>
            </a:solidFill>
            <a:ln w="12700">
              <a:noFill/>
            </a:ln>
          </p:spPr>
          <p:txBody>
            <a:bodyPr lIns="0" tIns="0" rIns="0" bIns="0" anchor="t" anchorCtr="0"/>
            <a:p>
              <a:pPr algn="ctr">
                <a:buFont typeface="Arial" panose="020B0604020202020204" pitchFamily="34" charset="0"/>
              </a:pPr>
              <a:endParaRPr lang="es-ES" altLang="zh-CN" sz="2900" dirty="0">
                <a:solidFill>
                  <a:srgbClr val="000000"/>
                </a:solidFill>
                <a:latin typeface="Gill Sans"/>
                <a:ea typeface="ヒラギノ角ゴ ProN W3"/>
                <a:sym typeface="Gill Sans"/>
              </a:endParaRPr>
            </a:p>
          </p:txBody>
        </p:sp>
      </p:grpSp>
      <p:grpSp>
        <p:nvGrpSpPr>
          <p:cNvPr id="8215" name="组合 83"/>
          <p:cNvGrpSpPr/>
          <p:nvPr/>
        </p:nvGrpSpPr>
        <p:grpSpPr>
          <a:xfrm>
            <a:off x="605755" y="3229928"/>
            <a:ext cx="1805305" cy="1901825"/>
            <a:chOff x="7476729" y="2107332"/>
            <a:chExt cx="2041150" cy="1900681"/>
          </a:xfrm>
        </p:grpSpPr>
        <p:sp>
          <p:nvSpPr>
            <p:cNvPr id="8216" name="TextBox 15"/>
            <p:cNvSpPr txBox="1"/>
            <p:nvPr/>
          </p:nvSpPr>
          <p:spPr>
            <a:xfrm>
              <a:off x="7537038" y="2107332"/>
              <a:ext cx="1712326" cy="644772"/>
            </a:xfrm>
            <a:prstGeom prst="rect">
              <a:avLst/>
            </a:prstGeom>
            <a:noFill/>
            <a:ln w="9525">
              <a:noFill/>
            </a:ln>
          </p:spPr>
          <p:txBody>
            <a:bodyPr wrap="square" anchor="t" anchorCtr="0">
              <a:spAutoFit/>
            </a:bodyPr>
            <a:p>
              <a:r>
                <a:rPr lang="zh-CN" altLang="en-US" b="1" dirty="0">
                  <a:solidFill>
                    <a:srgbClr val="262626"/>
                  </a:solidFill>
                  <a:latin typeface="Microsoft YaHei" panose="020B0503020204020204" pitchFamily="34" charset="-122"/>
                  <a:ea typeface="Microsoft YaHei" panose="020B0503020204020204" pitchFamily="34" charset="-122"/>
                  <a:sym typeface="Gill Sans" pitchFamily="2" charset="0"/>
                </a:rPr>
                <a:t>Data</a:t>
              </a:r>
              <a:endParaRPr lang="zh-CN" altLang="en-US" b="1" dirty="0">
                <a:solidFill>
                  <a:srgbClr val="262626"/>
                </a:solidFill>
                <a:latin typeface="Microsoft YaHei" panose="020B0503020204020204" pitchFamily="34" charset="-122"/>
                <a:ea typeface="Microsoft YaHei" panose="020B0503020204020204" pitchFamily="34" charset="-122"/>
                <a:sym typeface="Gill Sans" pitchFamily="2" charset="0"/>
              </a:endParaRPr>
            </a:p>
            <a:p>
              <a:r>
                <a:rPr lang="zh-CN" altLang="en-US" b="1" dirty="0">
                  <a:solidFill>
                    <a:srgbClr val="262626"/>
                  </a:solidFill>
                  <a:latin typeface="Microsoft YaHei" panose="020B0503020204020204" pitchFamily="34" charset="-122"/>
                  <a:ea typeface="Microsoft YaHei" panose="020B0503020204020204" pitchFamily="34" charset="-122"/>
                  <a:sym typeface="Gill Sans" pitchFamily="2" charset="0"/>
                </a:rPr>
                <a:t>Collection:</a:t>
              </a:r>
              <a:endParaRPr lang="zh-CN" altLang="en-US" b="1" dirty="0">
                <a:solidFill>
                  <a:srgbClr val="262626"/>
                </a:solidFill>
                <a:latin typeface="Microsoft YaHei" panose="020B0503020204020204" pitchFamily="34" charset="-122"/>
                <a:ea typeface="Microsoft YaHei" panose="020B0503020204020204" pitchFamily="34" charset="-122"/>
                <a:sym typeface="Gill Sans" pitchFamily="2" charset="0"/>
              </a:endParaRPr>
            </a:p>
          </p:txBody>
        </p:sp>
        <p:sp>
          <p:nvSpPr>
            <p:cNvPr id="8217" name="TextBox 16"/>
            <p:cNvSpPr txBox="1"/>
            <p:nvPr/>
          </p:nvSpPr>
          <p:spPr>
            <a:xfrm>
              <a:off x="7476729" y="2762892"/>
              <a:ext cx="2041150" cy="1245121"/>
            </a:xfrm>
            <a:prstGeom prst="rect">
              <a:avLst/>
            </a:prstGeom>
            <a:noFill/>
            <a:ln w="9525">
              <a:noFill/>
            </a:ln>
          </p:spPr>
          <p:txBody>
            <a:bodyPr wrap="square" anchor="t" anchorCtr="0">
              <a:noAutofit/>
            </a:bodyPr>
            <a:p>
              <a:pPr algn="just"/>
              <a:r>
                <a:rPr lang="zh-CN" altLang="zh-CN" sz="1200" dirty="0">
                  <a:solidFill>
                    <a:srgbClr val="262626"/>
                  </a:solidFill>
                  <a:latin typeface="Times New Roman" panose="02020603050405020304" charset="0"/>
                  <a:ea typeface="Microsoft YaHei" panose="020B0503020204020204" pitchFamily="34" charset="-122"/>
                  <a:cs typeface="Times New Roman" panose="02020603050405020304" charset="0"/>
                  <a:sym typeface="Gill Sans" pitchFamily="2" charset="0"/>
                </a:rPr>
                <a:t>This may include features such as age, gender, body mass index (BMI), blood pressure, glucose levels, insulin levels, family history, and other related variables.</a:t>
              </a:r>
              <a:endParaRPr lang="zh-CN" altLang="zh-CN" sz="1200" dirty="0">
                <a:solidFill>
                  <a:srgbClr val="262626"/>
                </a:solidFill>
                <a:latin typeface="Times New Roman" panose="02020603050405020304" charset="0"/>
                <a:ea typeface="Microsoft YaHei" panose="020B0503020204020204" pitchFamily="34" charset="-122"/>
                <a:cs typeface="Times New Roman" panose="02020603050405020304" charset="0"/>
                <a:sym typeface="Gill Sans" pitchFamily="2" charset="0"/>
              </a:endParaRPr>
            </a:p>
          </p:txBody>
        </p:sp>
      </p:grpSp>
      <p:grpSp>
        <p:nvGrpSpPr>
          <p:cNvPr id="8218" name="组合 86"/>
          <p:cNvGrpSpPr/>
          <p:nvPr/>
        </p:nvGrpSpPr>
        <p:grpSpPr>
          <a:xfrm>
            <a:off x="2411064" y="2990849"/>
            <a:ext cx="1794510" cy="1725296"/>
            <a:chOff x="7013419" y="3689265"/>
            <a:chExt cx="2027455" cy="1724257"/>
          </a:xfrm>
        </p:grpSpPr>
        <p:sp>
          <p:nvSpPr>
            <p:cNvPr id="8219" name="TextBox 15"/>
            <p:cNvSpPr txBox="1"/>
            <p:nvPr/>
          </p:nvSpPr>
          <p:spPr>
            <a:xfrm>
              <a:off x="7066508" y="3689265"/>
              <a:ext cx="1861012" cy="644772"/>
            </a:xfrm>
            <a:prstGeom prst="rect">
              <a:avLst/>
            </a:prstGeom>
            <a:noFill/>
            <a:ln w="9525">
              <a:noFill/>
            </a:ln>
          </p:spPr>
          <p:txBody>
            <a:bodyPr wrap="square" anchor="t" anchorCtr="0">
              <a:spAutoFit/>
            </a:bodyPr>
            <a:p>
              <a:r>
                <a:rPr lang="zh-CN" altLang="en-US" b="1" dirty="0">
                  <a:solidFill>
                    <a:srgbClr val="FFC000"/>
                  </a:solidFill>
                  <a:latin typeface="Microsoft YaHei" panose="020B0503020204020204" pitchFamily="34" charset="-122"/>
                  <a:ea typeface="Microsoft YaHei" panose="020B0503020204020204" pitchFamily="34" charset="-122"/>
                  <a:sym typeface="Gill Sans"/>
                </a:rPr>
                <a:t>Data Exploration: </a:t>
              </a:r>
              <a:endParaRPr lang="zh-CN" altLang="en-US" b="1" dirty="0">
                <a:solidFill>
                  <a:srgbClr val="FFC000"/>
                </a:solidFill>
                <a:latin typeface="Microsoft YaHei" panose="020B0503020204020204" pitchFamily="34" charset="-122"/>
                <a:ea typeface="Microsoft YaHei" panose="020B0503020204020204" pitchFamily="34" charset="-122"/>
                <a:sym typeface="Gill Sans"/>
              </a:endParaRPr>
            </a:p>
          </p:txBody>
        </p:sp>
        <p:sp>
          <p:nvSpPr>
            <p:cNvPr id="8220" name="TextBox 16"/>
            <p:cNvSpPr txBox="1"/>
            <p:nvPr/>
          </p:nvSpPr>
          <p:spPr>
            <a:xfrm>
              <a:off x="7013419" y="4358153"/>
              <a:ext cx="2027455" cy="1055369"/>
            </a:xfrm>
            <a:prstGeom prst="rect">
              <a:avLst/>
            </a:prstGeom>
            <a:noFill/>
            <a:ln w="9525">
              <a:noFill/>
            </a:ln>
          </p:spPr>
          <p:txBody>
            <a:bodyPr wrap="square" anchor="t" anchorCtr="0">
              <a:noAutofit/>
            </a:bodyPr>
            <a:p>
              <a:pPr algn="just"/>
              <a:r>
                <a:rPr lang="en-IN" altLang="zh-CN" sz="1200" dirty="0">
                  <a:solidFill>
                    <a:srgbClr val="262626"/>
                  </a:solidFill>
                  <a:latin typeface="Times New Roman" panose="02020603050405020304" charset="0"/>
                  <a:ea typeface="Microsoft YaHei" panose="020B0503020204020204" pitchFamily="34" charset="-122"/>
                  <a:cs typeface="Times New Roman" panose="02020603050405020304" charset="0"/>
                  <a:sym typeface="Gill Sans" pitchFamily="2" charset="0"/>
                </a:rPr>
                <a:t>To i</a:t>
              </a:r>
              <a:r>
                <a:rPr lang="zh-CN" altLang="zh-CN" sz="1200" dirty="0">
                  <a:solidFill>
                    <a:srgbClr val="262626"/>
                  </a:solidFill>
                  <a:latin typeface="Times New Roman" panose="02020603050405020304" charset="0"/>
                  <a:ea typeface="Microsoft YaHei" panose="020B0503020204020204" pitchFamily="34" charset="-122"/>
                  <a:cs typeface="Times New Roman" panose="02020603050405020304" charset="0"/>
                  <a:sym typeface="Gill Sans" pitchFamily="2" charset="0"/>
                </a:rPr>
                <a:t>dentify the data types of each variable (e.g., numerical, categorical) and examine the summary statistics.</a:t>
              </a:r>
              <a:endParaRPr lang="zh-CN" altLang="zh-CN" sz="1200" dirty="0">
                <a:solidFill>
                  <a:srgbClr val="262626"/>
                </a:solidFill>
                <a:latin typeface="Times New Roman" panose="02020603050405020304" charset="0"/>
                <a:ea typeface="Microsoft YaHei" panose="020B0503020204020204" pitchFamily="34" charset="-122"/>
                <a:cs typeface="Times New Roman" panose="02020603050405020304" charset="0"/>
                <a:sym typeface="Gill Sans" pitchFamily="2" charset="0"/>
              </a:endParaRPr>
            </a:p>
          </p:txBody>
        </p:sp>
      </p:grpSp>
      <p:grpSp>
        <p:nvGrpSpPr>
          <p:cNvPr id="8221" name="组合 89"/>
          <p:cNvGrpSpPr/>
          <p:nvPr/>
        </p:nvGrpSpPr>
        <p:grpSpPr>
          <a:xfrm>
            <a:off x="4301808" y="2585402"/>
            <a:ext cx="1811021" cy="1873250"/>
            <a:chOff x="7728771" y="1477790"/>
            <a:chExt cx="2047612" cy="1872124"/>
          </a:xfrm>
        </p:grpSpPr>
        <p:sp>
          <p:nvSpPr>
            <p:cNvPr id="8222" name="TextBox 15"/>
            <p:cNvSpPr txBox="1"/>
            <p:nvPr/>
          </p:nvSpPr>
          <p:spPr>
            <a:xfrm>
              <a:off x="7728771" y="1477790"/>
              <a:ext cx="1944226" cy="644772"/>
            </a:xfrm>
            <a:prstGeom prst="rect">
              <a:avLst/>
            </a:prstGeom>
            <a:noFill/>
            <a:ln w="9525">
              <a:noFill/>
            </a:ln>
          </p:spPr>
          <p:txBody>
            <a:bodyPr wrap="square" anchor="t" anchorCtr="0">
              <a:spAutoFit/>
            </a:bodyPr>
            <a:p>
              <a:r>
                <a:rPr lang="zh-CN" altLang="en-US" b="1" dirty="0">
                  <a:solidFill>
                    <a:srgbClr val="262626"/>
                  </a:solidFill>
                  <a:latin typeface="Microsoft YaHei" panose="020B0503020204020204" pitchFamily="34" charset="-122"/>
                  <a:ea typeface="Microsoft YaHei" panose="020B0503020204020204" pitchFamily="34" charset="-122"/>
                  <a:sym typeface="Gill Sans" pitchFamily="2" charset="0"/>
                </a:rPr>
                <a:t>Data Visualization</a:t>
              </a:r>
              <a:endParaRPr lang="zh-CN" altLang="en-US" b="1" dirty="0">
                <a:solidFill>
                  <a:srgbClr val="262626"/>
                </a:solidFill>
                <a:latin typeface="Microsoft YaHei" panose="020B0503020204020204" pitchFamily="34" charset="-122"/>
                <a:ea typeface="Microsoft YaHei" panose="020B0503020204020204" pitchFamily="34" charset="-122"/>
                <a:sym typeface="Gill Sans" pitchFamily="2" charset="0"/>
              </a:endParaRPr>
            </a:p>
          </p:txBody>
        </p:sp>
        <p:sp>
          <p:nvSpPr>
            <p:cNvPr id="8223" name="TextBox 16"/>
            <p:cNvSpPr txBox="1"/>
            <p:nvPr/>
          </p:nvSpPr>
          <p:spPr>
            <a:xfrm>
              <a:off x="7742413" y="2151755"/>
              <a:ext cx="2033970" cy="1198159"/>
            </a:xfrm>
            <a:prstGeom prst="rect">
              <a:avLst/>
            </a:prstGeom>
            <a:noFill/>
            <a:ln w="9525">
              <a:noFill/>
            </a:ln>
          </p:spPr>
          <p:txBody>
            <a:bodyPr wrap="square" anchor="t" anchorCtr="0">
              <a:spAutoFit/>
            </a:bodyPr>
            <a:p>
              <a:pPr algn="just"/>
              <a:r>
                <a:rPr lang="zh-CN" altLang="zh-CN" sz="1200" dirty="0">
                  <a:solidFill>
                    <a:srgbClr val="262626"/>
                  </a:solidFill>
                  <a:latin typeface="Times New Roman" panose="02020603050405020304" charset="0"/>
                  <a:ea typeface="Microsoft YaHei" panose="020B0503020204020204" pitchFamily="34" charset="-122"/>
                  <a:cs typeface="Times New Roman" panose="02020603050405020304" charset="0"/>
                  <a:sym typeface="Gill Sans" pitchFamily="2" charset="0"/>
                </a:rPr>
                <a:t>Visualize the data using various plots and charts to gain insights into the relationships and distributions of the variables. </a:t>
              </a:r>
              <a:endParaRPr lang="zh-CN" altLang="zh-CN" sz="1200" dirty="0">
                <a:solidFill>
                  <a:srgbClr val="262626"/>
                </a:solidFill>
                <a:latin typeface="Times New Roman" panose="02020603050405020304" charset="0"/>
                <a:ea typeface="Microsoft YaHei" panose="020B0503020204020204" pitchFamily="34" charset="-122"/>
                <a:cs typeface="Times New Roman" panose="02020603050405020304" charset="0"/>
                <a:sym typeface="Gill Sans" pitchFamily="2" charset="0"/>
              </a:endParaRPr>
            </a:p>
          </p:txBody>
        </p:sp>
      </p:grpSp>
      <p:grpSp>
        <p:nvGrpSpPr>
          <p:cNvPr id="8224" name="组合 92"/>
          <p:cNvGrpSpPr/>
          <p:nvPr/>
        </p:nvGrpSpPr>
        <p:grpSpPr>
          <a:xfrm>
            <a:off x="6163945" y="1736726"/>
            <a:ext cx="1825625" cy="1841501"/>
            <a:chOff x="6240448" y="3467151"/>
            <a:chExt cx="2064124" cy="1840392"/>
          </a:xfrm>
        </p:grpSpPr>
        <p:sp>
          <p:nvSpPr>
            <p:cNvPr id="8225" name="TextBox 15"/>
            <p:cNvSpPr txBox="1"/>
            <p:nvPr/>
          </p:nvSpPr>
          <p:spPr>
            <a:xfrm>
              <a:off x="6254089" y="3467151"/>
              <a:ext cx="2050483" cy="644772"/>
            </a:xfrm>
            <a:prstGeom prst="rect">
              <a:avLst/>
            </a:prstGeom>
            <a:noFill/>
            <a:ln w="9525">
              <a:noFill/>
            </a:ln>
          </p:spPr>
          <p:txBody>
            <a:bodyPr wrap="square" anchor="t" anchorCtr="0">
              <a:spAutoFit/>
            </a:bodyPr>
            <a:p>
              <a:r>
                <a:rPr lang="zh-CN" altLang="en-US" b="1" dirty="0">
                  <a:solidFill>
                    <a:srgbClr val="FFC000"/>
                  </a:solidFill>
                  <a:latin typeface="Microsoft YaHei" panose="020B0503020204020204" pitchFamily="34" charset="-122"/>
                  <a:ea typeface="Microsoft YaHei" panose="020B0503020204020204" pitchFamily="34" charset="-122"/>
                  <a:sym typeface="Gill Sans"/>
                </a:rPr>
                <a:t>Data </a:t>
              </a:r>
              <a:endParaRPr lang="zh-CN" altLang="en-US" b="1" dirty="0">
                <a:solidFill>
                  <a:srgbClr val="FFC000"/>
                </a:solidFill>
                <a:latin typeface="Microsoft YaHei" panose="020B0503020204020204" pitchFamily="34" charset="-122"/>
                <a:ea typeface="Microsoft YaHei" panose="020B0503020204020204" pitchFamily="34" charset="-122"/>
                <a:sym typeface="Gill Sans"/>
              </a:endParaRPr>
            </a:p>
            <a:p>
              <a:r>
                <a:rPr lang="zh-CN" altLang="en-US" b="1" dirty="0">
                  <a:solidFill>
                    <a:srgbClr val="FFC000"/>
                  </a:solidFill>
                  <a:latin typeface="Microsoft YaHei" panose="020B0503020204020204" pitchFamily="34" charset="-122"/>
                  <a:ea typeface="Microsoft YaHei" panose="020B0503020204020204" pitchFamily="34" charset="-122"/>
                  <a:sym typeface="Gill Sans"/>
                </a:rPr>
                <a:t>Cleaning</a:t>
              </a:r>
              <a:endParaRPr lang="zh-CN" altLang="en-US" b="1" dirty="0">
                <a:solidFill>
                  <a:srgbClr val="FFC000"/>
                </a:solidFill>
                <a:latin typeface="Microsoft YaHei" panose="020B0503020204020204" pitchFamily="34" charset="-122"/>
                <a:ea typeface="Microsoft YaHei" panose="020B0503020204020204" pitchFamily="34" charset="-122"/>
                <a:sym typeface="Gill Sans"/>
              </a:endParaRPr>
            </a:p>
          </p:txBody>
        </p:sp>
        <p:sp>
          <p:nvSpPr>
            <p:cNvPr id="8226" name="TextBox 16"/>
            <p:cNvSpPr txBox="1"/>
            <p:nvPr/>
          </p:nvSpPr>
          <p:spPr>
            <a:xfrm>
              <a:off x="6240448" y="4111923"/>
              <a:ext cx="1836532" cy="1195620"/>
            </a:xfrm>
            <a:prstGeom prst="rect">
              <a:avLst/>
            </a:prstGeom>
            <a:noFill/>
            <a:ln w="9525">
              <a:noFill/>
            </a:ln>
          </p:spPr>
          <p:txBody>
            <a:bodyPr wrap="square" anchor="t" anchorCtr="0">
              <a:noAutofit/>
            </a:bodyPr>
            <a:p>
              <a:pPr algn="just"/>
              <a:r>
                <a:rPr lang="zh-CN" altLang="zh-CN" sz="1200" dirty="0">
                  <a:solidFill>
                    <a:srgbClr val="262626"/>
                  </a:solidFill>
                  <a:latin typeface="Times New Roman" panose="02020603050405020304" charset="0"/>
                  <a:ea typeface="Microsoft YaHei" panose="020B0503020204020204" pitchFamily="34" charset="-122"/>
                  <a:cs typeface="Times New Roman" panose="02020603050405020304" charset="0"/>
                  <a:sym typeface="Gill Sans" pitchFamily="2" charset="0"/>
                </a:rPr>
                <a:t>This may involve imputing missing values, removing outliers, or normalizing/standardizing the data to prepare it for further analysis.</a:t>
              </a:r>
              <a:endParaRPr lang="zh-CN" altLang="zh-CN" sz="1200" dirty="0">
                <a:solidFill>
                  <a:srgbClr val="262626"/>
                </a:solidFill>
                <a:latin typeface="Times New Roman" panose="02020603050405020304" charset="0"/>
                <a:ea typeface="Microsoft YaHei" panose="020B0503020204020204" pitchFamily="34" charset="-122"/>
                <a:cs typeface="Times New Roman" panose="02020603050405020304" charset="0"/>
                <a:sym typeface="Gill Sans" pitchFamily="2" charset="0"/>
              </a:endParaRPr>
            </a:p>
          </p:txBody>
        </p:sp>
      </p:grpSp>
      <p:sp>
        <p:nvSpPr>
          <p:cNvPr id="2" name="AutoShape 9"/>
          <p:cNvSpPr/>
          <p:nvPr/>
        </p:nvSpPr>
        <p:spPr bwMode="auto">
          <a:xfrm>
            <a:off x="7955280" y="2990850"/>
            <a:ext cx="1692275" cy="1343025"/>
          </a:xfrm>
          <a:custGeom>
            <a:avLst/>
            <a:gdLst>
              <a:gd name="T0" fmla="*/ 0 w 21600"/>
              <a:gd name="T1" fmla="*/ 0 h 21600"/>
              <a:gd name="T2" fmla="*/ 920612988 w 21600"/>
              <a:gd name="T3" fmla="*/ 0 h 21600"/>
              <a:gd name="T4" fmla="*/ 920612988 w 21600"/>
              <a:gd name="T5" fmla="*/ 59358952 h 21600"/>
              <a:gd name="T6" fmla="*/ 92572734 w 21600"/>
              <a:gd name="T7" fmla="*/ 59358952 h 21600"/>
              <a:gd name="T8" fmla="*/ 92572734 w 21600"/>
              <a:gd name="T9" fmla="*/ 334416326 h 21600"/>
              <a:gd name="T10" fmla="*/ 0 w 21600"/>
              <a:gd name="T11" fmla="*/ 334416326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0" y="0"/>
                </a:moveTo>
                <a:lnTo>
                  <a:pt x="21600" y="0"/>
                </a:lnTo>
                <a:lnTo>
                  <a:pt x="21600" y="3834"/>
                </a:lnTo>
                <a:lnTo>
                  <a:pt x="2172" y="3834"/>
                </a:lnTo>
                <a:lnTo>
                  <a:pt x="2172" y="21600"/>
                </a:lnTo>
                <a:lnTo>
                  <a:pt x="0" y="21600"/>
                </a:lnTo>
                <a:lnTo>
                  <a:pt x="0" y="0"/>
                </a:lnTo>
                <a:close/>
                <a:moveTo>
                  <a:pt x="0" y="0"/>
                </a:moveTo>
              </a:path>
            </a:pathLst>
          </a:custGeom>
          <a:solidFill>
            <a:schemeClr val="tx1">
              <a:lumMod val="75000"/>
              <a:lumOff val="25000"/>
            </a:schemeClr>
          </a:solidFill>
          <a:ln>
            <a:noFill/>
          </a:ln>
        </p:spPr>
        <p:txBody>
          <a:bodyPr lIns="0" tIns="0" rIns="0" bIns="0"/>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50" b="0" i="0" u="none" strike="noStrike" kern="1200" cap="none" spc="0" normalizeH="0" baseline="0" noProof="0">
              <a:ln>
                <a:noFill/>
              </a:ln>
              <a:solidFill>
                <a:srgbClr val="000000"/>
              </a:solidFill>
              <a:effectLst/>
              <a:uLnTx/>
              <a:uFillTx/>
              <a:latin typeface="+mn-lt"/>
              <a:ea typeface="+mn-ea"/>
              <a:cs typeface="+mn-cs"/>
              <a:sym typeface="Gill Sans" pitchFamily="2" charset="0"/>
            </a:endParaRPr>
          </a:p>
        </p:txBody>
      </p:sp>
      <p:sp>
        <p:nvSpPr>
          <p:cNvPr id="3" name="AutoShape 10"/>
          <p:cNvSpPr/>
          <p:nvPr/>
        </p:nvSpPr>
        <p:spPr bwMode="auto">
          <a:xfrm>
            <a:off x="9647555" y="2317115"/>
            <a:ext cx="1713865" cy="1343025"/>
          </a:xfrm>
          <a:custGeom>
            <a:avLst/>
            <a:gdLst>
              <a:gd name="T0" fmla="*/ 0 w 21600"/>
              <a:gd name="T1" fmla="*/ 0 h 21600"/>
              <a:gd name="T2" fmla="*/ 920613401 w 21600"/>
              <a:gd name="T3" fmla="*/ 0 h 21600"/>
              <a:gd name="T4" fmla="*/ 920613401 w 21600"/>
              <a:gd name="T5" fmla="*/ 59358952 h 21600"/>
              <a:gd name="T6" fmla="*/ 92572754 w 21600"/>
              <a:gd name="T7" fmla="*/ 59358952 h 21600"/>
              <a:gd name="T8" fmla="*/ 92572754 w 21600"/>
              <a:gd name="T9" fmla="*/ 334416326 h 21600"/>
              <a:gd name="T10" fmla="*/ 0 w 21600"/>
              <a:gd name="T11" fmla="*/ 334416326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0" y="0"/>
                </a:moveTo>
                <a:lnTo>
                  <a:pt x="21600" y="0"/>
                </a:lnTo>
                <a:lnTo>
                  <a:pt x="21600" y="3834"/>
                </a:lnTo>
                <a:lnTo>
                  <a:pt x="2172" y="3834"/>
                </a:lnTo>
                <a:lnTo>
                  <a:pt x="2172" y="21600"/>
                </a:lnTo>
                <a:lnTo>
                  <a:pt x="0" y="21600"/>
                </a:lnTo>
                <a:lnTo>
                  <a:pt x="0" y="0"/>
                </a:lnTo>
                <a:close/>
                <a:moveTo>
                  <a:pt x="0" y="0"/>
                </a:moveTo>
              </a:path>
            </a:pathLst>
          </a:custGeom>
          <a:solidFill>
            <a:srgbClr val="FFC000"/>
          </a:solidFill>
          <a:ln>
            <a:noFill/>
          </a:ln>
        </p:spPr>
        <p:txBody>
          <a:bodyPr lIns="0" tIns="0" rIns="0" bIns="0"/>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50" b="0" i="0" u="none" strike="noStrike" kern="1200" cap="none" spc="0" normalizeH="0" baseline="0" noProof="0">
              <a:ln>
                <a:noFill/>
              </a:ln>
              <a:solidFill>
                <a:srgbClr val="000000"/>
              </a:solidFill>
              <a:effectLst/>
              <a:uLnTx/>
              <a:uFillTx/>
              <a:latin typeface="+mn-lt"/>
              <a:ea typeface="+mn-ea"/>
              <a:cs typeface="+mn-cs"/>
              <a:sym typeface="Gill Sans" pitchFamily="2" charset="0"/>
            </a:endParaRPr>
          </a:p>
        </p:txBody>
      </p:sp>
      <p:sp>
        <p:nvSpPr>
          <p:cNvPr id="4" name="AutoShape 3"/>
          <p:cNvSpPr/>
          <p:nvPr/>
        </p:nvSpPr>
        <p:spPr bwMode="auto">
          <a:xfrm>
            <a:off x="8428990" y="3355975"/>
            <a:ext cx="709295" cy="680720"/>
          </a:xfrm>
          <a:custGeom>
            <a:avLst/>
            <a:gdLst>
              <a:gd name="T0" fmla="*/ 111719595 w 19679"/>
              <a:gd name="T1" fmla="*/ 19169843 h 19679"/>
              <a:gd name="T2" fmla="*/ 111719595 w 19679"/>
              <a:gd name="T3" fmla="*/ 111719746 h 19679"/>
              <a:gd name="T4" fmla="*/ 19169831 w 19679"/>
              <a:gd name="T5" fmla="*/ 111719746 h 19679"/>
              <a:gd name="T6" fmla="*/ 19169831 w 19679"/>
              <a:gd name="T7" fmla="*/ 19169843 h 19679"/>
              <a:gd name="T8" fmla="*/ 111719595 w 19679"/>
              <a:gd name="T9" fmla="*/ 19169843 h 19679"/>
              <a:gd name="T10" fmla="*/ 111719595 w 19679"/>
              <a:gd name="T11" fmla="*/ 19169843 h 1967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chemeClr val="tx1">
              <a:lumMod val="75000"/>
              <a:lumOff val="25000"/>
            </a:schemeClr>
          </a:solidFill>
          <a:ln>
            <a:noFill/>
          </a:ln>
        </p:spPr>
        <p:txBody>
          <a:bodyPr lIns="0" tIns="0" rIns="0" bIns="0"/>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50" b="0" i="0" u="none" strike="noStrike" kern="1200" cap="none" spc="0" normalizeH="0" baseline="0" noProof="0">
              <a:ln>
                <a:noFill/>
              </a:ln>
              <a:solidFill>
                <a:srgbClr val="000000"/>
              </a:solidFill>
              <a:effectLst/>
              <a:uLnTx/>
              <a:uFillTx/>
              <a:latin typeface="+mn-lt"/>
              <a:ea typeface="+mn-ea"/>
              <a:cs typeface="+mn-cs"/>
              <a:sym typeface="Gill Sans" pitchFamily="2" charset="0"/>
            </a:endParaRPr>
          </a:p>
        </p:txBody>
      </p:sp>
      <p:sp>
        <p:nvSpPr>
          <p:cNvPr id="6" name="AutoShape 6"/>
          <p:cNvSpPr/>
          <p:nvPr/>
        </p:nvSpPr>
        <p:spPr bwMode="auto">
          <a:xfrm>
            <a:off x="10128250" y="2666365"/>
            <a:ext cx="801688" cy="801688"/>
          </a:xfrm>
          <a:custGeom>
            <a:avLst/>
            <a:gdLst>
              <a:gd name="T0" fmla="*/ 111719595 w 19679"/>
              <a:gd name="T1" fmla="*/ 19131892 h 19679"/>
              <a:gd name="T2" fmla="*/ 111719595 w 19679"/>
              <a:gd name="T3" fmla="*/ 111498725 h 19679"/>
              <a:gd name="T4" fmla="*/ 19169831 w 19679"/>
              <a:gd name="T5" fmla="*/ 111498725 h 19679"/>
              <a:gd name="T6" fmla="*/ 19169831 w 19679"/>
              <a:gd name="T7" fmla="*/ 19131892 h 19679"/>
              <a:gd name="T8" fmla="*/ 111719595 w 19679"/>
              <a:gd name="T9" fmla="*/ 19131892 h 19679"/>
              <a:gd name="T10" fmla="*/ 111719595 w 19679"/>
              <a:gd name="T11" fmla="*/ 19131892 h 1967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FFC000"/>
          </a:solidFill>
          <a:ln>
            <a:noFill/>
          </a:ln>
        </p:spPr>
        <p:txBody>
          <a:bodyPr lIns="0" tIns="0" rIns="0" bIns="0"/>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50" b="0" i="0" u="none" strike="noStrike" kern="1200" cap="none" spc="0" normalizeH="0" baseline="0" noProof="0">
              <a:ln>
                <a:noFill/>
              </a:ln>
              <a:solidFill>
                <a:srgbClr val="000000"/>
              </a:solidFill>
              <a:effectLst/>
              <a:uLnTx/>
              <a:uFillTx/>
              <a:latin typeface="+mn-lt"/>
              <a:ea typeface="+mn-ea"/>
              <a:cs typeface="+mn-cs"/>
              <a:sym typeface="Gill Sans" pitchFamily="2" charset="0"/>
            </a:endParaRPr>
          </a:p>
        </p:txBody>
      </p:sp>
      <p:sp>
        <p:nvSpPr>
          <p:cNvPr id="7" name="Oval 23"/>
          <p:cNvSpPr/>
          <p:nvPr/>
        </p:nvSpPr>
        <p:spPr bwMode="auto">
          <a:xfrm>
            <a:off x="8794750" y="4349115"/>
            <a:ext cx="127000" cy="127000"/>
          </a:xfrm>
          <a:prstGeom prst="ellipse">
            <a:avLst/>
          </a:prstGeom>
          <a:solidFill>
            <a:schemeClr val="tx1">
              <a:lumMod val="75000"/>
              <a:lumOff val="25000"/>
            </a:schemeClr>
          </a:solidFill>
          <a:ln>
            <a:noFill/>
          </a:ln>
        </p:spPr>
        <p:txBody>
          <a:bodyPr lIns="0" tIns="0" rIns="0" bIns="0"/>
          <a:lstStyle>
            <a:lvl1pPr eaLnBrk="0" hangingPunct="0">
              <a:defRPr sz="5800">
                <a:solidFill>
                  <a:srgbClr val="000000"/>
                </a:solidFill>
                <a:latin typeface="Gill Sans" pitchFamily="2" charset="0"/>
                <a:ea typeface="ヒラギノ角ゴ ProN W3" pitchFamily="2" charset="-128"/>
                <a:sym typeface="Gill Sans" pitchFamily="2" charset="0"/>
              </a:defRPr>
            </a:lvl1pPr>
            <a:lvl2pPr marL="742950" indent="-285750" eaLnBrk="0" hangingPunct="0">
              <a:defRPr sz="5800">
                <a:solidFill>
                  <a:srgbClr val="000000"/>
                </a:solidFill>
                <a:latin typeface="Gill Sans" pitchFamily="2" charset="0"/>
                <a:ea typeface="ヒラギノ角ゴ ProN W3" pitchFamily="2" charset="-128"/>
                <a:sym typeface="Gill Sans" pitchFamily="2" charset="0"/>
              </a:defRPr>
            </a:lvl2pPr>
            <a:lvl3pPr marL="1143000" indent="-228600" eaLnBrk="0" hangingPunct="0">
              <a:defRPr sz="5800">
                <a:solidFill>
                  <a:srgbClr val="000000"/>
                </a:solidFill>
                <a:latin typeface="Gill Sans" pitchFamily="2" charset="0"/>
                <a:ea typeface="ヒラギノ角ゴ ProN W3" pitchFamily="2" charset="-128"/>
                <a:sym typeface="Gill Sans" pitchFamily="2" charset="0"/>
              </a:defRPr>
            </a:lvl3pPr>
            <a:lvl4pPr marL="1600200" indent="-228600" eaLnBrk="0" hangingPunct="0">
              <a:defRPr sz="5800">
                <a:solidFill>
                  <a:srgbClr val="000000"/>
                </a:solidFill>
                <a:latin typeface="Gill Sans" pitchFamily="2" charset="0"/>
                <a:ea typeface="ヒラギノ角ゴ ProN W3" pitchFamily="2" charset="-128"/>
                <a:sym typeface="Gill Sans" pitchFamily="2" charset="0"/>
              </a:defRPr>
            </a:lvl4pPr>
            <a:lvl5pPr marL="2057400" indent="-228600" eaLnBrk="0" hangingPunct="0">
              <a:defRPr sz="5800">
                <a:solidFill>
                  <a:srgbClr val="000000"/>
                </a:solidFill>
                <a:latin typeface="Gill Sans" pitchFamily="2" charset="0"/>
                <a:ea typeface="ヒラギノ角ゴ ProN W3" pitchFamily="2" charset="-128"/>
                <a:sym typeface="Gill Sans" pitchFamily="2" charset="0"/>
              </a:defRPr>
            </a:lvl5pPr>
            <a:lvl6pPr marL="2514600" indent="-228600" algn="ctr" eaLnBrk="0" fontAlgn="base" hangingPunct="0">
              <a:spcBef>
                <a:spcPct val="0"/>
              </a:spcBef>
              <a:spcAft>
                <a:spcPct val="0"/>
              </a:spcAft>
              <a:defRPr sz="5800">
                <a:solidFill>
                  <a:srgbClr val="000000"/>
                </a:solidFill>
                <a:latin typeface="Gill Sans" pitchFamily="2" charset="0"/>
                <a:ea typeface="ヒラギノ角ゴ ProN W3" pitchFamily="2" charset="-128"/>
                <a:sym typeface="Gill Sans" pitchFamily="2" charset="0"/>
              </a:defRPr>
            </a:lvl6pPr>
            <a:lvl7pPr marL="2971800" indent="-228600" algn="ctr" eaLnBrk="0" fontAlgn="base" hangingPunct="0">
              <a:spcBef>
                <a:spcPct val="0"/>
              </a:spcBef>
              <a:spcAft>
                <a:spcPct val="0"/>
              </a:spcAft>
              <a:defRPr sz="5800">
                <a:solidFill>
                  <a:srgbClr val="000000"/>
                </a:solidFill>
                <a:latin typeface="Gill Sans" pitchFamily="2" charset="0"/>
                <a:ea typeface="ヒラギノ角ゴ ProN W3" pitchFamily="2" charset="-128"/>
                <a:sym typeface="Gill Sans" pitchFamily="2" charset="0"/>
              </a:defRPr>
            </a:lvl7pPr>
            <a:lvl8pPr marL="3429000" indent="-228600" algn="ctr" eaLnBrk="0" fontAlgn="base" hangingPunct="0">
              <a:spcBef>
                <a:spcPct val="0"/>
              </a:spcBef>
              <a:spcAft>
                <a:spcPct val="0"/>
              </a:spcAft>
              <a:defRPr sz="5800">
                <a:solidFill>
                  <a:srgbClr val="000000"/>
                </a:solidFill>
                <a:latin typeface="Gill Sans" pitchFamily="2" charset="0"/>
                <a:ea typeface="ヒラギノ角ゴ ProN W3" pitchFamily="2" charset="-128"/>
                <a:sym typeface="Gill Sans" pitchFamily="2" charset="0"/>
              </a:defRPr>
            </a:lvl8pPr>
            <a:lvl9pPr marL="3886200" indent="-228600" algn="ctr" eaLnBrk="0" fontAlgn="base" hangingPunct="0">
              <a:spcBef>
                <a:spcPct val="0"/>
              </a:spcBef>
              <a:spcAft>
                <a:spcPct val="0"/>
              </a:spcAft>
              <a:defRPr sz="5800">
                <a:solidFill>
                  <a:srgbClr val="000000"/>
                </a:solidFill>
                <a:latin typeface="Gill Sans" pitchFamily="2" charset="0"/>
                <a:ea typeface="ヒラギノ角ゴ ProN W3" pitchFamily="2" charset="-128"/>
                <a:sym typeface="Gill Sans" pitchFamily="2"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2900" b="0" i="0" u="none" strike="noStrike" kern="1200" cap="none" spc="0" normalizeH="0" baseline="0" noProof="0">
              <a:ln>
                <a:noFill/>
              </a:ln>
              <a:solidFill>
                <a:srgbClr val="000000"/>
              </a:solidFill>
              <a:effectLst/>
              <a:uLnTx/>
              <a:uFillTx/>
              <a:latin typeface="Gill Sans" pitchFamily="2" charset="0"/>
              <a:ea typeface="ヒラギノ角ゴ ProN W3" pitchFamily="2" charset="-128"/>
              <a:cs typeface="+mn-cs"/>
              <a:sym typeface="Gill Sans" pitchFamily="2" charset="0"/>
            </a:endParaRPr>
          </a:p>
        </p:txBody>
      </p:sp>
      <p:sp>
        <p:nvSpPr>
          <p:cNvPr id="8" name="Oval 24"/>
          <p:cNvSpPr/>
          <p:nvPr/>
        </p:nvSpPr>
        <p:spPr>
          <a:xfrm>
            <a:off x="10441305" y="3759200"/>
            <a:ext cx="127000" cy="127000"/>
          </a:xfrm>
          <a:prstGeom prst="ellipse">
            <a:avLst/>
          </a:prstGeom>
          <a:solidFill>
            <a:srgbClr val="FFC000"/>
          </a:solidFill>
          <a:ln w="9525">
            <a:noFill/>
          </a:ln>
        </p:spPr>
        <p:txBody>
          <a:bodyPr lIns="0" tIns="0" rIns="0" bIns="0" anchor="t" anchorCtr="0"/>
          <a:p>
            <a:pPr algn="ctr">
              <a:buFont typeface="Arial" panose="020B0604020202020204" pitchFamily="34" charset="0"/>
            </a:pPr>
            <a:endParaRPr lang="es-ES" altLang="zh-CN" sz="2900" dirty="0">
              <a:solidFill>
                <a:srgbClr val="000000"/>
              </a:solidFill>
              <a:latin typeface="Gill Sans"/>
              <a:ea typeface="ヒラギノ角ゴ ProN W3"/>
              <a:sym typeface="Gill Sans"/>
            </a:endParaRPr>
          </a:p>
        </p:txBody>
      </p:sp>
      <p:sp>
        <p:nvSpPr>
          <p:cNvPr id="10" name="TextBox 15"/>
          <p:cNvSpPr txBox="1"/>
          <p:nvPr/>
        </p:nvSpPr>
        <p:spPr>
          <a:xfrm>
            <a:off x="7867650" y="911225"/>
            <a:ext cx="1779905" cy="645160"/>
          </a:xfrm>
          <a:prstGeom prst="rect">
            <a:avLst/>
          </a:prstGeom>
          <a:noFill/>
          <a:ln w="9525">
            <a:noFill/>
          </a:ln>
        </p:spPr>
        <p:txBody>
          <a:bodyPr wrap="square" anchor="t" anchorCtr="0">
            <a:spAutoFit/>
          </a:bodyPr>
          <a:p>
            <a:r>
              <a:rPr lang="zh-CN" altLang="en-US" b="1" dirty="0">
                <a:solidFill>
                  <a:srgbClr val="262626"/>
                </a:solidFill>
                <a:latin typeface="Microsoft YaHei" panose="020B0503020204020204" pitchFamily="34" charset="-122"/>
                <a:ea typeface="Microsoft YaHei" panose="020B0503020204020204" pitchFamily="34" charset="-122"/>
                <a:sym typeface="Gill Sans" pitchFamily="2" charset="0"/>
              </a:rPr>
              <a:t>Feature Engineering</a:t>
            </a:r>
            <a:endParaRPr lang="zh-CN" altLang="en-US" b="1" dirty="0">
              <a:solidFill>
                <a:srgbClr val="262626"/>
              </a:solidFill>
              <a:latin typeface="Microsoft YaHei" panose="020B0503020204020204" pitchFamily="34" charset="-122"/>
              <a:ea typeface="Microsoft YaHei" panose="020B0503020204020204" pitchFamily="34" charset="-122"/>
              <a:sym typeface="Gill Sans" pitchFamily="2" charset="0"/>
            </a:endParaRPr>
          </a:p>
        </p:txBody>
      </p:sp>
      <p:sp>
        <p:nvSpPr>
          <p:cNvPr id="11" name="Text Box 10"/>
          <p:cNvSpPr txBox="1"/>
          <p:nvPr/>
        </p:nvSpPr>
        <p:spPr>
          <a:xfrm>
            <a:off x="9647555" y="537845"/>
            <a:ext cx="1878330" cy="645160"/>
          </a:xfrm>
          <a:prstGeom prst="rect">
            <a:avLst/>
          </a:prstGeom>
          <a:noFill/>
        </p:spPr>
        <p:txBody>
          <a:bodyPr wrap="square" rtlCol="0" anchor="t">
            <a:spAutoFit/>
          </a:bodyPr>
          <a:p>
            <a:r>
              <a:rPr lang="zh-CN" altLang="en-US" b="1" dirty="0">
                <a:solidFill>
                  <a:srgbClr val="FFC000"/>
                </a:solidFill>
                <a:latin typeface="Microsoft YaHei" panose="020B0503020204020204" pitchFamily="34" charset="-122"/>
                <a:ea typeface="Microsoft YaHei" panose="020B0503020204020204" pitchFamily="34" charset="-122"/>
                <a:sym typeface="Gill Sans"/>
              </a:rPr>
              <a:t>Data </a:t>
            </a:r>
            <a:endParaRPr lang="zh-CN" altLang="en-US" b="1" dirty="0">
              <a:solidFill>
                <a:srgbClr val="FFC000"/>
              </a:solidFill>
              <a:latin typeface="Microsoft YaHei" panose="020B0503020204020204" pitchFamily="34" charset="-122"/>
              <a:ea typeface="Microsoft YaHei" panose="020B0503020204020204" pitchFamily="34" charset="-122"/>
              <a:sym typeface="Gill Sans"/>
            </a:endParaRPr>
          </a:p>
          <a:p>
            <a:r>
              <a:rPr lang="zh-CN" altLang="en-US" b="1" dirty="0">
                <a:solidFill>
                  <a:srgbClr val="FFC000"/>
                </a:solidFill>
                <a:latin typeface="Microsoft YaHei" panose="020B0503020204020204" pitchFamily="34" charset="-122"/>
                <a:ea typeface="Microsoft YaHei" panose="020B0503020204020204" pitchFamily="34" charset="-122"/>
                <a:sym typeface="Gill Sans"/>
              </a:rPr>
              <a:t>Splitting</a:t>
            </a:r>
            <a:endParaRPr lang="zh-CN" altLang="en-US" b="1" dirty="0">
              <a:solidFill>
                <a:srgbClr val="FFC000"/>
              </a:solidFill>
              <a:latin typeface="Microsoft YaHei" panose="020B0503020204020204" pitchFamily="34" charset="-122"/>
              <a:ea typeface="Microsoft YaHei" panose="020B0503020204020204" pitchFamily="34" charset="-122"/>
              <a:sym typeface="Gill Sans"/>
            </a:endParaRPr>
          </a:p>
        </p:txBody>
      </p:sp>
      <p:sp>
        <p:nvSpPr>
          <p:cNvPr id="13" name="Text Box 12"/>
          <p:cNvSpPr txBox="1"/>
          <p:nvPr/>
        </p:nvSpPr>
        <p:spPr>
          <a:xfrm>
            <a:off x="7867650" y="1556385"/>
            <a:ext cx="1630680" cy="1028700"/>
          </a:xfrm>
          <a:prstGeom prst="rect">
            <a:avLst/>
          </a:prstGeom>
          <a:noFill/>
        </p:spPr>
        <p:txBody>
          <a:bodyPr wrap="square" rtlCol="0">
            <a:noAutofit/>
          </a:bodyPr>
          <a:p>
            <a:pPr algn="just"/>
            <a:r>
              <a:rPr lang="en-US" sz="1400">
                <a:latin typeface="Times New Roman" panose="02020603050405020304" charset="0"/>
                <a:cs typeface="Times New Roman" panose="02020603050405020304" charset="0"/>
              </a:rPr>
              <a:t>Transform or create new features from the existing variables that can provide additional predictive power.</a:t>
            </a:r>
            <a:endParaRPr lang="en-US" sz="1400">
              <a:latin typeface="Times New Roman" panose="02020603050405020304" charset="0"/>
              <a:cs typeface="Times New Roman" panose="02020603050405020304" charset="0"/>
            </a:endParaRPr>
          </a:p>
        </p:txBody>
      </p:sp>
      <p:sp>
        <p:nvSpPr>
          <p:cNvPr id="45" name="Freeform 75"/>
          <p:cNvSpPr>
            <a:spLocks noEditPoints="1"/>
          </p:cNvSpPr>
          <p:nvPr/>
        </p:nvSpPr>
        <p:spPr bwMode="auto">
          <a:xfrm>
            <a:off x="8381394" y="3309837"/>
            <a:ext cx="849601" cy="849587"/>
          </a:xfrm>
          <a:custGeom>
            <a:avLst/>
            <a:gdLst>
              <a:gd name="T0" fmla="*/ 239 w 288"/>
              <a:gd name="T1" fmla="*/ 102 h 288"/>
              <a:gd name="T2" fmla="*/ 245 w 288"/>
              <a:gd name="T3" fmla="*/ 108 h 288"/>
              <a:gd name="T4" fmla="*/ 243 w 288"/>
              <a:gd name="T5" fmla="*/ 116 h 288"/>
              <a:gd name="T6" fmla="*/ 240 w 288"/>
              <a:gd name="T7" fmla="*/ 201 h 288"/>
              <a:gd name="T8" fmla="*/ 240 w 288"/>
              <a:gd name="T9" fmla="*/ 197 h 288"/>
              <a:gd name="T10" fmla="*/ 28 w 288"/>
              <a:gd name="T11" fmla="*/ 144 h 288"/>
              <a:gd name="T12" fmla="*/ 48 w 288"/>
              <a:gd name="T13" fmla="*/ 120 h 288"/>
              <a:gd name="T14" fmla="*/ 55 w 288"/>
              <a:gd name="T15" fmla="*/ 125 h 288"/>
              <a:gd name="T16" fmla="*/ 73 w 288"/>
              <a:gd name="T17" fmla="*/ 147 h 288"/>
              <a:gd name="T18" fmla="*/ 98 w 288"/>
              <a:gd name="T19" fmla="*/ 162 h 288"/>
              <a:gd name="T20" fmla="*/ 98 w 288"/>
              <a:gd name="T21" fmla="*/ 183 h 288"/>
              <a:gd name="T22" fmla="*/ 107 w 288"/>
              <a:gd name="T23" fmla="*/ 228 h 288"/>
              <a:gd name="T24" fmla="*/ 112 w 288"/>
              <a:gd name="T25" fmla="*/ 254 h 288"/>
              <a:gd name="T26" fmla="*/ 115 w 288"/>
              <a:gd name="T27" fmla="*/ 244 h 288"/>
              <a:gd name="T28" fmla="*/ 124 w 288"/>
              <a:gd name="T29" fmla="*/ 233 h 288"/>
              <a:gd name="T30" fmla="*/ 136 w 288"/>
              <a:gd name="T31" fmla="*/ 220 h 288"/>
              <a:gd name="T32" fmla="*/ 148 w 288"/>
              <a:gd name="T33" fmla="*/ 203 h 288"/>
              <a:gd name="T34" fmla="*/ 146 w 288"/>
              <a:gd name="T35" fmla="*/ 178 h 288"/>
              <a:gd name="T36" fmla="*/ 135 w 288"/>
              <a:gd name="T37" fmla="*/ 171 h 288"/>
              <a:gd name="T38" fmla="*/ 125 w 288"/>
              <a:gd name="T39" fmla="*/ 162 h 288"/>
              <a:gd name="T40" fmla="*/ 115 w 288"/>
              <a:gd name="T41" fmla="*/ 158 h 288"/>
              <a:gd name="T42" fmla="*/ 104 w 288"/>
              <a:gd name="T43" fmla="*/ 157 h 288"/>
              <a:gd name="T44" fmla="*/ 92 w 288"/>
              <a:gd name="T45" fmla="*/ 149 h 288"/>
              <a:gd name="T46" fmla="*/ 89 w 288"/>
              <a:gd name="T47" fmla="*/ 140 h 288"/>
              <a:gd name="T48" fmla="*/ 78 w 288"/>
              <a:gd name="T49" fmla="*/ 142 h 288"/>
              <a:gd name="T50" fmla="*/ 86 w 288"/>
              <a:gd name="T51" fmla="*/ 126 h 288"/>
              <a:gd name="T52" fmla="*/ 97 w 288"/>
              <a:gd name="T53" fmla="*/ 125 h 288"/>
              <a:gd name="T54" fmla="*/ 111 w 288"/>
              <a:gd name="T55" fmla="*/ 105 h 288"/>
              <a:gd name="T56" fmla="*/ 118 w 288"/>
              <a:gd name="T57" fmla="*/ 104 h 288"/>
              <a:gd name="T58" fmla="*/ 109 w 288"/>
              <a:gd name="T59" fmla="*/ 101 h 288"/>
              <a:gd name="T60" fmla="*/ 124 w 288"/>
              <a:gd name="T61" fmla="*/ 89 h 288"/>
              <a:gd name="T62" fmla="*/ 114 w 288"/>
              <a:gd name="T63" fmla="*/ 82 h 288"/>
              <a:gd name="T64" fmla="*/ 100 w 288"/>
              <a:gd name="T65" fmla="*/ 81 h 288"/>
              <a:gd name="T66" fmla="*/ 97 w 288"/>
              <a:gd name="T67" fmla="*/ 93 h 288"/>
              <a:gd name="T68" fmla="*/ 83 w 288"/>
              <a:gd name="T69" fmla="*/ 84 h 288"/>
              <a:gd name="T70" fmla="*/ 89 w 288"/>
              <a:gd name="T71" fmla="*/ 74 h 288"/>
              <a:gd name="T72" fmla="*/ 93 w 288"/>
              <a:gd name="T73" fmla="*/ 65 h 288"/>
              <a:gd name="T74" fmla="*/ 83 w 288"/>
              <a:gd name="T75" fmla="*/ 63 h 288"/>
              <a:gd name="T76" fmla="*/ 74 w 288"/>
              <a:gd name="T77" fmla="*/ 68 h 288"/>
              <a:gd name="T78" fmla="*/ 72 w 288"/>
              <a:gd name="T79" fmla="*/ 65 h 288"/>
              <a:gd name="T80" fmla="*/ 233 w 288"/>
              <a:gd name="T81" fmla="*/ 70 h 288"/>
              <a:gd name="T82" fmla="*/ 222 w 288"/>
              <a:gd name="T83" fmla="*/ 70 h 288"/>
              <a:gd name="T84" fmla="*/ 197 w 288"/>
              <a:gd name="T85" fmla="*/ 69 h 288"/>
              <a:gd name="T86" fmla="*/ 194 w 288"/>
              <a:gd name="T87" fmla="*/ 82 h 288"/>
              <a:gd name="T88" fmla="*/ 188 w 288"/>
              <a:gd name="T89" fmla="*/ 92 h 288"/>
              <a:gd name="T90" fmla="*/ 180 w 288"/>
              <a:gd name="T91" fmla="*/ 97 h 288"/>
              <a:gd name="T92" fmla="*/ 176 w 288"/>
              <a:gd name="T93" fmla="*/ 105 h 288"/>
              <a:gd name="T94" fmla="*/ 182 w 288"/>
              <a:gd name="T95" fmla="*/ 113 h 288"/>
              <a:gd name="T96" fmla="*/ 200 w 288"/>
              <a:gd name="T97" fmla="*/ 115 h 288"/>
              <a:gd name="T98" fmla="*/ 195 w 288"/>
              <a:gd name="T99" fmla="*/ 103 h 288"/>
              <a:gd name="T100" fmla="*/ 209 w 288"/>
              <a:gd name="T101" fmla="*/ 114 h 288"/>
              <a:gd name="T102" fmla="*/ 225 w 288"/>
              <a:gd name="T103" fmla="*/ 116 h 288"/>
              <a:gd name="T104" fmla="*/ 226 w 288"/>
              <a:gd name="T105" fmla="*/ 134 h 288"/>
              <a:gd name="T106" fmla="*/ 245 w 288"/>
              <a:gd name="T107" fmla="*/ 150 h 288"/>
              <a:gd name="T108" fmla="*/ 250 w 288"/>
              <a:gd name="T109" fmla="*/ 135 h 288"/>
              <a:gd name="T110" fmla="*/ 243 w 288"/>
              <a:gd name="T111" fmla="*/ 135 h 288"/>
              <a:gd name="T112" fmla="*/ 255 w 288"/>
              <a:gd name="T113" fmla="*/ 134 h 288"/>
              <a:gd name="T114" fmla="*/ 221 w 288"/>
              <a:gd name="T115" fmla="*/ 103 h 288"/>
              <a:gd name="T116" fmla="*/ 225 w 288"/>
              <a:gd name="T117" fmla="*/ 109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88" h="288">
                <a:moveTo>
                  <a:pt x="144" y="0"/>
                </a:moveTo>
                <a:cubicBezTo>
                  <a:pt x="65" y="0"/>
                  <a:pt x="0" y="65"/>
                  <a:pt x="0" y="144"/>
                </a:cubicBezTo>
                <a:cubicBezTo>
                  <a:pt x="0" y="224"/>
                  <a:pt x="65" y="288"/>
                  <a:pt x="144" y="288"/>
                </a:cubicBezTo>
                <a:cubicBezTo>
                  <a:pt x="224" y="288"/>
                  <a:pt x="288" y="224"/>
                  <a:pt x="288" y="144"/>
                </a:cubicBezTo>
                <a:cubicBezTo>
                  <a:pt x="288" y="65"/>
                  <a:pt x="224" y="0"/>
                  <a:pt x="144" y="0"/>
                </a:cubicBezTo>
                <a:close/>
                <a:moveTo>
                  <a:pt x="239" y="102"/>
                </a:moveTo>
                <a:cubicBezTo>
                  <a:pt x="241" y="102"/>
                  <a:pt x="242" y="101"/>
                  <a:pt x="243" y="100"/>
                </a:cubicBezTo>
                <a:cubicBezTo>
                  <a:pt x="246" y="100"/>
                  <a:pt x="245" y="101"/>
                  <a:pt x="246" y="103"/>
                </a:cubicBezTo>
                <a:cubicBezTo>
                  <a:pt x="247" y="103"/>
                  <a:pt x="245" y="103"/>
                  <a:pt x="245" y="103"/>
                </a:cubicBezTo>
                <a:cubicBezTo>
                  <a:pt x="243" y="104"/>
                  <a:pt x="244" y="103"/>
                  <a:pt x="243" y="103"/>
                </a:cubicBezTo>
                <a:cubicBezTo>
                  <a:pt x="242" y="104"/>
                  <a:pt x="243" y="106"/>
                  <a:pt x="243" y="106"/>
                </a:cubicBezTo>
                <a:cubicBezTo>
                  <a:pt x="244" y="107"/>
                  <a:pt x="245" y="106"/>
                  <a:pt x="245" y="108"/>
                </a:cubicBezTo>
                <a:cubicBezTo>
                  <a:pt x="244" y="110"/>
                  <a:pt x="246" y="108"/>
                  <a:pt x="246" y="108"/>
                </a:cubicBezTo>
                <a:cubicBezTo>
                  <a:pt x="246" y="109"/>
                  <a:pt x="248" y="110"/>
                  <a:pt x="248" y="111"/>
                </a:cubicBezTo>
                <a:cubicBezTo>
                  <a:pt x="247" y="111"/>
                  <a:pt x="246" y="111"/>
                  <a:pt x="246" y="111"/>
                </a:cubicBezTo>
                <a:cubicBezTo>
                  <a:pt x="246" y="112"/>
                  <a:pt x="246" y="112"/>
                  <a:pt x="246" y="113"/>
                </a:cubicBezTo>
                <a:cubicBezTo>
                  <a:pt x="247" y="113"/>
                  <a:pt x="245" y="116"/>
                  <a:pt x="247" y="116"/>
                </a:cubicBezTo>
                <a:cubicBezTo>
                  <a:pt x="247" y="118"/>
                  <a:pt x="244" y="117"/>
                  <a:pt x="243" y="116"/>
                </a:cubicBezTo>
                <a:cubicBezTo>
                  <a:pt x="240" y="115"/>
                  <a:pt x="242" y="113"/>
                  <a:pt x="242" y="111"/>
                </a:cubicBezTo>
                <a:cubicBezTo>
                  <a:pt x="242" y="108"/>
                  <a:pt x="239" y="108"/>
                  <a:pt x="239" y="106"/>
                </a:cubicBezTo>
                <a:cubicBezTo>
                  <a:pt x="238" y="106"/>
                  <a:pt x="239" y="103"/>
                  <a:pt x="239" y="102"/>
                </a:cubicBezTo>
                <a:close/>
                <a:moveTo>
                  <a:pt x="238" y="212"/>
                </a:moveTo>
                <a:cubicBezTo>
                  <a:pt x="239" y="210"/>
                  <a:pt x="238" y="206"/>
                  <a:pt x="239" y="206"/>
                </a:cubicBezTo>
                <a:cubicBezTo>
                  <a:pt x="239" y="205"/>
                  <a:pt x="240" y="203"/>
                  <a:pt x="240" y="201"/>
                </a:cubicBezTo>
                <a:cubicBezTo>
                  <a:pt x="240" y="201"/>
                  <a:pt x="241" y="201"/>
                  <a:pt x="241" y="201"/>
                </a:cubicBezTo>
                <a:cubicBezTo>
                  <a:pt x="241" y="201"/>
                  <a:pt x="241" y="199"/>
                  <a:pt x="242" y="199"/>
                </a:cubicBezTo>
                <a:cubicBezTo>
                  <a:pt x="242" y="198"/>
                  <a:pt x="244" y="197"/>
                  <a:pt x="243" y="196"/>
                </a:cubicBezTo>
                <a:cubicBezTo>
                  <a:pt x="242" y="196"/>
                  <a:pt x="242" y="193"/>
                  <a:pt x="242" y="192"/>
                </a:cubicBezTo>
                <a:cubicBezTo>
                  <a:pt x="241" y="193"/>
                  <a:pt x="242" y="195"/>
                  <a:pt x="240" y="195"/>
                </a:cubicBezTo>
                <a:cubicBezTo>
                  <a:pt x="240" y="193"/>
                  <a:pt x="237" y="197"/>
                  <a:pt x="240" y="197"/>
                </a:cubicBezTo>
                <a:cubicBezTo>
                  <a:pt x="240" y="199"/>
                  <a:pt x="237" y="198"/>
                  <a:pt x="236" y="197"/>
                </a:cubicBezTo>
                <a:cubicBezTo>
                  <a:pt x="236" y="198"/>
                  <a:pt x="235" y="199"/>
                  <a:pt x="237" y="199"/>
                </a:cubicBezTo>
                <a:cubicBezTo>
                  <a:pt x="236" y="201"/>
                  <a:pt x="236" y="200"/>
                  <a:pt x="235" y="199"/>
                </a:cubicBezTo>
                <a:cubicBezTo>
                  <a:pt x="234" y="201"/>
                  <a:pt x="232" y="215"/>
                  <a:pt x="237" y="213"/>
                </a:cubicBezTo>
                <a:cubicBezTo>
                  <a:pt x="216" y="242"/>
                  <a:pt x="182" y="260"/>
                  <a:pt x="144" y="260"/>
                </a:cubicBezTo>
                <a:cubicBezTo>
                  <a:pt x="80" y="260"/>
                  <a:pt x="28" y="208"/>
                  <a:pt x="28" y="144"/>
                </a:cubicBezTo>
                <a:cubicBezTo>
                  <a:pt x="28" y="127"/>
                  <a:pt x="32" y="110"/>
                  <a:pt x="39" y="95"/>
                </a:cubicBezTo>
                <a:cubicBezTo>
                  <a:pt x="39" y="95"/>
                  <a:pt x="39" y="95"/>
                  <a:pt x="39" y="95"/>
                </a:cubicBezTo>
                <a:cubicBezTo>
                  <a:pt x="43" y="98"/>
                  <a:pt x="43" y="102"/>
                  <a:pt x="43" y="106"/>
                </a:cubicBezTo>
                <a:cubicBezTo>
                  <a:pt x="42" y="108"/>
                  <a:pt x="43" y="110"/>
                  <a:pt x="43" y="112"/>
                </a:cubicBezTo>
                <a:cubicBezTo>
                  <a:pt x="44" y="113"/>
                  <a:pt x="46" y="116"/>
                  <a:pt x="46" y="116"/>
                </a:cubicBezTo>
                <a:cubicBezTo>
                  <a:pt x="46" y="116"/>
                  <a:pt x="48" y="119"/>
                  <a:pt x="48" y="120"/>
                </a:cubicBezTo>
                <a:cubicBezTo>
                  <a:pt x="51" y="120"/>
                  <a:pt x="52" y="121"/>
                  <a:pt x="52" y="123"/>
                </a:cubicBezTo>
                <a:cubicBezTo>
                  <a:pt x="52" y="123"/>
                  <a:pt x="53" y="127"/>
                  <a:pt x="54" y="127"/>
                </a:cubicBezTo>
                <a:cubicBezTo>
                  <a:pt x="54" y="128"/>
                  <a:pt x="56" y="132"/>
                  <a:pt x="56" y="132"/>
                </a:cubicBezTo>
                <a:cubicBezTo>
                  <a:pt x="56" y="135"/>
                  <a:pt x="64" y="140"/>
                  <a:pt x="60" y="133"/>
                </a:cubicBezTo>
                <a:cubicBezTo>
                  <a:pt x="59" y="132"/>
                  <a:pt x="57" y="129"/>
                  <a:pt x="57" y="129"/>
                </a:cubicBezTo>
                <a:cubicBezTo>
                  <a:pt x="57" y="127"/>
                  <a:pt x="54" y="126"/>
                  <a:pt x="55" y="125"/>
                </a:cubicBezTo>
                <a:cubicBezTo>
                  <a:pt x="55" y="123"/>
                  <a:pt x="58" y="127"/>
                  <a:pt x="58" y="128"/>
                </a:cubicBezTo>
                <a:cubicBezTo>
                  <a:pt x="58" y="128"/>
                  <a:pt x="59" y="130"/>
                  <a:pt x="59" y="130"/>
                </a:cubicBezTo>
                <a:cubicBezTo>
                  <a:pt x="60" y="130"/>
                  <a:pt x="63" y="133"/>
                  <a:pt x="63" y="134"/>
                </a:cubicBezTo>
                <a:cubicBezTo>
                  <a:pt x="65" y="134"/>
                  <a:pt x="66" y="139"/>
                  <a:pt x="66" y="140"/>
                </a:cubicBezTo>
                <a:cubicBezTo>
                  <a:pt x="66" y="141"/>
                  <a:pt x="67" y="144"/>
                  <a:pt x="68" y="144"/>
                </a:cubicBezTo>
                <a:cubicBezTo>
                  <a:pt x="69" y="146"/>
                  <a:pt x="72" y="145"/>
                  <a:pt x="73" y="147"/>
                </a:cubicBezTo>
                <a:cubicBezTo>
                  <a:pt x="75" y="147"/>
                  <a:pt x="77" y="148"/>
                  <a:pt x="79" y="148"/>
                </a:cubicBezTo>
                <a:cubicBezTo>
                  <a:pt x="81" y="148"/>
                  <a:pt x="82" y="150"/>
                  <a:pt x="83" y="150"/>
                </a:cubicBezTo>
                <a:cubicBezTo>
                  <a:pt x="84" y="151"/>
                  <a:pt x="84" y="151"/>
                  <a:pt x="84" y="151"/>
                </a:cubicBezTo>
                <a:cubicBezTo>
                  <a:pt x="86" y="151"/>
                  <a:pt x="91" y="154"/>
                  <a:pt x="90" y="156"/>
                </a:cubicBezTo>
                <a:cubicBezTo>
                  <a:pt x="91" y="156"/>
                  <a:pt x="93" y="158"/>
                  <a:pt x="93" y="159"/>
                </a:cubicBezTo>
                <a:cubicBezTo>
                  <a:pt x="93" y="162"/>
                  <a:pt x="97" y="162"/>
                  <a:pt x="98" y="162"/>
                </a:cubicBezTo>
                <a:cubicBezTo>
                  <a:pt x="99" y="158"/>
                  <a:pt x="101" y="162"/>
                  <a:pt x="101" y="164"/>
                </a:cubicBezTo>
                <a:cubicBezTo>
                  <a:pt x="101" y="165"/>
                  <a:pt x="101" y="167"/>
                  <a:pt x="101" y="168"/>
                </a:cubicBezTo>
                <a:cubicBezTo>
                  <a:pt x="103" y="168"/>
                  <a:pt x="101" y="171"/>
                  <a:pt x="100" y="169"/>
                </a:cubicBezTo>
                <a:cubicBezTo>
                  <a:pt x="99" y="170"/>
                  <a:pt x="99" y="170"/>
                  <a:pt x="99" y="171"/>
                </a:cubicBezTo>
                <a:cubicBezTo>
                  <a:pt x="98" y="171"/>
                  <a:pt x="96" y="177"/>
                  <a:pt x="98" y="177"/>
                </a:cubicBezTo>
                <a:cubicBezTo>
                  <a:pt x="98" y="180"/>
                  <a:pt x="95" y="181"/>
                  <a:pt x="98" y="183"/>
                </a:cubicBezTo>
                <a:cubicBezTo>
                  <a:pt x="98" y="183"/>
                  <a:pt x="102" y="189"/>
                  <a:pt x="102" y="189"/>
                </a:cubicBezTo>
                <a:cubicBezTo>
                  <a:pt x="102" y="191"/>
                  <a:pt x="102" y="192"/>
                  <a:pt x="103" y="193"/>
                </a:cubicBezTo>
                <a:cubicBezTo>
                  <a:pt x="103" y="195"/>
                  <a:pt x="105" y="199"/>
                  <a:pt x="107" y="199"/>
                </a:cubicBezTo>
                <a:cubicBezTo>
                  <a:pt x="107" y="199"/>
                  <a:pt x="110" y="202"/>
                  <a:pt x="110" y="202"/>
                </a:cubicBezTo>
                <a:cubicBezTo>
                  <a:pt x="111" y="207"/>
                  <a:pt x="109" y="210"/>
                  <a:pt x="109" y="216"/>
                </a:cubicBezTo>
                <a:cubicBezTo>
                  <a:pt x="108" y="216"/>
                  <a:pt x="109" y="227"/>
                  <a:pt x="107" y="228"/>
                </a:cubicBezTo>
                <a:cubicBezTo>
                  <a:pt x="107" y="230"/>
                  <a:pt x="105" y="231"/>
                  <a:pt x="106" y="232"/>
                </a:cubicBezTo>
                <a:cubicBezTo>
                  <a:pt x="106" y="234"/>
                  <a:pt x="106" y="236"/>
                  <a:pt x="106" y="237"/>
                </a:cubicBezTo>
                <a:cubicBezTo>
                  <a:pt x="106" y="237"/>
                  <a:pt x="105" y="240"/>
                  <a:pt x="105" y="240"/>
                </a:cubicBezTo>
                <a:cubicBezTo>
                  <a:pt x="104" y="240"/>
                  <a:pt x="104" y="250"/>
                  <a:pt x="104" y="253"/>
                </a:cubicBezTo>
                <a:cubicBezTo>
                  <a:pt x="107" y="254"/>
                  <a:pt x="110" y="255"/>
                  <a:pt x="113" y="256"/>
                </a:cubicBezTo>
                <a:cubicBezTo>
                  <a:pt x="113" y="256"/>
                  <a:pt x="112" y="255"/>
                  <a:pt x="112" y="254"/>
                </a:cubicBezTo>
                <a:cubicBezTo>
                  <a:pt x="111" y="254"/>
                  <a:pt x="112" y="251"/>
                  <a:pt x="114" y="251"/>
                </a:cubicBezTo>
                <a:cubicBezTo>
                  <a:pt x="114" y="249"/>
                  <a:pt x="115" y="249"/>
                  <a:pt x="116" y="248"/>
                </a:cubicBezTo>
                <a:cubicBezTo>
                  <a:pt x="117" y="248"/>
                  <a:pt x="115" y="247"/>
                  <a:pt x="115" y="247"/>
                </a:cubicBezTo>
                <a:cubicBezTo>
                  <a:pt x="115" y="247"/>
                  <a:pt x="115" y="248"/>
                  <a:pt x="114" y="248"/>
                </a:cubicBezTo>
                <a:cubicBezTo>
                  <a:pt x="114" y="248"/>
                  <a:pt x="115" y="247"/>
                  <a:pt x="114" y="247"/>
                </a:cubicBezTo>
                <a:cubicBezTo>
                  <a:pt x="114" y="246"/>
                  <a:pt x="115" y="245"/>
                  <a:pt x="115" y="244"/>
                </a:cubicBezTo>
                <a:cubicBezTo>
                  <a:pt x="115" y="244"/>
                  <a:pt x="116" y="243"/>
                  <a:pt x="116" y="242"/>
                </a:cubicBezTo>
                <a:cubicBezTo>
                  <a:pt x="117" y="241"/>
                  <a:pt x="118" y="241"/>
                  <a:pt x="118" y="239"/>
                </a:cubicBezTo>
                <a:cubicBezTo>
                  <a:pt x="118" y="239"/>
                  <a:pt x="118" y="237"/>
                  <a:pt x="118" y="237"/>
                </a:cubicBezTo>
                <a:cubicBezTo>
                  <a:pt x="119" y="236"/>
                  <a:pt x="120" y="238"/>
                  <a:pt x="120" y="236"/>
                </a:cubicBezTo>
                <a:cubicBezTo>
                  <a:pt x="120" y="236"/>
                  <a:pt x="121" y="235"/>
                  <a:pt x="121" y="235"/>
                </a:cubicBezTo>
                <a:cubicBezTo>
                  <a:pt x="122" y="234"/>
                  <a:pt x="122" y="233"/>
                  <a:pt x="124" y="233"/>
                </a:cubicBezTo>
                <a:cubicBezTo>
                  <a:pt x="125" y="233"/>
                  <a:pt x="126" y="232"/>
                  <a:pt x="127" y="232"/>
                </a:cubicBezTo>
                <a:cubicBezTo>
                  <a:pt x="127" y="232"/>
                  <a:pt x="127" y="229"/>
                  <a:pt x="127" y="229"/>
                </a:cubicBezTo>
                <a:cubicBezTo>
                  <a:pt x="127" y="228"/>
                  <a:pt x="130" y="228"/>
                  <a:pt x="130" y="227"/>
                </a:cubicBezTo>
                <a:cubicBezTo>
                  <a:pt x="131" y="226"/>
                  <a:pt x="131" y="225"/>
                  <a:pt x="131" y="224"/>
                </a:cubicBezTo>
                <a:cubicBezTo>
                  <a:pt x="131" y="222"/>
                  <a:pt x="133" y="221"/>
                  <a:pt x="134" y="221"/>
                </a:cubicBezTo>
                <a:cubicBezTo>
                  <a:pt x="136" y="221"/>
                  <a:pt x="135" y="220"/>
                  <a:pt x="136" y="220"/>
                </a:cubicBezTo>
                <a:cubicBezTo>
                  <a:pt x="136" y="219"/>
                  <a:pt x="136" y="219"/>
                  <a:pt x="137" y="219"/>
                </a:cubicBezTo>
                <a:cubicBezTo>
                  <a:pt x="138" y="218"/>
                  <a:pt x="137" y="215"/>
                  <a:pt x="138" y="213"/>
                </a:cubicBezTo>
                <a:cubicBezTo>
                  <a:pt x="137" y="213"/>
                  <a:pt x="139" y="211"/>
                  <a:pt x="139" y="211"/>
                </a:cubicBezTo>
                <a:cubicBezTo>
                  <a:pt x="140" y="211"/>
                  <a:pt x="141" y="210"/>
                  <a:pt x="142" y="210"/>
                </a:cubicBezTo>
                <a:cubicBezTo>
                  <a:pt x="142" y="209"/>
                  <a:pt x="145" y="208"/>
                  <a:pt x="146" y="207"/>
                </a:cubicBezTo>
                <a:cubicBezTo>
                  <a:pt x="147" y="205"/>
                  <a:pt x="148" y="205"/>
                  <a:pt x="148" y="203"/>
                </a:cubicBezTo>
                <a:cubicBezTo>
                  <a:pt x="149" y="203"/>
                  <a:pt x="149" y="199"/>
                  <a:pt x="149" y="198"/>
                </a:cubicBezTo>
                <a:cubicBezTo>
                  <a:pt x="150" y="198"/>
                  <a:pt x="150" y="194"/>
                  <a:pt x="150" y="194"/>
                </a:cubicBezTo>
                <a:cubicBezTo>
                  <a:pt x="150" y="194"/>
                  <a:pt x="152" y="191"/>
                  <a:pt x="152" y="190"/>
                </a:cubicBezTo>
                <a:cubicBezTo>
                  <a:pt x="155" y="188"/>
                  <a:pt x="155" y="183"/>
                  <a:pt x="152" y="181"/>
                </a:cubicBezTo>
                <a:cubicBezTo>
                  <a:pt x="151" y="179"/>
                  <a:pt x="150" y="179"/>
                  <a:pt x="148" y="178"/>
                </a:cubicBezTo>
                <a:cubicBezTo>
                  <a:pt x="147" y="179"/>
                  <a:pt x="147" y="178"/>
                  <a:pt x="146" y="178"/>
                </a:cubicBezTo>
                <a:cubicBezTo>
                  <a:pt x="144" y="178"/>
                  <a:pt x="144" y="179"/>
                  <a:pt x="142" y="179"/>
                </a:cubicBezTo>
                <a:cubicBezTo>
                  <a:pt x="143" y="178"/>
                  <a:pt x="143" y="176"/>
                  <a:pt x="141" y="175"/>
                </a:cubicBezTo>
                <a:cubicBezTo>
                  <a:pt x="141" y="177"/>
                  <a:pt x="139" y="176"/>
                  <a:pt x="140" y="175"/>
                </a:cubicBezTo>
                <a:cubicBezTo>
                  <a:pt x="139" y="175"/>
                  <a:pt x="138" y="174"/>
                  <a:pt x="137" y="174"/>
                </a:cubicBezTo>
                <a:cubicBezTo>
                  <a:pt x="137" y="176"/>
                  <a:pt x="134" y="174"/>
                  <a:pt x="135" y="174"/>
                </a:cubicBezTo>
                <a:cubicBezTo>
                  <a:pt x="135" y="174"/>
                  <a:pt x="135" y="171"/>
                  <a:pt x="135" y="171"/>
                </a:cubicBezTo>
                <a:cubicBezTo>
                  <a:pt x="135" y="170"/>
                  <a:pt x="135" y="168"/>
                  <a:pt x="134" y="168"/>
                </a:cubicBezTo>
                <a:cubicBezTo>
                  <a:pt x="133" y="166"/>
                  <a:pt x="134" y="167"/>
                  <a:pt x="133" y="165"/>
                </a:cubicBezTo>
                <a:cubicBezTo>
                  <a:pt x="132" y="165"/>
                  <a:pt x="132" y="165"/>
                  <a:pt x="132" y="165"/>
                </a:cubicBezTo>
                <a:cubicBezTo>
                  <a:pt x="131" y="165"/>
                  <a:pt x="130" y="163"/>
                  <a:pt x="130" y="164"/>
                </a:cubicBezTo>
                <a:cubicBezTo>
                  <a:pt x="129" y="164"/>
                  <a:pt x="128" y="164"/>
                  <a:pt x="127" y="163"/>
                </a:cubicBezTo>
                <a:cubicBezTo>
                  <a:pt x="125" y="163"/>
                  <a:pt x="126" y="163"/>
                  <a:pt x="125" y="162"/>
                </a:cubicBezTo>
                <a:cubicBezTo>
                  <a:pt x="125" y="161"/>
                  <a:pt x="124" y="161"/>
                  <a:pt x="124" y="161"/>
                </a:cubicBezTo>
                <a:cubicBezTo>
                  <a:pt x="123" y="160"/>
                  <a:pt x="123" y="160"/>
                  <a:pt x="122" y="159"/>
                </a:cubicBezTo>
                <a:cubicBezTo>
                  <a:pt x="122" y="159"/>
                  <a:pt x="122" y="159"/>
                  <a:pt x="122" y="159"/>
                </a:cubicBezTo>
                <a:cubicBezTo>
                  <a:pt x="122" y="159"/>
                  <a:pt x="122" y="158"/>
                  <a:pt x="121" y="158"/>
                </a:cubicBezTo>
                <a:cubicBezTo>
                  <a:pt x="121" y="158"/>
                  <a:pt x="120" y="157"/>
                  <a:pt x="120" y="158"/>
                </a:cubicBezTo>
                <a:cubicBezTo>
                  <a:pt x="119" y="158"/>
                  <a:pt x="117" y="158"/>
                  <a:pt x="115" y="158"/>
                </a:cubicBezTo>
                <a:cubicBezTo>
                  <a:pt x="113" y="158"/>
                  <a:pt x="113" y="155"/>
                  <a:pt x="112" y="154"/>
                </a:cubicBezTo>
                <a:cubicBezTo>
                  <a:pt x="111" y="155"/>
                  <a:pt x="110" y="156"/>
                  <a:pt x="109" y="156"/>
                </a:cubicBezTo>
                <a:cubicBezTo>
                  <a:pt x="109" y="155"/>
                  <a:pt x="109" y="155"/>
                  <a:pt x="108" y="155"/>
                </a:cubicBezTo>
                <a:cubicBezTo>
                  <a:pt x="108" y="155"/>
                  <a:pt x="107" y="156"/>
                  <a:pt x="107" y="156"/>
                </a:cubicBezTo>
                <a:cubicBezTo>
                  <a:pt x="107" y="156"/>
                  <a:pt x="106" y="157"/>
                  <a:pt x="105" y="157"/>
                </a:cubicBezTo>
                <a:cubicBezTo>
                  <a:pt x="105" y="156"/>
                  <a:pt x="105" y="157"/>
                  <a:pt x="104" y="157"/>
                </a:cubicBezTo>
                <a:cubicBezTo>
                  <a:pt x="103" y="157"/>
                  <a:pt x="105" y="161"/>
                  <a:pt x="101" y="161"/>
                </a:cubicBezTo>
                <a:cubicBezTo>
                  <a:pt x="102" y="160"/>
                  <a:pt x="101" y="158"/>
                  <a:pt x="100" y="158"/>
                </a:cubicBezTo>
                <a:cubicBezTo>
                  <a:pt x="100" y="160"/>
                  <a:pt x="97" y="160"/>
                  <a:pt x="96" y="159"/>
                </a:cubicBezTo>
                <a:cubicBezTo>
                  <a:pt x="96" y="158"/>
                  <a:pt x="95" y="157"/>
                  <a:pt x="94" y="157"/>
                </a:cubicBezTo>
                <a:cubicBezTo>
                  <a:pt x="94" y="156"/>
                  <a:pt x="94" y="154"/>
                  <a:pt x="94" y="153"/>
                </a:cubicBezTo>
                <a:cubicBezTo>
                  <a:pt x="92" y="153"/>
                  <a:pt x="94" y="149"/>
                  <a:pt x="92" y="149"/>
                </a:cubicBezTo>
                <a:cubicBezTo>
                  <a:pt x="92" y="149"/>
                  <a:pt x="92" y="149"/>
                  <a:pt x="92" y="149"/>
                </a:cubicBezTo>
                <a:cubicBezTo>
                  <a:pt x="91" y="149"/>
                  <a:pt x="89" y="150"/>
                  <a:pt x="88" y="149"/>
                </a:cubicBezTo>
                <a:cubicBezTo>
                  <a:pt x="88" y="148"/>
                  <a:pt x="87" y="148"/>
                  <a:pt x="87" y="146"/>
                </a:cubicBezTo>
                <a:cubicBezTo>
                  <a:pt x="87" y="145"/>
                  <a:pt x="88" y="144"/>
                  <a:pt x="88" y="143"/>
                </a:cubicBezTo>
                <a:cubicBezTo>
                  <a:pt x="89" y="143"/>
                  <a:pt x="89" y="141"/>
                  <a:pt x="90" y="141"/>
                </a:cubicBezTo>
                <a:cubicBezTo>
                  <a:pt x="91" y="141"/>
                  <a:pt x="89" y="139"/>
                  <a:pt x="89" y="140"/>
                </a:cubicBezTo>
                <a:cubicBezTo>
                  <a:pt x="89" y="140"/>
                  <a:pt x="87" y="141"/>
                  <a:pt x="87" y="141"/>
                </a:cubicBezTo>
                <a:cubicBezTo>
                  <a:pt x="87" y="141"/>
                  <a:pt x="85" y="143"/>
                  <a:pt x="85" y="142"/>
                </a:cubicBezTo>
                <a:cubicBezTo>
                  <a:pt x="84" y="142"/>
                  <a:pt x="83" y="144"/>
                  <a:pt x="84" y="144"/>
                </a:cubicBezTo>
                <a:cubicBezTo>
                  <a:pt x="84" y="145"/>
                  <a:pt x="83" y="146"/>
                  <a:pt x="83" y="146"/>
                </a:cubicBezTo>
                <a:cubicBezTo>
                  <a:pt x="81" y="146"/>
                  <a:pt x="82" y="146"/>
                  <a:pt x="82" y="145"/>
                </a:cubicBezTo>
                <a:cubicBezTo>
                  <a:pt x="80" y="145"/>
                  <a:pt x="79" y="142"/>
                  <a:pt x="78" y="142"/>
                </a:cubicBezTo>
                <a:cubicBezTo>
                  <a:pt x="78" y="141"/>
                  <a:pt x="76" y="140"/>
                  <a:pt x="76" y="138"/>
                </a:cubicBezTo>
                <a:cubicBezTo>
                  <a:pt x="76" y="138"/>
                  <a:pt x="76" y="132"/>
                  <a:pt x="76" y="132"/>
                </a:cubicBezTo>
                <a:cubicBezTo>
                  <a:pt x="76" y="129"/>
                  <a:pt x="78" y="127"/>
                  <a:pt x="81" y="127"/>
                </a:cubicBezTo>
                <a:cubicBezTo>
                  <a:pt x="83" y="127"/>
                  <a:pt x="83" y="128"/>
                  <a:pt x="84" y="128"/>
                </a:cubicBezTo>
                <a:cubicBezTo>
                  <a:pt x="85" y="128"/>
                  <a:pt x="86" y="128"/>
                  <a:pt x="87" y="127"/>
                </a:cubicBezTo>
                <a:cubicBezTo>
                  <a:pt x="87" y="127"/>
                  <a:pt x="86" y="126"/>
                  <a:pt x="86" y="126"/>
                </a:cubicBezTo>
                <a:cubicBezTo>
                  <a:pt x="87" y="126"/>
                  <a:pt x="90" y="126"/>
                  <a:pt x="91" y="127"/>
                </a:cubicBezTo>
                <a:cubicBezTo>
                  <a:pt x="92" y="127"/>
                  <a:pt x="93" y="126"/>
                  <a:pt x="94" y="127"/>
                </a:cubicBezTo>
                <a:cubicBezTo>
                  <a:pt x="95" y="128"/>
                  <a:pt x="96" y="130"/>
                  <a:pt x="96" y="131"/>
                </a:cubicBezTo>
                <a:cubicBezTo>
                  <a:pt x="95" y="131"/>
                  <a:pt x="97" y="133"/>
                  <a:pt x="97" y="133"/>
                </a:cubicBezTo>
                <a:cubicBezTo>
                  <a:pt x="99" y="133"/>
                  <a:pt x="98" y="132"/>
                  <a:pt x="98" y="131"/>
                </a:cubicBezTo>
                <a:cubicBezTo>
                  <a:pt x="98" y="129"/>
                  <a:pt x="97" y="126"/>
                  <a:pt x="97" y="125"/>
                </a:cubicBezTo>
                <a:cubicBezTo>
                  <a:pt x="97" y="122"/>
                  <a:pt x="99" y="123"/>
                  <a:pt x="100" y="120"/>
                </a:cubicBezTo>
                <a:cubicBezTo>
                  <a:pt x="102" y="120"/>
                  <a:pt x="102" y="117"/>
                  <a:pt x="104" y="116"/>
                </a:cubicBezTo>
                <a:cubicBezTo>
                  <a:pt x="104" y="116"/>
                  <a:pt x="104" y="113"/>
                  <a:pt x="104" y="113"/>
                </a:cubicBezTo>
                <a:cubicBezTo>
                  <a:pt x="105" y="112"/>
                  <a:pt x="105" y="112"/>
                  <a:pt x="106" y="111"/>
                </a:cubicBezTo>
                <a:cubicBezTo>
                  <a:pt x="106" y="111"/>
                  <a:pt x="108" y="109"/>
                  <a:pt x="108" y="109"/>
                </a:cubicBezTo>
                <a:cubicBezTo>
                  <a:pt x="109" y="108"/>
                  <a:pt x="110" y="106"/>
                  <a:pt x="111" y="105"/>
                </a:cubicBezTo>
                <a:cubicBezTo>
                  <a:pt x="111" y="105"/>
                  <a:pt x="112" y="104"/>
                  <a:pt x="113" y="103"/>
                </a:cubicBezTo>
                <a:cubicBezTo>
                  <a:pt x="114" y="103"/>
                  <a:pt x="115" y="103"/>
                  <a:pt x="116" y="103"/>
                </a:cubicBezTo>
                <a:cubicBezTo>
                  <a:pt x="116" y="103"/>
                  <a:pt x="116" y="103"/>
                  <a:pt x="117" y="104"/>
                </a:cubicBezTo>
                <a:cubicBezTo>
                  <a:pt x="117" y="104"/>
                  <a:pt x="116" y="104"/>
                  <a:pt x="115" y="104"/>
                </a:cubicBezTo>
                <a:cubicBezTo>
                  <a:pt x="115" y="105"/>
                  <a:pt x="114" y="105"/>
                  <a:pt x="117" y="105"/>
                </a:cubicBezTo>
                <a:cubicBezTo>
                  <a:pt x="117" y="104"/>
                  <a:pt x="118" y="104"/>
                  <a:pt x="118" y="104"/>
                </a:cubicBezTo>
                <a:cubicBezTo>
                  <a:pt x="118" y="103"/>
                  <a:pt x="120" y="103"/>
                  <a:pt x="120" y="103"/>
                </a:cubicBezTo>
                <a:cubicBezTo>
                  <a:pt x="119" y="102"/>
                  <a:pt x="118" y="102"/>
                  <a:pt x="117" y="101"/>
                </a:cubicBezTo>
                <a:cubicBezTo>
                  <a:pt x="117" y="100"/>
                  <a:pt x="115" y="98"/>
                  <a:pt x="118" y="98"/>
                </a:cubicBezTo>
                <a:cubicBezTo>
                  <a:pt x="118" y="97"/>
                  <a:pt x="117" y="98"/>
                  <a:pt x="117" y="97"/>
                </a:cubicBezTo>
                <a:cubicBezTo>
                  <a:pt x="116" y="98"/>
                  <a:pt x="116" y="99"/>
                  <a:pt x="114" y="99"/>
                </a:cubicBezTo>
                <a:cubicBezTo>
                  <a:pt x="112" y="99"/>
                  <a:pt x="111" y="101"/>
                  <a:pt x="109" y="101"/>
                </a:cubicBezTo>
                <a:cubicBezTo>
                  <a:pt x="109" y="99"/>
                  <a:pt x="113" y="95"/>
                  <a:pt x="114" y="95"/>
                </a:cubicBezTo>
                <a:cubicBezTo>
                  <a:pt x="118" y="94"/>
                  <a:pt x="123" y="97"/>
                  <a:pt x="124" y="92"/>
                </a:cubicBezTo>
                <a:cubicBezTo>
                  <a:pt x="125" y="93"/>
                  <a:pt x="128" y="94"/>
                  <a:pt x="128" y="92"/>
                </a:cubicBezTo>
                <a:cubicBezTo>
                  <a:pt x="128" y="92"/>
                  <a:pt x="127" y="91"/>
                  <a:pt x="128" y="91"/>
                </a:cubicBezTo>
                <a:cubicBezTo>
                  <a:pt x="128" y="90"/>
                  <a:pt x="127" y="89"/>
                  <a:pt x="126" y="89"/>
                </a:cubicBezTo>
                <a:cubicBezTo>
                  <a:pt x="126" y="87"/>
                  <a:pt x="125" y="89"/>
                  <a:pt x="124" y="89"/>
                </a:cubicBezTo>
                <a:cubicBezTo>
                  <a:pt x="124" y="88"/>
                  <a:pt x="124" y="88"/>
                  <a:pt x="124" y="87"/>
                </a:cubicBezTo>
                <a:cubicBezTo>
                  <a:pt x="124" y="86"/>
                  <a:pt x="121" y="85"/>
                  <a:pt x="121" y="84"/>
                </a:cubicBezTo>
                <a:cubicBezTo>
                  <a:pt x="120" y="84"/>
                  <a:pt x="118" y="79"/>
                  <a:pt x="118" y="80"/>
                </a:cubicBezTo>
                <a:cubicBezTo>
                  <a:pt x="118" y="81"/>
                  <a:pt x="117" y="82"/>
                  <a:pt x="116" y="82"/>
                </a:cubicBezTo>
                <a:cubicBezTo>
                  <a:pt x="116" y="83"/>
                  <a:pt x="114" y="83"/>
                  <a:pt x="113" y="83"/>
                </a:cubicBezTo>
                <a:cubicBezTo>
                  <a:pt x="113" y="82"/>
                  <a:pt x="114" y="83"/>
                  <a:pt x="114" y="82"/>
                </a:cubicBezTo>
                <a:cubicBezTo>
                  <a:pt x="113" y="82"/>
                  <a:pt x="113" y="81"/>
                  <a:pt x="113" y="81"/>
                </a:cubicBezTo>
                <a:cubicBezTo>
                  <a:pt x="113" y="81"/>
                  <a:pt x="110" y="78"/>
                  <a:pt x="110" y="78"/>
                </a:cubicBezTo>
                <a:cubicBezTo>
                  <a:pt x="107" y="78"/>
                  <a:pt x="109" y="77"/>
                  <a:pt x="107" y="76"/>
                </a:cubicBezTo>
                <a:cubicBezTo>
                  <a:pt x="106" y="78"/>
                  <a:pt x="104" y="77"/>
                  <a:pt x="102" y="77"/>
                </a:cubicBezTo>
                <a:cubicBezTo>
                  <a:pt x="102" y="77"/>
                  <a:pt x="101" y="76"/>
                  <a:pt x="100" y="77"/>
                </a:cubicBezTo>
                <a:cubicBezTo>
                  <a:pt x="101" y="78"/>
                  <a:pt x="102" y="81"/>
                  <a:pt x="100" y="81"/>
                </a:cubicBezTo>
                <a:cubicBezTo>
                  <a:pt x="100" y="82"/>
                  <a:pt x="101" y="81"/>
                  <a:pt x="102" y="82"/>
                </a:cubicBezTo>
                <a:cubicBezTo>
                  <a:pt x="103" y="83"/>
                  <a:pt x="102" y="85"/>
                  <a:pt x="102" y="86"/>
                </a:cubicBezTo>
                <a:cubicBezTo>
                  <a:pt x="104" y="87"/>
                  <a:pt x="100" y="89"/>
                  <a:pt x="100" y="88"/>
                </a:cubicBezTo>
                <a:cubicBezTo>
                  <a:pt x="99" y="88"/>
                  <a:pt x="99" y="90"/>
                  <a:pt x="100" y="90"/>
                </a:cubicBezTo>
                <a:cubicBezTo>
                  <a:pt x="100" y="91"/>
                  <a:pt x="99" y="92"/>
                  <a:pt x="100" y="92"/>
                </a:cubicBezTo>
                <a:cubicBezTo>
                  <a:pt x="100" y="94"/>
                  <a:pt x="98" y="94"/>
                  <a:pt x="97" y="93"/>
                </a:cubicBezTo>
                <a:cubicBezTo>
                  <a:pt x="97" y="93"/>
                  <a:pt x="97" y="93"/>
                  <a:pt x="97" y="93"/>
                </a:cubicBezTo>
                <a:cubicBezTo>
                  <a:pt x="97" y="92"/>
                  <a:pt x="96" y="90"/>
                  <a:pt x="97" y="90"/>
                </a:cubicBezTo>
                <a:cubicBezTo>
                  <a:pt x="96" y="90"/>
                  <a:pt x="94" y="86"/>
                  <a:pt x="94" y="88"/>
                </a:cubicBezTo>
                <a:cubicBezTo>
                  <a:pt x="93" y="88"/>
                  <a:pt x="91" y="88"/>
                  <a:pt x="91" y="86"/>
                </a:cubicBezTo>
                <a:cubicBezTo>
                  <a:pt x="91" y="86"/>
                  <a:pt x="90" y="86"/>
                  <a:pt x="90" y="86"/>
                </a:cubicBezTo>
                <a:cubicBezTo>
                  <a:pt x="87" y="85"/>
                  <a:pt x="86" y="85"/>
                  <a:pt x="83" y="84"/>
                </a:cubicBezTo>
                <a:cubicBezTo>
                  <a:pt x="84" y="83"/>
                  <a:pt x="81" y="81"/>
                  <a:pt x="80" y="80"/>
                </a:cubicBezTo>
                <a:cubicBezTo>
                  <a:pt x="80" y="78"/>
                  <a:pt x="79" y="75"/>
                  <a:pt x="82" y="75"/>
                </a:cubicBezTo>
                <a:cubicBezTo>
                  <a:pt x="82" y="75"/>
                  <a:pt x="85" y="74"/>
                  <a:pt x="85" y="74"/>
                </a:cubicBezTo>
                <a:cubicBezTo>
                  <a:pt x="86" y="72"/>
                  <a:pt x="87" y="74"/>
                  <a:pt x="88" y="72"/>
                </a:cubicBezTo>
                <a:cubicBezTo>
                  <a:pt x="89" y="71"/>
                  <a:pt x="90" y="70"/>
                  <a:pt x="92" y="70"/>
                </a:cubicBezTo>
                <a:cubicBezTo>
                  <a:pt x="91" y="72"/>
                  <a:pt x="91" y="74"/>
                  <a:pt x="89" y="74"/>
                </a:cubicBezTo>
                <a:cubicBezTo>
                  <a:pt x="90" y="75"/>
                  <a:pt x="93" y="74"/>
                  <a:pt x="95" y="74"/>
                </a:cubicBezTo>
                <a:cubicBezTo>
                  <a:pt x="95" y="74"/>
                  <a:pt x="97" y="74"/>
                  <a:pt x="97" y="74"/>
                </a:cubicBezTo>
                <a:cubicBezTo>
                  <a:pt x="96" y="73"/>
                  <a:pt x="91" y="72"/>
                  <a:pt x="93" y="70"/>
                </a:cubicBezTo>
                <a:cubicBezTo>
                  <a:pt x="93" y="69"/>
                  <a:pt x="96" y="69"/>
                  <a:pt x="96" y="68"/>
                </a:cubicBezTo>
                <a:cubicBezTo>
                  <a:pt x="96" y="67"/>
                  <a:pt x="96" y="65"/>
                  <a:pt x="96" y="65"/>
                </a:cubicBezTo>
                <a:cubicBezTo>
                  <a:pt x="95" y="64"/>
                  <a:pt x="94" y="65"/>
                  <a:pt x="93" y="65"/>
                </a:cubicBezTo>
                <a:cubicBezTo>
                  <a:pt x="93" y="64"/>
                  <a:pt x="93" y="64"/>
                  <a:pt x="93" y="64"/>
                </a:cubicBezTo>
                <a:cubicBezTo>
                  <a:pt x="93" y="65"/>
                  <a:pt x="92" y="64"/>
                  <a:pt x="91" y="64"/>
                </a:cubicBezTo>
                <a:cubicBezTo>
                  <a:pt x="91" y="64"/>
                  <a:pt x="92" y="65"/>
                  <a:pt x="91" y="65"/>
                </a:cubicBezTo>
                <a:cubicBezTo>
                  <a:pt x="91" y="67"/>
                  <a:pt x="91" y="69"/>
                  <a:pt x="89" y="69"/>
                </a:cubicBezTo>
                <a:cubicBezTo>
                  <a:pt x="89" y="68"/>
                  <a:pt x="88" y="66"/>
                  <a:pt x="87" y="65"/>
                </a:cubicBezTo>
                <a:cubicBezTo>
                  <a:pt x="87" y="69"/>
                  <a:pt x="83" y="64"/>
                  <a:pt x="83" y="63"/>
                </a:cubicBezTo>
                <a:cubicBezTo>
                  <a:pt x="82" y="62"/>
                  <a:pt x="82" y="61"/>
                  <a:pt x="81" y="61"/>
                </a:cubicBezTo>
                <a:cubicBezTo>
                  <a:pt x="80" y="63"/>
                  <a:pt x="79" y="61"/>
                  <a:pt x="78" y="63"/>
                </a:cubicBezTo>
                <a:cubicBezTo>
                  <a:pt x="77" y="64"/>
                  <a:pt x="78" y="64"/>
                  <a:pt x="77" y="65"/>
                </a:cubicBezTo>
                <a:cubicBezTo>
                  <a:pt x="76" y="65"/>
                  <a:pt x="74" y="65"/>
                  <a:pt x="74" y="66"/>
                </a:cubicBezTo>
                <a:cubicBezTo>
                  <a:pt x="75" y="66"/>
                  <a:pt x="75" y="66"/>
                  <a:pt x="75" y="67"/>
                </a:cubicBezTo>
                <a:cubicBezTo>
                  <a:pt x="77" y="67"/>
                  <a:pt x="74" y="68"/>
                  <a:pt x="74" y="68"/>
                </a:cubicBezTo>
                <a:cubicBezTo>
                  <a:pt x="73" y="68"/>
                  <a:pt x="72" y="69"/>
                  <a:pt x="71" y="69"/>
                </a:cubicBezTo>
                <a:cubicBezTo>
                  <a:pt x="70" y="68"/>
                  <a:pt x="68" y="68"/>
                  <a:pt x="67" y="68"/>
                </a:cubicBezTo>
                <a:cubicBezTo>
                  <a:pt x="65" y="67"/>
                  <a:pt x="66" y="66"/>
                  <a:pt x="65" y="66"/>
                </a:cubicBezTo>
                <a:cubicBezTo>
                  <a:pt x="63" y="64"/>
                  <a:pt x="68" y="65"/>
                  <a:pt x="68" y="65"/>
                </a:cubicBezTo>
                <a:cubicBezTo>
                  <a:pt x="69" y="65"/>
                  <a:pt x="71" y="67"/>
                  <a:pt x="70" y="64"/>
                </a:cubicBezTo>
                <a:cubicBezTo>
                  <a:pt x="71" y="64"/>
                  <a:pt x="71" y="65"/>
                  <a:pt x="72" y="65"/>
                </a:cubicBezTo>
                <a:cubicBezTo>
                  <a:pt x="71" y="63"/>
                  <a:pt x="70" y="64"/>
                  <a:pt x="69" y="64"/>
                </a:cubicBezTo>
                <a:cubicBezTo>
                  <a:pt x="69" y="63"/>
                  <a:pt x="68" y="61"/>
                  <a:pt x="68" y="61"/>
                </a:cubicBezTo>
                <a:cubicBezTo>
                  <a:pt x="67" y="60"/>
                  <a:pt x="67" y="60"/>
                  <a:pt x="67" y="59"/>
                </a:cubicBezTo>
                <a:cubicBezTo>
                  <a:pt x="67" y="59"/>
                  <a:pt x="65" y="60"/>
                  <a:pt x="65" y="60"/>
                </a:cubicBezTo>
                <a:cubicBezTo>
                  <a:pt x="86" y="40"/>
                  <a:pt x="114" y="28"/>
                  <a:pt x="144" y="28"/>
                </a:cubicBezTo>
                <a:cubicBezTo>
                  <a:pt x="180" y="28"/>
                  <a:pt x="211" y="44"/>
                  <a:pt x="233" y="70"/>
                </a:cubicBezTo>
                <a:cubicBezTo>
                  <a:pt x="232" y="72"/>
                  <a:pt x="230" y="70"/>
                  <a:pt x="230" y="72"/>
                </a:cubicBezTo>
                <a:cubicBezTo>
                  <a:pt x="229" y="72"/>
                  <a:pt x="229" y="73"/>
                  <a:pt x="230" y="73"/>
                </a:cubicBezTo>
                <a:cubicBezTo>
                  <a:pt x="230" y="75"/>
                  <a:pt x="228" y="75"/>
                  <a:pt x="228" y="73"/>
                </a:cubicBezTo>
                <a:cubicBezTo>
                  <a:pt x="227" y="73"/>
                  <a:pt x="226" y="74"/>
                  <a:pt x="225" y="74"/>
                </a:cubicBezTo>
                <a:cubicBezTo>
                  <a:pt x="225" y="73"/>
                  <a:pt x="223" y="71"/>
                  <a:pt x="222" y="71"/>
                </a:cubicBezTo>
                <a:cubicBezTo>
                  <a:pt x="222" y="70"/>
                  <a:pt x="222" y="71"/>
                  <a:pt x="222" y="70"/>
                </a:cubicBezTo>
                <a:cubicBezTo>
                  <a:pt x="225" y="70"/>
                  <a:pt x="229" y="69"/>
                  <a:pt x="231" y="69"/>
                </a:cubicBezTo>
                <a:cubicBezTo>
                  <a:pt x="231" y="68"/>
                  <a:pt x="226" y="65"/>
                  <a:pt x="225" y="66"/>
                </a:cubicBezTo>
                <a:cubicBezTo>
                  <a:pt x="224" y="66"/>
                  <a:pt x="222" y="65"/>
                  <a:pt x="221" y="65"/>
                </a:cubicBezTo>
                <a:cubicBezTo>
                  <a:pt x="221" y="65"/>
                  <a:pt x="214" y="65"/>
                  <a:pt x="213" y="65"/>
                </a:cubicBezTo>
                <a:cubicBezTo>
                  <a:pt x="213" y="63"/>
                  <a:pt x="203" y="66"/>
                  <a:pt x="202" y="66"/>
                </a:cubicBezTo>
                <a:cubicBezTo>
                  <a:pt x="200" y="66"/>
                  <a:pt x="199" y="68"/>
                  <a:pt x="197" y="69"/>
                </a:cubicBezTo>
                <a:cubicBezTo>
                  <a:pt x="197" y="69"/>
                  <a:pt x="192" y="73"/>
                  <a:pt x="195" y="73"/>
                </a:cubicBezTo>
                <a:cubicBezTo>
                  <a:pt x="194" y="76"/>
                  <a:pt x="187" y="76"/>
                  <a:pt x="187" y="78"/>
                </a:cubicBezTo>
                <a:cubicBezTo>
                  <a:pt x="186" y="78"/>
                  <a:pt x="184" y="77"/>
                  <a:pt x="185" y="79"/>
                </a:cubicBezTo>
                <a:cubicBezTo>
                  <a:pt x="185" y="79"/>
                  <a:pt x="187" y="82"/>
                  <a:pt x="187" y="82"/>
                </a:cubicBezTo>
                <a:cubicBezTo>
                  <a:pt x="189" y="82"/>
                  <a:pt x="190" y="83"/>
                  <a:pt x="192" y="83"/>
                </a:cubicBezTo>
                <a:cubicBezTo>
                  <a:pt x="192" y="82"/>
                  <a:pt x="193" y="82"/>
                  <a:pt x="194" y="82"/>
                </a:cubicBezTo>
                <a:cubicBezTo>
                  <a:pt x="194" y="83"/>
                  <a:pt x="195" y="86"/>
                  <a:pt x="195" y="86"/>
                </a:cubicBezTo>
                <a:cubicBezTo>
                  <a:pt x="195" y="87"/>
                  <a:pt x="196" y="88"/>
                  <a:pt x="194" y="87"/>
                </a:cubicBezTo>
                <a:cubicBezTo>
                  <a:pt x="194" y="87"/>
                  <a:pt x="194" y="85"/>
                  <a:pt x="193" y="85"/>
                </a:cubicBezTo>
                <a:cubicBezTo>
                  <a:pt x="193" y="83"/>
                  <a:pt x="192" y="86"/>
                  <a:pt x="190" y="85"/>
                </a:cubicBezTo>
                <a:cubicBezTo>
                  <a:pt x="190" y="86"/>
                  <a:pt x="190" y="89"/>
                  <a:pt x="191" y="90"/>
                </a:cubicBezTo>
                <a:cubicBezTo>
                  <a:pt x="191" y="91"/>
                  <a:pt x="189" y="90"/>
                  <a:pt x="188" y="92"/>
                </a:cubicBezTo>
                <a:cubicBezTo>
                  <a:pt x="187" y="92"/>
                  <a:pt x="186" y="94"/>
                  <a:pt x="186" y="92"/>
                </a:cubicBezTo>
                <a:cubicBezTo>
                  <a:pt x="184" y="93"/>
                  <a:pt x="186" y="95"/>
                  <a:pt x="183" y="94"/>
                </a:cubicBezTo>
                <a:cubicBezTo>
                  <a:pt x="183" y="95"/>
                  <a:pt x="183" y="95"/>
                  <a:pt x="183" y="96"/>
                </a:cubicBezTo>
                <a:cubicBezTo>
                  <a:pt x="185" y="96"/>
                  <a:pt x="183" y="97"/>
                  <a:pt x="182" y="97"/>
                </a:cubicBezTo>
                <a:cubicBezTo>
                  <a:pt x="182" y="99"/>
                  <a:pt x="181" y="97"/>
                  <a:pt x="180" y="97"/>
                </a:cubicBezTo>
                <a:cubicBezTo>
                  <a:pt x="180" y="97"/>
                  <a:pt x="180" y="97"/>
                  <a:pt x="180" y="97"/>
                </a:cubicBezTo>
                <a:cubicBezTo>
                  <a:pt x="182" y="99"/>
                  <a:pt x="178" y="98"/>
                  <a:pt x="177" y="98"/>
                </a:cubicBezTo>
                <a:cubicBezTo>
                  <a:pt x="176" y="97"/>
                  <a:pt x="177" y="99"/>
                  <a:pt x="178" y="99"/>
                </a:cubicBezTo>
                <a:cubicBezTo>
                  <a:pt x="178" y="100"/>
                  <a:pt x="182" y="102"/>
                  <a:pt x="180" y="105"/>
                </a:cubicBezTo>
                <a:cubicBezTo>
                  <a:pt x="180" y="105"/>
                  <a:pt x="180" y="106"/>
                  <a:pt x="181" y="106"/>
                </a:cubicBezTo>
                <a:cubicBezTo>
                  <a:pt x="181" y="107"/>
                  <a:pt x="179" y="107"/>
                  <a:pt x="177" y="107"/>
                </a:cubicBezTo>
                <a:cubicBezTo>
                  <a:pt x="178" y="106"/>
                  <a:pt x="178" y="105"/>
                  <a:pt x="176" y="105"/>
                </a:cubicBezTo>
                <a:cubicBezTo>
                  <a:pt x="176" y="107"/>
                  <a:pt x="173" y="106"/>
                  <a:pt x="172" y="106"/>
                </a:cubicBezTo>
                <a:cubicBezTo>
                  <a:pt x="172" y="106"/>
                  <a:pt x="172" y="106"/>
                  <a:pt x="171" y="106"/>
                </a:cubicBezTo>
                <a:cubicBezTo>
                  <a:pt x="171" y="106"/>
                  <a:pt x="170" y="112"/>
                  <a:pt x="170" y="112"/>
                </a:cubicBezTo>
                <a:cubicBezTo>
                  <a:pt x="170" y="115"/>
                  <a:pt x="172" y="116"/>
                  <a:pt x="174" y="117"/>
                </a:cubicBezTo>
                <a:cubicBezTo>
                  <a:pt x="174" y="116"/>
                  <a:pt x="179" y="117"/>
                  <a:pt x="180" y="116"/>
                </a:cubicBezTo>
                <a:cubicBezTo>
                  <a:pt x="180" y="114"/>
                  <a:pt x="181" y="114"/>
                  <a:pt x="182" y="113"/>
                </a:cubicBezTo>
                <a:cubicBezTo>
                  <a:pt x="182" y="112"/>
                  <a:pt x="184" y="106"/>
                  <a:pt x="184" y="106"/>
                </a:cubicBezTo>
                <a:cubicBezTo>
                  <a:pt x="184" y="106"/>
                  <a:pt x="189" y="107"/>
                  <a:pt x="190" y="105"/>
                </a:cubicBezTo>
                <a:cubicBezTo>
                  <a:pt x="190" y="105"/>
                  <a:pt x="191" y="105"/>
                  <a:pt x="191" y="105"/>
                </a:cubicBezTo>
                <a:cubicBezTo>
                  <a:pt x="193" y="105"/>
                  <a:pt x="193" y="107"/>
                  <a:pt x="194" y="107"/>
                </a:cubicBezTo>
                <a:cubicBezTo>
                  <a:pt x="195" y="109"/>
                  <a:pt x="197" y="109"/>
                  <a:pt x="198" y="110"/>
                </a:cubicBezTo>
                <a:cubicBezTo>
                  <a:pt x="199" y="110"/>
                  <a:pt x="200" y="113"/>
                  <a:pt x="200" y="115"/>
                </a:cubicBezTo>
                <a:cubicBezTo>
                  <a:pt x="201" y="114"/>
                  <a:pt x="201" y="113"/>
                  <a:pt x="201" y="112"/>
                </a:cubicBezTo>
                <a:cubicBezTo>
                  <a:pt x="200" y="110"/>
                  <a:pt x="202" y="112"/>
                  <a:pt x="203" y="111"/>
                </a:cubicBezTo>
                <a:cubicBezTo>
                  <a:pt x="202" y="111"/>
                  <a:pt x="202" y="109"/>
                  <a:pt x="201" y="110"/>
                </a:cubicBezTo>
                <a:cubicBezTo>
                  <a:pt x="200" y="109"/>
                  <a:pt x="200" y="109"/>
                  <a:pt x="200" y="108"/>
                </a:cubicBezTo>
                <a:cubicBezTo>
                  <a:pt x="198" y="109"/>
                  <a:pt x="198" y="105"/>
                  <a:pt x="196" y="105"/>
                </a:cubicBezTo>
                <a:cubicBezTo>
                  <a:pt x="196" y="104"/>
                  <a:pt x="195" y="104"/>
                  <a:pt x="195" y="103"/>
                </a:cubicBezTo>
                <a:cubicBezTo>
                  <a:pt x="196" y="101"/>
                  <a:pt x="200" y="106"/>
                  <a:pt x="201" y="106"/>
                </a:cubicBezTo>
                <a:cubicBezTo>
                  <a:pt x="201" y="107"/>
                  <a:pt x="203" y="107"/>
                  <a:pt x="203" y="108"/>
                </a:cubicBezTo>
                <a:cubicBezTo>
                  <a:pt x="204" y="108"/>
                  <a:pt x="204" y="110"/>
                  <a:pt x="204" y="111"/>
                </a:cubicBezTo>
                <a:cubicBezTo>
                  <a:pt x="205" y="111"/>
                  <a:pt x="205" y="112"/>
                  <a:pt x="205" y="112"/>
                </a:cubicBezTo>
                <a:cubicBezTo>
                  <a:pt x="207" y="113"/>
                  <a:pt x="206" y="116"/>
                  <a:pt x="208" y="116"/>
                </a:cubicBezTo>
                <a:cubicBezTo>
                  <a:pt x="208" y="116"/>
                  <a:pt x="211" y="114"/>
                  <a:pt x="209" y="114"/>
                </a:cubicBezTo>
                <a:cubicBezTo>
                  <a:pt x="209" y="113"/>
                  <a:pt x="208" y="109"/>
                  <a:pt x="210" y="110"/>
                </a:cubicBezTo>
                <a:cubicBezTo>
                  <a:pt x="211" y="110"/>
                  <a:pt x="212" y="110"/>
                  <a:pt x="213" y="111"/>
                </a:cubicBezTo>
                <a:cubicBezTo>
                  <a:pt x="213" y="113"/>
                  <a:pt x="213" y="114"/>
                  <a:pt x="214" y="116"/>
                </a:cubicBezTo>
                <a:cubicBezTo>
                  <a:pt x="215" y="118"/>
                  <a:pt x="219" y="116"/>
                  <a:pt x="219" y="117"/>
                </a:cubicBezTo>
                <a:cubicBezTo>
                  <a:pt x="220" y="117"/>
                  <a:pt x="222" y="118"/>
                  <a:pt x="222" y="117"/>
                </a:cubicBezTo>
                <a:cubicBezTo>
                  <a:pt x="223" y="117"/>
                  <a:pt x="223" y="116"/>
                  <a:pt x="225" y="116"/>
                </a:cubicBezTo>
                <a:cubicBezTo>
                  <a:pt x="225" y="118"/>
                  <a:pt x="224" y="119"/>
                  <a:pt x="224" y="120"/>
                </a:cubicBezTo>
                <a:cubicBezTo>
                  <a:pt x="224" y="121"/>
                  <a:pt x="223" y="122"/>
                  <a:pt x="223" y="123"/>
                </a:cubicBezTo>
                <a:cubicBezTo>
                  <a:pt x="222" y="123"/>
                  <a:pt x="222" y="124"/>
                  <a:pt x="223" y="124"/>
                </a:cubicBezTo>
                <a:cubicBezTo>
                  <a:pt x="223" y="126"/>
                  <a:pt x="221" y="126"/>
                  <a:pt x="220" y="126"/>
                </a:cubicBezTo>
                <a:cubicBezTo>
                  <a:pt x="220" y="127"/>
                  <a:pt x="223" y="130"/>
                  <a:pt x="224" y="130"/>
                </a:cubicBezTo>
                <a:cubicBezTo>
                  <a:pt x="224" y="132"/>
                  <a:pt x="225" y="134"/>
                  <a:pt x="226" y="134"/>
                </a:cubicBezTo>
                <a:cubicBezTo>
                  <a:pt x="226" y="135"/>
                  <a:pt x="227" y="138"/>
                  <a:pt x="228" y="138"/>
                </a:cubicBezTo>
                <a:cubicBezTo>
                  <a:pt x="228" y="139"/>
                  <a:pt x="232" y="147"/>
                  <a:pt x="231" y="147"/>
                </a:cubicBezTo>
                <a:cubicBezTo>
                  <a:pt x="231" y="148"/>
                  <a:pt x="232" y="148"/>
                  <a:pt x="232" y="149"/>
                </a:cubicBezTo>
                <a:cubicBezTo>
                  <a:pt x="233" y="149"/>
                  <a:pt x="233" y="153"/>
                  <a:pt x="236" y="153"/>
                </a:cubicBezTo>
                <a:cubicBezTo>
                  <a:pt x="237" y="153"/>
                  <a:pt x="239" y="152"/>
                  <a:pt x="240" y="152"/>
                </a:cubicBezTo>
                <a:cubicBezTo>
                  <a:pt x="241" y="151"/>
                  <a:pt x="244" y="150"/>
                  <a:pt x="245" y="150"/>
                </a:cubicBezTo>
                <a:cubicBezTo>
                  <a:pt x="245" y="149"/>
                  <a:pt x="250" y="146"/>
                  <a:pt x="250" y="146"/>
                </a:cubicBezTo>
                <a:cubicBezTo>
                  <a:pt x="251" y="145"/>
                  <a:pt x="252" y="144"/>
                  <a:pt x="252" y="143"/>
                </a:cubicBezTo>
                <a:cubicBezTo>
                  <a:pt x="252" y="142"/>
                  <a:pt x="253" y="142"/>
                  <a:pt x="253" y="141"/>
                </a:cubicBezTo>
                <a:cubicBezTo>
                  <a:pt x="254" y="140"/>
                  <a:pt x="255" y="137"/>
                  <a:pt x="252" y="137"/>
                </a:cubicBezTo>
                <a:cubicBezTo>
                  <a:pt x="253" y="139"/>
                  <a:pt x="251" y="138"/>
                  <a:pt x="251" y="137"/>
                </a:cubicBezTo>
                <a:cubicBezTo>
                  <a:pt x="252" y="136"/>
                  <a:pt x="251" y="136"/>
                  <a:pt x="250" y="135"/>
                </a:cubicBezTo>
                <a:cubicBezTo>
                  <a:pt x="250" y="135"/>
                  <a:pt x="251" y="134"/>
                  <a:pt x="250" y="133"/>
                </a:cubicBezTo>
                <a:cubicBezTo>
                  <a:pt x="249" y="136"/>
                  <a:pt x="247" y="137"/>
                  <a:pt x="245" y="137"/>
                </a:cubicBezTo>
                <a:cubicBezTo>
                  <a:pt x="245" y="135"/>
                  <a:pt x="246" y="137"/>
                  <a:pt x="245" y="135"/>
                </a:cubicBezTo>
                <a:cubicBezTo>
                  <a:pt x="244" y="134"/>
                  <a:pt x="244" y="134"/>
                  <a:pt x="245" y="133"/>
                </a:cubicBezTo>
                <a:cubicBezTo>
                  <a:pt x="244" y="133"/>
                  <a:pt x="244" y="133"/>
                  <a:pt x="244" y="133"/>
                </a:cubicBezTo>
                <a:cubicBezTo>
                  <a:pt x="244" y="135"/>
                  <a:pt x="244" y="135"/>
                  <a:pt x="243" y="135"/>
                </a:cubicBezTo>
                <a:cubicBezTo>
                  <a:pt x="242" y="134"/>
                  <a:pt x="244" y="134"/>
                  <a:pt x="243" y="133"/>
                </a:cubicBezTo>
                <a:cubicBezTo>
                  <a:pt x="242" y="132"/>
                  <a:pt x="242" y="131"/>
                  <a:pt x="242" y="131"/>
                </a:cubicBezTo>
                <a:cubicBezTo>
                  <a:pt x="241" y="130"/>
                  <a:pt x="240" y="128"/>
                  <a:pt x="240" y="127"/>
                </a:cubicBezTo>
                <a:cubicBezTo>
                  <a:pt x="242" y="125"/>
                  <a:pt x="245" y="130"/>
                  <a:pt x="244" y="131"/>
                </a:cubicBezTo>
                <a:cubicBezTo>
                  <a:pt x="245" y="131"/>
                  <a:pt x="245" y="131"/>
                  <a:pt x="245" y="132"/>
                </a:cubicBezTo>
                <a:cubicBezTo>
                  <a:pt x="248" y="130"/>
                  <a:pt x="252" y="134"/>
                  <a:pt x="255" y="134"/>
                </a:cubicBezTo>
                <a:cubicBezTo>
                  <a:pt x="256" y="134"/>
                  <a:pt x="258" y="135"/>
                  <a:pt x="260" y="135"/>
                </a:cubicBezTo>
                <a:cubicBezTo>
                  <a:pt x="260" y="138"/>
                  <a:pt x="260" y="141"/>
                  <a:pt x="260" y="144"/>
                </a:cubicBezTo>
                <a:cubicBezTo>
                  <a:pt x="260" y="170"/>
                  <a:pt x="252" y="193"/>
                  <a:pt x="238" y="212"/>
                </a:cubicBezTo>
                <a:close/>
                <a:moveTo>
                  <a:pt x="215" y="108"/>
                </a:moveTo>
                <a:cubicBezTo>
                  <a:pt x="215" y="105"/>
                  <a:pt x="216" y="104"/>
                  <a:pt x="218" y="101"/>
                </a:cubicBezTo>
                <a:cubicBezTo>
                  <a:pt x="220" y="101"/>
                  <a:pt x="221" y="101"/>
                  <a:pt x="221" y="103"/>
                </a:cubicBezTo>
                <a:cubicBezTo>
                  <a:pt x="222" y="103"/>
                  <a:pt x="221" y="105"/>
                  <a:pt x="223" y="104"/>
                </a:cubicBezTo>
                <a:cubicBezTo>
                  <a:pt x="223" y="103"/>
                  <a:pt x="224" y="103"/>
                  <a:pt x="225" y="103"/>
                </a:cubicBezTo>
                <a:cubicBezTo>
                  <a:pt x="226" y="103"/>
                  <a:pt x="227" y="104"/>
                  <a:pt x="228" y="104"/>
                </a:cubicBezTo>
                <a:cubicBezTo>
                  <a:pt x="228" y="106"/>
                  <a:pt x="231" y="106"/>
                  <a:pt x="231" y="109"/>
                </a:cubicBezTo>
                <a:cubicBezTo>
                  <a:pt x="233" y="109"/>
                  <a:pt x="229" y="111"/>
                  <a:pt x="229" y="111"/>
                </a:cubicBezTo>
                <a:cubicBezTo>
                  <a:pt x="227" y="111"/>
                  <a:pt x="226" y="109"/>
                  <a:pt x="225" y="109"/>
                </a:cubicBezTo>
                <a:cubicBezTo>
                  <a:pt x="225" y="111"/>
                  <a:pt x="224" y="109"/>
                  <a:pt x="224" y="109"/>
                </a:cubicBezTo>
                <a:cubicBezTo>
                  <a:pt x="224" y="109"/>
                  <a:pt x="217" y="110"/>
                  <a:pt x="215" y="110"/>
                </a:cubicBezTo>
                <a:cubicBezTo>
                  <a:pt x="216" y="109"/>
                  <a:pt x="216" y="109"/>
                  <a:pt x="215" y="10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sp>
        <p:nvSpPr>
          <p:cNvPr id="13319" name="Freeform 211"/>
          <p:cNvSpPr>
            <a:spLocks noEditPoints="1"/>
          </p:cNvSpPr>
          <p:nvPr/>
        </p:nvSpPr>
        <p:spPr>
          <a:xfrm>
            <a:off x="10318115" y="2757805"/>
            <a:ext cx="422910" cy="598170"/>
          </a:xfrm>
          <a:custGeom>
            <a:avLst/>
            <a:gdLst/>
            <a:ahLst/>
            <a:cxnLst>
              <a:cxn ang="0">
                <a:pos x="577043" y="108220"/>
              </a:cxn>
              <a:cxn ang="0">
                <a:pos x="474323" y="0"/>
              </a:cxn>
              <a:cxn ang="0">
                <a:pos x="184291" y="0"/>
              </a:cxn>
              <a:cxn ang="0">
                <a:pos x="84593" y="108220"/>
              </a:cxn>
              <a:cxn ang="0">
                <a:pos x="0" y="108220"/>
              </a:cxn>
              <a:cxn ang="0">
                <a:pos x="0" y="865760"/>
              </a:cxn>
              <a:cxn ang="0">
                <a:pos x="658614" y="865760"/>
              </a:cxn>
              <a:cxn ang="0">
                <a:pos x="658614" y="108220"/>
              </a:cxn>
              <a:cxn ang="0">
                <a:pos x="577043" y="108220"/>
              </a:cxn>
              <a:cxn ang="0">
                <a:pos x="223566" y="48098"/>
              </a:cxn>
              <a:cxn ang="0">
                <a:pos x="429005" y="48098"/>
              </a:cxn>
              <a:cxn ang="0">
                <a:pos x="456196" y="72147"/>
              </a:cxn>
              <a:cxn ang="0">
                <a:pos x="429005" y="99202"/>
              </a:cxn>
              <a:cxn ang="0">
                <a:pos x="223566" y="99202"/>
              </a:cxn>
              <a:cxn ang="0">
                <a:pos x="199397" y="72147"/>
              </a:cxn>
              <a:cxn ang="0">
                <a:pos x="223566" y="48098"/>
              </a:cxn>
              <a:cxn ang="0">
                <a:pos x="516619" y="709442"/>
              </a:cxn>
              <a:cxn ang="0">
                <a:pos x="135952" y="709442"/>
              </a:cxn>
              <a:cxn ang="0">
                <a:pos x="135952" y="652326"/>
              </a:cxn>
              <a:cxn ang="0">
                <a:pos x="516619" y="652326"/>
              </a:cxn>
              <a:cxn ang="0">
                <a:pos x="516619" y="709442"/>
              </a:cxn>
              <a:cxn ang="0">
                <a:pos x="516619" y="580179"/>
              </a:cxn>
              <a:cxn ang="0">
                <a:pos x="135952" y="580179"/>
              </a:cxn>
              <a:cxn ang="0">
                <a:pos x="135952" y="523063"/>
              </a:cxn>
              <a:cxn ang="0">
                <a:pos x="516619" y="523063"/>
              </a:cxn>
              <a:cxn ang="0">
                <a:pos x="516619" y="580179"/>
              </a:cxn>
              <a:cxn ang="0">
                <a:pos x="516619" y="450917"/>
              </a:cxn>
              <a:cxn ang="0">
                <a:pos x="135952" y="450917"/>
              </a:cxn>
              <a:cxn ang="0">
                <a:pos x="135952" y="393801"/>
              </a:cxn>
              <a:cxn ang="0">
                <a:pos x="516619" y="393801"/>
              </a:cxn>
              <a:cxn ang="0">
                <a:pos x="516619" y="450917"/>
              </a:cxn>
              <a:cxn ang="0">
                <a:pos x="516619" y="321654"/>
              </a:cxn>
              <a:cxn ang="0">
                <a:pos x="135952" y="321654"/>
              </a:cxn>
              <a:cxn ang="0">
                <a:pos x="135952" y="264538"/>
              </a:cxn>
              <a:cxn ang="0">
                <a:pos x="516619" y="264538"/>
              </a:cxn>
              <a:cxn ang="0">
                <a:pos x="516619" y="321654"/>
              </a:cxn>
            </a:cxnLst>
            <a:pathLst>
              <a:path w="218" h="288">
                <a:moveTo>
                  <a:pt x="191" y="36"/>
                </a:moveTo>
                <a:cubicBezTo>
                  <a:pt x="183" y="21"/>
                  <a:pt x="169" y="0"/>
                  <a:pt x="157" y="0"/>
                </a:cubicBezTo>
                <a:cubicBezTo>
                  <a:pt x="61" y="0"/>
                  <a:pt x="61" y="0"/>
                  <a:pt x="61" y="0"/>
                </a:cubicBezTo>
                <a:cubicBezTo>
                  <a:pt x="49" y="0"/>
                  <a:pt x="36" y="19"/>
                  <a:pt x="28" y="36"/>
                </a:cubicBezTo>
                <a:cubicBezTo>
                  <a:pt x="0" y="36"/>
                  <a:pt x="0" y="36"/>
                  <a:pt x="0" y="36"/>
                </a:cubicBezTo>
                <a:cubicBezTo>
                  <a:pt x="0" y="288"/>
                  <a:pt x="0" y="288"/>
                  <a:pt x="0" y="288"/>
                </a:cubicBezTo>
                <a:cubicBezTo>
                  <a:pt x="218" y="288"/>
                  <a:pt x="218" y="288"/>
                  <a:pt x="218" y="288"/>
                </a:cubicBezTo>
                <a:cubicBezTo>
                  <a:pt x="218" y="36"/>
                  <a:pt x="218" y="36"/>
                  <a:pt x="218" y="36"/>
                </a:cubicBezTo>
                <a:lnTo>
                  <a:pt x="191" y="36"/>
                </a:lnTo>
                <a:close/>
                <a:moveTo>
                  <a:pt x="74" y="16"/>
                </a:moveTo>
                <a:cubicBezTo>
                  <a:pt x="142" y="16"/>
                  <a:pt x="142" y="16"/>
                  <a:pt x="142" y="16"/>
                </a:cubicBezTo>
                <a:cubicBezTo>
                  <a:pt x="147" y="16"/>
                  <a:pt x="151" y="20"/>
                  <a:pt x="151" y="24"/>
                </a:cubicBezTo>
                <a:cubicBezTo>
                  <a:pt x="151" y="29"/>
                  <a:pt x="147" y="33"/>
                  <a:pt x="142" y="33"/>
                </a:cubicBezTo>
                <a:cubicBezTo>
                  <a:pt x="74" y="33"/>
                  <a:pt x="74" y="33"/>
                  <a:pt x="74" y="33"/>
                </a:cubicBezTo>
                <a:cubicBezTo>
                  <a:pt x="70" y="33"/>
                  <a:pt x="66" y="29"/>
                  <a:pt x="66" y="24"/>
                </a:cubicBezTo>
                <a:cubicBezTo>
                  <a:pt x="66" y="20"/>
                  <a:pt x="70" y="16"/>
                  <a:pt x="74" y="16"/>
                </a:cubicBezTo>
                <a:close/>
                <a:moveTo>
                  <a:pt x="171" y="236"/>
                </a:moveTo>
                <a:cubicBezTo>
                  <a:pt x="45" y="236"/>
                  <a:pt x="45" y="236"/>
                  <a:pt x="45" y="236"/>
                </a:cubicBezTo>
                <a:cubicBezTo>
                  <a:pt x="45" y="217"/>
                  <a:pt x="45" y="217"/>
                  <a:pt x="45" y="217"/>
                </a:cubicBezTo>
                <a:cubicBezTo>
                  <a:pt x="171" y="217"/>
                  <a:pt x="171" y="217"/>
                  <a:pt x="171" y="217"/>
                </a:cubicBezTo>
                <a:lnTo>
                  <a:pt x="171" y="236"/>
                </a:lnTo>
                <a:close/>
                <a:moveTo>
                  <a:pt x="171" y="193"/>
                </a:moveTo>
                <a:cubicBezTo>
                  <a:pt x="45" y="193"/>
                  <a:pt x="45" y="193"/>
                  <a:pt x="45" y="193"/>
                </a:cubicBezTo>
                <a:cubicBezTo>
                  <a:pt x="45" y="174"/>
                  <a:pt x="45" y="174"/>
                  <a:pt x="45" y="174"/>
                </a:cubicBezTo>
                <a:cubicBezTo>
                  <a:pt x="171" y="174"/>
                  <a:pt x="171" y="174"/>
                  <a:pt x="171" y="174"/>
                </a:cubicBezTo>
                <a:lnTo>
                  <a:pt x="171" y="193"/>
                </a:lnTo>
                <a:close/>
                <a:moveTo>
                  <a:pt x="171" y="150"/>
                </a:moveTo>
                <a:cubicBezTo>
                  <a:pt x="45" y="150"/>
                  <a:pt x="45" y="150"/>
                  <a:pt x="45" y="150"/>
                </a:cubicBezTo>
                <a:cubicBezTo>
                  <a:pt x="45" y="131"/>
                  <a:pt x="45" y="131"/>
                  <a:pt x="45" y="131"/>
                </a:cubicBezTo>
                <a:cubicBezTo>
                  <a:pt x="171" y="131"/>
                  <a:pt x="171" y="131"/>
                  <a:pt x="171" y="131"/>
                </a:cubicBezTo>
                <a:lnTo>
                  <a:pt x="171" y="150"/>
                </a:lnTo>
                <a:close/>
                <a:moveTo>
                  <a:pt x="171" y="107"/>
                </a:moveTo>
                <a:cubicBezTo>
                  <a:pt x="45" y="107"/>
                  <a:pt x="45" y="107"/>
                  <a:pt x="45" y="107"/>
                </a:cubicBezTo>
                <a:cubicBezTo>
                  <a:pt x="45" y="88"/>
                  <a:pt x="45" y="88"/>
                  <a:pt x="45" y="88"/>
                </a:cubicBezTo>
                <a:cubicBezTo>
                  <a:pt x="171" y="88"/>
                  <a:pt x="171" y="88"/>
                  <a:pt x="171" y="88"/>
                </a:cubicBezTo>
                <a:lnTo>
                  <a:pt x="171" y="107"/>
                </a:lnTo>
                <a:close/>
              </a:path>
            </a:pathLst>
          </a:custGeom>
          <a:solidFill>
            <a:schemeClr val="bg1"/>
          </a:solidFill>
          <a:ln w="9525">
            <a:noFill/>
          </a:ln>
        </p:spPr>
        <p:txBody>
          <a:bodyPr/>
          <a:p>
            <a:endParaRPr lang="en-US"/>
          </a:p>
        </p:txBody>
      </p:sp>
      <p:sp>
        <p:nvSpPr>
          <p:cNvPr id="15" name="Text Box 14"/>
          <p:cNvSpPr txBox="1"/>
          <p:nvPr/>
        </p:nvSpPr>
        <p:spPr>
          <a:xfrm>
            <a:off x="9647555" y="1183005"/>
            <a:ext cx="1733550" cy="1076325"/>
          </a:xfrm>
          <a:prstGeom prst="rect">
            <a:avLst/>
          </a:prstGeom>
          <a:noFill/>
        </p:spPr>
        <p:txBody>
          <a:bodyPr wrap="square" rtlCol="0">
            <a:spAutoFit/>
          </a:bodyPr>
          <a:p>
            <a:pPr algn="just"/>
            <a:r>
              <a:rPr lang="en-US" sz="1600">
                <a:latin typeface="Times New Roman" panose="02020603050405020304" charset="0"/>
                <a:cs typeface="Times New Roman" panose="02020603050405020304" charset="0"/>
              </a:rPr>
              <a:t>Split the data set into training, validation, and testing sets. </a:t>
            </a:r>
            <a:endParaRPr lang="en-US" sz="160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文本框 3"/>
          <p:cNvSpPr txBox="1"/>
          <p:nvPr/>
        </p:nvSpPr>
        <p:spPr>
          <a:xfrm>
            <a:off x="228600" y="190500"/>
            <a:ext cx="3486150" cy="460375"/>
          </a:xfrm>
          <a:prstGeom prst="rect">
            <a:avLst/>
          </a:prstGeom>
          <a:noFill/>
          <a:ln w="9525">
            <a:noFill/>
          </a:ln>
        </p:spPr>
        <p:txBody>
          <a:bodyPr wrap="square" anchor="t" anchorCtr="0">
            <a:spAutoFit/>
          </a:bodyPr>
          <a:p>
            <a:r>
              <a:rPr lang="en-IN" altLang="zh-CN" sz="2400" b="1" dirty="0">
                <a:latin typeface="Microsoft YaHei" panose="020B0503020204020204" pitchFamily="34" charset="-122"/>
                <a:ea typeface="Microsoft YaHei" panose="020B0503020204020204" pitchFamily="34" charset="-122"/>
              </a:rPr>
              <a:t>EXISTING METHODS</a:t>
            </a:r>
            <a:endParaRPr lang="en-IN" altLang="zh-CN" sz="2400" b="1" dirty="0">
              <a:latin typeface="Microsoft YaHei" panose="020B0503020204020204" pitchFamily="34" charset="-122"/>
              <a:ea typeface="Microsoft YaHei" panose="020B0503020204020204" pitchFamily="34" charset="-122"/>
            </a:endParaRPr>
          </a:p>
        </p:txBody>
      </p:sp>
      <p:sp>
        <p:nvSpPr>
          <p:cNvPr id="5" name="矩形 4"/>
          <p:cNvSpPr/>
          <p:nvPr/>
        </p:nvSpPr>
        <p:spPr>
          <a:xfrm>
            <a:off x="0" y="195263"/>
            <a:ext cx="109538" cy="4572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 name="环形箭头 5"/>
          <p:cNvSpPr/>
          <p:nvPr/>
        </p:nvSpPr>
        <p:spPr>
          <a:xfrm>
            <a:off x="4468813" y="2260600"/>
            <a:ext cx="2946400" cy="2947988"/>
          </a:xfrm>
          <a:prstGeom prst="circularArrow">
            <a:avLst>
              <a:gd name="adj1" fmla="val 5198"/>
              <a:gd name="adj2" fmla="val 335764"/>
              <a:gd name="adj3" fmla="val 21293849"/>
              <a:gd name="adj4" fmla="val 19765707"/>
              <a:gd name="adj5" fmla="val 6064"/>
            </a:avLst>
          </a:prstGeom>
          <a:solidFill>
            <a:srgbClr val="FFC0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7" name="环形箭头 6"/>
          <p:cNvSpPr/>
          <p:nvPr/>
        </p:nvSpPr>
        <p:spPr>
          <a:xfrm>
            <a:off x="4519613" y="2301875"/>
            <a:ext cx="2946400" cy="2947988"/>
          </a:xfrm>
          <a:prstGeom prst="circularArrow">
            <a:avLst>
              <a:gd name="adj1" fmla="val 5198"/>
              <a:gd name="adj2" fmla="val 335764"/>
              <a:gd name="adj3" fmla="val 4015327"/>
              <a:gd name="adj4" fmla="val 2252855"/>
              <a:gd name="adj5" fmla="val 6064"/>
            </a:avLst>
          </a:prstGeom>
          <a:solidFill>
            <a:srgbClr val="FFC0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8" name="环形箭头 7"/>
          <p:cNvSpPr/>
          <p:nvPr/>
        </p:nvSpPr>
        <p:spPr>
          <a:xfrm>
            <a:off x="4519613" y="2301875"/>
            <a:ext cx="2946400" cy="2947988"/>
          </a:xfrm>
          <a:prstGeom prst="circularArrow">
            <a:avLst>
              <a:gd name="adj1" fmla="val 5198"/>
              <a:gd name="adj2" fmla="val 335764"/>
              <a:gd name="adj3" fmla="val 8211381"/>
              <a:gd name="adj4" fmla="val 6448909"/>
              <a:gd name="adj5" fmla="val 6064"/>
            </a:avLst>
          </a:prstGeom>
          <a:solidFill>
            <a:srgbClr val="FFC0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9" name="环形箭头 8"/>
          <p:cNvSpPr/>
          <p:nvPr/>
        </p:nvSpPr>
        <p:spPr>
          <a:xfrm>
            <a:off x="4519613" y="2301875"/>
            <a:ext cx="2946400" cy="2947988"/>
          </a:xfrm>
          <a:prstGeom prst="circularArrow">
            <a:avLst>
              <a:gd name="adj1" fmla="val 5198"/>
              <a:gd name="adj2" fmla="val 335764"/>
              <a:gd name="adj3" fmla="val 12298529"/>
              <a:gd name="adj4" fmla="val 10770387"/>
              <a:gd name="adj5" fmla="val 6064"/>
            </a:avLst>
          </a:prstGeom>
          <a:solidFill>
            <a:srgbClr val="FFC0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0" name="环形箭头 9"/>
          <p:cNvSpPr/>
          <p:nvPr/>
        </p:nvSpPr>
        <p:spPr>
          <a:xfrm>
            <a:off x="4519613" y="2301875"/>
            <a:ext cx="2946400" cy="2947988"/>
          </a:xfrm>
          <a:prstGeom prst="circularArrow">
            <a:avLst>
              <a:gd name="adj1" fmla="val 5198"/>
              <a:gd name="adj2" fmla="val 335764"/>
              <a:gd name="adj3" fmla="val 16866314"/>
              <a:gd name="adj4" fmla="val 15197922"/>
              <a:gd name="adj5" fmla="val 6064"/>
            </a:avLst>
          </a:prstGeom>
          <a:solidFill>
            <a:srgbClr val="FFC0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grpSp>
        <p:nvGrpSpPr>
          <p:cNvPr id="10248" name="组合 2"/>
          <p:cNvGrpSpPr/>
          <p:nvPr/>
        </p:nvGrpSpPr>
        <p:grpSpPr>
          <a:xfrm>
            <a:off x="7008813" y="2055813"/>
            <a:ext cx="957262" cy="306387"/>
            <a:chOff x="7008120" y="2056237"/>
            <a:chExt cx="957830" cy="306309"/>
          </a:xfrm>
        </p:grpSpPr>
        <p:cxnSp>
          <p:nvCxnSpPr>
            <p:cNvPr id="12" name="Straight Connector 11"/>
            <p:cNvCxnSpPr/>
            <p:nvPr/>
          </p:nvCxnSpPr>
          <p:spPr>
            <a:xfrm rot="5400000" flipH="1" flipV="1">
              <a:off x="7008114" y="2057819"/>
              <a:ext cx="304720" cy="304721"/>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3"/>
            <p:cNvCxnSpPr/>
            <p:nvPr/>
          </p:nvCxnSpPr>
          <p:spPr>
            <a:xfrm>
              <a:off x="7308779" y="2056237"/>
              <a:ext cx="657171"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10251" name="组合 1"/>
          <p:cNvGrpSpPr/>
          <p:nvPr/>
        </p:nvGrpSpPr>
        <p:grpSpPr>
          <a:xfrm>
            <a:off x="3717925" y="2082800"/>
            <a:ext cx="1193800" cy="381000"/>
            <a:chOff x="3717233" y="2083216"/>
            <a:chExt cx="1194414" cy="380900"/>
          </a:xfrm>
        </p:grpSpPr>
        <p:cxnSp>
          <p:nvCxnSpPr>
            <p:cNvPr id="15" name="Straight Connector 17"/>
            <p:cNvCxnSpPr/>
            <p:nvPr/>
          </p:nvCxnSpPr>
          <p:spPr>
            <a:xfrm rot="16200000" flipV="1">
              <a:off x="4568837" y="2121306"/>
              <a:ext cx="380900" cy="30472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8"/>
            <p:cNvCxnSpPr/>
            <p:nvPr/>
          </p:nvCxnSpPr>
          <p:spPr>
            <a:xfrm flipV="1">
              <a:off x="3717233" y="2095823"/>
              <a:ext cx="906613" cy="1"/>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10254" name="组合 57"/>
          <p:cNvGrpSpPr/>
          <p:nvPr/>
        </p:nvGrpSpPr>
        <p:grpSpPr>
          <a:xfrm>
            <a:off x="7450138" y="4495800"/>
            <a:ext cx="674687" cy="306388"/>
            <a:chOff x="7450104" y="4495588"/>
            <a:chExt cx="675324" cy="306309"/>
          </a:xfrm>
        </p:grpSpPr>
        <p:cxnSp>
          <p:nvCxnSpPr>
            <p:cNvPr id="18" name="Straight Connector 22"/>
            <p:cNvCxnSpPr/>
            <p:nvPr/>
          </p:nvCxnSpPr>
          <p:spPr>
            <a:xfrm>
              <a:off x="7653250" y="4800309"/>
              <a:ext cx="472178" cy="1588"/>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26"/>
            <p:cNvCxnSpPr/>
            <p:nvPr/>
          </p:nvCxnSpPr>
          <p:spPr>
            <a:xfrm rot="16200000" flipH="1">
              <a:off x="7399310" y="4546369"/>
              <a:ext cx="304723" cy="203148"/>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10257" name="组合 58"/>
          <p:cNvGrpSpPr/>
          <p:nvPr/>
        </p:nvGrpSpPr>
        <p:grpSpPr>
          <a:xfrm>
            <a:off x="3749675" y="4416425"/>
            <a:ext cx="739775" cy="384175"/>
            <a:chOff x="3749640" y="4416555"/>
            <a:chExt cx="739455" cy="383755"/>
          </a:xfrm>
        </p:grpSpPr>
        <p:cxnSp>
          <p:nvCxnSpPr>
            <p:cNvPr id="21" name="Straight Connector 24"/>
            <p:cNvCxnSpPr/>
            <p:nvPr/>
          </p:nvCxnSpPr>
          <p:spPr>
            <a:xfrm>
              <a:off x="3749640" y="4798722"/>
              <a:ext cx="507867" cy="1588"/>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8"/>
            <p:cNvCxnSpPr/>
            <p:nvPr/>
          </p:nvCxnSpPr>
          <p:spPr>
            <a:xfrm rot="5400000">
              <a:off x="4177216" y="4486843"/>
              <a:ext cx="382167" cy="241577"/>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24" name="任意多边形 23"/>
          <p:cNvSpPr/>
          <p:nvPr/>
        </p:nvSpPr>
        <p:spPr>
          <a:xfrm>
            <a:off x="5599113" y="4691063"/>
            <a:ext cx="785813" cy="785813"/>
          </a:xfrm>
          <a:custGeom>
            <a:avLst/>
            <a:gdLst>
              <a:gd name="connsiteX0" fmla="*/ 0 w 785607"/>
              <a:gd name="connsiteY0" fmla="*/ 0 h 785607"/>
              <a:gd name="connsiteX1" fmla="*/ 785607 w 785607"/>
              <a:gd name="connsiteY1" fmla="*/ 0 h 785607"/>
              <a:gd name="connsiteX2" fmla="*/ 785607 w 785607"/>
              <a:gd name="connsiteY2" fmla="*/ 785607 h 785607"/>
              <a:gd name="connsiteX3" fmla="*/ 0 w 785607"/>
              <a:gd name="connsiteY3" fmla="*/ 785607 h 785607"/>
              <a:gd name="connsiteX4" fmla="*/ 0 w 785607"/>
              <a:gd name="connsiteY4" fmla="*/ 0 h 785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5607" h="785607">
                <a:moveTo>
                  <a:pt x="0" y="0"/>
                </a:moveTo>
                <a:lnTo>
                  <a:pt x="785607" y="0"/>
                </a:lnTo>
                <a:lnTo>
                  <a:pt x="785607" y="785607"/>
                </a:lnTo>
                <a:lnTo>
                  <a:pt x="0" y="78560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270" tIns="1270" rIns="1270" bIns="1270" numCol="1" spcCol="1270" anchor="ctr" anchorCtr="0">
            <a:noAutofit/>
          </a:bodyPr>
          <a:lstStyle/>
          <a:p>
            <a:pPr marL="0" marR="0" lvl="0" indent="0" algn="ctr" defTabSz="44450" rtl="0" eaLnBrk="1" fontAlgn="auto" latinLnBrk="0" hangingPunct="1">
              <a:lnSpc>
                <a:spcPct val="90000"/>
              </a:lnSpc>
              <a:spcBef>
                <a:spcPct val="0"/>
              </a:spcBef>
              <a:spcAft>
                <a:spcPct val="35000"/>
              </a:spcAft>
              <a:buClrTx/>
              <a:buSzTx/>
              <a:buFontTx/>
              <a:buNone/>
              <a:defRPr/>
            </a:pPr>
            <a:r>
              <a:rPr kumimoji="0" lang="en-US" sz="100" b="0" i="0" u="none" strike="noStrike" kern="1200" cap="none" spc="0" normalizeH="0" baseline="0" noProof="0" smtClean="0">
                <a:ln>
                  <a:noFill/>
                </a:ln>
                <a:solidFill>
                  <a:schemeClr val="tx1">
                    <a:hueOff val="0"/>
                    <a:satOff val="0"/>
                    <a:lumOff val="0"/>
                    <a:alphaOff val="0"/>
                  </a:schemeClr>
                </a:solidFill>
                <a:effectLst/>
                <a:uLnTx/>
                <a:uFillTx/>
                <a:latin typeface="+mn-lt"/>
                <a:ea typeface="+mn-ea"/>
                <a:cs typeface="+mn-cs"/>
                <a:sym typeface="+mn-ea"/>
              </a:rPr>
              <a:t>.</a:t>
            </a:r>
            <a:endParaRPr kumimoji="0" lang="en-US" sz="4700" b="0" i="0" u="none" strike="noStrike" kern="1200" cap="none" spc="0" normalizeH="0" baseline="0" noProof="0">
              <a:ln>
                <a:noFill/>
              </a:ln>
              <a:solidFill>
                <a:schemeClr val="tx1">
                  <a:hueOff val="0"/>
                  <a:satOff val="0"/>
                  <a:lumOff val="0"/>
                  <a:alphaOff val="0"/>
                </a:schemeClr>
              </a:solidFill>
              <a:effectLst/>
              <a:uLnTx/>
              <a:uFillTx/>
              <a:latin typeface="+mn-lt"/>
              <a:ea typeface="+mn-ea"/>
              <a:cs typeface="+mn-cs"/>
              <a:sym typeface="+mn-ea"/>
            </a:endParaRPr>
          </a:p>
        </p:txBody>
      </p:sp>
      <p:sp>
        <p:nvSpPr>
          <p:cNvPr id="26" name="Freeform 9"/>
          <p:cNvSpPr>
            <a:spLocks noEditPoints="1"/>
          </p:cNvSpPr>
          <p:nvPr/>
        </p:nvSpPr>
        <p:spPr bwMode="auto">
          <a:xfrm>
            <a:off x="6679565" y="2501900"/>
            <a:ext cx="228600" cy="352425"/>
          </a:xfrm>
          <a:custGeom>
            <a:avLst/>
            <a:gdLst/>
            <a:ahLst/>
            <a:cxnLst>
              <a:cxn ang="0">
                <a:pos x="39" y="52"/>
              </a:cxn>
              <a:cxn ang="0">
                <a:pos x="23" y="49"/>
              </a:cxn>
              <a:cxn ang="0">
                <a:pos x="28" y="73"/>
              </a:cxn>
              <a:cxn ang="0">
                <a:pos x="30" y="84"/>
              </a:cxn>
              <a:cxn ang="0">
                <a:pos x="39" y="52"/>
              </a:cxn>
              <a:cxn ang="0">
                <a:pos x="32" y="77"/>
              </a:cxn>
              <a:cxn ang="0">
                <a:pos x="25" y="54"/>
              </a:cxn>
              <a:cxn ang="0">
                <a:pos x="37" y="55"/>
              </a:cxn>
              <a:cxn ang="0">
                <a:pos x="32" y="77"/>
              </a:cxn>
              <a:cxn ang="0">
                <a:pos x="46" y="96"/>
              </a:cxn>
              <a:cxn ang="0">
                <a:pos x="18" y="96"/>
              </a:cxn>
              <a:cxn ang="0">
                <a:pos x="16" y="98"/>
              </a:cxn>
              <a:cxn ang="0">
                <a:pos x="18" y="100"/>
              </a:cxn>
              <a:cxn ang="0">
                <a:pos x="46" y="100"/>
              </a:cxn>
              <a:cxn ang="0">
                <a:pos x="48" y="98"/>
              </a:cxn>
              <a:cxn ang="0">
                <a:pos x="46" y="96"/>
              </a:cxn>
              <a:cxn ang="0">
                <a:pos x="48" y="92"/>
              </a:cxn>
              <a:cxn ang="0">
                <a:pos x="64" y="34"/>
              </a:cxn>
              <a:cxn ang="0">
                <a:pos x="32" y="0"/>
              </a:cxn>
              <a:cxn ang="0">
                <a:pos x="0" y="34"/>
              </a:cxn>
              <a:cxn ang="0">
                <a:pos x="16" y="92"/>
              </a:cxn>
              <a:cxn ang="0">
                <a:pos x="32" y="92"/>
              </a:cxn>
              <a:cxn ang="0">
                <a:pos x="48" y="92"/>
              </a:cxn>
              <a:cxn ang="0">
                <a:pos x="19" y="88"/>
              </a:cxn>
              <a:cxn ang="0">
                <a:pos x="4" y="34"/>
              </a:cxn>
              <a:cxn ang="0">
                <a:pos x="32" y="4"/>
              </a:cxn>
              <a:cxn ang="0">
                <a:pos x="60" y="34"/>
              </a:cxn>
              <a:cxn ang="0">
                <a:pos x="45" y="88"/>
              </a:cxn>
              <a:cxn ang="0">
                <a:pos x="32" y="88"/>
              </a:cxn>
              <a:cxn ang="0">
                <a:pos x="19" y="88"/>
              </a:cxn>
              <a:cxn ang="0">
                <a:pos x="20" y="112"/>
              </a:cxn>
              <a:cxn ang="0">
                <a:pos x="20" y="116"/>
              </a:cxn>
              <a:cxn ang="0">
                <a:pos x="24" y="120"/>
              </a:cxn>
              <a:cxn ang="0">
                <a:pos x="40" y="120"/>
              </a:cxn>
              <a:cxn ang="0">
                <a:pos x="44" y="116"/>
              </a:cxn>
              <a:cxn ang="0">
                <a:pos x="44" y="112"/>
              </a:cxn>
              <a:cxn ang="0">
                <a:pos x="20" y="112"/>
              </a:cxn>
              <a:cxn ang="0">
                <a:pos x="46" y="104"/>
              </a:cxn>
              <a:cxn ang="0">
                <a:pos x="18" y="104"/>
              </a:cxn>
              <a:cxn ang="0">
                <a:pos x="16" y="106"/>
              </a:cxn>
              <a:cxn ang="0">
                <a:pos x="18" y="108"/>
              </a:cxn>
              <a:cxn ang="0">
                <a:pos x="46" y="108"/>
              </a:cxn>
              <a:cxn ang="0">
                <a:pos x="48" y="106"/>
              </a:cxn>
              <a:cxn ang="0">
                <a:pos x="46" y="104"/>
              </a:cxn>
            </a:cxnLst>
            <a:rect l="0" t="0" r="r" b="b"/>
            <a:pathLst>
              <a:path w="64" h="120">
                <a:moveTo>
                  <a:pt x="39" y="52"/>
                </a:moveTo>
                <a:cubicBezTo>
                  <a:pt x="34" y="54"/>
                  <a:pt x="23" y="49"/>
                  <a:pt x="23" y="49"/>
                </a:cubicBezTo>
                <a:cubicBezTo>
                  <a:pt x="10" y="41"/>
                  <a:pt x="28" y="73"/>
                  <a:pt x="28" y="73"/>
                </a:cubicBezTo>
                <a:cubicBezTo>
                  <a:pt x="28" y="73"/>
                  <a:pt x="28" y="83"/>
                  <a:pt x="30" y="84"/>
                </a:cubicBezTo>
                <a:cubicBezTo>
                  <a:pt x="49" y="58"/>
                  <a:pt x="44" y="50"/>
                  <a:pt x="39" y="52"/>
                </a:cubicBezTo>
                <a:close/>
                <a:moveTo>
                  <a:pt x="32" y="77"/>
                </a:moveTo>
                <a:cubicBezTo>
                  <a:pt x="31" y="77"/>
                  <a:pt x="24" y="58"/>
                  <a:pt x="25" y="54"/>
                </a:cubicBezTo>
                <a:cubicBezTo>
                  <a:pt x="30" y="54"/>
                  <a:pt x="35" y="56"/>
                  <a:pt x="37" y="55"/>
                </a:cubicBezTo>
                <a:cubicBezTo>
                  <a:pt x="45" y="51"/>
                  <a:pt x="34" y="77"/>
                  <a:pt x="32" y="77"/>
                </a:cubicBezTo>
                <a:close/>
                <a:moveTo>
                  <a:pt x="46" y="96"/>
                </a:moveTo>
                <a:cubicBezTo>
                  <a:pt x="18" y="96"/>
                  <a:pt x="18" y="96"/>
                  <a:pt x="18" y="96"/>
                </a:cubicBezTo>
                <a:cubicBezTo>
                  <a:pt x="17" y="96"/>
                  <a:pt x="16" y="97"/>
                  <a:pt x="16" y="98"/>
                </a:cubicBezTo>
                <a:cubicBezTo>
                  <a:pt x="16" y="99"/>
                  <a:pt x="17" y="100"/>
                  <a:pt x="18" y="100"/>
                </a:cubicBezTo>
                <a:cubicBezTo>
                  <a:pt x="46" y="100"/>
                  <a:pt x="46" y="100"/>
                  <a:pt x="46" y="100"/>
                </a:cubicBezTo>
                <a:cubicBezTo>
                  <a:pt x="47" y="100"/>
                  <a:pt x="48" y="99"/>
                  <a:pt x="48" y="98"/>
                </a:cubicBezTo>
                <a:cubicBezTo>
                  <a:pt x="48" y="97"/>
                  <a:pt x="47" y="96"/>
                  <a:pt x="46" y="96"/>
                </a:cubicBezTo>
                <a:close/>
                <a:moveTo>
                  <a:pt x="48" y="92"/>
                </a:moveTo>
                <a:cubicBezTo>
                  <a:pt x="48" y="63"/>
                  <a:pt x="64" y="51"/>
                  <a:pt x="64" y="34"/>
                </a:cubicBezTo>
                <a:cubicBezTo>
                  <a:pt x="64" y="19"/>
                  <a:pt x="54" y="0"/>
                  <a:pt x="32" y="0"/>
                </a:cubicBezTo>
                <a:cubicBezTo>
                  <a:pt x="11" y="0"/>
                  <a:pt x="0" y="18"/>
                  <a:pt x="0" y="34"/>
                </a:cubicBezTo>
                <a:cubicBezTo>
                  <a:pt x="0" y="52"/>
                  <a:pt x="16" y="63"/>
                  <a:pt x="16" y="92"/>
                </a:cubicBezTo>
                <a:cubicBezTo>
                  <a:pt x="32" y="92"/>
                  <a:pt x="32" y="92"/>
                  <a:pt x="32" y="92"/>
                </a:cubicBezTo>
                <a:cubicBezTo>
                  <a:pt x="32" y="92"/>
                  <a:pt x="47" y="92"/>
                  <a:pt x="48" y="92"/>
                </a:cubicBezTo>
                <a:close/>
                <a:moveTo>
                  <a:pt x="19" y="88"/>
                </a:moveTo>
                <a:cubicBezTo>
                  <a:pt x="19" y="61"/>
                  <a:pt x="4" y="51"/>
                  <a:pt x="4" y="34"/>
                </a:cubicBezTo>
                <a:cubicBezTo>
                  <a:pt x="4" y="19"/>
                  <a:pt x="14" y="4"/>
                  <a:pt x="32" y="4"/>
                </a:cubicBezTo>
                <a:cubicBezTo>
                  <a:pt x="51" y="4"/>
                  <a:pt x="60" y="20"/>
                  <a:pt x="60" y="34"/>
                </a:cubicBezTo>
                <a:cubicBezTo>
                  <a:pt x="60" y="50"/>
                  <a:pt x="45" y="61"/>
                  <a:pt x="45" y="88"/>
                </a:cubicBezTo>
                <a:cubicBezTo>
                  <a:pt x="44" y="88"/>
                  <a:pt x="32" y="88"/>
                  <a:pt x="32" y="88"/>
                </a:cubicBezTo>
                <a:lnTo>
                  <a:pt x="19" y="88"/>
                </a:lnTo>
                <a:close/>
                <a:moveTo>
                  <a:pt x="20" y="112"/>
                </a:moveTo>
                <a:cubicBezTo>
                  <a:pt x="20" y="112"/>
                  <a:pt x="20" y="113"/>
                  <a:pt x="20" y="116"/>
                </a:cubicBezTo>
                <a:cubicBezTo>
                  <a:pt x="20" y="118"/>
                  <a:pt x="22" y="120"/>
                  <a:pt x="24" y="120"/>
                </a:cubicBezTo>
                <a:cubicBezTo>
                  <a:pt x="40" y="120"/>
                  <a:pt x="40" y="120"/>
                  <a:pt x="40" y="120"/>
                </a:cubicBezTo>
                <a:cubicBezTo>
                  <a:pt x="42" y="120"/>
                  <a:pt x="44" y="118"/>
                  <a:pt x="44" y="116"/>
                </a:cubicBezTo>
                <a:cubicBezTo>
                  <a:pt x="44" y="113"/>
                  <a:pt x="44" y="112"/>
                  <a:pt x="44" y="112"/>
                </a:cubicBezTo>
                <a:lnTo>
                  <a:pt x="20" y="112"/>
                </a:lnTo>
                <a:close/>
                <a:moveTo>
                  <a:pt x="46" y="104"/>
                </a:moveTo>
                <a:cubicBezTo>
                  <a:pt x="18" y="104"/>
                  <a:pt x="18" y="104"/>
                  <a:pt x="18" y="104"/>
                </a:cubicBezTo>
                <a:cubicBezTo>
                  <a:pt x="17" y="104"/>
                  <a:pt x="16" y="105"/>
                  <a:pt x="16" y="106"/>
                </a:cubicBezTo>
                <a:cubicBezTo>
                  <a:pt x="16" y="107"/>
                  <a:pt x="17" y="108"/>
                  <a:pt x="18" y="108"/>
                </a:cubicBezTo>
                <a:cubicBezTo>
                  <a:pt x="46" y="108"/>
                  <a:pt x="46" y="108"/>
                  <a:pt x="46" y="108"/>
                </a:cubicBezTo>
                <a:cubicBezTo>
                  <a:pt x="47" y="108"/>
                  <a:pt x="48" y="107"/>
                  <a:pt x="48" y="106"/>
                </a:cubicBezTo>
                <a:cubicBezTo>
                  <a:pt x="48" y="105"/>
                  <a:pt x="47" y="104"/>
                  <a:pt x="46" y="104"/>
                </a:cubicBezTo>
                <a:close/>
              </a:path>
            </a:pathLst>
          </a:custGeom>
          <a:solidFill>
            <a:schemeClr val="tx1">
              <a:lumMod val="75000"/>
              <a:lumOff val="25000"/>
            </a:schemeClr>
          </a:solidFill>
          <a:ln w="9525">
            <a:noFill/>
            <a:round/>
          </a:ln>
        </p:spPr>
        <p:txBody>
          <a:bodyPr vert="horz" wrap="square" lIns="121888" tIns="60944" rIns="121888" bIns="60944"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28" name="任意多边形 27"/>
          <p:cNvSpPr/>
          <p:nvPr/>
        </p:nvSpPr>
        <p:spPr>
          <a:xfrm>
            <a:off x="6843713" y="3787775"/>
            <a:ext cx="785813" cy="784225"/>
          </a:xfrm>
          <a:custGeom>
            <a:avLst/>
            <a:gdLst>
              <a:gd name="connsiteX0" fmla="*/ 0 w 785607"/>
              <a:gd name="connsiteY0" fmla="*/ 0 h 785607"/>
              <a:gd name="connsiteX1" fmla="*/ 785607 w 785607"/>
              <a:gd name="connsiteY1" fmla="*/ 0 h 785607"/>
              <a:gd name="connsiteX2" fmla="*/ 785607 w 785607"/>
              <a:gd name="connsiteY2" fmla="*/ 785607 h 785607"/>
              <a:gd name="connsiteX3" fmla="*/ 0 w 785607"/>
              <a:gd name="connsiteY3" fmla="*/ 785607 h 785607"/>
              <a:gd name="connsiteX4" fmla="*/ 0 w 785607"/>
              <a:gd name="connsiteY4" fmla="*/ 0 h 785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5607" h="785607">
                <a:moveTo>
                  <a:pt x="0" y="0"/>
                </a:moveTo>
                <a:lnTo>
                  <a:pt x="785607" y="0"/>
                </a:lnTo>
                <a:lnTo>
                  <a:pt x="785607" y="785607"/>
                </a:lnTo>
                <a:lnTo>
                  <a:pt x="0" y="78560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270" tIns="1270" rIns="1270" bIns="1270" numCol="1" spcCol="1270" anchor="ctr" anchorCtr="0">
            <a:noAutofit/>
          </a:bodyPr>
          <a:lstStyle/>
          <a:p>
            <a:pPr marL="0" marR="0" lvl="0" indent="0" algn="ctr" defTabSz="44450" rtl="0" eaLnBrk="1" fontAlgn="auto" latinLnBrk="0" hangingPunct="1">
              <a:lnSpc>
                <a:spcPct val="90000"/>
              </a:lnSpc>
              <a:spcBef>
                <a:spcPct val="0"/>
              </a:spcBef>
              <a:spcAft>
                <a:spcPct val="35000"/>
              </a:spcAft>
              <a:buClrTx/>
              <a:buSzTx/>
              <a:buFontTx/>
              <a:buNone/>
              <a:defRPr/>
            </a:pPr>
            <a:r>
              <a:rPr kumimoji="0" lang="en-US" sz="100" b="0" i="0" u="none" strike="noStrike" kern="1200" cap="none" spc="0" normalizeH="0" baseline="0" noProof="0" smtClean="0">
                <a:ln>
                  <a:noFill/>
                </a:ln>
                <a:solidFill>
                  <a:schemeClr val="tx1">
                    <a:hueOff val="0"/>
                    <a:satOff val="0"/>
                    <a:lumOff val="0"/>
                    <a:alphaOff val="0"/>
                  </a:schemeClr>
                </a:solidFill>
                <a:effectLst/>
                <a:uLnTx/>
                <a:uFillTx/>
                <a:latin typeface="+mn-lt"/>
                <a:ea typeface="+mn-ea"/>
                <a:cs typeface="+mn-cs"/>
                <a:sym typeface="+mn-ea"/>
              </a:rPr>
              <a:t>.</a:t>
            </a:r>
            <a:endParaRPr kumimoji="0" lang="en-US" sz="4700" b="0" i="0" u="none" strike="noStrike" kern="1200" cap="none" spc="0" normalizeH="0" baseline="0" noProof="0">
              <a:ln>
                <a:noFill/>
              </a:ln>
              <a:solidFill>
                <a:schemeClr val="tx1">
                  <a:hueOff val="0"/>
                  <a:satOff val="0"/>
                  <a:lumOff val="0"/>
                  <a:alphaOff val="0"/>
                </a:schemeClr>
              </a:solidFill>
              <a:effectLst/>
              <a:uLnTx/>
              <a:uFillTx/>
              <a:latin typeface="+mn-lt"/>
              <a:ea typeface="+mn-ea"/>
              <a:cs typeface="+mn-cs"/>
              <a:sym typeface="+mn-ea"/>
            </a:endParaRPr>
          </a:p>
        </p:txBody>
      </p:sp>
      <p:sp>
        <p:nvSpPr>
          <p:cNvPr id="29" name="Oval 98"/>
          <p:cNvSpPr/>
          <p:nvPr/>
        </p:nvSpPr>
        <p:spPr>
          <a:xfrm>
            <a:off x="6907213" y="3886200"/>
            <a:ext cx="608013" cy="609600"/>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3200" b="0" i="0" u="none" strike="noStrike" kern="1200" cap="none" spc="0" normalizeH="0" baseline="0" noProof="0">
              <a:ln>
                <a:noFill/>
              </a:ln>
              <a:solidFill>
                <a:schemeClr val="lt1"/>
              </a:solidFill>
              <a:effectLst/>
              <a:uLnTx/>
              <a:uFillTx/>
              <a:latin typeface="+mn-lt"/>
              <a:ea typeface="+mn-ea"/>
              <a:cs typeface="+mn-cs"/>
            </a:endParaRPr>
          </a:p>
        </p:txBody>
      </p:sp>
      <p:sp>
        <p:nvSpPr>
          <p:cNvPr id="30" name="AutoShape 11"/>
          <p:cNvSpPr>
            <a:spLocks noChangeAspect="1" noChangeArrowheads="1" noTextEdit="1"/>
          </p:cNvSpPr>
          <p:nvPr/>
        </p:nvSpPr>
        <p:spPr bwMode="auto">
          <a:xfrm>
            <a:off x="7016750" y="3987800"/>
            <a:ext cx="393700" cy="393700"/>
          </a:xfrm>
          <a:prstGeom prst="rect">
            <a:avLst/>
          </a:prstGeom>
          <a:noFill/>
          <a:ln w="9525">
            <a:noFill/>
            <a:miter lim="800000"/>
          </a:ln>
        </p:spPr>
        <p:txBody>
          <a:bodyPr vert="horz" wrap="square" lIns="121888" tIns="60944" rIns="121888" bIns="60944"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31" name="Freeform 13"/>
          <p:cNvSpPr>
            <a:spLocks noEditPoints="1"/>
          </p:cNvSpPr>
          <p:nvPr/>
        </p:nvSpPr>
        <p:spPr bwMode="auto">
          <a:xfrm>
            <a:off x="7089775" y="4068763"/>
            <a:ext cx="292100" cy="292100"/>
          </a:xfrm>
          <a:custGeom>
            <a:avLst/>
            <a:gdLst/>
            <a:ahLst/>
            <a:cxnLst>
              <a:cxn ang="0">
                <a:pos x="100" y="68"/>
              </a:cxn>
              <a:cxn ang="0">
                <a:pos x="46" y="14"/>
              </a:cxn>
              <a:cxn ang="0">
                <a:pos x="46" y="5"/>
              </a:cxn>
              <a:cxn ang="0">
                <a:pos x="55" y="5"/>
              </a:cxn>
              <a:cxn ang="0">
                <a:pos x="68" y="18"/>
              </a:cxn>
              <a:cxn ang="0">
                <a:pos x="83" y="3"/>
              </a:cxn>
              <a:cxn ang="0">
                <a:pos x="92" y="3"/>
              </a:cxn>
              <a:cxn ang="0">
                <a:pos x="92" y="11"/>
              </a:cxn>
              <a:cxn ang="0">
                <a:pos x="76" y="27"/>
              </a:cxn>
              <a:cxn ang="0">
                <a:pos x="87" y="38"/>
              </a:cxn>
              <a:cxn ang="0">
                <a:pos x="103" y="22"/>
              </a:cxn>
              <a:cxn ang="0">
                <a:pos x="111" y="22"/>
              </a:cxn>
              <a:cxn ang="0">
                <a:pos x="111" y="31"/>
              </a:cxn>
              <a:cxn ang="0">
                <a:pos x="96" y="46"/>
              </a:cxn>
              <a:cxn ang="0">
                <a:pos x="109" y="59"/>
              </a:cxn>
              <a:cxn ang="0">
                <a:pos x="109" y="68"/>
              </a:cxn>
              <a:cxn ang="0">
                <a:pos x="100" y="68"/>
              </a:cxn>
              <a:cxn ang="0">
                <a:pos x="76" y="89"/>
              </a:cxn>
              <a:cxn ang="0">
                <a:pos x="48" y="95"/>
              </a:cxn>
              <a:cxn ang="0">
                <a:pos x="19" y="66"/>
              </a:cxn>
              <a:cxn ang="0">
                <a:pos x="25" y="38"/>
              </a:cxn>
              <a:cxn ang="0">
                <a:pos x="45" y="18"/>
              </a:cxn>
              <a:cxn ang="0">
                <a:pos x="96" y="69"/>
              </a:cxn>
              <a:cxn ang="0">
                <a:pos x="76" y="89"/>
              </a:cxn>
              <a:cxn ang="0">
                <a:pos x="19" y="72"/>
              </a:cxn>
              <a:cxn ang="0">
                <a:pos x="42" y="95"/>
              </a:cxn>
              <a:cxn ang="0">
                <a:pos x="42" y="100"/>
              </a:cxn>
              <a:cxn ang="0">
                <a:pos x="36" y="100"/>
              </a:cxn>
              <a:cxn ang="0">
                <a:pos x="14" y="78"/>
              </a:cxn>
              <a:cxn ang="0">
                <a:pos x="14" y="72"/>
              </a:cxn>
              <a:cxn ang="0">
                <a:pos x="19" y="72"/>
              </a:cxn>
              <a:cxn ang="0">
                <a:pos x="31" y="100"/>
              </a:cxn>
              <a:cxn ang="0">
                <a:pos x="27" y="104"/>
              </a:cxn>
              <a:cxn ang="0">
                <a:pos x="18" y="104"/>
              </a:cxn>
              <a:cxn ang="0">
                <a:pos x="17" y="103"/>
              </a:cxn>
              <a:cxn ang="0">
                <a:pos x="5" y="114"/>
              </a:cxn>
              <a:cxn ang="0">
                <a:pos x="0" y="109"/>
              </a:cxn>
              <a:cxn ang="0">
                <a:pos x="11" y="97"/>
              </a:cxn>
              <a:cxn ang="0">
                <a:pos x="10" y="96"/>
              </a:cxn>
              <a:cxn ang="0">
                <a:pos x="10" y="87"/>
              </a:cxn>
              <a:cxn ang="0">
                <a:pos x="14" y="83"/>
              </a:cxn>
              <a:cxn ang="0">
                <a:pos x="31" y="100"/>
              </a:cxn>
            </a:cxnLst>
            <a:rect l="0" t="0" r="r" b="b"/>
            <a:pathLst>
              <a:path w="114" h="114">
                <a:moveTo>
                  <a:pt x="100" y="68"/>
                </a:moveTo>
                <a:cubicBezTo>
                  <a:pt x="46" y="14"/>
                  <a:pt x="46" y="14"/>
                  <a:pt x="46" y="14"/>
                </a:cubicBezTo>
                <a:cubicBezTo>
                  <a:pt x="44" y="12"/>
                  <a:pt x="44" y="8"/>
                  <a:pt x="46" y="5"/>
                </a:cubicBezTo>
                <a:cubicBezTo>
                  <a:pt x="49" y="3"/>
                  <a:pt x="52" y="3"/>
                  <a:pt x="55" y="5"/>
                </a:cubicBezTo>
                <a:cubicBezTo>
                  <a:pt x="68" y="18"/>
                  <a:pt x="68" y="18"/>
                  <a:pt x="68" y="18"/>
                </a:cubicBezTo>
                <a:cubicBezTo>
                  <a:pt x="83" y="3"/>
                  <a:pt x="83" y="3"/>
                  <a:pt x="83" y="3"/>
                </a:cubicBezTo>
                <a:cubicBezTo>
                  <a:pt x="85" y="0"/>
                  <a:pt x="89" y="0"/>
                  <a:pt x="92" y="3"/>
                </a:cubicBezTo>
                <a:cubicBezTo>
                  <a:pt x="94" y="5"/>
                  <a:pt x="94" y="9"/>
                  <a:pt x="92" y="11"/>
                </a:cubicBezTo>
                <a:cubicBezTo>
                  <a:pt x="76" y="27"/>
                  <a:pt x="76" y="27"/>
                  <a:pt x="76" y="27"/>
                </a:cubicBezTo>
                <a:cubicBezTo>
                  <a:pt x="87" y="38"/>
                  <a:pt x="87" y="38"/>
                  <a:pt x="87" y="38"/>
                </a:cubicBezTo>
                <a:cubicBezTo>
                  <a:pt x="103" y="22"/>
                  <a:pt x="103" y="22"/>
                  <a:pt x="103" y="22"/>
                </a:cubicBezTo>
                <a:cubicBezTo>
                  <a:pt x="105" y="20"/>
                  <a:pt x="109" y="20"/>
                  <a:pt x="111" y="22"/>
                </a:cubicBezTo>
                <a:cubicBezTo>
                  <a:pt x="114" y="25"/>
                  <a:pt x="114" y="29"/>
                  <a:pt x="111" y="31"/>
                </a:cubicBezTo>
                <a:cubicBezTo>
                  <a:pt x="96" y="46"/>
                  <a:pt x="96" y="46"/>
                  <a:pt x="96" y="46"/>
                </a:cubicBezTo>
                <a:cubicBezTo>
                  <a:pt x="109" y="59"/>
                  <a:pt x="109" y="59"/>
                  <a:pt x="109" y="59"/>
                </a:cubicBezTo>
                <a:cubicBezTo>
                  <a:pt x="111" y="62"/>
                  <a:pt x="111" y="65"/>
                  <a:pt x="109" y="68"/>
                </a:cubicBezTo>
                <a:cubicBezTo>
                  <a:pt x="106" y="70"/>
                  <a:pt x="102" y="70"/>
                  <a:pt x="100" y="68"/>
                </a:cubicBezTo>
                <a:close/>
                <a:moveTo>
                  <a:pt x="76" y="89"/>
                </a:moveTo>
                <a:cubicBezTo>
                  <a:pt x="71" y="94"/>
                  <a:pt x="48" y="95"/>
                  <a:pt x="48" y="95"/>
                </a:cubicBezTo>
                <a:cubicBezTo>
                  <a:pt x="19" y="66"/>
                  <a:pt x="19" y="66"/>
                  <a:pt x="19" y="66"/>
                </a:cubicBezTo>
                <a:cubicBezTo>
                  <a:pt x="19" y="66"/>
                  <a:pt x="20" y="43"/>
                  <a:pt x="25" y="38"/>
                </a:cubicBezTo>
                <a:cubicBezTo>
                  <a:pt x="30" y="33"/>
                  <a:pt x="45" y="18"/>
                  <a:pt x="45" y="18"/>
                </a:cubicBezTo>
                <a:cubicBezTo>
                  <a:pt x="96" y="69"/>
                  <a:pt x="96" y="69"/>
                  <a:pt x="96" y="69"/>
                </a:cubicBezTo>
                <a:cubicBezTo>
                  <a:pt x="96" y="69"/>
                  <a:pt x="81" y="84"/>
                  <a:pt x="76" y="89"/>
                </a:cubicBezTo>
                <a:close/>
                <a:moveTo>
                  <a:pt x="19" y="72"/>
                </a:moveTo>
                <a:cubicBezTo>
                  <a:pt x="42" y="95"/>
                  <a:pt x="42" y="95"/>
                  <a:pt x="42" y="95"/>
                </a:cubicBezTo>
                <a:cubicBezTo>
                  <a:pt x="44" y="96"/>
                  <a:pt x="44" y="99"/>
                  <a:pt x="42" y="100"/>
                </a:cubicBezTo>
                <a:cubicBezTo>
                  <a:pt x="41" y="102"/>
                  <a:pt x="38" y="102"/>
                  <a:pt x="36" y="100"/>
                </a:cubicBezTo>
                <a:cubicBezTo>
                  <a:pt x="14" y="78"/>
                  <a:pt x="14" y="78"/>
                  <a:pt x="14" y="78"/>
                </a:cubicBezTo>
                <a:cubicBezTo>
                  <a:pt x="12" y="76"/>
                  <a:pt x="12" y="73"/>
                  <a:pt x="14" y="72"/>
                </a:cubicBezTo>
                <a:cubicBezTo>
                  <a:pt x="15" y="70"/>
                  <a:pt x="18" y="70"/>
                  <a:pt x="19" y="72"/>
                </a:cubicBezTo>
                <a:close/>
                <a:moveTo>
                  <a:pt x="31" y="100"/>
                </a:moveTo>
                <a:cubicBezTo>
                  <a:pt x="31" y="100"/>
                  <a:pt x="29" y="102"/>
                  <a:pt x="27" y="104"/>
                </a:cubicBezTo>
                <a:cubicBezTo>
                  <a:pt x="24" y="107"/>
                  <a:pt x="20" y="107"/>
                  <a:pt x="18" y="104"/>
                </a:cubicBezTo>
                <a:cubicBezTo>
                  <a:pt x="17" y="103"/>
                  <a:pt x="17" y="103"/>
                  <a:pt x="17" y="103"/>
                </a:cubicBezTo>
                <a:cubicBezTo>
                  <a:pt x="5" y="114"/>
                  <a:pt x="5" y="114"/>
                  <a:pt x="5" y="114"/>
                </a:cubicBezTo>
                <a:cubicBezTo>
                  <a:pt x="0" y="109"/>
                  <a:pt x="0" y="109"/>
                  <a:pt x="0" y="109"/>
                </a:cubicBezTo>
                <a:cubicBezTo>
                  <a:pt x="11" y="97"/>
                  <a:pt x="11" y="97"/>
                  <a:pt x="11" y="97"/>
                </a:cubicBezTo>
                <a:cubicBezTo>
                  <a:pt x="10" y="96"/>
                  <a:pt x="10" y="96"/>
                  <a:pt x="10" y="96"/>
                </a:cubicBezTo>
                <a:cubicBezTo>
                  <a:pt x="7" y="94"/>
                  <a:pt x="7" y="90"/>
                  <a:pt x="10" y="87"/>
                </a:cubicBezTo>
                <a:cubicBezTo>
                  <a:pt x="12" y="85"/>
                  <a:pt x="14" y="83"/>
                  <a:pt x="14" y="83"/>
                </a:cubicBezTo>
                <a:lnTo>
                  <a:pt x="31" y="100"/>
                </a:lnTo>
                <a:close/>
              </a:path>
            </a:pathLst>
          </a:custGeom>
          <a:solidFill>
            <a:schemeClr val="tx1">
              <a:lumMod val="75000"/>
              <a:lumOff val="25000"/>
            </a:schemeClr>
          </a:solidFill>
          <a:ln w="9525">
            <a:noFill/>
            <a:round/>
          </a:ln>
        </p:spPr>
        <p:txBody>
          <a:bodyPr vert="horz" wrap="square" lIns="121888" tIns="60944" rIns="121888" bIns="60944"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33" name="任意多边形 32"/>
          <p:cNvSpPr/>
          <p:nvPr/>
        </p:nvSpPr>
        <p:spPr>
          <a:xfrm>
            <a:off x="4356100" y="3787775"/>
            <a:ext cx="785813" cy="784225"/>
          </a:xfrm>
          <a:custGeom>
            <a:avLst/>
            <a:gdLst>
              <a:gd name="connsiteX0" fmla="*/ 0 w 785607"/>
              <a:gd name="connsiteY0" fmla="*/ 0 h 785607"/>
              <a:gd name="connsiteX1" fmla="*/ 785607 w 785607"/>
              <a:gd name="connsiteY1" fmla="*/ 0 h 785607"/>
              <a:gd name="connsiteX2" fmla="*/ 785607 w 785607"/>
              <a:gd name="connsiteY2" fmla="*/ 785607 h 785607"/>
              <a:gd name="connsiteX3" fmla="*/ 0 w 785607"/>
              <a:gd name="connsiteY3" fmla="*/ 785607 h 785607"/>
              <a:gd name="connsiteX4" fmla="*/ 0 w 785607"/>
              <a:gd name="connsiteY4" fmla="*/ 0 h 785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5607" h="785607">
                <a:moveTo>
                  <a:pt x="0" y="0"/>
                </a:moveTo>
                <a:lnTo>
                  <a:pt x="785607" y="0"/>
                </a:lnTo>
                <a:lnTo>
                  <a:pt x="785607" y="785607"/>
                </a:lnTo>
                <a:lnTo>
                  <a:pt x="0" y="78560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270" tIns="1270" rIns="1270" bIns="1270" numCol="1" spcCol="1270" anchor="ctr" anchorCtr="0">
            <a:noAutofit/>
          </a:bodyPr>
          <a:lstStyle/>
          <a:p>
            <a:pPr marL="0" marR="0" lvl="0" indent="0" algn="ctr" defTabSz="44450" rtl="0" eaLnBrk="1" fontAlgn="auto" latinLnBrk="0" hangingPunct="1">
              <a:lnSpc>
                <a:spcPct val="90000"/>
              </a:lnSpc>
              <a:spcBef>
                <a:spcPct val="0"/>
              </a:spcBef>
              <a:spcAft>
                <a:spcPct val="35000"/>
              </a:spcAft>
              <a:buClrTx/>
              <a:buSzTx/>
              <a:buFontTx/>
              <a:buNone/>
              <a:defRPr/>
            </a:pPr>
            <a:r>
              <a:rPr kumimoji="0" lang="en-US" sz="100" b="0" i="0" u="none" strike="noStrike" kern="1200" cap="none" spc="0" normalizeH="0" baseline="0" noProof="0" smtClean="0">
                <a:ln>
                  <a:noFill/>
                </a:ln>
                <a:solidFill>
                  <a:schemeClr val="tx1">
                    <a:hueOff val="0"/>
                    <a:satOff val="0"/>
                    <a:lumOff val="0"/>
                    <a:alphaOff val="0"/>
                  </a:schemeClr>
                </a:solidFill>
                <a:effectLst/>
                <a:uLnTx/>
                <a:uFillTx/>
                <a:latin typeface="+mn-lt"/>
                <a:ea typeface="+mn-ea"/>
                <a:cs typeface="+mn-cs"/>
                <a:sym typeface="+mn-ea"/>
              </a:rPr>
              <a:t>.</a:t>
            </a:r>
            <a:endParaRPr kumimoji="0" lang="en-US" sz="4700" b="0" i="0" u="none" strike="noStrike" kern="1200" cap="none" spc="0" normalizeH="0" baseline="0" noProof="0">
              <a:ln>
                <a:noFill/>
              </a:ln>
              <a:solidFill>
                <a:schemeClr val="tx1">
                  <a:hueOff val="0"/>
                  <a:satOff val="0"/>
                  <a:lumOff val="0"/>
                  <a:alphaOff val="0"/>
                </a:schemeClr>
              </a:solidFill>
              <a:effectLst/>
              <a:uLnTx/>
              <a:uFillTx/>
              <a:latin typeface="+mn-lt"/>
              <a:ea typeface="+mn-ea"/>
              <a:cs typeface="+mn-cs"/>
              <a:sym typeface="+mn-ea"/>
            </a:endParaRPr>
          </a:p>
        </p:txBody>
      </p:sp>
      <p:sp>
        <p:nvSpPr>
          <p:cNvPr id="34" name="Oval 100"/>
          <p:cNvSpPr/>
          <p:nvPr/>
        </p:nvSpPr>
        <p:spPr>
          <a:xfrm>
            <a:off x="4468813" y="3886200"/>
            <a:ext cx="609600" cy="609600"/>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3200" b="0" i="0" u="none" strike="noStrike" kern="1200" cap="none" spc="0" normalizeH="0" baseline="0" noProof="0">
              <a:ln>
                <a:noFill/>
              </a:ln>
              <a:solidFill>
                <a:schemeClr val="lt1"/>
              </a:solidFill>
              <a:effectLst/>
              <a:uLnTx/>
              <a:uFillTx/>
              <a:latin typeface="+mn-lt"/>
              <a:ea typeface="+mn-ea"/>
              <a:cs typeface="+mn-cs"/>
            </a:endParaRPr>
          </a:p>
        </p:txBody>
      </p:sp>
      <p:sp>
        <p:nvSpPr>
          <p:cNvPr id="35" name="AutoShape 15"/>
          <p:cNvSpPr>
            <a:spLocks noChangeAspect="1" noChangeArrowheads="1" noTextEdit="1"/>
          </p:cNvSpPr>
          <p:nvPr/>
        </p:nvSpPr>
        <p:spPr bwMode="auto">
          <a:xfrm>
            <a:off x="4525963" y="3948113"/>
            <a:ext cx="450850" cy="547688"/>
          </a:xfrm>
          <a:prstGeom prst="rect">
            <a:avLst/>
          </a:prstGeom>
          <a:noFill/>
          <a:ln w="9525">
            <a:noFill/>
            <a:miter lim="800000"/>
          </a:ln>
        </p:spPr>
        <p:txBody>
          <a:bodyPr vert="horz" wrap="square" lIns="121888" tIns="60944" rIns="121888" bIns="60944"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36" name="Freeform 17"/>
          <p:cNvSpPr>
            <a:spLocks noEditPoints="1"/>
          </p:cNvSpPr>
          <p:nvPr/>
        </p:nvSpPr>
        <p:spPr bwMode="auto">
          <a:xfrm>
            <a:off x="4624388" y="4029075"/>
            <a:ext cx="298450" cy="369888"/>
          </a:xfrm>
          <a:custGeom>
            <a:avLst/>
            <a:gdLst/>
            <a:ahLst/>
            <a:cxnLst>
              <a:cxn ang="0">
                <a:pos x="86" y="48"/>
              </a:cxn>
              <a:cxn ang="0">
                <a:pos x="86" y="22"/>
              </a:cxn>
              <a:cxn ang="0">
                <a:pos x="72" y="8"/>
              </a:cxn>
              <a:cxn ang="0">
                <a:pos x="58" y="22"/>
              </a:cxn>
              <a:cxn ang="0">
                <a:pos x="58" y="46"/>
              </a:cxn>
              <a:cxn ang="0">
                <a:pos x="76" y="78"/>
              </a:cxn>
              <a:cxn ang="0">
                <a:pos x="38" y="116"/>
              </a:cxn>
              <a:cxn ang="0">
                <a:pos x="0" y="78"/>
              </a:cxn>
              <a:cxn ang="0">
                <a:pos x="38" y="40"/>
              </a:cxn>
              <a:cxn ang="0">
                <a:pos x="50" y="42"/>
              </a:cxn>
              <a:cxn ang="0">
                <a:pos x="50" y="22"/>
              </a:cxn>
              <a:cxn ang="0">
                <a:pos x="72" y="0"/>
              </a:cxn>
              <a:cxn ang="0">
                <a:pos x="94" y="22"/>
              </a:cxn>
              <a:cxn ang="0">
                <a:pos x="94" y="48"/>
              </a:cxn>
              <a:cxn ang="0">
                <a:pos x="86" y="48"/>
              </a:cxn>
              <a:cxn ang="0">
                <a:pos x="38" y="46"/>
              </a:cxn>
              <a:cxn ang="0">
                <a:pos x="6" y="78"/>
              </a:cxn>
              <a:cxn ang="0">
                <a:pos x="38" y="110"/>
              </a:cxn>
              <a:cxn ang="0">
                <a:pos x="70" y="78"/>
              </a:cxn>
              <a:cxn ang="0">
                <a:pos x="38" y="46"/>
              </a:cxn>
              <a:cxn ang="0">
                <a:pos x="38" y="108"/>
              </a:cxn>
              <a:cxn ang="0">
                <a:pos x="8" y="78"/>
              </a:cxn>
              <a:cxn ang="0">
                <a:pos x="38" y="48"/>
              </a:cxn>
              <a:cxn ang="0">
                <a:pos x="68" y="78"/>
              </a:cxn>
              <a:cxn ang="0">
                <a:pos x="38" y="108"/>
              </a:cxn>
              <a:cxn ang="0">
                <a:pos x="44" y="70"/>
              </a:cxn>
              <a:cxn ang="0">
                <a:pos x="38" y="64"/>
              </a:cxn>
              <a:cxn ang="0">
                <a:pos x="32" y="70"/>
              </a:cxn>
              <a:cxn ang="0">
                <a:pos x="37" y="76"/>
              </a:cxn>
              <a:cxn ang="0">
                <a:pos x="32" y="94"/>
              </a:cxn>
              <a:cxn ang="0">
                <a:pos x="44" y="94"/>
              </a:cxn>
              <a:cxn ang="0">
                <a:pos x="39" y="76"/>
              </a:cxn>
              <a:cxn ang="0">
                <a:pos x="44" y="70"/>
              </a:cxn>
            </a:cxnLst>
            <a:rect l="0" t="0" r="r" b="b"/>
            <a:pathLst>
              <a:path w="94" h="116">
                <a:moveTo>
                  <a:pt x="86" y="48"/>
                </a:moveTo>
                <a:cubicBezTo>
                  <a:pt x="86" y="22"/>
                  <a:pt x="86" y="22"/>
                  <a:pt x="86" y="22"/>
                </a:cubicBezTo>
                <a:cubicBezTo>
                  <a:pt x="86" y="14"/>
                  <a:pt x="80" y="8"/>
                  <a:pt x="72" y="8"/>
                </a:cubicBezTo>
                <a:cubicBezTo>
                  <a:pt x="64" y="8"/>
                  <a:pt x="58" y="14"/>
                  <a:pt x="58" y="22"/>
                </a:cubicBezTo>
                <a:cubicBezTo>
                  <a:pt x="58" y="46"/>
                  <a:pt x="58" y="46"/>
                  <a:pt x="58" y="46"/>
                </a:cubicBezTo>
                <a:cubicBezTo>
                  <a:pt x="69" y="53"/>
                  <a:pt x="76" y="64"/>
                  <a:pt x="76" y="78"/>
                </a:cubicBezTo>
                <a:cubicBezTo>
                  <a:pt x="76" y="99"/>
                  <a:pt x="59" y="116"/>
                  <a:pt x="38" y="116"/>
                </a:cubicBezTo>
                <a:cubicBezTo>
                  <a:pt x="17" y="116"/>
                  <a:pt x="0" y="99"/>
                  <a:pt x="0" y="78"/>
                </a:cubicBezTo>
                <a:cubicBezTo>
                  <a:pt x="0" y="57"/>
                  <a:pt x="17" y="40"/>
                  <a:pt x="38" y="40"/>
                </a:cubicBezTo>
                <a:cubicBezTo>
                  <a:pt x="42" y="40"/>
                  <a:pt x="46" y="41"/>
                  <a:pt x="50" y="42"/>
                </a:cubicBezTo>
                <a:cubicBezTo>
                  <a:pt x="50" y="22"/>
                  <a:pt x="50" y="22"/>
                  <a:pt x="50" y="22"/>
                </a:cubicBezTo>
                <a:cubicBezTo>
                  <a:pt x="50" y="10"/>
                  <a:pt x="60" y="0"/>
                  <a:pt x="72" y="0"/>
                </a:cubicBezTo>
                <a:cubicBezTo>
                  <a:pt x="84" y="0"/>
                  <a:pt x="94" y="10"/>
                  <a:pt x="94" y="22"/>
                </a:cubicBezTo>
                <a:cubicBezTo>
                  <a:pt x="94" y="48"/>
                  <a:pt x="94" y="48"/>
                  <a:pt x="94" y="48"/>
                </a:cubicBezTo>
                <a:lnTo>
                  <a:pt x="86" y="48"/>
                </a:lnTo>
                <a:close/>
                <a:moveTo>
                  <a:pt x="38" y="46"/>
                </a:moveTo>
                <a:cubicBezTo>
                  <a:pt x="20" y="46"/>
                  <a:pt x="6" y="60"/>
                  <a:pt x="6" y="78"/>
                </a:cubicBezTo>
                <a:cubicBezTo>
                  <a:pt x="6" y="96"/>
                  <a:pt x="20" y="110"/>
                  <a:pt x="38" y="110"/>
                </a:cubicBezTo>
                <a:cubicBezTo>
                  <a:pt x="56" y="110"/>
                  <a:pt x="70" y="96"/>
                  <a:pt x="70" y="78"/>
                </a:cubicBezTo>
                <a:cubicBezTo>
                  <a:pt x="70" y="60"/>
                  <a:pt x="56" y="46"/>
                  <a:pt x="38" y="46"/>
                </a:cubicBezTo>
                <a:close/>
                <a:moveTo>
                  <a:pt x="38" y="108"/>
                </a:moveTo>
                <a:cubicBezTo>
                  <a:pt x="21" y="108"/>
                  <a:pt x="8" y="95"/>
                  <a:pt x="8" y="78"/>
                </a:cubicBezTo>
                <a:cubicBezTo>
                  <a:pt x="8" y="62"/>
                  <a:pt x="21" y="48"/>
                  <a:pt x="38" y="48"/>
                </a:cubicBezTo>
                <a:cubicBezTo>
                  <a:pt x="55" y="48"/>
                  <a:pt x="68" y="62"/>
                  <a:pt x="68" y="78"/>
                </a:cubicBezTo>
                <a:cubicBezTo>
                  <a:pt x="68" y="95"/>
                  <a:pt x="55" y="108"/>
                  <a:pt x="38" y="108"/>
                </a:cubicBezTo>
                <a:close/>
                <a:moveTo>
                  <a:pt x="44" y="70"/>
                </a:moveTo>
                <a:cubicBezTo>
                  <a:pt x="44" y="67"/>
                  <a:pt x="41" y="64"/>
                  <a:pt x="38" y="64"/>
                </a:cubicBezTo>
                <a:cubicBezTo>
                  <a:pt x="35" y="64"/>
                  <a:pt x="32" y="67"/>
                  <a:pt x="32" y="70"/>
                </a:cubicBezTo>
                <a:cubicBezTo>
                  <a:pt x="32" y="73"/>
                  <a:pt x="34" y="75"/>
                  <a:pt x="37" y="76"/>
                </a:cubicBezTo>
                <a:cubicBezTo>
                  <a:pt x="32" y="94"/>
                  <a:pt x="32" y="94"/>
                  <a:pt x="32" y="94"/>
                </a:cubicBezTo>
                <a:cubicBezTo>
                  <a:pt x="44" y="94"/>
                  <a:pt x="44" y="94"/>
                  <a:pt x="44" y="94"/>
                </a:cubicBezTo>
                <a:cubicBezTo>
                  <a:pt x="39" y="76"/>
                  <a:pt x="39" y="76"/>
                  <a:pt x="39" y="76"/>
                </a:cubicBezTo>
                <a:cubicBezTo>
                  <a:pt x="42" y="75"/>
                  <a:pt x="44" y="73"/>
                  <a:pt x="44" y="70"/>
                </a:cubicBezTo>
                <a:close/>
              </a:path>
            </a:pathLst>
          </a:custGeom>
          <a:solidFill>
            <a:schemeClr val="tx1">
              <a:lumMod val="75000"/>
              <a:lumOff val="25000"/>
            </a:schemeClr>
          </a:solidFill>
          <a:ln w="9525">
            <a:noFill/>
            <a:round/>
          </a:ln>
        </p:spPr>
        <p:txBody>
          <a:bodyPr vert="horz" wrap="square" lIns="121888" tIns="60944" rIns="121888" bIns="60944"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38" name="任意多边形 37"/>
          <p:cNvSpPr/>
          <p:nvPr/>
        </p:nvSpPr>
        <p:spPr>
          <a:xfrm>
            <a:off x="6367463" y="2325688"/>
            <a:ext cx="785813" cy="785813"/>
          </a:xfrm>
          <a:custGeom>
            <a:avLst/>
            <a:gdLst>
              <a:gd name="connsiteX0" fmla="*/ 0 w 785607"/>
              <a:gd name="connsiteY0" fmla="*/ 0 h 785607"/>
              <a:gd name="connsiteX1" fmla="*/ 785607 w 785607"/>
              <a:gd name="connsiteY1" fmla="*/ 0 h 785607"/>
              <a:gd name="connsiteX2" fmla="*/ 785607 w 785607"/>
              <a:gd name="connsiteY2" fmla="*/ 785607 h 785607"/>
              <a:gd name="connsiteX3" fmla="*/ 0 w 785607"/>
              <a:gd name="connsiteY3" fmla="*/ 785607 h 785607"/>
              <a:gd name="connsiteX4" fmla="*/ 0 w 785607"/>
              <a:gd name="connsiteY4" fmla="*/ 0 h 785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5607" h="785607">
                <a:moveTo>
                  <a:pt x="0" y="0"/>
                </a:moveTo>
                <a:lnTo>
                  <a:pt x="785607" y="0"/>
                </a:lnTo>
                <a:lnTo>
                  <a:pt x="785607" y="785607"/>
                </a:lnTo>
                <a:lnTo>
                  <a:pt x="0" y="78560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270" tIns="1270" rIns="1270" bIns="1270" numCol="1" spcCol="1270" anchor="ctr" anchorCtr="0">
            <a:noAutofit/>
          </a:bodyPr>
          <a:lstStyle/>
          <a:p>
            <a:pPr marL="0" marR="0" lvl="0" indent="0" algn="ctr" defTabSz="44450" rtl="0" eaLnBrk="1" fontAlgn="auto" latinLnBrk="0" hangingPunct="1">
              <a:lnSpc>
                <a:spcPct val="90000"/>
              </a:lnSpc>
              <a:spcBef>
                <a:spcPct val="0"/>
              </a:spcBef>
              <a:spcAft>
                <a:spcPct val="35000"/>
              </a:spcAft>
              <a:buClrTx/>
              <a:buSzTx/>
              <a:buFontTx/>
              <a:buNone/>
              <a:defRPr/>
            </a:pPr>
            <a:r>
              <a:rPr kumimoji="0" lang="en-US" sz="100" b="0" i="0" u="none" strike="noStrike" kern="1200" cap="none" spc="0" normalizeH="0" baseline="0" noProof="0" smtClean="0">
                <a:ln>
                  <a:noFill/>
                </a:ln>
                <a:solidFill>
                  <a:schemeClr val="tx1">
                    <a:hueOff val="0"/>
                    <a:satOff val="0"/>
                    <a:lumOff val="0"/>
                    <a:alphaOff val="0"/>
                  </a:schemeClr>
                </a:solidFill>
                <a:effectLst/>
                <a:uLnTx/>
                <a:uFillTx/>
                <a:latin typeface="+mn-lt"/>
                <a:ea typeface="+mn-ea"/>
                <a:cs typeface="+mn-cs"/>
                <a:sym typeface="+mn-ea"/>
              </a:rPr>
              <a:t>.</a:t>
            </a:r>
            <a:endParaRPr kumimoji="0" lang="en-US" sz="100" b="0" i="0" u="none" strike="noStrike" kern="1200" cap="none" spc="0" normalizeH="0" baseline="0" noProof="0">
              <a:ln>
                <a:noFill/>
              </a:ln>
              <a:solidFill>
                <a:schemeClr val="tx1">
                  <a:hueOff val="0"/>
                  <a:satOff val="0"/>
                  <a:lumOff val="0"/>
                  <a:alphaOff val="0"/>
                </a:schemeClr>
              </a:solidFill>
              <a:effectLst/>
              <a:uLnTx/>
              <a:uFillTx/>
              <a:latin typeface="+mn-lt"/>
              <a:ea typeface="+mn-ea"/>
              <a:cs typeface="+mn-cs"/>
              <a:sym typeface="+mn-ea"/>
            </a:endParaRPr>
          </a:p>
        </p:txBody>
      </p:sp>
      <p:sp>
        <p:nvSpPr>
          <p:cNvPr id="39" name="Oval 97"/>
          <p:cNvSpPr/>
          <p:nvPr/>
        </p:nvSpPr>
        <p:spPr>
          <a:xfrm>
            <a:off x="6500813" y="2362200"/>
            <a:ext cx="609600" cy="609600"/>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3200" b="0" i="0" u="none" strike="noStrike" kern="1200" cap="none" spc="0" normalizeH="0" baseline="0" noProof="0">
              <a:ln>
                <a:noFill/>
              </a:ln>
              <a:solidFill>
                <a:schemeClr val="lt1"/>
              </a:solidFill>
              <a:effectLst/>
              <a:uLnTx/>
              <a:uFillTx/>
              <a:latin typeface="+mn-lt"/>
              <a:ea typeface="+mn-ea"/>
              <a:cs typeface="+mn-cs"/>
            </a:endParaRPr>
          </a:p>
        </p:txBody>
      </p:sp>
      <p:sp>
        <p:nvSpPr>
          <p:cNvPr id="42" name="任意多边形 41"/>
          <p:cNvSpPr/>
          <p:nvPr/>
        </p:nvSpPr>
        <p:spPr>
          <a:xfrm>
            <a:off x="4830763" y="2325688"/>
            <a:ext cx="785813" cy="785813"/>
          </a:xfrm>
          <a:custGeom>
            <a:avLst/>
            <a:gdLst>
              <a:gd name="connsiteX0" fmla="*/ 0 w 785607"/>
              <a:gd name="connsiteY0" fmla="*/ 0 h 785607"/>
              <a:gd name="connsiteX1" fmla="*/ 785607 w 785607"/>
              <a:gd name="connsiteY1" fmla="*/ 0 h 785607"/>
              <a:gd name="connsiteX2" fmla="*/ 785607 w 785607"/>
              <a:gd name="connsiteY2" fmla="*/ 785607 h 785607"/>
              <a:gd name="connsiteX3" fmla="*/ 0 w 785607"/>
              <a:gd name="connsiteY3" fmla="*/ 785607 h 785607"/>
              <a:gd name="connsiteX4" fmla="*/ 0 w 785607"/>
              <a:gd name="connsiteY4" fmla="*/ 0 h 785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5607" h="785607">
                <a:moveTo>
                  <a:pt x="0" y="0"/>
                </a:moveTo>
                <a:lnTo>
                  <a:pt x="785607" y="0"/>
                </a:lnTo>
                <a:lnTo>
                  <a:pt x="785607" y="785607"/>
                </a:lnTo>
                <a:lnTo>
                  <a:pt x="0" y="78560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270" tIns="1270" rIns="1270" bIns="1270" numCol="1" spcCol="1270" anchor="ctr" anchorCtr="0">
            <a:noAutofit/>
          </a:bodyPr>
          <a:lstStyle/>
          <a:p>
            <a:pPr marL="0" marR="0" lvl="0" indent="0" algn="ctr" defTabSz="44450" rtl="0" eaLnBrk="1" fontAlgn="auto" latinLnBrk="0" hangingPunct="1">
              <a:lnSpc>
                <a:spcPct val="90000"/>
              </a:lnSpc>
              <a:spcBef>
                <a:spcPct val="0"/>
              </a:spcBef>
              <a:spcAft>
                <a:spcPct val="35000"/>
              </a:spcAft>
              <a:buClrTx/>
              <a:buSzTx/>
              <a:buFontTx/>
              <a:buNone/>
              <a:defRPr/>
            </a:pPr>
            <a:r>
              <a:rPr kumimoji="0" lang="en-US" sz="100" b="0" i="0" u="none" strike="noStrike" kern="1200" cap="none" spc="0" normalizeH="0" baseline="0" noProof="0" smtClean="0">
                <a:ln>
                  <a:noFill/>
                </a:ln>
                <a:solidFill>
                  <a:schemeClr val="tx1">
                    <a:hueOff val="0"/>
                    <a:satOff val="0"/>
                    <a:lumOff val="0"/>
                    <a:alphaOff val="0"/>
                  </a:schemeClr>
                </a:solidFill>
                <a:effectLst/>
                <a:uLnTx/>
                <a:uFillTx/>
                <a:latin typeface="+mn-lt"/>
                <a:ea typeface="+mn-ea"/>
                <a:cs typeface="+mn-cs"/>
                <a:sym typeface="+mn-ea"/>
              </a:rPr>
              <a:t>.</a:t>
            </a:r>
            <a:endParaRPr kumimoji="0" lang="en-US" sz="4700" b="0" i="0" u="none" strike="noStrike" kern="1200" cap="none" spc="0" normalizeH="0" baseline="0" noProof="0">
              <a:ln>
                <a:noFill/>
              </a:ln>
              <a:solidFill>
                <a:schemeClr val="tx1">
                  <a:hueOff val="0"/>
                  <a:satOff val="0"/>
                  <a:lumOff val="0"/>
                  <a:alphaOff val="0"/>
                </a:schemeClr>
              </a:solidFill>
              <a:effectLst/>
              <a:uLnTx/>
              <a:uFillTx/>
              <a:latin typeface="+mn-lt"/>
              <a:ea typeface="+mn-ea"/>
              <a:cs typeface="+mn-cs"/>
              <a:sym typeface="+mn-ea"/>
            </a:endParaRPr>
          </a:p>
        </p:txBody>
      </p:sp>
      <p:sp>
        <p:nvSpPr>
          <p:cNvPr id="43" name="Oval 101"/>
          <p:cNvSpPr/>
          <p:nvPr/>
        </p:nvSpPr>
        <p:spPr>
          <a:xfrm>
            <a:off x="4875213" y="2362200"/>
            <a:ext cx="609600" cy="609600"/>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3200" b="0" i="0" u="none" strike="noStrike" kern="1200" cap="none" spc="0" normalizeH="0" baseline="0" noProof="0">
              <a:ln>
                <a:noFill/>
              </a:ln>
              <a:solidFill>
                <a:schemeClr val="lt1"/>
              </a:solidFill>
              <a:effectLst/>
              <a:uLnTx/>
              <a:uFillTx/>
              <a:latin typeface="+mn-lt"/>
              <a:ea typeface="+mn-ea"/>
              <a:cs typeface="+mn-cs"/>
            </a:endParaRPr>
          </a:p>
        </p:txBody>
      </p:sp>
      <p:sp>
        <p:nvSpPr>
          <p:cNvPr id="44" name="AutoShape 27"/>
          <p:cNvSpPr>
            <a:spLocks noChangeAspect="1" noChangeArrowheads="1" noTextEdit="1"/>
          </p:cNvSpPr>
          <p:nvPr/>
        </p:nvSpPr>
        <p:spPr bwMode="auto">
          <a:xfrm>
            <a:off x="4919663" y="2413000"/>
            <a:ext cx="434975" cy="506413"/>
          </a:xfrm>
          <a:prstGeom prst="rect">
            <a:avLst/>
          </a:prstGeom>
          <a:noFill/>
          <a:ln w="9525">
            <a:noFill/>
            <a:miter lim="800000"/>
          </a:ln>
        </p:spPr>
        <p:txBody>
          <a:bodyPr vert="horz" wrap="square" lIns="121888" tIns="60944" rIns="121888" bIns="60944"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5" name="Freeform 29"/>
          <p:cNvSpPr>
            <a:spLocks noEditPoints="1"/>
          </p:cNvSpPr>
          <p:nvPr/>
        </p:nvSpPr>
        <p:spPr bwMode="auto">
          <a:xfrm>
            <a:off x="4986338" y="2479675"/>
            <a:ext cx="319088" cy="374650"/>
          </a:xfrm>
          <a:custGeom>
            <a:avLst/>
            <a:gdLst/>
            <a:ahLst/>
            <a:cxnLst>
              <a:cxn ang="0">
                <a:pos x="77" y="120"/>
              </a:cxn>
              <a:cxn ang="0">
                <a:pos x="57" y="120"/>
              </a:cxn>
              <a:cxn ang="0">
                <a:pos x="33" y="96"/>
              </a:cxn>
              <a:cxn ang="0">
                <a:pos x="33" y="60"/>
              </a:cxn>
              <a:cxn ang="0">
                <a:pos x="57" y="60"/>
              </a:cxn>
              <a:cxn ang="0">
                <a:pos x="57" y="68"/>
              </a:cxn>
              <a:cxn ang="0">
                <a:pos x="65" y="76"/>
              </a:cxn>
              <a:cxn ang="0">
                <a:pos x="69" y="76"/>
              </a:cxn>
              <a:cxn ang="0">
                <a:pos x="77" y="68"/>
              </a:cxn>
              <a:cxn ang="0">
                <a:pos x="77" y="60"/>
              </a:cxn>
              <a:cxn ang="0">
                <a:pos x="101" y="60"/>
              </a:cxn>
              <a:cxn ang="0">
                <a:pos x="101" y="96"/>
              </a:cxn>
              <a:cxn ang="0">
                <a:pos x="77" y="120"/>
              </a:cxn>
              <a:cxn ang="0">
                <a:pos x="77" y="52"/>
              </a:cxn>
              <a:cxn ang="0">
                <a:pos x="69" y="44"/>
              </a:cxn>
              <a:cxn ang="0">
                <a:pos x="69" y="44"/>
              </a:cxn>
              <a:cxn ang="0">
                <a:pos x="69" y="20"/>
              </a:cxn>
              <a:cxn ang="0">
                <a:pos x="77" y="20"/>
              </a:cxn>
              <a:cxn ang="0">
                <a:pos x="101" y="44"/>
              </a:cxn>
              <a:cxn ang="0">
                <a:pos x="101" y="56"/>
              </a:cxn>
              <a:cxn ang="0">
                <a:pos x="77" y="56"/>
              </a:cxn>
              <a:cxn ang="0">
                <a:pos x="77" y="52"/>
              </a:cxn>
              <a:cxn ang="0">
                <a:pos x="65" y="17"/>
              </a:cxn>
              <a:cxn ang="0">
                <a:pos x="54" y="5"/>
              </a:cxn>
              <a:cxn ang="0">
                <a:pos x="37" y="22"/>
              </a:cxn>
              <a:cxn ang="0">
                <a:pos x="36" y="24"/>
              </a:cxn>
              <a:cxn ang="0">
                <a:pos x="15" y="44"/>
              </a:cxn>
              <a:cxn ang="0">
                <a:pos x="4" y="39"/>
              </a:cxn>
              <a:cxn ang="0">
                <a:pos x="0" y="30"/>
              </a:cxn>
              <a:cxn ang="0">
                <a:pos x="2" y="28"/>
              </a:cxn>
              <a:cxn ang="0">
                <a:pos x="5" y="32"/>
              </a:cxn>
              <a:cxn ang="0">
                <a:pos x="15" y="39"/>
              </a:cxn>
              <a:cxn ang="0">
                <a:pos x="23" y="35"/>
              </a:cxn>
              <a:cxn ang="0">
                <a:pos x="31" y="22"/>
              </a:cxn>
              <a:cxn ang="0">
                <a:pos x="33" y="18"/>
              </a:cxn>
              <a:cxn ang="0">
                <a:pos x="54" y="0"/>
              </a:cxn>
              <a:cxn ang="0">
                <a:pos x="70" y="17"/>
              </a:cxn>
              <a:cxn ang="0">
                <a:pos x="70" y="17"/>
              </a:cxn>
              <a:cxn ang="0">
                <a:pos x="65" y="17"/>
              </a:cxn>
              <a:cxn ang="0">
                <a:pos x="73" y="54"/>
              </a:cxn>
              <a:cxn ang="0">
                <a:pos x="73" y="66"/>
              </a:cxn>
              <a:cxn ang="0">
                <a:pos x="67" y="72"/>
              </a:cxn>
              <a:cxn ang="0">
                <a:pos x="61" y="66"/>
              </a:cxn>
              <a:cxn ang="0">
                <a:pos x="61" y="54"/>
              </a:cxn>
              <a:cxn ang="0">
                <a:pos x="67" y="48"/>
              </a:cxn>
              <a:cxn ang="0">
                <a:pos x="73" y="54"/>
              </a:cxn>
              <a:cxn ang="0">
                <a:pos x="57" y="20"/>
              </a:cxn>
              <a:cxn ang="0">
                <a:pos x="65" y="20"/>
              </a:cxn>
              <a:cxn ang="0">
                <a:pos x="65" y="44"/>
              </a:cxn>
              <a:cxn ang="0">
                <a:pos x="57" y="52"/>
              </a:cxn>
              <a:cxn ang="0">
                <a:pos x="57" y="56"/>
              </a:cxn>
              <a:cxn ang="0">
                <a:pos x="33" y="56"/>
              </a:cxn>
              <a:cxn ang="0">
                <a:pos x="33" y="44"/>
              </a:cxn>
              <a:cxn ang="0">
                <a:pos x="57" y="20"/>
              </a:cxn>
            </a:cxnLst>
            <a:rect l="0" t="0" r="r" b="b"/>
            <a:pathLst>
              <a:path w="101" h="120">
                <a:moveTo>
                  <a:pt x="77" y="120"/>
                </a:moveTo>
                <a:cubicBezTo>
                  <a:pt x="57" y="120"/>
                  <a:pt x="57" y="120"/>
                  <a:pt x="57" y="120"/>
                </a:cubicBezTo>
                <a:cubicBezTo>
                  <a:pt x="44" y="120"/>
                  <a:pt x="33" y="109"/>
                  <a:pt x="33" y="96"/>
                </a:cubicBezTo>
                <a:cubicBezTo>
                  <a:pt x="33" y="60"/>
                  <a:pt x="33" y="60"/>
                  <a:pt x="33" y="60"/>
                </a:cubicBezTo>
                <a:cubicBezTo>
                  <a:pt x="57" y="60"/>
                  <a:pt x="57" y="60"/>
                  <a:pt x="57" y="60"/>
                </a:cubicBezTo>
                <a:cubicBezTo>
                  <a:pt x="57" y="68"/>
                  <a:pt x="57" y="68"/>
                  <a:pt x="57" y="68"/>
                </a:cubicBezTo>
                <a:cubicBezTo>
                  <a:pt x="57" y="72"/>
                  <a:pt x="60" y="76"/>
                  <a:pt x="65" y="76"/>
                </a:cubicBezTo>
                <a:cubicBezTo>
                  <a:pt x="69" y="76"/>
                  <a:pt x="69" y="76"/>
                  <a:pt x="69" y="76"/>
                </a:cubicBezTo>
                <a:cubicBezTo>
                  <a:pt x="73" y="76"/>
                  <a:pt x="77" y="72"/>
                  <a:pt x="77" y="68"/>
                </a:cubicBezTo>
                <a:cubicBezTo>
                  <a:pt x="77" y="60"/>
                  <a:pt x="77" y="60"/>
                  <a:pt x="77" y="60"/>
                </a:cubicBezTo>
                <a:cubicBezTo>
                  <a:pt x="101" y="60"/>
                  <a:pt x="101" y="60"/>
                  <a:pt x="101" y="60"/>
                </a:cubicBezTo>
                <a:cubicBezTo>
                  <a:pt x="101" y="96"/>
                  <a:pt x="101" y="96"/>
                  <a:pt x="101" y="96"/>
                </a:cubicBezTo>
                <a:cubicBezTo>
                  <a:pt x="101" y="109"/>
                  <a:pt x="90" y="120"/>
                  <a:pt x="77" y="120"/>
                </a:cubicBezTo>
                <a:close/>
                <a:moveTo>
                  <a:pt x="77" y="52"/>
                </a:moveTo>
                <a:cubicBezTo>
                  <a:pt x="77" y="48"/>
                  <a:pt x="73" y="44"/>
                  <a:pt x="69" y="44"/>
                </a:cubicBezTo>
                <a:cubicBezTo>
                  <a:pt x="69" y="44"/>
                  <a:pt x="69" y="44"/>
                  <a:pt x="69" y="44"/>
                </a:cubicBezTo>
                <a:cubicBezTo>
                  <a:pt x="69" y="20"/>
                  <a:pt x="69" y="20"/>
                  <a:pt x="69" y="20"/>
                </a:cubicBezTo>
                <a:cubicBezTo>
                  <a:pt x="69" y="20"/>
                  <a:pt x="64" y="20"/>
                  <a:pt x="77" y="20"/>
                </a:cubicBezTo>
                <a:cubicBezTo>
                  <a:pt x="90" y="20"/>
                  <a:pt x="101" y="29"/>
                  <a:pt x="101" y="44"/>
                </a:cubicBezTo>
                <a:cubicBezTo>
                  <a:pt x="101" y="52"/>
                  <a:pt x="101" y="55"/>
                  <a:pt x="101" y="56"/>
                </a:cubicBezTo>
                <a:cubicBezTo>
                  <a:pt x="77" y="56"/>
                  <a:pt x="77" y="56"/>
                  <a:pt x="77" y="56"/>
                </a:cubicBezTo>
                <a:lnTo>
                  <a:pt x="77" y="52"/>
                </a:lnTo>
                <a:close/>
                <a:moveTo>
                  <a:pt x="65" y="17"/>
                </a:moveTo>
                <a:cubicBezTo>
                  <a:pt x="65" y="10"/>
                  <a:pt x="62" y="5"/>
                  <a:pt x="54" y="5"/>
                </a:cubicBezTo>
                <a:cubicBezTo>
                  <a:pt x="47" y="5"/>
                  <a:pt x="41" y="11"/>
                  <a:pt x="37" y="22"/>
                </a:cubicBezTo>
                <a:cubicBezTo>
                  <a:pt x="36" y="24"/>
                  <a:pt x="36" y="24"/>
                  <a:pt x="36" y="24"/>
                </a:cubicBezTo>
                <a:cubicBezTo>
                  <a:pt x="31" y="37"/>
                  <a:pt x="24" y="44"/>
                  <a:pt x="15" y="44"/>
                </a:cubicBezTo>
                <a:cubicBezTo>
                  <a:pt x="11" y="44"/>
                  <a:pt x="8" y="42"/>
                  <a:pt x="4" y="39"/>
                </a:cubicBezTo>
                <a:cubicBezTo>
                  <a:pt x="1" y="37"/>
                  <a:pt x="0" y="34"/>
                  <a:pt x="0" y="30"/>
                </a:cubicBezTo>
                <a:cubicBezTo>
                  <a:pt x="0" y="29"/>
                  <a:pt x="0" y="28"/>
                  <a:pt x="2" y="28"/>
                </a:cubicBezTo>
                <a:cubicBezTo>
                  <a:pt x="3" y="28"/>
                  <a:pt x="4" y="29"/>
                  <a:pt x="5" y="32"/>
                </a:cubicBezTo>
                <a:cubicBezTo>
                  <a:pt x="7" y="36"/>
                  <a:pt x="10" y="39"/>
                  <a:pt x="15" y="39"/>
                </a:cubicBezTo>
                <a:cubicBezTo>
                  <a:pt x="18" y="39"/>
                  <a:pt x="21" y="38"/>
                  <a:pt x="23" y="35"/>
                </a:cubicBezTo>
                <a:cubicBezTo>
                  <a:pt x="26" y="33"/>
                  <a:pt x="28" y="29"/>
                  <a:pt x="31" y="22"/>
                </a:cubicBezTo>
                <a:cubicBezTo>
                  <a:pt x="33" y="18"/>
                  <a:pt x="33" y="18"/>
                  <a:pt x="33" y="18"/>
                </a:cubicBezTo>
                <a:cubicBezTo>
                  <a:pt x="38" y="6"/>
                  <a:pt x="45" y="0"/>
                  <a:pt x="54" y="0"/>
                </a:cubicBezTo>
                <a:cubicBezTo>
                  <a:pt x="65" y="0"/>
                  <a:pt x="70" y="6"/>
                  <a:pt x="70" y="17"/>
                </a:cubicBezTo>
                <a:cubicBezTo>
                  <a:pt x="70" y="17"/>
                  <a:pt x="70" y="17"/>
                  <a:pt x="70" y="17"/>
                </a:cubicBezTo>
                <a:lnTo>
                  <a:pt x="65" y="17"/>
                </a:lnTo>
                <a:close/>
                <a:moveTo>
                  <a:pt x="73" y="54"/>
                </a:moveTo>
                <a:cubicBezTo>
                  <a:pt x="73" y="66"/>
                  <a:pt x="73" y="66"/>
                  <a:pt x="73" y="66"/>
                </a:cubicBezTo>
                <a:cubicBezTo>
                  <a:pt x="73" y="69"/>
                  <a:pt x="70" y="72"/>
                  <a:pt x="67" y="72"/>
                </a:cubicBezTo>
                <a:cubicBezTo>
                  <a:pt x="64" y="72"/>
                  <a:pt x="61" y="69"/>
                  <a:pt x="61" y="66"/>
                </a:cubicBezTo>
                <a:cubicBezTo>
                  <a:pt x="61" y="54"/>
                  <a:pt x="61" y="54"/>
                  <a:pt x="61" y="54"/>
                </a:cubicBezTo>
                <a:cubicBezTo>
                  <a:pt x="61" y="51"/>
                  <a:pt x="64" y="48"/>
                  <a:pt x="67" y="48"/>
                </a:cubicBezTo>
                <a:cubicBezTo>
                  <a:pt x="70" y="48"/>
                  <a:pt x="73" y="51"/>
                  <a:pt x="73" y="54"/>
                </a:cubicBezTo>
                <a:close/>
                <a:moveTo>
                  <a:pt x="57" y="20"/>
                </a:moveTo>
                <a:cubicBezTo>
                  <a:pt x="70" y="20"/>
                  <a:pt x="65" y="20"/>
                  <a:pt x="65" y="20"/>
                </a:cubicBezTo>
                <a:cubicBezTo>
                  <a:pt x="65" y="44"/>
                  <a:pt x="65" y="44"/>
                  <a:pt x="65" y="44"/>
                </a:cubicBezTo>
                <a:cubicBezTo>
                  <a:pt x="61" y="44"/>
                  <a:pt x="57" y="48"/>
                  <a:pt x="57" y="52"/>
                </a:cubicBezTo>
                <a:cubicBezTo>
                  <a:pt x="57" y="56"/>
                  <a:pt x="57" y="56"/>
                  <a:pt x="57" y="56"/>
                </a:cubicBezTo>
                <a:cubicBezTo>
                  <a:pt x="33" y="56"/>
                  <a:pt x="33" y="56"/>
                  <a:pt x="33" y="56"/>
                </a:cubicBezTo>
                <a:cubicBezTo>
                  <a:pt x="33" y="55"/>
                  <a:pt x="33" y="52"/>
                  <a:pt x="33" y="44"/>
                </a:cubicBezTo>
                <a:cubicBezTo>
                  <a:pt x="33" y="29"/>
                  <a:pt x="44" y="20"/>
                  <a:pt x="57" y="20"/>
                </a:cubicBezTo>
                <a:close/>
              </a:path>
            </a:pathLst>
          </a:custGeom>
          <a:solidFill>
            <a:schemeClr val="tx1">
              <a:lumMod val="75000"/>
              <a:lumOff val="25000"/>
            </a:schemeClr>
          </a:solidFill>
          <a:ln w="9525">
            <a:noFill/>
            <a:round/>
          </a:ln>
        </p:spPr>
        <p:txBody>
          <a:bodyPr vert="horz" wrap="square" lIns="121888" tIns="60944" rIns="121888" bIns="60944"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10278" name="TextBox 10"/>
          <p:cNvSpPr txBox="1"/>
          <p:nvPr/>
        </p:nvSpPr>
        <p:spPr>
          <a:xfrm>
            <a:off x="1344295" y="1927225"/>
            <a:ext cx="2373630" cy="337185"/>
          </a:xfrm>
          <a:prstGeom prst="rect">
            <a:avLst/>
          </a:prstGeom>
          <a:noFill/>
          <a:ln w="9525">
            <a:noFill/>
          </a:ln>
        </p:spPr>
        <p:txBody>
          <a:bodyPr wrap="square" anchor="t" anchorCtr="0">
            <a:spAutoFit/>
          </a:bodyPr>
          <a:p>
            <a:pPr algn="just"/>
            <a:r>
              <a:rPr lang="en-IN" altLang="en-US" sz="1600" b="1" dirty="0">
                <a:solidFill>
                  <a:srgbClr val="262626"/>
                </a:solidFill>
                <a:latin typeface="Microsoft YaHei" panose="020B0503020204020204" pitchFamily="34" charset="-122"/>
                <a:ea typeface="Microsoft YaHei" panose="020B0503020204020204" pitchFamily="34" charset="-122"/>
              </a:rPr>
              <a:t>RANDOM FOREST</a:t>
            </a:r>
            <a:endParaRPr lang="en-IN" altLang="en-US" sz="1600" b="1" dirty="0">
              <a:solidFill>
                <a:srgbClr val="262626"/>
              </a:solidFill>
              <a:latin typeface="Microsoft YaHei" panose="020B0503020204020204" pitchFamily="34" charset="-122"/>
              <a:ea typeface="Microsoft YaHei" panose="020B0503020204020204" pitchFamily="34" charset="-122"/>
            </a:endParaRPr>
          </a:p>
        </p:txBody>
      </p:sp>
      <p:sp>
        <p:nvSpPr>
          <p:cNvPr id="10279" name="TextBox 11"/>
          <p:cNvSpPr txBox="1"/>
          <p:nvPr/>
        </p:nvSpPr>
        <p:spPr>
          <a:xfrm>
            <a:off x="701675" y="2301875"/>
            <a:ext cx="2811145" cy="1195070"/>
          </a:xfrm>
          <a:prstGeom prst="rect">
            <a:avLst/>
          </a:prstGeom>
          <a:noFill/>
          <a:ln w="9525">
            <a:noFill/>
          </a:ln>
        </p:spPr>
        <p:txBody>
          <a:bodyPr wrap="square" anchor="t" anchorCtr="0">
            <a:noAutofit/>
          </a:bodyPr>
          <a:p>
            <a:pPr algn="just"/>
            <a:r>
              <a:rPr lang="zh-CN" altLang="zh-CN" sz="1200" dirty="0">
                <a:solidFill>
                  <a:srgbClr val="000000"/>
                </a:solidFill>
                <a:latin typeface="Times New Roman" panose="02020603050405020304" charset="0"/>
                <a:ea typeface="Microsoft YaHei" panose="020B0503020204020204" pitchFamily="34" charset="-122"/>
                <a:cs typeface="Times New Roman" panose="02020603050405020304" charset="0"/>
              </a:rPr>
              <a:t>Random Forest is a popular machine learning algorithm that can be used for diabetes prediction. It is an ensemble learning method that combines multiple decision trees to make predictions.</a:t>
            </a:r>
            <a:endParaRPr lang="zh-CN" altLang="zh-CN" sz="1200" dirty="0">
              <a:solidFill>
                <a:srgbClr val="000000"/>
              </a:solidFill>
              <a:latin typeface="Times New Roman" panose="02020603050405020304" charset="0"/>
              <a:ea typeface="Microsoft YaHei" panose="020B0503020204020204" pitchFamily="34" charset="-122"/>
              <a:cs typeface="Times New Roman" panose="02020603050405020304" charset="0"/>
            </a:endParaRPr>
          </a:p>
        </p:txBody>
      </p:sp>
      <p:sp>
        <p:nvSpPr>
          <p:cNvPr id="10280" name="TextBox 10"/>
          <p:cNvSpPr txBox="1"/>
          <p:nvPr/>
        </p:nvSpPr>
        <p:spPr>
          <a:xfrm>
            <a:off x="1806575" y="4606925"/>
            <a:ext cx="1908175" cy="337185"/>
          </a:xfrm>
          <a:prstGeom prst="rect">
            <a:avLst/>
          </a:prstGeom>
          <a:noFill/>
          <a:ln w="9525">
            <a:noFill/>
          </a:ln>
        </p:spPr>
        <p:txBody>
          <a:bodyPr wrap="square" anchor="t" anchorCtr="0">
            <a:spAutoFit/>
          </a:bodyPr>
          <a:p>
            <a:pPr algn="l"/>
            <a:r>
              <a:rPr lang="en-IN" altLang="en-US" sz="1600" b="1" dirty="0">
                <a:solidFill>
                  <a:srgbClr val="262626"/>
                </a:solidFill>
                <a:latin typeface="Microsoft YaHei" panose="020B0503020204020204" pitchFamily="34" charset="-122"/>
                <a:ea typeface="Microsoft YaHei" panose="020B0503020204020204" pitchFamily="34" charset="-122"/>
              </a:rPr>
              <a:t>LIGHTGBM</a:t>
            </a:r>
            <a:endParaRPr lang="en-IN" altLang="en-US" sz="1600" b="1" dirty="0">
              <a:solidFill>
                <a:srgbClr val="262626"/>
              </a:solidFill>
              <a:latin typeface="Microsoft YaHei" panose="020B0503020204020204" pitchFamily="34" charset="-122"/>
              <a:ea typeface="Microsoft YaHei" panose="020B0503020204020204" pitchFamily="34" charset="-122"/>
            </a:endParaRPr>
          </a:p>
        </p:txBody>
      </p:sp>
      <p:sp>
        <p:nvSpPr>
          <p:cNvPr id="10281" name="TextBox 11"/>
          <p:cNvSpPr txBox="1"/>
          <p:nvPr/>
        </p:nvSpPr>
        <p:spPr>
          <a:xfrm>
            <a:off x="775970" y="4914900"/>
            <a:ext cx="2737485" cy="1383665"/>
          </a:xfrm>
          <a:prstGeom prst="rect">
            <a:avLst/>
          </a:prstGeom>
          <a:noFill/>
          <a:ln w="9525">
            <a:noFill/>
          </a:ln>
        </p:spPr>
        <p:txBody>
          <a:bodyPr wrap="square" anchor="t" anchorCtr="0">
            <a:spAutoFit/>
          </a:bodyPr>
          <a:p>
            <a:pPr algn="just"/>
            <a:r>
              <a:rPr lang="zh-CN" altLang="zh-CN" sz="1200" dirty="0">
                <a:solidFill>
                  <a:srgbClr val="000000"/>
                </a:solidFill>
                <a:latin typeface="Times New Roman" panose="02020603050405020304" charset="0"/>
                <a:ea typeface="Microsoft YaHei" panose="020B0503020204020204" pitchFamily="34" charset="-122"/>
                <a:cs typeface="Times New Roman" panose="02020603050405020304" charset="0"/>
              </a:rPr>
              <a:t>LightGBM (Light Gradient Boosting Machine) is a gradient boosting framework that is efficient and designed to handle large-scale datasets. It provides fast training speed and high accuracy, making it a popular choice for diabetes prediction in machine learning.</a:t>
            </a:r>
            <a:endParaRPr lang="zh-CN" altLang="zh-CN" sz="1200" dirty="0">
              <a:solidFill>
                <a:srgbClr val="000000"/>
              </a:solidFill>
              <a:latin typeface="Times New Roman" panose="02020603050405020304" charset="0"/>
              <a:ea typeface="Microsoft YaHei" panose="020B0503020204020204" pitchFamily="34" charset="-122"/>
              <a:cs typeface="Times New Roman" panose="02020603050405020304" charset="0"/>
            </a:endParaRPr>
          </a:p>
        </p:txBody>
      </p:sp>
      <p:sp>
        <p:nvSpPr>
          <p:cNvPr id="10282" name="TextBox 10"/>
          <p:cNvSpPr txBox="1"/>
          <p:nvPr/>
        </p:nvSpPr>
        <p:spPr>
          <a:xfrm>
            <a:off x="8131175" y="1927225"/>
            <a:ext cx="1909763" cy="337185"/>
          </a:xfrm>
          <a:prstGeom prst="rect">
            <a:avLst/>
          </a:prstGeom>
          <a:noFill/>
          <a:ln w="9525">
            <a:noFill/>
          </a:ln>
        </p:spPr>
        <p:txBody>
          <a:bodyPr wrap="square" anchor="t" anchorCtr="0">
            <a:spAutoFit/>
          </a:bodyPr>
          <a:p>
            <a:pPr algn="ctr"/>
            <a:r>
              <a:rPr lang="en-IN" altLang="en-US" sz="1600" b="1" dirty="0">
                <a:solidFill>
                  <a:srgbClr val="262626"/>
                </a:solidFill>
                <a:latin typeface="Microsoft YaHei" panose="020B0503020204020204" pitchFamily="34" charset="-122"/>
                <a:ea typeface="Microsoft YaHei" panose="020B0503020204020204" pitchFamily="34" charset="-122"/>
              </a:rPr>
              <a:t>XG BOOST</a:t>
            </a:r>
            <a:endParaRPr lang="en-IN" altLang="en-US" sz="1600" b="1" dirty="0">
              <a:solidFill>
                <a:srgbClr val="262626"/>
              </a:solidFill>
              <a:latin typeface="Microsoft YaHei" panose="020B0503020204020204" pitchFamily="34" charset="-122"/>
              <a:ea typeface="Microsoft YaHei" panose="020B0503020204020204" pitchFamily="34" charset="-122"/>
            </a:endParaRPr>
          </a:p>
        </p:txBody>
      </p:sp>
      <p:sp>
        <p:nvSpPr>
          <p:cNvPr id="10283" name="TextBox 11"/>
          <p:cNvSpPr txBox="1"/>
          <p:nvPr/>
        </p:nvSpPr>
        <p:spPr>
          <a:xfrm>
            <a:off x="8374380" y="2233930"/>
            <a:ext cx="2917825" cy="1383665"/>
          </a:xfrm>
          <a:prstGeom prst="rect">
            <a:avLst/>
          </a:prstGeom>
          <a:noFill/>
          <a:ln w="9525">
            <a:noFill/>
          </a:ln>
        </p:spPr>
        <p:txBody>
          <a:bodyPr wrap="square" anchor="t" anchorCtr="0">
            <a:spAutoFit/>
          </a:bodyPr>
          <a:p>
            <a:pPr algn="just"/>
            <a:r>
              <a:rPr lang="zh-CN" altLang="zh-CN" sz="1200" dirty="0">
                <a:solidFill>
                  <a:srgbClr val="000000"/>
                </a:solidFill>
                <a:latin typeface="Times New Roman" panose="02020603050405020304" charset="0"/>
                <a:ea typeface="Microsoft YaHei" panose="020B0503020204020204" pitchFamily="34" charset="-122"/>
                <a:cs typeface="Times New Roman" panose="02020603050405020304" charset="0"/>
              </a:rPr>
              <a:t>XGBoost (Extreme Gradient Boosting) is another powerful machine learning algorithm that can be used for diabetes prediction. It is an ensemble learning method that combines multiple weak learners (decision trees) to create a strong predictive model.</a:t>
            </a:r>
            <a:endParaRPr lang="zh-CN" altLang="zh-CN" sz="1200" dirty="0">
              <a:solidFill>
                <a:srgbClr val="000000"/>
              </a:solidFill>
              <a:latin typeface="Times New Roman" panose="02020603050405020304" charset="0"/>
              <a:ea typeface="Microsoft YaHei" panose="020B0503020204020204" pitchFamily="34" charset="-122"/>
              <a:cs typeface="Times New Roman" panose="02020603050405020304" charset="0"/>
            </a:endParaRPr>
          </a:p>
        </p:txBody>
      </p:sp>
      <p:sp>
        <p:nvSpPr>
          <p:cNvPr id="10284" name="TextBox 10"/>
          <p:cNvSpPr txBox="1"/>
          <p:nvPr/>
        </p:nvSpPr>
        <p:spPr>
          <a:xfrm>
            <a:off x="8139430" y="4606925"/>
            <a:ext cx="3025140" cy="337185"/>
          </a:xfrm>
          <a:prstGeom prst="rect">
            <a:avLst/>
          </a:prstGeom>
          <a:noFill/>
          <a:ln w="9525">
            <a:noFill/>
          </a:ln>
        </p:spPr>
        <p:txBody>
          <a:bodyPr wrap="square" anchor="t" anchorCtr="0">
            <a:spAutoFit/>
          </a:bodyPr>
          <a:p>
            <a:pPr algn="ctr"/>
            <a:r>
              <a:rPr lang="en-IN" altLang="en-US" sz="1600" b="1" dirty="0">
                <a:solidFill>
                  <a:srgbClr val="262626"/>
                </a:solidFill>
                <a:latin typeface="Microsoft YaHei" panose="020B0503020204020204" pitchFamily="34" charset="-122"/>
                <a:ea typeface="Microsoft YaHei" panose="020B0503020204020204" pitchFamily="34" charset="-122"/>
              </a:rPr>
              <a:t>LOGISTIC REGRESSION</a:t>
            </a:r>
            <a:endParaRPr lang="en-IN" altLang="en-US" sz="1600" b="1" dirty="0">
              <a:solidFill>
                <a:srgbClr val="262626"/>
              </a:solidFill>
              <a:latin typeface="Microsoft YaHei" panose="020B0503020204020204" pitchFamily="34" charset="-122"/>
              <a:ea typeface="Microsoft YaHei" panose="020B0503020204020204" pitchFamily="34" charset="-122"/>
            </a:endParaRPr>
          </a:p>
        </p:txBody>
      </p:sp>
      <p:sp>
        <p:nvSpPr>
          <p:cNvPr id="10285" name="TextBox 11"/>
          <p:cNvSpPr txBox="1"/>
          <p:nvPr/>
        </p:nvSpPr>
        <p:spPr>
          <a:xfrm>
            <a:off x="8371205" y="4914900"/>
            <a:ext cx="3100705" cy="1198880"/>
          </a:xfrm>
          <a:prstGeom prst="rect">
            <a:avLst/>
          </a:prstGeom>
          <a:noFill/>
          <a:ln w="9525">
            <a:noFill/>
          </a:ln>
        </p:spPr>
        <p:txBody>
          <a:bodyPr wrap="square" anchor="t" anchorCtr="0">
            <a:spAutoFit/>
          </a:bodyPr>
          <a:p>
            <a:pPr algn="dist"/>
            <a:r>
              <a:rPr lang="zh-CN" altLang="zh-CN" sz="1200" dirty="0">
                <a:solidFill>
                  <a:srgbClr val="000000"/>
                </a:solidFill>
                <a:latin typeface="Times New Roman" panose="02020603050405020304" charset="0"/>
                <a:ea typeface="Microsoft YaHei" panose="020B0503020204020204" pitchFamily="34" charset="-122"/>
                <a:cs typeface="Times New Roman" panose="02020603050405020304" charset="0"/>
              </a:rPr>
              <a:t>Logistic regression is a widely used machine learning algorithm for binary classification tasks, including diabetes prediction. It models the relationship between the input features and the probability of a binary outcome (in this case, the probability of having diabetes).</a:t>
            </a:r>
            <a:endParaRPr lang="zh-CN" altLang="zh-CN" sz="1200" dirty="0">
              <a:solidFill>
                <a:srgbClr val="000000"/>
              </a:solidFill>
              <a:latin typeface="Times New Roman" panose="02020603050405020304" charset="0"/>
              <a:ea typeface="Microsoft YaHei" panose="020B0503020204020204" pitchFamily="34" charset="-122"/>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文本框 3"/>
          <p:cNvSpPr txBox="1"/>
          <p:nvPr/>
        </p:nvSpPr>
        <p:spPr>
          <a:xfrm>
            <a:off x="228600" y="190500"/>
            <a:ext cx="4777105" cy="829945"/>
          </a:xfrm>
          <a:prstGeom prst="rect">
            <a:avLst/>
          </a:prstGeom>
          <a:noFill/>
          <a:ln w="9525">
            <a:noFill/>
          </a:ln>
        </p:spPr>
        <p:txBody>
          <a:bodyPr wrap="square" anchor="t" anchorCtr="0">
            <a:spAutoFit/>
          </a:bodyPr>
          <a:p>
            <a:r>
              <a:rPr lang="en-IN" altLang="zh-CN" sz="2400" b="1" dirty="0">
                <a:latin typeface="Microsoft YaHei" panose="020B0503020204020204" pitchFamily="34" charset="-122"/>
                <a:ea typeface="Microsoft YaHei" panose="020B0503020204020204" pitchFamily="34" charset="-122"/>
                <a:sym typeface="+mn-ea"/>
              </a:rPr>
              <a:t>OTHER EXISTING METHODS</a:t>
            </a:r>
            <a:endParaRPr lang="en-IN" altLang="zh-CN" sz="2400" b="1" dirty="0">
              <a:latin typeface="Microsoft YaHei" panose="020B0503020204020204" pitchFamily="34" charset="-122"/>
              <a:ea typeface="Microsoft YaHei" panose="020B0503020204020204" pitchFamily="34" charset="-122"/>
            </a:endParaRPr>
          </a:p>
          <a:p>
            <a:endParaRPr lang="en-IN" altLang="zh-CN" sz="2400" b="1" dirty="0">
              <a:latin typeface="Microsoft YaHei" panose="020B0503020204020204" pitchFamily="34" charset="-122"/>
              <a:ea typeface="Microsoft YaHei" panose="020B0503020204020204" pitchFamily="34" charset="-122"/>
            </a:endParaRPr>
          </a:p>
        </p:txBody>
      </p:sp>
      <p:sp>
        <p:nvSpPr>
          <p:cNvPr id="5" name="矩形 4"/>
          <p:cNvSpPr/>
          <p:nvPr/>
        </p:nvSpPr>
        <p:spPr>
          <a:xfrm>
            <a:off x="0" y="195263"/>
            <a:ext cx="109538" cy="4572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 name="AutoShape 2"/>
          <p:cNvSpPr/>
          <p:nvPr/>
        </p:nvSpPr>
        <p:spPr bwMode="auto">
          <a:xfrm>
            <a:off x="3263900" y="1457325"/>
            <a:ext cx="1163638" cy="1320800"/>
          </a:xfrm>
          <a:custGeom>
            <a:avLst/>
            <a:gdLst>
              <a:gd name="T0" fmla="*/ 145448192 w 21600"/>
              <a:gd name="T1" fmla="*/ 0 h 21600"/>
              <a:gd name="T2" fmla="*/ 290896268 w 21600"/>
              <a:gd name="T3" fmla="*/ 323057896 h 21600"/>
              <a:gd name="T4" fmla="*/ 0 w 21600"/>
              <a:gd name="T5" fmla="*/ 323057896 h 21600"/>
              <a:gd name="T6" fmla="*/ 145448192 w 21600"/>
              <a:gd name="T7" fmla="*/ 0 h 21600"/>
              <a:gd name="T8" fmla="*/ 145448192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10800" y="0"/>
                </a:moveTo>
                <a:lnTo>
                  <a:pt x="21600" y="21600"/>
                </a:lnTo>
                <a:lnTo>
                  <a:pt x="0" y="21600"/>
                </a:lnTo>
                <a:lnTo>
                  <a:pt x="10800" y="0"/>
                </a:lnTo>
                <a:close/>
                <a:moveTo>
                  <a:pt x="10800" y="0"/>
                </a:moveTo>
              </a:path>
            </a:pathLst>
          </a:custGeom>
          <a:solidFill>
            <a:srgbClr val="FFC000"/>
          </a:solidFill>
          <a:ln>
            <a:noFill/>
          </a:ln>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50" b="0" i="0" u="none" strike="noStrike" kern="1200" cap="none" spc="0" normalizeH="0" baseline="0" noProof="0">
              <a:ln>
                <a:noFill/>
              </a:ln>
              <a:solidFill>
                <a:srgbClr val="000000"/>
              </a:solidFill>
              <a:effectLst/>
              <a:uLnTx/>
              <a:uFillTx/>
              <a:latin typeface="+mn-lt"/>
              <a:ea typeface="+mn-ea"/>
              <a:cs typeface="+mn-cs"/>
              <a:sym typeface="Gill Sans" pitchFamily="2" charset="0"/>
            </a:endParaRPr>
          </a:p>
        </p:txBody>
      </p:sp>
      <p:sp>
        <p:nvSpPr>
          <p:cNvPr id="7" name="AutoShape 3"/>
          <p:cNvSpPr/>
          <p:nvPr/>
        </p:nvSpPr>
        <p:spPr bwMode="auto">
          <a:xfrm>
            <a:off x="2941638" y="2816225"/>
            <a:ext cx="1849438" cy="660400"/>
          </a:xfrm>
          <a:custGeom>
            <a:avLst/>
            <a:gdLst>
              <a:gd name="T0" fmla="*/ 527842477 w 21600"/>
              <a:gd name="T1" fmla="*/ 0 h 21600"/>
              <a:gd name="T2" fmla="*/ 633410938 w 21600"/>
              <a:gd name="T3" fmla="*/ 80764474 h 21600"/>
              <a:gd name="T4" fmla="*/ 0 w 21600"/>
              <a:gd name="T5" fmla="*/ 80764474 h 21600"/>
              <a:gd name="T6" fmla="*/ 105568461 w 21600"/>
              <a:gd name="T7" fmla="*/ 0 h 21600"/>
              <a:gd name="T8" fmla="*/ 527842477 w 21600"/>
              <a:gd name="T9" fmla="*/ 0 h 21600"/>
              <a:gd name="T10" fmla="*/ 527842477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18000" y="0"/>
                </a:moveTo>
                <a:lnTo>
                  <a:pt x="21600" y="21600"/>
                </a:lnTo>
                <a:lnTo>
                  <a:pt x="0" y="21600"/>
                </a:lnTo>
                <a:lnTo>
                  <a:pt x="3600" y="0"/>
                </a:lnTo>
                <a:lnTo>
                  <a:pt x="18000" y="0"/>
                </a:lnTo>
                <a:close/>
                <a:moveTo>
                  <a:pt x="18000" y="0"/>
                </a:moveTo>
              </a:path>
            </a:pathLst>
          </a:custGeom>
          <a:solidFill>
            <a:schemeClr val="tx1">
              <a:lumMod val="75000"/>
              <a:lumOff val="25000"/>
            </a:schemeClr>
          </a:solidFill>
          <a:ln>
            <a:noFill/>
          </a:ln>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50" b="0" i="0" u="none" strike="noStrike" kern="1200" cap="none" spc="0" normalizeH="0" baseline="0" noProof="0">
              <a:ln>
                <a:noFill/>
              </a:ln>
              <a:solidFill>
                <a:srgbClr val="000000"/>
              </a:solidFill>
              <a:effectLst/>
              <a:uLnTx/>
              <a:uFillTx/>
              <a:latin typeface="+mn-lt"/>
              <a:ea typeface="+mn-ea"/>
              <a:cs typeface="+mn-cs"/>
              <a:sym typeface="Gill Sans" pitchFamily="2" charset="0"/>
            </a:endParaRPr>
          </a:p>
        </p:txBody>
      </p:sp>
      <p:sp>
        <p:nvSpPr>
          <p:cNvPr id="8" name="AutoShape 4"/>
          <p:cNvSpPr/>
          <p:nvPr/>
        </p:nvSpPr>
        <p:spPr bwMode="auto">
          <a:xfrm>
            <a:off x="2646363" y="3527425"/>
            <a:ext cx="2438400" cy="660400"/>
          </a:xfrm>
          <a:custGeom>
            <a:avLst/>
            <a:gdLst>
              <a:gd name="T0" fmla="*/ 963438933 w 21600"/>
              <a:gd name="T1" fmla="*/ 0 h 21600"/>
              <a:gd name="T2" fmla="*/ 1101073067 w 21600"/>
              <a:gd name="T3" fmla="*/ 80764474 h 21600"/>
              <a:gd name="T4" fmla="*/ 0 w 21600"/>
              <a:gd name="T5" fmla="*/ 80764474 h 21600"/>
              <a:gd name="T6" fmla="*/ 137634133 w 21600"/>
              <a:gd name="T7" fmla="*/ 0 h 21600"/>
              <a:gd name="T8" fmla="*/ 963438933 w 21600"/>
              <a:gd name="T9" fmla="*/ 0 h 21600"/>
              <a:gd name="T10" fmla="*/ 963438933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18900" y="0"/>
                </a:moveTo>
                <a:lnTo>
                  <a:pt x="21600" y="21600"/>
                </a:lnTo>
                <a:lnTo>
                  <a:pt x="0" y="21600"/>
                </a:lnTo>
                <a:lnTo>
                  <a:pt x="2700" y="0"/>
                </a:lnTo>
                <a:lnTo>
                  <a:pt x="18900" y="0"/>
                </a:lnTo>
                <a:close/>
                <a:moveTo>
                  <a:pt x="18900" y="0"/>
                </a:moveTo>
              </a:path>
            </a:pathLst>
          </a:custGeom>
          <a:solidFill>
            <a:srgbClr val="FFC000"/>
          </a:solidFill>
          <a:ln>
            <a:noFill/>
          </a:ln>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50" b="0" i="0" u="none" strike="noStrike" kern="1200" cap="none" spc="0" normalizeH="0" baseline="0" noProof="0">
              <a:ln>
                <a:noFill/>
              </a:ln>
              <a:solidFill>
                <a:srgbClr val="000000"/>
              </a:solidFill>
              <a:effectLst/>
              <a:uLnTx/>
              <a:uFillTx/>
              <a:latin typeface="+mn-lt"/>
              <a:ea typeface="+mn-ea"/>
              <a:cs typeface="+mn-cs"/>
              <a:sym typeface="Gill Sans" pitchFamily="2" charset="0"/>
            </a:endParaRPr>
          </a:p>
        </p:txBody>
      </p:sp>
      <p:sp>
        <p:nvSpPr>
          <p:cNvPr id="9" name="AutoShape 5"/>
          <p:cNvSpPr/>
          <p:nvPr/>
        </p:nvSpPr>
        <p:spPr bwMode="auto">
          <a:xfrm>
            <a:off x="2339975" y="4244975"/>
            <a:ext cx="3052763" cy="660400"/>
          </a:xfrm>
          <a:custGeom>
            <a:avLst/>
            <a:gdLst>
              <a:gd name="T0" fmla="*/ 1552418536 w 21600"/>
              <a:gd name="T1" fmla="*/ 0 h 21600"/>
              <a:gd name="T2" fmla="*/ 1724909579 w 21600"/>
              <a:gd name="T3" fmla="*/ 80764474 h 21600"/>
              <a:gd name="T4" fmla="*/ 0 w 21600"/>
              <a:gd name="T5" fmla="*/ 80764474 h 21600"/>
              <a:gd name="T6" fmla="*/ 172491043 w 21600"/>
              <a:gd name="T7" fmla="*/ 0 h 21600"/>
              <a:gd name="T8" fmla="*/ 1552418536 w 21600"/>
              <a:gd name="T9" fmla="*/ 0 h 21600"/>
              <a:gd name="T10" fmla="*/ 1552418536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19440" y="0"/>
                </a:moveTo>
                <a:lnTo>
                  <a:pt x="21600" y="21600"/>
                </a:lnTo>
                <a:lnTo>
                  <a:pt x="0" y="21600"/>
                </a:lnTo>
                <a:lnTo>
                  <a:pt x="2160" y="0"/>
                </a:lnTo>
                <a:lnTo>
                  <a:pt x="19440" y="0"/>
                </a:lnTo>
                <a:close/>
                <a:moveTo>
                  <a:pt x="19440" y="0"/>
                </a:moveTo>
              </a:path>
            </a:pathLst>
          </a:custGeom>
          <a:solidFill>
            <a:schemeClr val="tx1">
              <a:lumMod val="75000"/>
              <a:lumOff val="25000"/>
            </a:schemeClr>
          </a:solidFill>
          <a:ln>
            <a:noFill/>
          </a:ln>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50" b="0" i="0" u="none" strike="noStrike" kern="1200" cap="none" spc="0" normalizeH="0" baseline="0" noProof="0">
              <a:ln>
                <a:noFill/>
              </a:ln>
              <a:solidFill>
                <a:srgbClr val="000000"/>
              </a:solidFill>
              <a:effectLst/>
              <a:uLnTx/>
              <a:uFillTx/>
              <a:latin typeface="+mn-lt"/>
              <a:ea typeface="+mn-ea"/>
              <a:cs typeface="+mn-cs"/>
              <a:sym typeface="Gill Sans" pitchFamily="2" charset="0"/>
            </a:endParaRPr>
          </a:p>
        </p:txBody>
      </p:sp>
      <p:sp>
        <p:nvSpPr>
          <p:cNvPr id="10" name="AutoShape 6"/>
          <p:cNvSpPr/>
          <p:nvPr/>
        </p:nvSpPr>
        <p:spPr bwMode="auto">
          <a:xfrm>
            <a:off x="2033588" y="4943475"/>
            <a:ext cx="3663950" cy="660400"/>
          </a:xfrm>
          <a:custGeom>
            <a:avLst/>
            <a:gdLst>
              <a:gd name="T0" fmla="*/ 2147483647 w 21600"/>
              <a:gd name="T1" fmla="*/ 0 h 21600"/>
              <a:gd name="T2" fmla="*/ 2147483647 w 21600"/>
              <a:gd name="T3" fmla="*/ 80764474 h 21600"/>
              <a:gd name="T4" fmla="*/ 0 w 21600"/>
              <a:gd name="T5" fmla="*/ 80764474 h 21600"/>
              <a:gd name="T6" fmla="*/ 207283900 w 21600"/>
              <a:gd name="T7" fmla="*/ 0 h 21600"/>
              <a:gd name="T8" fmla="*/ 2147483647 w 21600"/>
              <a:gd name="T9" fmla="*/ 0 h 21600"/>
              <a:gd name="T10" fmla="*/ 2147483647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19799" y="0"/>
                </a:moveTo>
                <a:lnTo>
                  <a:pt x="21600" y="21600"/>
                </a:lnTo>
                <a:lnTo>
                  <a:pt x="0" y="21600"/>
                </a:lnTo>
                <a:lnTo>
                  <a:pt x="1801" y="0"/>
                </a:lnTo>
                <a:lnTo>
                  <a:pt x="19799" y="0"/>
                </a:lnTo>
                <a:close/>
                <a:moveTo>
                  <a:pt x="19799" y="0"/>
                </a:moveTo>
              </a:path>
            </a:pathLst>
          </a:custGeom>
          <a:solidFill>
            <a:srgbClr val="FFC000"/>
          </a:solidFill>
          <a:ln>
            <a:noFill/>
          </a:ln>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50" b="0" i="0" u="none" strike="noStrike" kern="1200" cap="none" spc="0" normalizeH="0" baseline="0" noProof="0">
              <a:ln>
                <a:noFill/>
              </a:ln>
              <a:solidFill>
                <a:srgbClr val="000000"/>
              </a:solidFill>
              <a:effectLst/>
              <a:uLnTx/>
              <a:uFillTx/>
              <a:latin typeface="+mn-lt"/>
              <a:ea typeface="+mn-ea"/>
              <a:cs typeface="+mn-cs"/>
              <a:sym typeface="Gill Sans" pitchFamily="2" charset="0"/>
            </a:endParaRPr>
          </a:p>
        </p:txBody>
      </p:sp>
      <p:sp>
        <p:nvSpPr>
          <p:cNvPr id="11" name="AutoShape 7"/>
          <p:cNvSpPr/>
          <p:nvPr/>
        </p:nvSpPr>
        <p:spPr bwMode="auto">
          <a:xfrm>
            <a:off x="3673475" y="2181225"/>
            <a:ext cx="381000" cy="377825"/>
          </a:xfrm>
          <a:custGeom>
            <a:avLst/>
            <a:gdLst>
              <a:gd name="T0" fmla="*/ 0 w 21600"/>
              <a:gd name="T1" fmla="*/ 13162309 h 21600"/>
              <a:gd name="T2" fmla="*/ 26881667 w 21600"/>
              <a:gd name="T3" fmla="*/ 13162309 h 21600"/>
              <a:gd name="T4" fmla="*/ 18593153 w 21600"/>
              <a:gd name="T5" fmla="*/ 5264931 h 21600"/>
              <a:gd name="T6" fmla="*/ 19265194 w 21600"/>
              <a:gd name="T7" fmla="*/ 3071201 h 21600"/>
              <a:gd name="T8" fmla="*/ 19265194 w 21600"/>
              <a:gd name="T9" fmla="*/ 6142402 h 21600"/>
              <a:gd name="T10" fmla="*/ 10528653 w 21600"/>
              <a:gd name="T11" fmla="*/ 16891605 h 21600"/>
              <a:gd name="T12" fmla="*/ 9184569 w 21600"/>
              <a:gd name="T13" fmla="*/ 19304711 h 21600"/>
              <a:gd name="T14" fmla="*/ 8512528 w 21600"/>
              <a:gd name="T15" fmla="*/ 20840311 h 21600"/>
              <a:gd name="T16" fmla="*/ 8288514 w 21600"/>
              <a:gd name="T17" fmla="*/ 24130854 h 21600"/>
              <a:gd name="T18" fmla="*/ 6944431 w 21600"/>
              <a:gd name="T19" fmla="*/ 21717782 h 21600"/>
              <a:gd name="T20" fmla="*/ 5824361 w 21600"/>
              <a:gd name="T21" fmla="*/ 19524053 h 21600"/>
              <a:gd name="T22" fmla="*/ 3808236 w 21600"/>
              <a:gd name="T23" fmla="*/ 17988452 h 21600"/>
              <a:gd name="T24" fmla="*/ 3584222 w 21600"/>
              <a:gd name="T25" fmla="*/ 14917251 h 21600"/>
              <a:gd name="T26" fmla="*/ 3360208 w 21600"/>
              <a:gd name="T27" fmla="*/ 13162309 h 21600"/>
              <a:gd name="T28" fmla="*/ 2240139 w 21600"/>
              <a:gd name="T29" fmla="*/ 11846050 h 21600"/>
              <a:gd name="T30" fmla="*/ 2240139 w 21600"/>
              <a:gd name="T31" fmla="*/ 9871732 h 21600"/>
              <a:gd name="T32" fmla="*/ 8512528 w 21600"/>
              <a:gd name="T33" fmla="*/ 4387425 h 21600"/>
              <a:gd name="T34" fmla="*/ 6944431 w 21600"/>
              <a:gd name="T35" fmla="*/ 4387425 h 21600"/>
              <a:gd name="T36" fmla="*/ 6272389 w 21600"/>
              <a:gd name="T37" fmla="*/ 5703649 h 21600"/>
              <a:gd name="T38" fmla="*/ 7168444 w 21600"/>
              <a:gd name="T39" fmla="*/ 6142402 h 21600"/>
              <a:gd name="T40" fmla="*/ 6944431 w 21600"/>
              <a:gd name="T41" fmla="*/ 5264931 h 21600"/>
              <a:gd name="T42" fmla="*/ 10528653 w 21600"/>
              <a:gd name="T43" fmla="*/ 6581155 h 21600"/>
              <a:gd name="T44" fmla="*/ 9184569 w 21600"/>
              <a:gd name="T45" fmla="*/ 7458626 h 21600"/>
              <a:gd name="T46" fmla="*/ 8288514 w 21600"/>
              <a:gd name="T47" fmla="*/ 7897379 h 21600"/>
              <a:gd name="T48" fmla="*/ 8512528 w 21600"/>
              <a:gd name="T49" fmla="*/ 9432979 h 21600"/>
              <a:gd name="T50" fmla="*/ 7392458 w 21600"/>
              <a:gd name="T51" fmla="*/ 10749203 h 21600"/>
              <a:gd name="T52" fmla="*/ 6496403 w 21600"/>
              <a:gd name="T53" fmla="*/ 11187956 h 21600"/>
              <a:gd name="T54" fmla="*/ 4704292 w 21600"/>
              <a:gd name="T55" fmla="*/ 10749203 h 21600"/>
              <a:gd name="T56" fmla="*/ 3360208 w 21600"/>
              <a:gd name="T57" fmla="*/ 11846050 h 21600"/>
              <a:gd name="T58" fmla="*/ 3584222 w 21600"/>
              <a:gd name="T59" fmla="*/ 12723556 h 21600"/>
              <a:gd name="T60" fmla="*/ 6048375 w 21600"/>
              <a:gd name="T61" fmla="*/ 13601027 h 21600"/>
              <a:gd name="T62" fmla="*/ 9184569 w 21600"/>
              <a:gd name="T63" fmla="*/ 14478533 h 21600"/>
              <a:gd name="T64" fmla="*/ 10528653 w 21600"/>
              <a:gd name="T65" fmla="*/ 16891605 h 21600"/>
              <a:gd name="T66" fmla="*/ 12320764 w 21600"/>
              <a:gd name="T67" fmla="*/ 4606801 h 21600"/>
              <a:gd name="T68" fmla="*/ 9856611 w 21600"/>
              <a:gd name="T69" fmla="*/ 3290577 h 21600"/>
              <a:gd name="T70" fmla="*/ 14112875 w 21600"/>
              <a:gd name="T71" fmla="*/ 2193730 h 21600"/>
              <a:gd name="T72" fmla="*/ 23969486 w 21600"/>
              <a:gd name="T73" fmla="*/ 13601027 h 21600"/>
              <a:gd name="T74" fmla="*/ 20609278 w 21600"/>
              <a:gd name="T75" fmla="*/ 22375912 h 21600"/>
              <a:gd name="T76" fmla="*/ 20385264 w 21600"/>
              <a:gd name="T77" fmla="*/ 20182182 h 21600"/>
              <a:gd name="T78" fmla="*/ 18817167 w 21600"/>
              <a:gd name="T79" fmla="*/ 17769111 h 21600"/>
              <a:gd name="T80" fmla="*/ 14784917 w 21600"/>
              <a:gd name="T81" fmla="*/ 14697910 h 21600"/>
              <a:gd name="T82" fmla="*/ 21729347 w 21600"/>
              <a:gd name="T83" fmla="*/ 12284803 h 21600"/>
              <a:gd name="T84" fmla="*/ 23521458 w 21600"/>
              <a:gd name="T85" fmla="*/ 10749203 h 21600"/>
              <a:gd name="T86" fmla="*/ 20833292 w 21600"/>
              <a:gd name="T87" fmla="*/ 8555473 h 21600"/>
              <a:gd name="T88" fmla="*/ 20385264 w 21600"/>
              <a:gd name="T89" fmla="*/ 11407332 h 21600"/>
              <a:gd name="T90" fmla="*/ 17697097 w 21600"/>
              <a:gd name="T91" fmla="*/ 10749203 h 21600"/>
              <a:gd name="T92" fmla="*/ 16353014 w 21600"/>
              <a:gd name="T93" fmla="*/ 9652356 h 21600"/>
              <a:gd name="T94" fmla="*/ 17025056 w 21600"/>
              <a:gd name="T95" fmla="*/ 7678002 h 21600"/>
              <a:gd name="T96" fmla="*/ 20161250 w 21600"/>
              <a:gd name="T97" fmla="*/ 7897379 h 21600"/>
              <a:gd name="T98" fmla="*/ 22401389 w 21600"/>
              <a:gd name="T99" fmla="*/ 7897379 h 21600"/>
              <a:gd name="T100" fmla="*/ 23521458 w 21600"/>
              <a:gd name="T101" fmla="*/ 7019873 h 21600"/>
              <a:gd name="T102" fmla="*/ 24641528 w 21600"/>
              <a:gd name="T103" fmla="*/ 12504180 h 21600"/>
              <a:gd name="T104" fmla="*/ 23969486 w 21600"/>
              <a:gd name="T105" fmla="*/ 13601027 h 2160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21600" h="21600">
                <a:moveTo>
                  <a:pt x="10800" y="0"/>
                </a:moveTo>
                <a:cubicBezTo>
                  <a:pt x="4860" y="0"/>
                  <a:pt x="0" y="4860"/>
                  <a:pt x="0" y="10800"/>
                </a:cubicBezTo>
                <a:cubicBezTo>
                  <a:pt x="0" y="16740"/>
                  <a:pt x="4860" y="21600"/>
                  <a:pt x="10800" y="21600"/>
                </a:cubicBezTo>
                <a:cubicBezTo>
                  <a:pt x="16740" y="21600"/>
                  <a:pt x="21600" y="16740"/>
                  <a:pt x="21600" y="10800"/>
                </a:cubicBezTo>
                <a:cubicBezTo>
                  <a:pt x="21600" y="4860"/>
                  <a:pt x="16740" y="0"/>
                  <a:pt x="10800" y="0"/>
                </a:cubicBezTo>
                <a:close/>
                <a:moveTo>
                  <a:pt x="14940" y="4320"/>
                </a:moveTo>
                <a:cubicBezTo>
                  <a:pt x="15660" y="3780"/>
                  <a:pt x="15660" y="3780"/>
                  <a:pt x="15660" y="3780"/>
                </a:cubicBezTo>
                <a:cubicBezTo>
                  <a:pt x="15660" y="3780"/>
                  <a:pt x="15300" y="3060"/>
                  <a:pt x="15480" y="2520"/>
                </a:cubicBezTo>
                <a:cubicBezTo>
                  <a:pt x="15660" y="2520"/>
                  <a:pt x="16380" y="2880"/>
                  <a:pt x="16920" y="3600"/>
                </a:cubicBezTo>
                <a:cubicBezTo>
                  <a:pt x="16560" y="5220"/>
                  <a:pt x="15480" y="5040"/>
                  <a:pt x="15480" y="5040"/>
                </a:cubicBezTo>
                <a:cubicBezTo>
                  <a:pt x="15480" y="5040"/>
                  <a:pt x="14760" y="5040"/>
                  <a:pt x="14940" y="4320"/>
                </a:cubicBezTo>
                <a:close/>
                <a:moveTo>
                  <a:pt x="8460" y="13860"/>
                </a:moveTo>
                <a:cubicBezTo>
                  <a:pt x="8280" y="14040"/>
                  <a:pt x="8100" y="14580"/>
                  <a:pt x="7920" y="15120"/>
                </a:cubicBezTo>
                <a:cubicBezTo>
                  <a:pt x="7740" y="15480"/>
                  <a:pt x="7560" y="15660"/>
                  <a:pt x="7380" y="15840"/>
                </a:cubicBezTo>
                <a:cubicBezTo>
                  <a:pt x="7020" y="16020"/>
                  <a:pt x="7020" y="16380"/>
                  <a:pt x="7020" y="16380"/>
                </a:cubicBezTo>
                <a:cubicBezTo>
                  <a:pt x="6840" y="17100"/>
                  <a:pt x="6840" y="17100"/>
                  <a:pt x="6840" y="17100"/>
                </a:cubicBezTo>
                <a:cubicBezTo>
                  <a:pt x="6840" y="17100"/>
                  <a:pt x="7020" y="17820"/>
                  <a:pt x="7200" y="18000"/>
                </a:cubicBezTo>
                <a:cubicBezTo>
                  <a:pt x="7200" y="18360"/>
                  <a:pt x="6660" y="19800"/>
                  <a:pt x="6660" y="19800"/>
                </a:cubicBezTo>
                <a:cubicBezTo>
                  <a:pt x="6120" y="19620"/>
                  <a:pt x="5940" y="19080"/>
                  <a:pt x="5760" y="18720"/>
                </a:cubicBezTo>
                <a:cubicBezTo>
                  <a:pt x="5760" y="18360"/>
                  <a:pt x="5400" y="18180"/>
                  <a:pt x="5580" y="17820"/>
                </a:cubicBezTo>
                <a:cubicBezTo>
                  <a:pt x="5580" y="17280"/>
                  <a:pt x="5220" y="17100"/>
                  <a:pt x="5040" y="16920"/>
                </a:cubicBezTo>
                <a:cubicBezTo>
                  <a:pt x="4860" y="16560"/>
                  <a:pt x="4680" y="16200"/>
                  <a:pt x="4680" y="16020"/>
                </a:cubicBezTo>
                <a:cubicBezTo>
                  <a:pt x="4680" y="15840"/>
                  <a:pt x="4140" y="15480"/>
                  <a:pt x="4140" y="15480"/>
                </a:cubicBezTo>
                <a:cubicBezTo>
                  <a:pt x="4140" y="15480"/>
                  <a:pt x="3240" y="14940"/>
                  <a:pt x="3060" y="14760"/>
                </a:cubicBezTo>
                <a:cubicBezTo>
                  <a:pt x="2880" y="14580"/>
                  <a:pt x="2700" y="13860"/>
                  <a:pt x="2700" y="13500"/>
                </a:cubicBezTo>
                <a:cubicBezTo>
                  <a:pt x="2700" y="13140"/>
                  <a:pt x="2880" y="12240"/>
                  <a:pt x="2880" y="12240"/>
                </a:cubicBezTo>
                <a:cubicBezTo>
                  <a:pt x="2880" y="12240"/>
                  <a:pt x="3240" y="11880"/>
                  <a:pt x="3060" y="11700"/>
                </a:cubicBezTo>
                <a:cubicBezTo>
                  <a:pt x="2700" y="11520"/>
                  <a:pt x="2700" y="10800"/>
                  <a:pt x="2700" y="10800"/>
                </a:cubicBezTo>
                <a:cubicBezTo>
                  <a:pt x="2340" y="10440"/>
                  <a:pt x="2340" y="10440"/>
                  <a:pt x="2340" y="10440"/>
                </a:cubicBezTo>
                <a:cubicBezTo>
                  <a:pt x="2340" y="10440"/>
                  <a:pt x="1980" y="9900"/>
                  <a:pt x="1800" y="9720"/>
                </a:cubicBezTo>
                <a:cubicBezTo>
                  <a:pt x="1800" y="9360"/>
                  <a:pt x="1800" y="9180"/>
                  <a:pt x="1980" y="9000"/>
                </a:cubicBezTo>
                <a:cubicBezTo>
                  <a:pt x="1980" y="8820"/>
                  <a:pt x="1800" y="8280"/>
                  <a:pt x="1800" y="8100"/>
                </a:cubicBezTo>
                <a:cubicBezTo>
                  <a:pt x="3600" y="3600"/>
                  <a:pt x="6660" y="2700"/>
                  <a:pt x="6660" y="2700"/>
                </a:cubicBezTo>
                <a:cubicBezTo>
                  <a:pt x="6840" y="3600"/>
                  <a:pt x="6840" y="3600"/>
                  <a:pt x="6840" y="3600"/>
                </a:cubicBezTo>
                <a:cubicBezTo>
                  <a:pt x="6840" y="3600"/>
                  <a:pt x="6300" y="3780"/>
                  <a:pt x="6120" y="3780"/>
                </a:cubicBezTo>
                <a:cubicBezTo>
                  <a:pt x="5760" y="3600"/>
                  <a:pt x="5580" y="3600"/>
                  <a:pt x="5580" y="3600"/>
                </a:cubicBezTo>
                <a:cubicBezTo>
                  <a:pt x="5220" y="4140"/>
                  <a:pt x="5220" y="4140"/>
                  <a:pt x="5220" y="4140"/>
                </a:cubicBezTo>
                <a:cubicBezTo>
                  <a:pt x="5220" y="4140"/>
                  <a:pt x="5040" y="4500"/>
                  <a:pt x="5040" y="4680"/>
                </a:cubicBezTo>
                <a:cubicBezTo>
                  <a:pt x="5040" y="4860"/>
                  <a:pt x="5220" y="5220"/>
                  <a:pt x="5220" y="5220"/>
                </a:cubicBezTo>
                <a:cubicBezTo>
                  <a:pt x="5220" y="5220"/>
                  <a:pt x="5760" y="5220"/>
                  <a:pt x="5760" y="5040"/>
                </a:cubicBezTo>
                <a:cubicBezTo>
                  <a:pt x="5760" y="4860"/>
                  <a:pt x="5760" y="4680"/>
                  <a:pt x="5760" y="4680"/>
                </a:cubicBezTo>
                <a:cubicBezTo>
                  <a:pt x="5580" y="4320"/>
                  <a:pt x="5580" y="4320"/>
                  <a:pt x="5580" y="4320"/>
                </a:cubicBezTo>
                <a:cubicBezTo>
                  <a:pt x="5580" y="4320"/>
                  <a:pt x="6120" y="4140"/>
                  <a:pt x="7200" y="4320"/>
                </a:cubicBezTo>
                <a:cubicBezTo>
                  <a:pt x="8460" y="4320"/>
                  <a:pt x="7920" y="5220"/>
                  <a:pt x="8460" y="5400"/>
                </a:cubicBezTo>
                <a:cubicBezTo>
                  <a:pt x="9000" y="5580"/>
                  <a:pt x="8100" y="6300"/>
                  <a:pt x="7920" y="6660"/>
                </a:cubicBezTo>
                <a:cubicBezTo>
                  <a:pt x="7740" y="7020"/>
                  <a:pt x="7380" y="6120"/>
                  <a:pt x="7380" y="6120"/>
                </a:cubicBezTo>
                <a:cubicBezTo>
                  <a:pt x="7380" y="6120"/>
                  <a:pt x="7740" y="5760"/>
                  <a:pt x="7200" y="5760"/>
                </a:cubicBezTo>
                <a:cubicBezTo>
                  <a:pt x="6660" y="5580"/>
                  <a:pt x="6300" y="6480"/>
                  <a:pt x="6660" y="6480"/>
                </a:cubicBezTo>
                <a:cubicBezTo>
                  <a:pt x="6840" y="6480"/>
                  <a:pt x="7200" y="6840"/>
                  <a:pt x="7020" y="7020"/>
                </a:cubicBezTo>
                <a:cubicBezTo>
                  <a:pt x="7020" y="7200"/>
                  <a:pt x="7020" y="7200"/>
                  <a:pt x="6840" y="7740"/>
                </a:cubicBezTo>
                <a:cubicBezTo>
                  <a:pt x="6480" y="8280"/>
                  <a:pt x="6120" y="8640"/>
                  <a:pt x="6120" y="8640"/>
                </a:cubicBezTo>
                <a:cubicBezTo>
                  <a:pt x="6120" y="8640"/>
                  <a:pt x="5760" y="8460"/>
                  <a:pt x="5940" y="8820"/>
                </a:cubicBezTo>
                <a:cubicBezTo>
                  <a:pt x="6120" y="9180"/>
                  <a:pt x="5940" y="9720"/>
                  <a:pt x="5940" y="9900"/>
                </a:cubicBezTo>
                <a:cubicBezTo>
                  <a:pt x="5940" y="10260"/>
                  <a:pt x="5220" y="9720"/>
                  <a:pt x="5220" y="9180"/>
                </a:cubicBezTo>
                <a:cubicBezTo>
                  <a:pt x="5040" y="8640"/>
                  <a:pt x="4500" y="9180"/>
                  <a:pt x="4320" y="9180"/>
                </a:cubicBezTo>
                <a:cubicBezTo>
                  <a:pt x="4140" y="9180"/>
                  <a:pt x="3780" y="9000"/>
                  <a:pt x="3780" y="8820"/>
                </a:cubicBezTo>
                <a:cubicBezTo>
                  <a:pt x="3600" y="8640"/>
                  <a:pt x="2700" y="9360"/>
                  <a:pt x="2520" y="9360"/>
                </a:cubicBezTo>
                <a:cubicBezTo>
                  <a:pt x="2340" y="9540"/>
                  <a:pt x="2340" y="9900"/>
                  <a:pt x="2700" y="9720"/>
                </a:cubicBezTo>
                <a:cubicBezTo>
                  <a:pt x="3060" y="9540"/>
                  <a:pt x="3420" y="9720"/>
                  <a:pt x="3420" y="10080"/>
                </a:cubicBezTo>
                <a:cubicBezTo>
                  <a:pt x="3240" y="10440"/>
                  <a:pt x="2880" y="10260"/>
                  <a:pt x="2880" y="10440"/>
                </a:cubicBezTo>
                <a:cubicBezTo>
                  <a:pt x="3060" y="10800"/>
                  <a:pt x="3420" y="10980"/>
                  <a:pt x="3420" y="11340"/>
                </a:cubicBezTo>
                <a:cubicBezTo>
                  <a:pt x="3600" y="11700"/>
                  <a:pt x="4500" y="11340"/>
                  <a:pt x="4860" y="11160"/>
                </a:cubicBezTo>
                <a:cubicBezTo>
                  <a:pt x="5040" y="11160"/>
                  <a:pt x="5940" y="10980"/>
                  <a:pt x="5940" y="11340"/>
                </a:cubicBezTo>
                <a:cubicBezTo>
                  <a:pt x="6120" y="11700"/>
                  <a:pt x="7020" y="11880"/>
                  <a:pt x="7380" y="11880"/>
                </a:cubicBezTo>
                <a:cubicBezTo>
                  <a:pt x="7740" y="12060"/>
                  <a:pt x="8280" y="12060"/>
                  <a:pt x="8820" y="12420"/>
                </a:cubicBezTo>
                <a:cubicBezTo>
                  <a:pt x="9180" y="12960"/>
                  <a:pt x="8460" y="13680"/>
                  <a:pt x="8460" y="13860"/>
                </a:cubicBezTo>
                <a:close/>
                <a:moveTo>
                  <a:pt x="10620" y="2520"/>
                </a:moveTo>
                <a:cubicBezTo>
                  <a:pt x="10440" y="3060"/>
                  <a:pt x="9720" y="3600"/>
                  <a:pt x="9900" y="3780"/>
                </a:cubicBezTo>
                <a:cubicBezTo>
                  <a:pt x="9900" y="3960"/>
                  <a:pt x="9900" y="4860"/>
                  <a:pt x="9180" y="4140"/>
                </a:cubicBezTo>
                <a:cubicBezTo>
                  <a:pt x="8460" y="3420"/>
                  <a:pt x="7740" y="3240"/>
                  <a:pt x="7920" y="2700"/>
                </a:cubicBezTo>
                <a:cubicBezTo>
                  <a:pt x="7920" y="2520"/>
                  <a:pt x="8640" y="2520"/>
                  <a:pt x="8640" y="2340"/>
                </a:cubicBezTo>
                <a:cubicBezTo>
                  <a:pt x="9540" y="1260"/>
                  <a:pt x="11160" y="1440"/>
                  <a:pt x="11340" y="1800"/>
                </a:cubicBezTo>
                <a:cubicBezTo>
                  <a:pt x="10980" y="2160"/>
                  <a:pt x="10620" y="1980"/>
                  <a:pt x="10620" y="2520"/>
                </a:cubicBezTo>
                <a:close/>
                <a:moveTo>
                  <a:pt x="19260" y="11160"/>
                </a:moveTo>
                <a:cubicBezTo>
                  <a:pt x="19260" y="11160"/>
                  <a:pt x="19620" y="11700"/>
                  <a:pt x="20160" y="11700"/>
                </a:cubicBezTo>
                <a:cubicBezTo>
                  <a:pt x="19800" y="15660"/>
                  <a:pt x="16560" y="18360"/>
                  <a:pt x="16560" y="18360"/>
                </a:cubicBezTo>
                <a:cubicBezTo>
                  <a:pt x="16020" y="17820"/>
                  <a:pt x="16200" y="17280"/>
                  <a:pt x="16200" y="17280"/>
                </a:cubicBezTo>
                <a:cubicBezTo>
                  <a:pt x="16380" y="16560"/>
                  <a:pt x="16380" y="16560"/>
                  <a:pt x="16380" y="16560"/>
                </a:cubicBezTo>
                <a:cubicBezTo>
                  <a:pt x="16380" y="15300"/>
                  <a:pt x="16380" y="15300"/>
                  <a:pt x="16380" y="15300"/>
                </a:cubicBezTo>
                <a:cubicBezTo>
                  <a:pt x="16380" y="15300"/>
                  <a:pt x="16380" y="13860"/>
                  <a:pt x="15120" y="14580"/>
                </a:cubicBezTo>
                <a:cubicBezTo>
                  <a:pt x="13860" y="14940"/>
                  <a:pt x="14400" y="14940"/>
                  <a:pt x="12960" y="14940"/>
                </a:cubicBezTo>
                <a:cubicBezTo>
                  <a:pt x="11520" y="15120"/>
                  <a:pt x="11880" y="12060"/>
                  <a:pt x="11880" y="12060"/>
                </a:cubicBezTo>
                <a:cubicBezTo>
                  <a:pt x="11880" y="7740"/>
                  <a:pt x="15120" y="10980"/>
                  <a:pt x="15120" y="10980"/>
                </a:cubicBezTo>
                <a:cubicBezTo>
                  <a:pt x="17100" y="12420"/>
                  <a:pt x="17460" y="10080"/>
                  <a:pt x="17460" y="10080"/>
                </a:cubicBezTo>
                <a:cubicBezTo>
                  <a:pt x="18720" y="9540"/>
                  <a:pt x="18720" y="9540"/>
                  <a:pt x="18720" y="9540"/>
                </a:cubicBezTo>
                <a:cubicBezTo>
                  <a:pt x="18900" y="8820"/>
                  <a:pt x="18900" y="8820"/>
                  <a:pt x="18900" y="8820"/>
                </a:cubicBezTo>
                <a:cubicBezTo>
                  <a:pt x="18720" y="7920"/>
                  <a:pt x="18720" y="7920"/>
                  <a:pt x="18720" y="7920"/>
                </a:cubicBezTo>
                <a:cubicBezTo>
                  <a:pt x="16740" y="7020"/>
                  <a:pt x="16740" y="7020"/>
                  <a:pt x="16740" y="7020"/>
                </a:cubicBezTo>
                <a:cubicBezTo>
                  <a:pt x="16740" y="7020"/>
                  <a:pt x="16380" y="7740"/>
                  <a:pt x="16920" y="8640"/>
                </a:cubicBezTo>
                <a:cubicBezTo>
                  <a:pt x="16920" y="8640"/>
                  <a:pt x="16740" y="9540"/>
                  <a:pt x="16380" y="9360"/>
                </a:cubicBezTo>
                <a:cubicBezTo>
                  <a:pt x="15120" y="8640"/>
                  <a:pt x="15120" y="8640"/>
                  <a:pt x="15120" y="8640"/>
                </a:cubicBezTo>
                <a:cubicBezTo>
                  <a:pt x="15120" y="8640"/>
                  <a:pt x="14760" y="8460"/>
                  <a:pt x="14220" y="8820"/>
                </a:cubicBezTo>
                <a:cubicBezTo>
                  <a:pt x="13500" y="9360"/>
                  <a:pt x="12420" y="8820"/>
                  <a:pt x="12420" y="8820"/>
                </a:cubicBezTo>
                <a:cubicBezTo>
                  <a:pt x="12420" y="8820"/>
                  <a:pt x="12420" y="8280"/>
                  <a:pt x="13140" y="7920"/>
                </a:cubicBezTo>
                <a:cubicBezTo>
                  <a:pt x="13680" y="7560"/>
                  <a:pt x="13680" y="7560"/>
                  <a:pt x="13680" y="7560"/>
                </a:cubicBezTo>
                <a:cubicBezTo>
                  <a:pt x="13680" y="7560"/>
                  <a:pt x="13500" y="6840"/>
                  <a:pt x="13680" y="6300"/>
                </a:cubicBezTo>
                <a:cubicBezTo>
                  <a:pt x="13860" y="5760"/>
                  <a:pt x="14040" y="6300"/>
                  <a:pt x="14580" y="5940"/>
                </a:cubicBezTo>
                <a:cubicBezTo>
                  <a:pt x="15120" y="5580"/>
                  <a:pt x="15480" y="6660"/>
                  <a:pt x="16200" y="6480"/>
                </a:cubicBezTo>
                <a:cubicBezTo>
                  <a:pt x="16920" y="6480"/>
                  <a:pt x="16560" y="6300"/>
                  <a:pt x="17100" y="5940"/>
                </a:cubicBezTo>
                <a:cubicBezTo>
                  <a:pt x="17640" y="5760"/>
                  <a:pt x="18000" y="6480"/>
                  <a:pt x="18000" y="6480"/>
                </a:cubicBezTo>
                <a:cubicBezTo>
                  <a:pt x="19080" y="6660"/>
                  <a:pt x="19080" y="6660"/>
                  <a:pt x="19080" y="6660"/>
                </a:cubicBezTo>
                <a:cubicBezTo>
                  <a:pt x="19080" y="6660"/>
                  <a:pt x="18900" y="5400"/>
                  <a:pt x="18900" y="5760"/>
                </a:cubicBezTo>
                <a:cubicBezTo>
                  <a:pt x="19620" y="6840"/>
                  <a:pt x="20520" y="9900"/>
                  <a:pt x="20160" y="10440"/>
                </a:cubicBezTo>
                <a:cubicBezTo>
                  <a:pt x="19980" y="10260"/>
                  <a:pt x="19800" y="10260"/>
                  <a:pt x="19800" y="10260"/>
                </a:cubicBezTo>
                <a:cubicBezTo>
                  <a:pt x="18540" y="10260"/>
                  <a:pt x="18540" y="10260"/>
                  <a:pt x="18540" y="10260"/>
                </a:cubicBezTo>
                <a:lnTo>
                  <a:pt x="19260" y="11160"/>
                </a:lnTo>
                <a:close/>
                <a:moveTo>
                  <a:pt x="19260" y="11160"/>
                </a:moveTo>
              </a:path>
            </a:pathLst>
          </a:custGeom>
          <a:solidFill>
            <a:schemeClr val="tx1">
              <a:lumMod val="75000"/>
              <a:lumOff val="25000"/>
            </a:schemeClr>
          </a:solidFill>
          <a:ln>
            <a:noFill/>
          </a:ln>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50" b="0" i="0" u="none" strike="noStrike" kern="1200" cap="none" spc="0" normalizeH="0" baseline="0" noProof="0">
              <a:ln>
                <a:noFill/>
              </a:ln>
              <a:solidFill>
                <a:srgbClr val="000000"/>
              </a:solidFill>
              <a:effectLst/>
              <a:uLnTx/>
              <a:uFillTx/>
              <a:latin typeface="+mn-lt"/>
              <a:ea typeface="+mn-ea"/>
              <a:cs typeface="+mn-cs"/>
              <a:sym typeface="Gill Sans" pitchFamily="2" charset="0"/>
            </a:endParaRPr>
          </a:p>
        </p:txBody>
      </p:sp>
      <p:grpSp>
        <p:nvGrpSpPr>
          <p:cNvPr id="9225" name="Group 8"/>
          <p:cNvGrpSpPr/>
          <p:nvPr/>
        </p:nvGrpSpPr>
        <p:grpSpPr>
          <a:xfrm>
            <a:off x="3675063" y="4392613"/>
            <a:ext cx="381000" cy="368300"/>
            <a:chOff x="0" y="0"/>
            <a:chExt cx="480" cy="463"/>
          </a:xfrm>
        </p:grpSpPr>
        <p:sp>
          <p:nvSpPr>
            <p:cNvPr id="13" name="AutoShape 9"/>
            <p:cNvSpPr/>
            <p:nvPr/>
          </p:nvSpPr>
          <p:spPr bwMode="auto">
            <a:xfrm>
              <a:off x="0" y="0"/>
              <a:ext cx="480" cy="463"/>
            </a:xfrm>
            <a:custGeom>
              <a:avLst/>
              <a:gdLst>
                <a:gd name="T0" fmla="*/ 10 w 21600"/>
                <a:gd name="T1" fmla="*/ 0 h 21600"/>
                <a:gd name="T2" fmla="*/ 1 w 21600"/>
                <a:gd name="T3" fmla="*/ 0 h 21600"/>
                <a:gd name="T4" fmla="*/ 0 w 21600"/>
                <a:gd name="T5" fmla="*/ 1 h 21600"/>
                <a:gd name="T6" fmla="*/ 0 w 21600"/>
                <a:gd name="T7" fmla="*/ 7 h 21600"/>
                <a:gd name="T8" fmla="*/ 1 w 21600"/>
                <a:gd name="T9" fmla="*/ 8 h 21600"/>
                <a:gd name="T10" fmla="*/ 4 w 21600"/>
                <a:gd name="T11" fmla="*/ 8 h 21600"/>
                <a:gd name="T12" fmla="*/ 3 w 21600"/>
                <a:gd name="T13" fmla="*/ 9 h 21600"/>
                <a:gd name="T14" fmla="*/ 3 w 21600"/>
                <a:gd name="T15" fmla="*/ 10 h 21600"/>
                <a:gd name="T16" fmla="*/ 4 w 21600"/>
                <a:gd name="T17" fmla="*/ 10 h 21600"/>
                <a:gd name="T18" fmla="*/ 6 w 21600"/>
                <a:gd name="T19" fmla="*/ 10 h 21600"/>
                <a:gd name="T20" fmla="*/ 7 w 21600"/>
                <a:gd name="T21" fmla="*/ 10 h 21600"/>
                <a:gd name="T22" fmla="*/ 7 w 21600"/>
                <a:gd name="T23" fmla="*/ 9 h 21600"/>
                <a:gd name="T24" fmla="*/ 6 w 21600"/>
                <a:gd name="T25" fmla="*/ 8 h 21600"/>
                <a:gd name="T26" fmla="*/ 10 w 21600"/>
                <a:gd name="T27" fmla="*/ 8 h 21600"/>
                <a:gd name="T28" fmla="*/ 11 w 21600"/>
                <a:gd name="T29" fmla="*/ 7 h 21600"/>
                <a:gd name="T30" fmla="*/ 11 w 21600"/>
                <a:gd name="T31" fmla="*/ 1 h 21600"/>
                <a:gd name="T32" fmla="*/ 10 w 21600"/>
                <a:gd name="T33" fmla="*/ 0 h 21600"/>
                <a:gd name="T34" fmla="*/ 5 w 21600"/>
                <a:gd name="T35" fmla="*/ 7 h 21600"/>
                <a:gd name="T36" fmla="*/ 5 w 21600"/>
                <a:gd name="T37" fmla="*/ 6 h 21600"/>
                <a:gd name="T38" fmla="*/ 6 w 21600"/>
                <a:gd name="T39" fmla="*/ 7 h 21600"/>
                <a:gd name="T40" fmla="*/ 5 w 21600"/>
                <a:gd name="T41" fmla="*/ 8 h 21600"/>
                <a:gd name="T42" fmla="*/ 5 w 21600"/>
                <a:gd name="T43" fmla="*/ 7 h 21600"/>
                <a:gd name="T44" fmla="*/ 10 w 21600"/>
                <a:gd name="T45" fmla="*/ 6 h 21600"/>
                <a:gd name="T46" fmla="*/ 1 w 21600"/>
                <a:gd name="T47" fmla="*/ 6 h 21600"/>
                <a:gd name="T48" fmla="*/ 1 w 21600"/>
                <a:gd name="T49" fmla="*/ 1 h 21600"/>
                <a:gd name="T50" fmla="*/ 10 w 21600"/>
                <a:gd name="T51" fmla="*/ 1 h 21600"/>
                <a:gd name="T52" fmla="*/ 10 w 21600"/>
                <a:gd name="T53" fmla="*/ 6 h 21600"/>
                <a:gd name="T54" fmla="*/ 10 w 21600"/>
                <a:gd name="T55" fmla="*/ 6 h 2160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1600" h="21600">
                  <a:moveTo>
                    <a:pt x="20138" y="0"/>
                  </a:moveTo>
                  <a:cubicBezTo>
                    <a:pt x="1462" y="0"/>
                    <a:pt x="1462" y="0"/>
                    <a:pt x="1462" y="0"/>
                  </a:cubicBezTo>
                  <a:cubicBezTo>
                    <a:pt x="650" y="0"/>
                    <a:pt x="0" y="680"/>
                    <a:pt x="0" y="1531"/>
                  </a:cubicBezTo>
                  <a:cubicBezTo>
                    <a:pt x="0" y="15477"/>
                    <a:pt x="0" y="15477"/>
                    <a:pt x="0" y="15477"/>
                  </a:cubicBezTo>
                  <a:cubicBezTo>
                    <a:pt x="0" y="16328"/>
                    <a:pt x="650" y="17008"/>
                    <a:pt x="1462" y="17008"/>
                  </a:cubicBezTo>
                  <a:cubicBezTo>
                    <a:pt x="8608" y="17008"/>
                    <a:pt x="8608" y="17008"/>
                    <a:pt x="8608" y="17008"/>
                  </a:cubicBezTo>
                  <a:cubicBezTo>
                    <a:pt x="8608" y="17008"/>
                    <a:pt x="8932" y="20069"/>
                    <a:pt x="6334" y="20069"/>
                  </a:cubicBezTo>
                  <a:cubicBezTo>
                    <a:pt x="6334" y="21600"/>
                    <a:pt x="6334" y="21600"/>
                    <a:pt x="6334" y="21600"/>
                  </a:cubicBezTo>
                  <a:cubicBezTo>
                    <a:pt x="8608" y="21600"/>
                    <a:pt x="8608" y="21600"/>
                    <a:pt x="8608" y="21600"/>
                  </a:cubicBezTo>
                  <a:cubicBezTo>
                    <a:pt x="12992" y="21600"/>
                    <a:pt x="12992" y="21600"/>
                    <a:pt x="12992" y="21600"/>
                  </a:cubicBezTo>
                  <a:cubicBezTo>
                    <a:pt x="15104" y="21600"/>
                    <a:pt x="15104" y="21600"/>
                    <a:pt x="15104" y="21600"/>
                  </a:cubicBezTo>
                  <a:cubicBezTo>
                    <a:pt x="15104" y="20069"/>
                    <a:pt x="15104" y="20069"/>
                    <a:pt x="15104" y="20069"/>
                  </a:cubicBezTo>
                  <a:cubicBezTo>
                    <a:pt x="12505" y="20069"/>
                    <a:pt x="12992" y="17008"/>
                    <a:pt x="12992" y="17008"/>
                  </a:cubicBezTo>
                  <a:cubicBezTo>
                    <a:pt x="20138" y="17008"/>
                    <a:pt x="20138" y="17008"/>
                    <a:pt x="20138" y="17008"/>
                  </a:cubicBezTo>
                  <a:cubicBezTo>
                    <a:pt x="20950" y="17008"/>
                    <a:pt x="21600" y="16328"/>
                    <a:pt x="21600" y="15477"/>
                  </a:cubicBezTo>
                  <a:cubicBezTo>
                    <a:pt x="21600" y="1531"/>
                    <a:pt x="21600" y="1531"/>
                    <a:pt x="21600" y="1531"/>
                  </a:cubicBezTo>
                  <a:cubicBezTo>
                    <a:pt x="21600" y="680"/>
                    <a:pt x="20950" y="0"/>
                    <a:pt x="20138" y="0"/>
                  </a:cubicBezTo>
                  <a:close/>
                  <a:moveTo>
                    <a:pt x="9582" y="15137"/>
                  </a:moveTo>
                  <a:cubicBezTo>
                    <a:pt x="9582" y="14457"/>
                    <a:pt x="10232" y="13946"/>
                    <a:pt x="10881" y="13946"/>
                  </a:cubicBezTo>
                  <a:cubicBezTo>
                    <a:pt x="11531" y="13946"/>
                    <a:pt x="12180" y="14457"/>
                    <a:pt x="12180" y="15137"/>
                  </a:cubicBezTo>
                  <a:cubicBezTo>
                    <a:pt x="12180" y="15817"/>
                    <a:pt x="11531" y="16498"/>
                    <a:pt x="10881" y="16498"/>
                  </a:cubicBezTo>
                  <a:cubicBezTo>
                    <a:pt x="10232" y="16498"/>
                    <a:pt x="9582" y="15817"/>
                    <a:pt x="9582" y="15137"/>
                  </a:cubicBezTo>
                  <a:close/>
                  <a:moveTo>
                    <a:pt x="19976" y="13436"/>
                  </a:moveTo>
                  <a:cubicBezTo>
                    <a:pt x="1462" y="13436"/>
                    <a:pt x="1462" y="13436"/>
                    <a:pt x="1462" y="13436"/>
                  </a:cubicBezTo>
                  <a:cubicBezTo>
                    <a:pt x="1462" y="1701"/>
                    <a:pt x="1462" y="1701"/>
                    <a:pt x="1462" y="1701"/>
                  </a:cubicBezTo>
                  <a:cubicBezTo>
                    <a:pt x="19976" y="1701"/>
                    <a:pt x="19976" y="1701"/>
                    <a:pt x="19976" y="1701"/>
                  </a:cubicBezTo>
                  <a:lnTo>
                    <a:pt x="19976" y="13436"/>
                  </a:lnTo>
                  <a:close/>
                  <a:moveTo>
                    <a:pt x="19976" y="13436"/>
                  </a:moveTo>
                </a:path>
              </a:pathLst>
            </a:custGeom>
            <a:solidFill>
              <a:srgbClr val="FFFFFF"/>
            </a:solidFill>
            <a:ln>
              <a:noFill/>
            </a:ln>
            <a:extLs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50" b="0" i="0" u="none" strike="noStrike" kern="1200" cap="none" spc="0" normalizeH="0" baseline="0" noProof="0">
                <a:ln>
                  <a:noFill/>
                </a:ln>
                <a:solidFill>
                  <a:srgbClr val="000000"/>
                </a:solidFill>
                <a:effectLst/>
                <a:uLnTx/>
                <a:uFillTx/>
                <a:latin typeface="+mn-lt"/>
                <a:ea typeface="+mn-ea"/>
                <a:cs typeface="+mn-cs"/>
                <a:sym typeface="Gill Sans" pitchFamily="2" charset="0"/>
              </a:endParaRPr>
            </a:p>
          </p:txBody>
        </p:sp>
        <p:sp>
          <p:nvSpPr>
            <p:cNvPr id="14" name="AutoShape 10"/>
            <p:cNvSpPr/>
            <p:nvPr/>
          </p:nvSpPr>
          <p:spPr bwMode="auto">
            <a:xfrm>
              <a:off x="225" y="304"/>
              <a:ext cx="36" cy="39"/>
            </a:xfrm>
            <a:custGeom>
              <a:avLst/>
              <a:gdLst>
                <a:gd name="T0" fmla="*/ 0 w 19679"/>
                <a:gd name="T1" fmla="*/ 0 h 19679"/>
                <a:gd name="T2" fmla="*/ 0 w 19679"/>
                <a:gd name="T3" fmla="*/ 0 h 19679"/>
                <a:gd name="T4" fmla="*/ 0 w 19679"/>
                <a:gd name="T5" fmla="*/ 0 h 19679"/>
                <a:gd name="T6" fmla="*/ 0 w 19679"/>
                <a:gd name="T7" fmla="*/ 0 h 19679"/>
                <a:gd name="T8" fmla="*/ 0 w 19679"/>
                <a:gd name="T9" fmla="*/ 0 h 19679"/>
                <a:gd name="T10" fmla="*/ 0 w 19679"/>
                <a:gd name="T11" fmla="*/ 0 h 1967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FFFEFE"/>
            </a:solidFill>
            <a:ln>
              <a:noFill/>
            </a:ln>
            <a:extLs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50" b="0" i="0" u="none" strike="noStrike" kern="1200" cap="none" spc="0" normalizeH="0" baseline="0" noProof="0">
                <a:ln>
                  <a:noFill/>
                </a:ln>
                <a:solidFill>
                  <a:srgbClr val="000000"/>
                </a:solidFill>
                <a:effectLst/>
                <a:uLnTx/>
                <a:uFillTx/>
                <a:latin typeface="+mn-lt"/>
                <a:ea typeface="+mn-ea"/>
                <a:cs typeface="+mn-cs"/>
                <a:sym typeface="Gill Sans" pitchFamily="2" charset="0"/>
              </a:endParaRPr>
            </a:p>
          </p:txBody>
        </p:sp>
      </p:grpSp>
      <p:sp>
        <p:nvSpPr>
          <p:cNvPr id="15" name="AutoShape 11"/>
          <p:cNvSpPr/>
          <p:nvPr/>
        </p:nvSpPr>
        <p:spPr bwMode="auto">
          <a:xfrm>
            <a:off x="3670300" y="3033713"/>
            <a:ext cx="381000" cy="260350"/>
          </a:xfrm>
          <a:custGeom>
            <a:avLst/>
            <a:gdLst>
              <a:gd name="T0" fmla="*/ 23114494 w 21600"/>
              <a:gd name="T1" fmla="*/ 5480127 h 21600"/>
              <a:gd name="T2" fmla="*/ 23456759 w 21600"/>
              <a:gd name="T3" fmla="*/ 4313997 h 21600"/>
              <a:gd name="T4" fmla="*/ 17122140 w 21600"/>
              <a:gd name="T5" fmla="*/ 0 h 21600"/>
              <a:gd name="T6" fmla="*/ 12498740 w 21600"/>
              <a:gd name="T7" fmla="*/ 2098947 h 21600"/>
              <a:gd name="T8" fmla="*/ 7876575 w 21600"/>
              <a:gd name="T9" fmla="*/ 932793 h 21600"/>
              <a:gd name="T10" fmla="*/ 3424908 w 21600"/>
              <a:gd name="T11" fmla="*/ 4664014 h 21600"/>
              <a:gd name="T12" fmla="*/ 3595441 w 21600"/>
              <a:gd name="T13" fmla="*/ 5480127 h 21600"/>
              <a:gd name="T14" fmla="*/ 0 w 21600"/>
              <a:gd name="T15" fmla="*/ 8861307 h 21600"/>
              <a:gd name="T16" fmla="*/ 5307894 w 21600"/>
              <a:gd name="T17" fmla="*/ 12475848 h 21600"/>
              <a:gd name="T18" fmla="*/ 21573772 w 21600"/>
              <a:gd name="T19" fmla="*/ 12475848 h 21600"/>
              <a:gd name="T20" fmla="*/ 26881667 w 21600"/>
              <a:gd name="T21" fmla="*/ 8861307 h 21600"/>
              <a:gd name="T22" fmla="*/ 23114494 w 21600"/>
              <a:gd name="T23" fmla="*/ 5480127 h 21600"/>
              <a:gd name="T24" fmla="*/ 20547048 w 21600"/>
              <a:gd name="T25" fmla="*/ 11776391 h 21600"/>
              <a:gd name="T26" fmla="*/ 13526699 w 21600"/>
              <a:gd name="T27" fmla="*/ 11776391 h 21600"/>
              <a:gd name="T28" fmla="*/ 17806599 w 21600"/>
              <a:gd name="T29" fmla="*/ 8861307 h 21600"/>
              <a:gd name="T30" fmla="*/ 17636102 w 21600"/>
              <a:gd name="T31" fmla="*/ 8511290 h 21600"/>
              <a:gd name="T32" fmla="*/ 15751916 w 21600"/>
              <a:gd name="T33" fmla="*/ 8511290 h 21600"/>
              <a:gd name="T34" fmla="*/ 15751916 w 21600"/>
              <a:gd name="T35" fmla="*/ 7928514 h 21600"/>
              <a:gd name="T36" fmla="*/ 15751916 w 21600"/>
              <a:gd name="T37" fmla="*/ 4313997 h 21600"/>
              <a:gd name="T38" fmla="*/ 15409651 w 21600"/>
              <a:gd name="T39" fmla="*/ 4197317 h 21600"/>
              <a:gd name="T40" fmla="*/ 10958019 w 21600"/>
              <a:gd name="T41" fmla="*/ 4197317 h 21600"/>
              <a:gd name="T42" fmla="*/ 10615754 w 21600"/>
              <a:gd name="T43" fmla="*/ 4430653 h 21600"/>
              <a:gd name="T44" fmla="*/ 10615754 w 21600"/>
              <a:gd name="T45" fmla="*/ 7928514 h 21600"/>
              <a:gd name="T46" fmla="*/ 10615754 w 21600"/>
              <a:gd name="T47" fmla="*/ 8511290 h 21600"/>
              <a:gd name="T48" fmla="*/ 8732802 w 21600"/>
              <a:gd name="T49" fmla="*/ 8511290 h 21600"/>
              <a:gd name="T50" fmla="*/ 8732802 w 21600"/>
              <a:gd name="T51" fmla="*/ 8861307 h 21600"/>
              <a:gd name="T52" fmla="*/ 13012702 w 21600"/>
              <a:gd name="T53" fmla="*/ 11776391 h 21600"/>
              <a:gd name="T54" fmla="*/ 6506351 w 21600"/>
              <a:gd name="T55" fmla="*/ 11776391 h 21600"/>
              <a:gd name="T56" fmla="*/ 1882951 w 21600"/>
              <a:gd name="T57" fmla="*/ 8744651 h 21600"/>
              <a:gd name="T58" fmla="*/ 4965629 w 21600"/>
              <a:gd name="T59" fmla="*/ 5829567 h 21600"/>
              <a:gd name="T60" fmla="*/ 4793897 w 21600"/>
              <a:gd name="T61" fmla="*/ 5130110 h 21600"/>
              <a:gd name="T62" fmla="*/ 8732802 w 21600"/>
              <a:gd name="T63" fmla="*/ 1982267 h 21600"/>
              <a:gd name="T64" fmla="*/ 12840970 w 21600"/>
              <a:gd name="T65" fmla="*/ 3497860 h 21600"/>
              <a:gd name="T66" fmla="*/ 16779875 w 21600"/>
              <a:gd name="T67" fmla="*/ 1282810 h 21600"/>
              <a:gd name="T68" fmla="*/ 21916037 w 21600"/>
              <a:gd name="T69" fmla="*/ 4896774 h 21600"/>
              <a:gd name="T70" fmla="*/ 21745540 w 21600"/>
              <a:gd name="T71" fmla="*/ 5829567 h 21600"/>
              <a:gd name="T72" fmla="*/ 25169213 w 21600"/>
              <a:gd name="T73" fmla="*/ 8744651 h 21600"/>
              <a:gd name="T74" fmla="*/ 20547048 w 21600"/>
              <a:gd name="T75" fmla="*/ 11776391 h 21600"/>
              <a:gd name="T76" fmla="*/ 20547048 w 21600"/>
              <a:gd name="T77" fmla="*/ 11776391 h 2160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1600" h="21600">
                <a:moveTo>
                  <a:pt x="18573" y="9488"/>
                </a:moveTo>
                <a:cubicBezTo>
                  <a:pt x="18711" y="8882"/>
                  <a:pt x="18848" y="8075"/>
                  <a:pt x="18848" y="7469"/>
                </a:cubicBezTo>
                <a:cubicBezTo>
                  <a:pt x="18848" y="3432"/>
                  <a:pt x="16510" y="0"/>
                  <a:pt x="13758" y="0"/>
                </a:cubicBezTo>
                <a:cubicBezTo>
                  <a:pt x="10456" y="0"/>
                  <a:pt x="10043" y="3634"/>
                  <a:pt x="10043" y="3634"/>
                </a:cubicBezTo>
                <a:cubicBezTo>
                  <a:pt x="10043" y="3634"/>
                  <a:pt x="8668" y="1211"/>
                  <a:pt x="6329" y="1615"/>
                </a:cubicBezTo>
                <a:cubicBezTo>
                  <a:pt x="4127" y="2221"/>
                  <a:pt x="2752" y="5047"/>
                  <a:pt x="2752" y="8075"/>
                </a:cubicBezTo>
                <a:cubicBezTo>
                  <a:pt x="2752" y="8478"/>
                  <a:pt x="2752" y="9084"/>
                  <a:pt x="2889" y="9488"/>
                </a:cubicBezTo>
                <a:cubicBezTo>
                  <a:pt x="1238" y="10295"/>
                  <a:pt x="0" y="12718"/>
                  <a:pt x="0" y="15342"/>
                </a:cubicBezTo>
                <a:cubicBezTo>
                  <a:pt x="0" y="18774"/>
                  <a:pt x="1926" y="21600"/>
                  <a:pt x="4265" y="21600"/>
                </a:cubicBezTo>
                <a:cubicBezTo>
                  <a:pt x="17335" y="21600"/>
                  <a:pt x="17335" y="21600"/>
                  <a:pt x="17335" y="21600"/>
                </a:cubicBezTo>
                <a:cubicBezTo>
                  <a:pt x="19674" y="21600"/>
                  <a:pt x="21600" y="18774"/>
                  <a:pt x="21600" y="15342"/>
                </a:cubicBezTo>
                <a:cubicBezTo>
                  <a:pt x="21600" y="12516"/>
                  <a:pt x="20362" y="10295"/>
                  <a:pt x="18573" y="9488"/>
                </a:cubicBezTo>
                <a:close/>
                <a:moveTo>
                  <a:pt x="16510" y="20389"/>
                </a:moveTo>
                <a:cubicBezTo>
                  <a:pt x="10869" y="20389"/>
                  <a:pt x="10869" y="20389"/>
                  <a:pt x="10869" y="20389"/>
                </a:cubicBezTo>
                <a:cubicBezTo>
                  <a:pt x="11282" y="19581"/>
                  <a:pt x="14308" y="15342"/>
                  <a:pt x="14308" y="15342"/>
                </a:cubicBezTo>
                <a:cubicBezTo>
                  <a:pt x="14308" y="15342"/>
                  <a:pt x="14721" y="14736"/>
                  <a:pt x="14171" y="14736"/>
                </a:cubicBezTo>
                <a:cubicBezTo>
                  <a:pt x="13620" y="14736"/>
                  <a:pt x="12657" y="14736"/>
                  <a:pt x="12657" y="14736"/>
                </a:cubicBezTo>
                <a:cubicBezTo>
                  <a:pt x="12657" y="14736"/>
                  <a:pt x="12657" y="14333"/>
                  <a:pt x="12657" y="13727"/>
                </a:cubicBezTo>
                <a:cubicBezTo>
                  <a:pt x="12657" y="12112"/>
                  <a:pt x="12657" y="8882"/>
                  <a:pt x="12657" y="7469"/>
                </a:cubicBezTo>
                <a:cubicBezTo>
                  <a:pt x="12657" y="7469"/>
                  <a:pt x="12657" y="7267"/>
                  <a:pt x="12382" y="7267"/>
                </a:cubicBezTo>
                <a:cubicBezTo>
                  <a:pt x="12107" y="7267"/>
                  <a:pt x="9218" y="7267"/>
                  <a:pt x="8805" y="7267"/>
                </a:cubicBezTo>
                <a:cubicBezTo>
                  <a:pt x="8530" y="7267"/>
                  <a:pt x="8530" y="7671"/>
                  <a:pt x="8530" y="7671"/>
                </a:cubicBezTo>
                <a:cubicBezTo>
                  <a:pt x="8530" y="8882"/>
                  <a:pt x="8530" y="12112"/>
                  <a:pt x="8530" y="13727"/>
                </a:cubicBezTo>
                <a:cubicBezTo>
                  <a:pt x="8530" y="14333"/>
                  <a:pt x="8530" y="14736"/>
                  <a:pt x="8530" y="14736"/>
                </a:cubicBezTo>
                <a:cubicBezTo>
                  <a:pt x="8530" y="14736"/>
                  <a:pt x="7429" y="14736"/>
                  <a:pt x="7017" y="14736"/>
                </a:cubicBezTo>
                <a:cubicBezTo>
                  <a:pt x="6604" y="14736"/>
                  <a:pt x="7017" y="15342"/>
                  <a:pt x="7017" y="15342"/>
                </a:cubicBezTo>
                <a:cubicBezTo>
                  <a:pt x="10456" y="20389"/>
                  <a:pt x="10456" y="20389"/>
                  <a:pt x="10456" y="20389"/>
                </a:cubicBezTo>
                <a:cubicBezTo>
                  <a:pt x="5228" y="20389"/>
                  <a:pt x="5228" y="20389"/>
                  <a:pt x="5228" y="20389"/>
                </a:cubicBezTo>
                <a:cubicBezTo>
                  <a:pt x="3164" y="20389"/>
                  <a:pt x="1513" y="17966"/>
                  <a:pt x="1513" y="15140"/>
                </a:cubicBezTo>
                <a:cubicBezTo>
                  <a:pt x="1513" y="12718"/>
                  <a:pt x="2614" y="10901"/>
                  <a:pt x="3990" y="10093"/>
                </a:cubicBezTo>
                <a:cubicBezTo>
                  <a:pt x="3852" y="9690"/>
                  <a:pt x="3852" y="9286"/>
                  <a:pt x="3852" y="8882"/>
                </a:cubicBezTo>
                <a:cubicBezTo>
                  <a:pt x="3852" y="6460"/>
                  <a:pt x="5090" y="4037"/>
                  <a:pt x="7017" y="3432"/>
                </a:cubicBezTo>
                <a:cubicBezTo>
                  <a:pt x="9080" y="3230"/>
                  <a:pt x="10318" y="6056"/>
                  <a:pt x="10318" y="6056"/>
                </a:cubicBezTo>
                <a:cubicBezTo>
                  <a:pt x="10318" y="6056"/>
                  <a:pt x="10594" y="2221"/>
                  <a:pt x="13483" y="2221"/>
                </a:cubicBezTo>
                <a:cubicBezTo>
                  <a:pt x="15822" y="2221"/>
                  <a:pt x="17610" y="5047"/>
                  <a:pt x="17610" y="8478"/>
                </a:cubicBezTo>
                <a:cubicBezTo>
                  <a:pt x="17610" y="9084"/>
                  <a:pt x="17610" y="9690"/>
                  <a:pt x="17473" y="10093"/>
                </a:cubicBezTo>
                <a:cubicBezTo>
                  <a:pt x="18986" y="10699"/>
                  <a:pt x="20224" y="12718"/>
                  <a:pt x="20224" y="15140"/>
                </a:cubicBezTo>
                <a:cubicBezTo>
                  <a:pt x="20224" y="17966"/>
                  <a:pt x="18573" y="20389"/>
                  <a:pt x="16510" y="20389"/>
                </a:cubicBezTo>
                <a:close/>
                <a:moveTo>
                  <a:pt x="16510" y="20389"/>
                </a:moveTo>
              </a:path>
            </a:pathLst>
          </a:custGeom>
          <a:solidFill>
            <a:srgbClr val="FFFFFF"/>
          </a:solidFill>
          <a:ln>
            <a:noFill/>
          </a:ln>
          <a:extLs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50" b="0" i="0" u="none" strike="noStrike" kern="1200" cap="none" spc="0" normalizeH="0" baseline="0" noProof="0">
              <a:ln>
                <a:noFill/>
              </a:ln>
              <a:solidFill>
                <a:srgbClr val="000000"/>
              </a:solidFill>
              <a:effectLst/>
              <a:uLnTx/>
              <a:uFillTx/>
              <a:latin typeface="+mn-lt"/>
              <a:ea typeface="+mn-ea"/>
              <a:cs typeface="+mn-cs"/>
              <a:sym typeface="Gill Sans" pitchFamily="2" charset="0"/>
            </a:endParaRPr>
          </a:p>
        </p:txBody>
      </p:sp>
      <p:sp>
        <p:nvSpPr>
          <p:cNvPr id="16" name="AutoShape 12"/>
          <p:cNvSpPr/>
          <p:nvPr/>
        </p:nvSpPr>
        <p:spPr bwMode="auto">
          <a:xfrm>
            <a:off x="3675063" y="3709988"/>
            <a:ext cx="381000" cy="336550"/>
          </a:xfrm>
          <a:custGeom>
            <a:avLst/>
            <a:gdLst>
              <a:gd name="T0" fmla="*/ 26881667 w 21600"/>
              <a:gd name="T1" fmla="*/ 8390067 h 21600"/>
              <a:gd name="T2" fmla="*/ 13440833 w 21600"/>
              <a:gd name="T3" fmla="*/ 0 h 21600"/>
              <a:gd name="T4" fmla="*/ 0 w 21600"/>
              <a:gd name="T5" fmla="*/ 8390067 h 21600"/>
              <a:gd name="T6" fmla="*/ 7312801 w 21600"/>
              <a:gd name="T7" fmla="*/ 15906163 h 21600"/>
              <a:gd name="T8" fmla="*/ 4150466 w 21600"/>
              <a:gd name="T9" fmla="*/ 20975167 h 21600"/>
              <a:gd name="T10" fmla="*/ 14231091 w 21600"/>
              <a:gd name="T11" fmla="*/ 16780134 h 21600"/>
              <a:gd name="T12" fmla="*/ 26881667 w 21600"/>
              <a:gd name="T13" fmla="*/ 8390067 h 21600"/>
              <a:gd name="T14" fmla="*/ 26881667 w 21600"/>
              <a:gd name="T15" fmla="*/ 8390067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21600" y="8640"/>
                </a:moveTo>
                <a:cubicBezTo>
                  <a:pt x="21600" y="3960"/>
                  <a:pt x="16676" y="0"/>
                  <a:pt x="10800" y="0"/>
                </a:cubicBezTo>
                <a:cubicBezTo>
                  <a:pt x="4765" y="0"/>
                  <a:pt x="0" y="3960"/>
                  <a:pt x="0" y="8640"/>
                </a:cubicBezTo>
                <a:cubicBezTo>
                  <a:pt x="0" y="12060"/>
                  <a:pt x="2382" y="14940"/>
                  <a:pt x="5876" y="16380"/>
                </a:cubicBezTo>
                <a:cubicBezTo>
                  <a:pt x="6035" y="17280"/>
                  <a:pt x="5718" y="19080"/>
                  <a:pt x="3335" y="21600"/>
                </a:cubicBezTo>
                <a:cubicBezTo>
                  <a:pt x="3335" y="21600"/>
                  <a:pt x="8576" y="19980"/>
                  <a:pt x="11435" y="17280"/>
                </a:cubicBezTo>
                <a:cubicBezTo>
                  <a:pt x="17153" y="16920"/>
                  <a:pt x="21600" y="13140"/>
                  <a:pt x="21600" y="8640"/>
                </a:cubicBezTo>
                <a:close/>
                <a:moveTo>
                  <a:pt x="21600" y="8640"/>
                </a:moveTo>
              </a:path>
            </a:pathLst>
          </a:custGeom>
          <a:solidFill>
            <a:schemeClr val="tx1">
              <a:lumMod val="75000"/>
              <a:lumOff val="25000"/>
            </a:schemeClr>
          </a:solidFill>
          <a:ln>
            <a:noFill/>
          </a:ln>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50" b="0" i="0" u="none" strike="noStrike" kern="1200" cap="none" spc="0" normalizeH="0" baseline="0" noProof="0">
              <a:ln>
                <a:noFill/>
              </a:ln>
              <a:solidFill>
                <a:srgbClr val="000000"/>
              </a:solidFill>
              <a:effectLst/>
              <a:uLnTx/>
              <a:uFillTx/>
              <a:latin typeface="+mn-lt"/>
              <a:ea typeface="+mn-ea"/>
              <a:cs typeface="+mn-cs"/>
              <a:sym typeface="Gill Sans" pitchFamily="2" charset="0"/>
            </a:endParaRPr>
          </a:p>
        </p:txBody>
      </p:sp>
      <p:sp>
        <p:nvSpPr>
          <p:cNvPr id="17" name="AutoShape 13"/>
          <p:cNvSpPr/>
          <p:nvPr/>
        </p:nvSpPr>
        <p:spPr bwMode="auto">
          <a:xfrm>
            <a:off x="3656013" y="5048250"/>
            <a:ext cx="450850" cy="376238"/>
          </a:xfrm>
          <a:custGeom>
            <a:avLst/>
            <a:gdLst>
              <a:gd name="T0" fmla="*/ 37641800 w 21600"/>
              <a:gd name="T1" fmla="*/ 11419145 h 21579"/>
              <a:gd name="T2" fmla="*/ 36976087 w 21600"/>
              <a:gd name="T3" fmla="*/ 13007192 h 21579"/>
              <a:gd name="T4" fmla="*/ 35311824 w 21600"/>
              <a:gd name="T5" fmla="*/ 13896047 h 21579"/>
              <a:gd name="T6" fmla="*/ 35311824 w 21600"/>
              <a:gd name="T7" fmla="*/ 20198404 h 21579"/>
              <a:gd name="T8" fmla="*/ 34382990 w 21600"/>
              <a:gd name="T9" fmla="*/ 22043030 h 21579"/>
              <a:gd name="T10" fmla="*/ 32168064 w 21600"/>
              <a:gd name="T11" fmla="*/ 22810325 h 21579"/>
              <a:gd name="T12" fmla="*/ 28818624 w 21600"/>
              <a:gd name="T13" fmla="*/ 20554678 h 21579"/>
              <a:gd name="T14" fmla="*/ 24599628 w 21600"/>
              <a:gd name="T15" fmla="*/ 18549578 h 21579"/>
              <a:gd name="T16" fmla="*/ 19953619 w 21600"/>
              <a:gd name="T17" fmla="*/ 16985836 h 21579"/>
              <a:gd name="T18" fmla="*/ 15316376 w 21600"/>
              <a:gd name="T19" fmla="*/ 16133456 h 21579"/>
              <a:gd name="T20" fmla="*/ 13887391 w 21600"/>
              <a:gd name="T21" fmla="*/ 16815597 h 21579"/>
              <a:gd name="T22" fmla="*/ 13131048 w 21600"/>
              <a:gd name="T23" fmla="*/ 17882013 h 21579"/>
              <a:gd name="T24" fmla="*/ 13089219 w 21600"/>
              <a:gd name="T25" fmla="*/ 19088225 h 21579"/>
              <a:gd name="T26" fmla="*/ 13849027 w 21600"/>
              <a:gd name="T27" fmla="*/ 20198404 h 21579"/>
              <a:gd name="T28" fmla="*/ 13378515 w 21600"/>
              <a:gd name="T29" fmla="*/ 21489771 h 21579"/>
              <a:gd name="T30" fmla="*/ 13796761 w 21600"/>
              <a:gd name="T31" fmla="*/ 22624255 h 21579"/>
              <a:gd name="T32" fmla="*/ 14809254 w 21600"/>
              <a:gd name="T33" fmla="*/ 23673654 h 21579"/>
              <a:gd name="T34" fmla="*/ 16156335 w 21600"/>
              <a:gd name="T35" fmla="*/ 24673188 h 21579"/>
              <a:gd name="T36" fmla="*/ 14736074 w 21600"/>
              <a:gd name="T37" fmla="*/ 25794281 h 21579"/>
              <a:gd name="T38" fmla="*/ 12568195 w 21600"/>
              <a:gd name="T39" fmla="*/ 26229607 h 21579"/>
              <a:gd name="T40" fmla="*/ 10311399 w 21600"/>
              <a:gd name="T41" fmla="*/ 26050860 h 21579"/>
              <a:gd name="T42" fmla="*/ 8579175 w 21600"/>
              <a:gd name="T43" fmla="*/ 25305463 h 21579"/>
              <a:gd name="T44" fmla="*/ 7760130 w 21600"/>
              <a:gd name="T45" fmla="*/ 23171446 h 21579"/>
              <a:gd name="T46" fmla="*/ 7026456 w 21600"/>
              <a:gd name="T47" fmla="*/ 20943800 h 21579"/>
              <a:gd name="T48" fmla="*/ 6740667 w 21600"/>
              <a:gd name="T49" fmla="*/ 18581170 h 21579"/>
              <a:gd name="T50" fmla="*/ 7232093 w 21600"/>
              <a:gd name="T51" fmla="*/ 15994810 h 21579"/>
              <a:gd name="T52" fmla="*/ 3143802 w 21600"/>
              <a:gd name="T53" fmla="*/ 15994810 h 21579"/>
              <a:gd name="T54" fmla="*/ 930588 w 21600"/>
              <a:gd name="T55" fmla="*/ 15227550 h 21579"/>
              <a:gd name="T56" fmla="*/ 0 w 21600"/>
              <a:gd name="T57" fmla="*/ 13364687 h 21579"/>
              <a:gd name="T58" fmla="*/ 0 w 21600"/>
              <a:gd name="T59" fmla="*/ 9452926 h 21579"/>
              <a:gd name="T60" fmla="*/ 916645 w 21600"/>
              <a:gd name="T61" fmla="*/ 7593724 h 21579"/>
              <a:gd name="T62" fmla="*/ 3143802 w 21600"/>
              <a:gd name="T63" fmla="*/ 6815480 h 21579"/>
              <a:gd name="T64" fmla="*/ 13336686 w 21600"/>
              <a:gd name="T65" fmla="*/ 6815480 h 21579"/>
              <a:gd name="T66" fmla="*/ 18341663 w 21600"/>
              <a:gd name="T67" fmla="*/ 6245204 h 21579"/>
              <a:gd name="T68" fmla="*/ 23545307 w 21600"/>
              <a:gd name="T69" fmla="*/ 4710649 h 21579"/>
              <a:gd name="T70" fmla="*/ 28358548 w 21600"/>
              <a:gd name="T71" fmla="*/ 2519478 h 21579"/>
              <a:gd name="T72" fmla="*/ 32168064 w 21600"/>
              <a:gd name="T73" fmla="*/ 0 h 21579"/>
              <a:gd name="T74" fmla="*/ 34382990 w 21600"/>
              <a:gd name="T75" fmla="*/ 770922 h 21579"/>
              <a:gd name="T76" fmla="*/ 35311824 w 21600"/>
              <a:gd name="T77" fmla="*/ 2633785 h 21579"/>
              <a:gd name="T78" fmla="*/ 35311824 w 21600"/>
              <a:gd name="T79" fmla="*/ 8917905 h 21579"/>
              <a:gd name="T80" fmla="*/ 36976087 w 21600"/>
              <a:gd name="T81" fmla="*/ 9814047 h 21579"/>
              <a:gd name="T82" fmla="*/ 37641800 w 21600"/>
              <a:gd name="T83" fmla="*/ 11419145 h 21579"/>
              <a:gd name="T84" fmla="*/ 32168064 w 21600"/>
              <a:gd name="T85" fmla="*/ 3471588 h 21579"/>
              <a:gd name="T86" fmla="*/ 28776795 w 21600"/>
              <a:gd name="T87" fmla="*/ 5413468 h 21579"/>
              <a:gd name="T88" fmla="*/ 24885417 w 21600"/>
              <a:gd name="T89" fmla="*/ 7093957 h 21579"/>
              <a:gd name="T90" fmla="*/ 20699525 w 21600"/>
              <a:gd name="T91" fmla="*/ 8418138 h 21579"/>
              <a:gd name="T92" fmla="*/ 16480488 w 21600"/>
              <a:gd name="T93" fmla="*/ 9246212 h 21579"/>
              <a:gd name="T94" fmla="*/ 16480488 w 21600"/>
              <a:gd name="T95" fmla="*/ 13585976 h 21579"/>
              <a:gd name="T96" fmla="*/ 20699525 w 21600"/>
              <a:gd name="T97" fmla="*/ 14423780 h 21579"/>
              <a:gd name="T98" fmla="*/ 24885417 w 21600"/>
              <a:gd name="T99" fmla="*/ 15755283 h 21579"/>
              <a:gd name="T100" fmla="*/ 28797710 w 21600"/>
              <a:gd name="T101" fmla="*/ 17446687 h 21579"/>
              <a:gd name="T102" fmla="*/ 32168064 w 21600"/>
              <a:gd name="T103" fmla="*/ 19359415 h 21579"/>
              <a:gd name="T104" fmla="*/ 32168064 w 21600"/>
              <a:gd name="T105" fmla="*/ 3471588 h 21579"/>
              <a:gd name="T106" fmla="*/ 32168064 w 21600"/>
              <a:gd name="T107" fmla="*/ 3471588 h 2157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1600" h="21579">
                <a:moveTo>
                  <a:pt x="21600" y="9391"/>
                </a:moveTo>
                <a:cubicBezTo>
                  <a:pt x="21600" y="9887"/>
                  <a:pt x="21473" y="10321"/>
                  <a:pt x="21218" y="10697"/>
                </a:cubicBezTo>
                <a:cubicBezTo>
                  <a:pt x="20963" y="11073"/>
                  <a:pt x="20648" y="11313"/>
                  <a:pt x="20263" y="11428"/>
                </a:cubicBezTo>
                <a:lnTo>
                  <a:pt x="20263" y="16611"/>
                </a:lnTo>
                <a:cubicBezTo>
                  <a:pt x="20263" y="17201"/>
                  <a:pt x="20087" y="17708"/>
                  <a:pt x="19730" y="18128"/>
                </a:cubicBezTo>
                <a:cubicBezTo>
                  <a:pt x="19375" y="18551"/>
                  <a:pt x="18951" y="18759"/>
                  <a:pt x="18459" y="18759"/>
                </a:cubicBezTo>
                <a:cubicBezTo>
                  <a:pt x="17928" y="18122"/>
                  <a:pt x="17286" y="17506"/>
                  <a:pt x="16537" y="16904"/>
                </a:cubicBezTo>
                <a:cubicBezTo>
                  <a:pt x="15786" y="16305"/>
                  <a:pt x="14980" y="15757"/>
                  <a:pt x="14116" y="15255"/>
                </a:cubicBezTo>
                <a:cubicBezTo>
                  <a:pt x="13254" y="14756"/>
                  <a:pt x="12363" y="14325"/>
                  <a:pt x="11450" y="13969"/>
                </a:cubicBezTo>
                <a:cubicBezTo>
                  <a:pt x="10537" y="13614"/>
                  <a:pt x="9648" y="13380"/>
                  <a:pt x="8789" y="13268"/>
                </a:cubicBezTo>
                <a:cubicBezTo>
                  <a:pt x="8453" y="13379"/>
                  <a:pt x="8179" y="13564"/>
                  <a:pt x="7969" y="13829"/>
                </a:cubicBezTo>
                <a:cubicBezTo>
                  <a:pt x="7758" y="14093"/>
                  <a:pt x="7614" y="14386"/>
                  <a:pt x="7535" y="14706"/>
                </a:cubicBezTo>
                <a:cubicBezTo>
                  <a:pt x="7457" y="15029"/>
                  <a:pt x="7450" y="15361"/>
                  <a:pt x="7511" y="15698"/>
                </a:cubicBezTo>
                <a:cubicBezTo>
                  <a:pt x="7575" y="16036"/>
                  <a:pt x="7719" y="16341"/>
                  <a:pt x="7947" y="16611"/>
                </a:cubicBezTo>
                <a:cubicBezTo>
                  <a:pt x="7751" y="16992"/>
                  <a:pt x="7660" y="17347"/>
                  <a:pt x="7677" y="17673"/>
                </a:cubicBezTo>
                <a:cubicBezTo>
                  <a:pt x="7692" y="17993"/>
                  <a:pt x="7773" y="18307"/>
                  <a:pt x="7917" y="18606"/>
                </a:cubicBezTo>
                <a:cubicBezTo>
                  <a:pt x="8059" y="18909"/>
                  <a:pt x="8255" y="19193"/>
                  <a:pt x="8498" y="19469"/>
                </a:cubicBezTo>
                <a:cubicBezTo>
                  <a:pt x="8737" y="19745"/>
                  <a:pt x="8997" y="20021"/>
                  <a:pt x="9271" y="20291"/>
                </a:cubicBezTo>
                <a:cubicBezTo>
                  <a:pt x="9114" y="20696"/>
                  <a:pt x="8843" y="21001"/>
                  <a:pt x="8456" y="21213"/>
                </a:cubicBezTo>
                <a:cubicBezTo>
                  <a:pt x="8069" y="21424"/>
                  <a:pt x="7655" y="21541"/>
                  <a:pt x="7212" y="21571"/>
                </a:cubicBezTo>
                <a:cubicBezTo>
                  <a:pt x="6772" y="21600"/>
                  <a:pt x="6341" y="21550"/>
                  <a:pt x="5917" y="21424"/>
                </a:cubicBezTo>
                <a:cubicBezTo>
                  <a:pt x="5496" y="21295"/>
                  <a:pt x="5163" y="21092"/>
                  <a:pt x="4923" y="20811"/>
                </a:cubicBezTo>
                <a:cubicBezTo>
                  <a:pt x="4781" y="20241"/>
                  <a:pt x="4625" y="19657"/>
                  <a:pt x="4453" y="19056"/>
                </a:cubicBezTo>
                <a:cubicBezTo>
                  <a:pt x="4282" y="18454"/>
                  <a:pt x="4140" y="17843"/>
                  <a:pt x="4032" y="17224"/>
                </a:cubicBezTo>
                <a:cubicBezTo>
                  <a:pt x="3922" y="16599"/>
                  <a:pt x="3868" y="15953"/>
                  <a:pt x="3868" y="15281"/>
                </a:cubicBezTo>
                <a:cubicBezTo>
                  <a:pt x="3868" y="14615"/>
                  <a:pt x="3961" y="13905"/>
                  <a:pt x="4150" y="13154"/>
                </a:cubicBezTo>
                <a:lnTo>
                  <a:pt x="1804" y="13154"/>
                </a:lnTo>
                <a:cubicBezTo>
                  <a:pt x="1312" y="13154"/>
                  <a:pt x="889" y="12945"/>
                  <a:pt x="534" y="12523"/>
                </a:cubicBezTo>
                <a:cubicBezTo>
                  <a:pt x="176" y="12100"/>
                  <a:pt x="0" y="11592"/>
                  <a:pt x="0" y="10991"/>
                </a:cubicBezTo>
                <a:lnTo>
                  <a:pt x="0" y="7774"/>
                </a:lnTo>
                <a:cubicBezTo>
                  <a:pt x="0" y="7184"/>
                  <a:pt x="176" y="6677"/>
                  <a:pt x="526" y="6245"/>
                </a:cubicBezTo>
                <a:cubicBezTo>
                  <a:pt x="879" y="5820"/>
                  <a:pt x="1305" y="5605"/>
                  <a:pt x="1804" y="5605"/>
                </a:cubicBezTo>
                <a:lnTo>
                  <a:pt x="7653" y="5605"/>
                </a:lnTo>
                <a:cubicBezTo>
                  <a:pt x="8551" y="5605"/>
                  <a:pt x="9509" y="5450"/>
                  <a:pt x="10525" y="5136"/>
                </a:cubicBezTo>
                <a:cubicBezTo>
                  <a:pt x="11541" y="4822"/>
                  <a:pt x="12537" y="4399"/>
                  <a:pt x="13511" y="3874"/>
                </a:cubicBezTo>
                <a:cubicBezTo>
                  <a:pt x="14488" y="3343"/>
                  <a:pt x="15409" y="2744"/>
                  <a:pt x="16273" y="2072"/>
                </a:cubicBezTo>
                <a:cubicBezTo>
                  <a:pt x="17135" y="1406"/>
                  <a:pt x="17864" y="713"/>
                  <a:pt x="18459" y="0"/>
                </a:cubicBezTo>
                <a:cubicBezTo>
                  <a:pt x="18951" y="0"/>
                  <a:pt x="19375" y="214"/>
                  <a:pt x="19730" y="634"/>
                </a:cubicBezTo>
                <a:cubicBezTo>
                  <a:pt x="20087" y="1057"/>
                  <a:pt x="20263" y="1567"/>
                  <a:pt x="20263" y="2166"/>
                </a:cubicBezTo>
                <a:lnTo>
                  <a:pt x="20263" y="7334"/>
                </a:lnTo>
                <a:cubicBezTo>
                  <a:pt x="20648" y="7446"/>
                  <a:pt x="20963" y="7692"/>
                  <a:pt x="21218" y="8071"/>
                </a:cubicBezTo>
                <a:cubicBezTo>
                  <a:pt x="21473" y="8455"/>
                  <a:pt x="21600" y="8895"/>
                  <a:pt x="21600" y="9391"/>
                </a:cubicBezTo>
                <a:moveTo>
                  <a:pt x="18459" y="2855"/>
                </a:moveTo>
                <a:cubicBezTo>
                  <a:pt x="17864" y="3407"/>
                  <a:pt x="17215" y="3941"/>
                  <a:pt x="16513" y="4452"/>
                </a:cubicBezTo>
                <a:cubicBezTo>
                  <a:pt x="15810" y="4963"/>
                  <a:pt x="15066" y="5423"/>
                  <a:pt x="14280" y="5834"/>
                </a:cubicBezTo>
                <a:cubicBezTo>
                  <a:pt x="13494" y="6245"/>
                  <a:pt x="12694" y="6609"/>
                  <a:pt x="11878" y="6923"/>
                </a:cubicBezTo>
                <a:cubicBezTo>
                  <a:pt x="11061" y="7237"/>
                  <a:pt x="10255" y="7463"/>
                  <a:pt x="9457" y="7604"/>
                </a:cubicBezTo>
                <a:lnTo>
                  <a:pt x="9457" y="11173"/>
                </a:lnTo>
                <a:cubicBezTo>
                  <a:pt x="10255" y="11325"/>
                  <a:pt x="11061" y="11554"/>
                  <a:pt x="11878" y="11862"/>
                </a:cubicBezTo>
                <a:cubicBezTo>
                  <a:pt x="12694" y="12170"/>
                  <a:pt x="13494" y="12537"/>
                  <a:pt x="14280" y="12957"/>
                </a:cubicBezTo>
                <a:cubicBezTo>
                  <a:pt x="15066" y="13379"/>
                  <a:pt x="15813" y="13843"/>
                  <a:pt x="16525" y="14348"/>
                </a:cubicBezTo>
                <a:cubicBezTo>
                  <a:pt x="17235" y="14856"/>
                  <a:pt x="17881" y="15381"/>
                  <a:pt x="18459" y="15921"/>
                </a:cubicBezTo>
                <a:lnTo>
                  <a:pt x="18459" y="2855"/>
                </a:lnTo>
                <a:close/>
                <a:moveTo>
                  <a:pt x="18459" y="2855"/>
                </a:moveTo>
              </a:path>
            </a:pathLst>
          </a:custGeom>
          <a:solidFill>
            <a:schemeClr val="tx1">
              <a:lumMod val="75000"/>
              <a:lumOff val="25000"/>
            </a:schemeClr>
          </a:solidFill>
          <a:ln>
            <a:noFill/>
          </a:ln>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50" b="0" i="0" u="none" strike="noStrike" kern="1200" cap="none" spc="0" normalizeH="0" baseline="0" noProof="0">
              <a:ln>
                <a:noFill/>
              </a:ln>
              <a:solidFill>
                <a:srgbClr val="000000"/>
              </a:solidFill>
              <a:effectLst/>
              <a:uLnTx/>
              <a:uFillTx/>
              <a:latin typeface="+mn-lt"/>
              <a:ea typeface="+mn-ea"/>
              <a:cs typeface="+mn-cs"/>
              <a:sym typeface="Gill Sans" pitchFamily="2" charset="0"/>
            </a:endParaRPr>
          </a:p>
        </p:txBody>
      </p:sp>
      <p:sp>
        <p:nvSpPr>
          <p:cNvPr id="9231" name="AutoShape 15"/>
          <p:cNvSpPr/>
          <p:nvPr/>
        </p:nvSpPr>
        <p:spPr>
          <a:xfrm>
            <a:off x="6850063" y="2119313"/>
            <a:ext cx="2727325" cy="434975"/>
          </a:xfrm>
          <a:prstGeom prst="roundRect">
            <a:avLst>
              <a:gd name="adj" fmla="val 26315"/>
            </a:avLst>
          </a:prstGeom>
          <a:solidFill>
            <a:srgbClr val="FFC000"/>
          </a:solidFill>
          <a:ln w="9525">
            <a:noFill/>
          </a:ln>
        </p:spPr>
        <p:txBody>
          <a:bodyPr lIns="0" tIns="0" rIns="0" bIns="0" anchor="t" anchorCtr="0"/>
          <a:p>
            <a:pPr algn="ctr">
              <a:buFont typeface="Arial" panose="020B0604020202020204" pitchFamily="34" charset="0"/>
            </a:pPr>
            <a:endParaRPr lang="es-ES" altLang="zh-CN" sz="2900" dirty="0">
              <a:solidFill>
                <a:srgbClr val="000000"/>
              </a:solidFill>
              <a:latin typeface="Gill Sans"/>
              <a:ea typeface="ヒラギノ角ゴ ProN W3"/>
              <a:sym typeface="Gill Sans"/>
            </a:endParaRPr>
          </a:p>
        </p:txBody>
      </p:sp>
      <p:sp>
        <p:nvSpPr>
          <p:cNvPr id="19" name="AutoShape 17"/>
          <p:cNvSpPr/>
          <p:nvPr/>
        </p:nvSpPr>
        <p:spPr bwMode="auto">
          <a:xfrm>
            <a:off x="6850063" y="2644775"/>
            <a:ext cx="2727325" cy="434975"/>
          </a:xfrm>
          <a:prstGeom prst="roundRect">
            <a:avLst>
              <a:gd name="adj" fmla="val 26315"/>
            </a:avLst>
          </a:prstGeom>
          <a:solidFill>
            <a:schemeClr val="tx1">
              <a:lumMod val="75000"/>
              <a:lumOff val="25000"/>
            </a:schemeClr>
          </a:solidFill>
          <a:ln>
            <a:noFill/>
          </a:ln>
        </p:spPr>
        <p:txBody>
          <a:bodyPr lIns="0" tIns="0" rIns="0" bIns="0"/>
          <a:lstStyle>
            <a:lvl1pPr eaLnBrk="0" hangingPunct="0">
              <a:defRPr sz="5800">
                <a:solidFill>
                  <a:srgbClr val="000000"/>
                </a:solidFill>
                <a:latin typeface="Gill Sans" pitchFamily="2" charset="0"/>
                <a:ea typeface="ヒラギノ角ゴ ProN W3" pitchFamily="2" charset="-128"/>
                <a:sym typeface="Gill Sans" pitchFamily="2" charset="0"/>
              </a:defRPr>
            </a:lvl1pPr>
            <a:lvl2pPr marL="742950" indent="-285750" eaLnBrk="0" hangingPunct="0">
              <a:defRPr sz="5800">
                <a:solidFill>
                  <a:srgbClr val="000000"/>
                </a:solidFill>
                <a:latin typeface="Gill Sans" pitchFamily="2" charset="0"/>
                <a:ea typeface="ヒラギノ角ゴ ProN W3" pitchFamily="2" charset="-128"/>
                <a:sym typeface="Gill Sans" pitchFamily="2" charset="0"/>
              </a:defRPr>
            </a:lvl2pPr>
            <a:lvl3pPr marL="1143000" indent="-228600" eaLnBrk="0" hangingPunct="0">
              <a:defRPr sz="5800">
                <a:solidFill>
                  <a:srgbClr val="000000"/>
                </a:solidFill>
                <a:latin typeface="Gill Sans" pitchFamily="2" charset="0"/>
                <a:ea typeface="ヒラギノ角ゴ ProN W3" pitchFamily="2" charset="-128"/>
                <a:sym typeface="Gill Sans" pitchFamily="2" charset="0"/>
              </a:defRPr>
            </a:lvl3pPr>
            <a:lvl4pPr marL="1600200" indent="-228600" eaLnBrk="0" hangingPunct="0">
              <a:defRPr sz="5800">
                <a:solidFill>
                  <a:srgbClr val="000000"/>
                </a:solidFill>
                <a:latin typeface="Gill Sans" pitchFamily="2" charset="0"/>
                <a:ea typeface="ヒラギノ角ゴ ProN W3" pitchFamily="2" charset="-128"/>
                <a:sym typeface="Gill Sans" pitchFamily="2" charset="0"/>
              </a:defRPr>
            </a:lvl4pPr>
            <a:lvl5pPr marL="2057400" indent="-228600" eaLnBrk="0" hangingPunct="0">
              <a:defRPr sz="5800">
                <a:solidFill>
                  <a:srgbClr val="000000"/>
                </a:solidFill>
                <a:latin typeface="Gill Sans" pitchFamily="2" charset="0"/>
                <a:ea typeface="ヒラギノ角ゴ ProN W3" pitchFamily="2" charset="-128"/>
                <a:sym typeface="Gill Sans" pitchFamily="2" charset="0"/>
              </a:defRPr>
            </a:lvl5pPr>
            <a:lvl6pPr marL="2514600" indent="-228600" algn="ctr" eaLnBrk="0" fontAlgn="base" hangingPunct="0">
              <a:spcBef>
                <a:spcPct val="0"/>
              </a:spcBef>
              <a:spcAft>
                <a:spcPct val="0"/>
              </a:spcAft>
              <a:defRPr sz="5800">
                <a:solidFill>
                  <a:srgbClr val="000000"/>
                </a:solidFill>
                <a:latin typeface="Gill Sans" pitchFamily="2" charset="0"/>
                <a:ea typeface="ヒラギノ角ゴ ProN W3" pitchFamily="2" charset="-128"/>
                <a:sym typeface="Gill Sans" pitchFamily="2" charset="0"/>
              </a:defRPr>
            </a:lvl6pPr>
            <a:lvl7pPr marL="2971800" indent="-228600" algn="ctr" eaLnBrk="0" fontAlgn="base" hangingPunct="0">
              <a:spcBef>
                <a:spcPct val="0"/>
              </a:spcBef>
              <a:spcAft>
                <a:spcPct val="0"/>
              </a:spcAft>
              <a:defRPr sz="5800">
                <a:solidFill>
                  <a:srgbClr val="000000"/>
                </a:solidFill>
                <a:latin typeface="Gill Sans" pitchFamily="2" charset="0"/>
                <a:ea typeface="ヒラギノ角ゴ ProN W3" pitchFamily="2" charset="-128"/>
                <a:sym typeface="Gill Sans" pitchFamily="2" charset="0"/>
              </a:defRPr>
            </a:lvl7pPr>
            <a:lvl8pPr marL="3429000" indent="-228600" algn="ctr" eaLnBrk="0" fontAlgn="base" hangingPunct="0">
              <a:spcBef>
                <a:spcPct val="0"/>
              </a:spcBef>
              <a:spcAft>
                <a:spcPct val="0"/>
              </a:spcAft>
              <a:defRPr sz="5800">
                <a:solidFill>
                  <a:srgbClr val="000000"/>
                </a:solidFill>
                <a:latin typeface="Gill Sans" pitchFamily="2" charset="0"/>
                <a:ea typeface="ヒラギノ角ゴ ProN W3" pitchFamily="2" charset="-128"/>
                <a:sym typeface="Gill Sans" pitchFamily="2" charset="0"/>
              </a:defRPr>
            </a:lvl8pPr>
            <a:lvl9pPr marL="3886200" indent="-228600" algn="ctr" eaLnBrk="0" fontAlgn="base" hangingPunct="0">
              <a:spcBef>
                <a:spcPct val="0"/>
              </a:spcBef>
              <a:spcAft>
                <a:spcPct val="0"/>
              </a:spcAft>
              <a:defRPr sz="5800">
                <a:solidFill>
                  <a:srgbClr val="000000"/>
                </a:solidFill>
                <a:latin typeface="Gill Sans" pitchFamily="2" charset="0"/>
                <a:ea typeface="ヒラギノ角ゴ ProN W3" pitchFamily="2" charset="-128"/>
                <a:sym typeface="Gill Sans" pitchFamily="2"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2900" b="0" i="0" u="none" strike="noStrike" kern="1200" cap="none" spc="0" normalizeH="0" baseline="0" noProof="0">
              <a:ln>
                <a:noFill/>
              </a:ln>
              <a:solidFill>
                <a:srgbClr val="000000"/>
              </a:solidFill>
              <a:effectLst/>
              <a:uLnTx/>
              <a:uFillTx/>
              <a:latin typeface="Gill Sans" pitchFamily="2" charset="0"/>
              <a:ea typeface="ヒラギノ角ゴ ProN W3" pitchFamily="2" charset="-128"/>
              <a:cs typeface="+mn-cs"/>
              <a:sym typeface="Gill Sans" pitchFamily="2" charset="0"/>
            </a:endParaRPr>
          </a:p>
        </p:txBody>
      </p:sp>
      <p:sp>
        <p:nvSpPr>
          <p:cNvPr id="9233" name="AutoShape 19"/>
          <p:cNvSpPr/>
          <p:nvPr/>
        </p:nvSpPr>
        <p:spPr>
          <a:xfrm>
            <a:off x="6850063" y="3173413"/>
            <a:ext cx="2727325" cy="433387"/>
          </a:xfrm>
          <a:prstGeom prst="roundRect">
            <a:avLst>
              <a:gd name="adj" fmla="val 26315"/>
            </a:avLst>
          </a:prstGeom>
          <a:solidFill>
            <a:srgbClr val="FFC000"/>
          </a:solidFill>
          <a:ln w="9525">
            <a:noFill/>
          </a:ln>
        </p:spPr>
        <p:txBody>
          <a:bodyPr lIns="0" tIns="0" rIns="0" bIns="0" anchor="t" anchorCtr="0"/>
          <a:p>
            <a:pPr algn="ctr">
              <a:buFont typeface="Arial" panose="020B0604020202020204" pitchFamily="34" charset="0"/>
            </a:pPr>
            <a:endParaRPr lang="es-ES" altLang="zh-CN" sz="2900" dirty="0">
              <a:solidFill>
                <a:srgbClr val="000000"/>
              </a:solidFill>
              <a:latin typeface="Gill Sans"/>
              <a:ea typeface="ヒラギノ角ゴ ProN W3"/>
              <a:sym typeface="Gill Sans"/>
            </a:endParaRPr>
          </a:p>
        </p:txBody>
      </p:sp>
      <p:sp>
        <p:nvSpPr>
          <p:cNvPr id="21" name="AutoShape 21"/>
          <p:cNvSpPr/>
          <p:nvPr/>
        </p:nvSpPr>
        <p:spPr bwMode="auto">
          <a:xfrm>
            <a:off x="6850063" y="3709988"/>
            <a:ext cx="2727325" cy="434975"/>
          </a:xfrm>
          <a:prstGeom prst="roundRect">
            <a:avLst>
              <a:gd name="adj" fmla="val 26315"/>
            </a:avLst>
          </a:prstGeom>
          <a:solidFill>
            <a:schemeClr val="tx1">
              <a:lumMod val="75000"/>
              <a:lumOff val="25000"/>
            </a:schemeClr>
          </a:solidFill>
          <a:ln>
            <a:noFill/>
          </a:ln>
        </p:spPr>
        <p:txBody>
          <a:bodyPr lIns="0" tIns="0" rIns="0" bIns="0"/>
          <a:lstStyle>
            <a:lvl1pPr eaLnBrk="0" hangingPunct="0">
              <a:defRPr sz="5800">
                <a:solidFill>
                  <a:srgbClr val="000000"/>
                </a:solidFill>
                <a:latin typeface="Gill Sans" pitchFamily="2" charset="0"/>
                <a:ea typeface="ヒラギノ角ゴ ProN W3" pitchFamily="2" charset="-128"/>
                <a:sym typeface="Gill Sans" pitchFamily="2" charset="0"/>
              </a:defRPr>
            </a:lvl1pPr>
            <a:lvl2pPr marL="742950" indent="-285750" eaLnBrk="0" hangingPunct="0">
              <a:defRPr sz="5800">
                <a:solidFill>
                  <a:srgbClr val="000000"/>
                </a:solidFill>
                <a:latin typeface="Gill Sans" pitchFamily="2" charset="0"/>
                <a:ea typeface="ヒラギノ角ゴ ProN W3" pitchFamily="2" charset="-128"/>
                <a:sym typeface="Gill Sans" pitchFamily="2" charset="0"/>
              </a:defRPr>
            </a:lvl2pPr>
            <a:lvl3pPr marL="1143000" indent="-228600" eaLnBrk="0" hangingPunct="0">
              <a:defRPr sz="5800">
                <a:solidFill>
                  <a:srgbClr val="000000"/>
                </a:solidFill>
                <a:latin typeface="Gill Sans" pitchFamily="2" charset="0"/>
                <a:ea typeface="ヒラギノ角ゴ ProN W3" pitchFamily="2" charset="-128"/>
                <a:sym typeface="Gill Sans" pitchFamily="2" charset="0"/>
              </a:defRPr>
            </a:lvl3pPr>
            <a:lvl4pPr marL="1600200" indent="-228600" eaLnBrk="0" hangingPunct="0">
              <a:defRPr sz="5800">
                <a:solidFill>
                  <a:srgbClr val="000000"/>
                </a:solidFill>
                <a:latin typeface="Gill Sans" pitchFamily="2" charset="0"/>
                <a:ea typeface="ヒラギノ角ゴ ProN W3" pitchFamily="2" charset="-128"/>
                <a:sym typeface="Gill Sans" pitchFamily="2" charset="0"/>
              </a:defRPr>
            </a:lvl4pPr>
            <a:lvl5pPr marL="2057400" indent="-228600" eaLnBrk="0" hangingPunct="0">
              <a:defRPr sz="5800">
                <a:solidFill>
                  <a:srgbClr val="000000"/>
                </a:solidFill>
                <a:latin typeface="Gill Sans" pitchFamily="2" charset="0"/>
                <a:ea typeface="ヒラギノ角ゴ ProN W3" pitchFamily="2" charset="-128"/>
                <a:sym typeface="Gill Sans" pitchFamily="2" charset="0"/>
              </a:defRPr>
            </a:lvl5pPr>
            <a:lvl6pPr marL="2514600" indent="-228600" algn="ctr" eaLnBrk="0" fontAlgn="base" hangingPunct="0">
              <a:spcBef>
                <a:spcPct val="0"/>
              </a:spcBef>
              <a:spcAft>
                <a:spcPct val="0"/>
              </a:spcAft>
              <a:defRPr sz="5800">
                <a:solidFill>
                  <a:srgbClr val="000000"/>
                </a:solidFill>
                <a:latin typeface="Gill Sans" pitchFamily="2" charset="0"/>
                <a:ea typeface="ヒラギノ角ゴ ProN W3" pitchFamily="2" charset="-128"/>
                <a:sym typeface="Gill Sans" pitchFamily="2" charset="0"/>
              </a:defRPr>
            </a:lvl6pPr>
            <a:lvl7pPr marL="2971800" indent="-228600" algn="ctr" eaLnBrk="0" fontAlgn="base" hangingPunct="0">
              <a:spcBef>
                <a:spcPct val="0"/>
              </a:spcBef>
              <a:spcAft>
                <a:spcPct val="0"/>
              </a:spcAft>
              <a:defRPr sz="5800">
                <a:solidFill>
                  <a:srgbClr val="000000"/>
                </a:solidFill>
                <a:latin typeface="Gill Sans" pitchFamily="2" charset="0"/>
                <a:ea typeface="ヒラギノ角ゴ ProN W3" pitchFamily="2" charset="-128"/>
                <a:sym typeface="Gill Sans" pitchFamily="2" charset="0"/>
              </a:defRPr>
            </a:lvl7pPr>
            <a:lvl8pPr marL="3429000" indent="-228600" algn="ctr" eaLnBrk="0" fontAlgn="base" hangingPunct="0">
              <a:spcBef>
                <a:spcPct val="0"/>
              </a:spcBef>
              <a:spcAft>
                <a:spcPct val="0"/>
              </a:spcAft>
              <a:defRPr sz="5800">
                <a:solidFill>
                  <a:srgbClr val="000000"/>
                </a:solidFill>
                <a:latin typeface="Gill Sans" pitchFamily="2" charset="0"/>
                <a:ea typeface="ヒラギノ角ゴ ProN W3" pitchFamily="2" charset="-128"/>
                <a:sym typeface="Gill Sans" pitchFamily="2" charset="0"/>
              </a:defRPr>
            </a:lvl8pPr>
            <a:lvl9pPr marL="3886200" indent="-228600" algn="ctr" eaLnBrk="0" fontAlgn="base" hangingPunct="0">
              <a:spcBef>
                <a:spcPct val="0"/>
              </a:spcBef>
              <a:spcAft>
                <a:spcPct val="0"/>
              </a:spcAft>
              <a:defRPr sz="5800">
                <a:solidFill>
                  <a:srgbClr val="000000"/>
                </a:solidFill>
                <a:latin typeface="Gill Sans" pitchFamily="2" charset="0"/>
                <a:ea typeface="ヒラギノ角ゴ ProN W3" pitchFamily="2" charset="-128"/>
                <a:sym typeface="Gill Sans" pitchFamily="2"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2900" b="0" i="0" u="none" strike="noStrike" kern="1200" cap="none" spc="0" normalizeH="0" baseline="0" noProof="0">
              <a:ln>
                <a:noFill/>
              </a:ln>
              <a:solidFill>
                <a:srgbClr val="000000"/>
              </a:solidFill>
              <a:effectLst/>
              <a:uLnTx/>
              <a:uFillTx/>
              <a:latin typeface="Gill Sans" pitchFamily="2" charset="0"/>
              <a:ea typeface="ヒラギノ角ゴ ProN W3" pitchFamily="2" charset="-128"/>
              <a:cs typeface="+mn-cs"/>
              <a:sym typeface="Gill Sans" pitchFamily="2" charset="0"/>
            </a:endParaRPr>
          </a:p>
        </p:txBody>
      </p:sp>
      <p:sp>
        <p:nvSpPr>
          <p:cNvPr id="9235" name="AutoShape 23"/>
          <p:cNvSpPr/>
          <p:nvPr/>
        </p:nvSpPr>
        <p:spPr>
          <a:xfrm>
            <a:off x="6850063" y="4233863"/>
            <a:ext cx="2727325" cy="433387"/>
          </a:xfrm>
          <a:prstGeom prst="roundRect">
            <a:avLst>
              <a:gd name="adj" fmla="val 26315"/>
            </a:avLst>
          </a:prstGeom>
          <a:solidFill>
            <a:srgbClr val="FFC000"/>
          </a:solidFill>
          <a:ln w="9525">
            <a:noFill/>
          </a:ln>
        </p:spPr>
        <p:txBody>
          <a:bodyPr lIns="0" tIns="0" rIns="0" bIns="0" anchor="t" anchorCtr="0"/>
          <a:p>
            <a:pPr algn="ctr">
              <a:buFont typeface="Arial" panose="020B0604020202020204" pitchFamily="34" charset="0"/>
            </a:pPr>
            <a:endParaRPr lang="es-ES" altLang="zh-CN" sz="2900" dirty="0">
              <a:solidFill>
                <a:srgbClr val="000000"/>
              </a:solidFill>
              <a:latin typeface="Gill Sans"/>
              <a:ea typeface="ヒラギノ角ゴ ProN W3"/>
              <a:sym typeface="Gill Sans"/>
            </a:endParaRPr>
          </a:p>
        </p:txBody>
      </p:sp>
      <p:sp>
        <p:nvSpPr>
          <p:cNvPr id="23" name="Freeform 25"/>
          <p:cNvSpPr/>
          <p:nvPr/>
        </p:nvSpPr>
        <p:spPr bwMode="auto">
          <a:xfrm>
            <a:off x="4427538" y="1903413"/>
            <a:ext cx="2257425" cy="366713"/>
          </a:xfrm>
          <a:custGeom>
            <a:avLst/>
            <a:gdLst>
              <a:gd name="T0" fmla="*/ 0 w 21600"/>
              <a:gd name="T1" fmla="*/ 2147483647 h 9600"/>
              <a:gd name="T2" fmla="*/ 2147483647 w 21600"/>
              <a:gd name="T3" fmla="*/ 2147483647 h 9600"/>
              <a:gd name="T4" fmla="*/ 0 60000 65536"/>
              <a:gd name="T5" fmla="*/ 0 60000 65536"/>
            </a:gdLst>
            <a:ahLst/>
            <a:cxnLst>
              <a:cxn ang="T4">
                <a:pos x="T0" y="T1"/>
              </a:cxn>
              <a:cxn ang="T5">
                <a:pos x="T2" y="T3"/>
              </a:cxn>
            </a:cxnLst>
            <a:rect l="0" t="0" r="r" b="b"/>
            <a:pathLst>
              <a:path w="21600" h="9600">
                <a:moveTo>
                  <a:pt x="0" y="9600"/>
                </a:moveTo>
                <a:cubicBezTo>
                  <a:pt x="0" y="9600"/>
                  <a:pt x="9029" y="-12000"/>
                  <a:pt x="21600" y="9600"/>
                </a:cubicBezTo>
              </a:path>
            </a:pathLst>
          </a:custGeom>
          <a:noFill/>
          <a:ln w="38100" cap="flat">
            <a:solidFill>
              <a:srgbClr val="FFC000"/>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50" b="0" i="0" u="none" strike="noStrike" kern="1200" cap="none" spc="0" normalizeH="0" baseline="0" noProof="0">
              <a:ln>
                <a:noFill/>
              </a:ln>
              <a:solidFill>
                <a:srgbClr val="000000"/>
              </a:solidFill>
              <a:effectLst/>
              <a:uLnTx/>
              <a:uFillTx/>
              <a:latin typeface="+mn-lt"/>
              <a:ea typeface="+mn-ea"/>
              <a:cs typeface="+mn-cs"/>
              <a:sym typeface="Gill Sans" pitchFamily="2" charset="0"/>
            </a:endParaRPr>
          </a:p>
        </p:txBody>
      </p:sp>
      <p:sp>
        <p:nvSpPr>
          <p:cNvPr id="24" name="Freeform 26"/>
          <p:cNvSpPr/>
          <p:nvPr/>
        </p:nvSpPr>
        <p:spPr bwMode="auto">
          <a:xfrm>
            <a:off x="4741863" y="2592388"/>
            <a:ext cx="2008188" cy="396875"/>
          </a:xfrm>
          <a:custGeom>
            <a:avLst/>
            <a:gdLst>
              <a:gd name="T0" fmla="*/ 0 w 21600"/>
              <a:gd name="T1" fmla="*/ 2147483647 h 10845"/>
              <a:gd name="T2" fmla="*/ 2147483647 w 21600"/>
              <a:gd name="T3" fmla="*/ 2147483647 h 10845"/>
              <a:gd name="T4" fmla="*/ 0 60000 65536"/>
              <a:gd name="T5" fmla="*/ 0 60000 65536"/>
            </a:gdLst>
            <a:ahLst/>
            <a:cxnLst>
              <a:cxn ang="T4">
                <a:pos x="T0" y="T1"/>
              </a:cxn>
              <a:cxn ang="T5">
                <a:pos x="T2" y="T3"/>
              </a:cxn>
            </a:cxnLst>
            <a:rect l="0" t="0" r="r" b="b"/>
            <a:pathLst>
              <a:path w="21600" h="10845">
                <a:moveTo>
                  <a:pt x="0" y="10845"/>
                </a:moveTo>
                <a:cubicBezTo>
                  <a:pt x="0" y="10845"/>
                  <a:pt x="8479" y="-10755"/>
                  <a:pt x="21600" y="7012"/>
                </a:cubicBezTo>
              </a:path>
            </a:pathLst>
          </a:custGeom>
          <a:noFill/>
          <a:ln w="38100" cap="flat">
            <a:solidFill>
              <a:schemeClr val="tx1">
                <a:lumMod val="75000"/>
                <a:lumOff val="25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50" b="0" i="0" u="none" strike="noStrike" kern="1200" cap="none" spc="0" normalizeH="0" baseline="0" noProof="0">
              <a:ln>
                <a:noFill/>
              </a:ln>
              <a:solidFill>
                <a:srgbClr val="000000"/>
              </a:solidFill>
              <a:effectLst/>
              <a:uLnTx/>
              <a:uFillTx/>
              <a:latin typeface="+mn-lt"/>
              <a:ea typeface="+mn-ea"/>
              <a:cs typeface="+mn-cs"/>
              <a:sym typeface="Gill Sans" pitchFamily="2" charset="0"/>
            </a:endParaRPr>
          </a:p>
        </p:txBody>
      </p:sp>
      <p:sp>
        <p:nvSpPr>
          <p:cNvPr id="25" name="Freeform 27"/>
          <p:cNvSpPr/>
          <p:nvPr/>
        </p:nvSpPr>
        <p:spPr bwMode="auto">
          <a:xfrm>
            <a:off x="5078413" y="3290888"/>
            <a:ext cx="1624013" cy="481013"/>
          </a:xfrm>
          <a:custGeom>
            <a:avLst/>
            <a:gdLst>
              <a:gd name="T0" fmla="*/ 0 w 21600"/>
              <a:gd name="T1" fmla="*/ 2147483647 h 13858"/>
              <a:gd name="T2" fmla="*/ 2147483647 w 21600"/>
              <a:gd name="T3" fmla="*/ 2147483647 h 13858"/>
              <a:gd name="T4" fmla="*/ 0 60000 65536"/>
              <a:gd name="T5" fmla="*/ 0 60000 65536"/>
            </a:gdLst>
            <a:ahLst/>
            <a:cxnLst>
              <a:cxn ang="T4">
                <a:pos x="T0" y="T1"/>
              </a:cxn>
              <a:cxn ang="T5">
                <a:pos x="T2" y="T3"/>
              </a:cxn>
            </a:cxnLst>
            <a:rect l="0" t="0" r="r" b="b"/>
            <a:pathLst>
              <a:path w="21600" h="13858">
                <a:moveTo>
                  <a:pt x="0" y="13858"/>
                </a:moveTo>
                <a:cubicBezTo>
                  <a:pt x="0" y="13858"/>
                  <a:pt x="7202" y="-7742"/>
                  <a:pt x="21600" y="2992"/>
                </a:cubicBezTo>
              </a:path>
            </a:pathLst>
          </a:custGeom>
          <a:noFill/>
          <a:ln w="38100" cap="flat">
            <a:solidFill>
              <a:srgbClr val="FFC000"/>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50" b="0" i="0" u="none" strike="noStrike" kern="1200" cap="none" spc="0" normalizeH="0" baseline="0" noProof="0">
              <a:ln>
                <a:noFill/>
              </a:ln>
              <a:solidFill>
                <a:srgbClr val="000000"/>
              </a:solidFill>
              <a:effectLst/>
              <a:uLnTx/>
              <a:uFillTx/>
              <a:latin typeface="+mn-lt"/>
              <a:ea typeface="+mn-ea"/>
              <a:cs typeface="+mn-cs"/>
              <a:sym typeface="Gill Sans" pitchFamily="2" charset="0"/>
            </a:endParaRPr>
          </a:p>
        </p:txBody>
      </p:sp>
      <p:sp>
        <p:nvSpPr>
          <p:cNvPr id="26" name="Freeform 28"/>
          <p:cNvSpPr/>
          <p:nvPr/>
        </p:nvSpPr>
        <p:spPr bwMode="auto">
          <a:xfrm>
            <a:off x="5372100" y="3944938"/>
            <a:ext cx="1327150" cy="568325"/>
          </a:xfrm>
          <a:custGeom>
            <a:avLst/>
            <a:gdLst>
              <a:gd name="T0" fmla="*/ 0 w 21600"/>
              <a:gd name="T1" fmla="*/ 2147483647 h 17258"/>
              <a:gd name="T2" fmla="*/ 2147483647 w 21600"/>
              <a:gd name="T3" fmla="*/ 1459504296 h 17258"/>
              <a:gd name="T4" fmla="*/ 0 60000 65536"/>
              <a:gd name="T5" fmla="*/ 0 60000 65536"/>
            </a:gdLst>
            <a:ahLst/>
            <a:cxnLst>
              <a:cxn ang="T4">
                <a:pos x="T0" y="T1"/>
              </a:cxn>
              <a:cxn ang="T5">
                <a:pos x="T2" y="T3"/>
              </a:cxn>
            </a:cxnLst>
            <a:rect l="0" t="0" r="r" b="b"/>
            <a:pathLst>
              <a:path w="21600" h="17258">
                <a:moveTo>
                  <a:pt x="0" y="17258"/>
                </a:moveTo>
                <a:cubicBezTo>
                  <a:pt x="0" y="17258"/>
                  <a:pt x="5818" y="-4342"/>
                  <a:pt x="21600" y="788"/>
                </a:cubicBezTo>
              </a:path>
            </a:pathLst>
          </a:custGeom>
          <a:noFill/>
          <a:ln w="38100" cap="flat">
            <a:solidFill>
              <a:schemeClr val="tx1">
                <a:lumMod val="75000"/>
                <a:lumOff val="25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50" b="0" i="0" u="none" strike="noStrike" kern="1200" cap="none" spc="0" normalizeH="0" baseline="0" noProof="0">
              <a:ln>
                <a:noFill/>
              </a:ln>
              <a:solidFill>
                <a:srgbClr val="000000"/>
              </a:solidFill>
              <a:effectLst/>
              <a:uLnTx/>
              <a:uFillTx/>
              <a:latin typeface="+mn-lt"/>
              <a:ea typeface="+mn-ea"/>
              <a:cs typeface="+mn-cs"/>
              <a:sym typeface="Gill Sans" pitchFamily="2" charset="0"/>
            </a:endParaRPr>
          </a:p>
        </p:txBody>
      </p:sp>
      <p:sp>
        <p:nvSpPr>
          <p:cNvPr id="27" name="Freeform 29"/>
          <p:cNvSpPr/>
          <p:nvPr/>
        </p:nvSpPr>
        <p:spPr bwMode="auto">
          <a:xfrm>
            <a:off x="5692775" y="4484688"/>
            <a:ext cx="992188" cy="746125"/>
          </a:xfrm>
          <a:custGeom>
            <a:avLst/>
            <a:gdLst>
              <a:gd name="T0" fmla="*/ 0 w 21600"/>
              <a:gd name="T1" fmla="*/ 2147483647 h 21600"/>
              <a:gd name="T2" fmla="*/ 2147483647 w 21600"/>
              <a:gd name="T3" fmla="*/ 0 h 21600"/>
              <a:gd name="T4" fmla="*/ 0 60000 65536"/>
              <a:gd name="T5" fmla="*/ 0 60000 65536"/>
            </a:gdLst>
            <a:ahLst/>
            <a:cxnLst>
              <a:cxn ang="T4">
                <a:pos x="T0" y="T1"/>
              </a:cxn>
              <a:cxn ang="T5">
                <a:pos x="T2" y="T3"/>
              </a:cxn>
            </a:cxnLst>
            <a:rect l="0" t="0" r="r" b="b"/>
            <a:pathLst>
              <a:path w="21600" h="21600">
                <a:moveTo>
                  <a:pt x="0" y="21600"/>
                </a:moveTo>
                <a:cubicBezTo>
                  <a:pt x="0" y="21600"/>
                  <a:pt x="3117" y="2089"/>
                  <a:pt x="21600" y="0"/>
                </a:cubicBezTo>
              </a:path>
            </a:pathLst>
          </a:custGeom>
          <a:noFill/>
          <a:ln w="38100" cap="flat">
            <a:solidFill>
              <a:srgbClr val="FFC000"/>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50" b="0" i="0" u="none" strike="noStrike" kern="1200" cap="none" spc="0" normalizeH="0" baseline="0" noProof="0">
              <a:ln>
                <a:noFill/>
              </a:ln>
              <a:solidFill>
                <a:srgbClr val="000000"/>
              </a:solidFill>
              <a:effectLst/>
              <a:uLnTx/>
              <a:uFillTx/>
              <a:latin typeface="+mn-lt"/>
              <a:ea typeface="+mn-ea"/>
              <a:cs typeface="+mn-cs"/>
              <a:sym typeface="Gill Sans" pitchFamily="2" charset="0"/>
            </a:endParaRPr>
          </a:p>
        </p:txBody>
      </p:sp>
      <p:sp>
        <p:nvSpPr>
          <p:cNvPr id="9241" name="Oval 30"/>
          <p:cNvSpPr/>
          <p:nvPr/>
        </p:nvSpPr>
        <p:spPr>
          <a:xfrm>
            <a:off x="4402138" y="2182813"/>
            <a:ext cx="127000" cy="127000"/>
          </a:xfrm>
          <a:prstGeom prst="ellipse">
            <a:avLst/>
          </a:prstGeom>
          <a:solidFill>
            <a:srgbClr val="FFC000"/>
          </a:solidFill>
          <a:ln w="9525">
            <a:noFill/>
          </a:ln>
        </p:spPr>
        <p:txBody>
          <a:bodyPr lIns="0" tIns="0" rIns="0" bIns="0" anchor="t" anchorCtr="0"/>
          <a:p>
            <a:pPr algn="ctr">
              <a:buFont typeface="Arial" panose="020B0604020202020204" pitchFamily="34" charset="0"/>
            </a:pPr>
            <a:endParaRPr lang="es-ES" altLang="zh-CN" sz="2900" dirty="0">
              <a:solidFill>
                <a:srgbClr val="000000"/>
              </a:solidFill>
              <a:latin typeface="Gill Sans"/>
              <a:ea typeface="ヒラギノ角ゴ ProN W3"/>
              <a:sym typeface="Gill Sans"/>
            </a:endParaRPr>
          </a:p>
        </p:txBody>
      </p:sp>
      <p:sp>
        <p:nvSpPr>
          <p:cNvPr id="9242" name="Oval 31"/>
          <p:cNvSpPr/>
          <p:nvPr/>
        </p:nvSpPr>
        <p:spPr>
          <a:xfrm>
            <a:off x="6637338" y="2220913"/>
            <a:ext cx="127000" cy="127000"/>
          </a:xfrm>
          <a:prstGeom prst="ellipse">
            <a:avLst/>
          </a:prstGeom>
          <a:solidFill>
            <a:srgbClr val="FFC000"/>
          </a:solidFill>
          <a:ln w="9525">
            <a:noFill/>
          </a:ln>
        </p:spPr>
        <p:txBody>
          <a:bodyPr lIns="0" tIns="0" rIns="0" bIns="0" anchor="t" anchorCtr="0"/>
          <a:p>
            <a:pPr algn="ctr">
              <a:buFont typeface="Arial" panose="020B0604020202020204" pitchFamily="34" charset="0"/>
            </a:pPr>
            <a:endParaRPr lang="es-ES" altLang="zh-CN" sz="2900" dirty="0">
              <a:solidFill>
                <a:srgbClr val="000000"/>
              </a:solidFill>
              <a:latin typeface="Gill Sans"/>
              <a:ea typeface="ヒラギノ角ゴ ProN W3"/>
              <a:sym typeface="Gill Sans"/>
            </a:endParaRPr>
          </a:p>
        </p:txBody>
      </p:sp>
      <p:sp>
        <p:nvSpPr>
          <p:cNvPr id="30" name="Oval 32"/>
          <p:cNvSpPr/>
          <p:nvPr/>
        </p:nvSpPr>
        <p:spPr bwMode="auto">
          <a:xfrm>
            <a:off x="6630988" y="2760663"/>
            <a:ext cx="127000" cy="127000"/>
          </a:xfrm>
          <a:prstGeom prst="ellipse">
            <a:avLst/>
          </a:prstGeom>
          <a:solidFill>
            <a:schemeClr val="tx1">
              <a:lumMod val="75000"/>
              <a:lumOff val="25000"/>
            </a:schemeClr>
          </a:solidFill>
          <a:ln>
            <a:noFill/>
          </a:ln>
        </p:spPr>
        <p:txBody>
          <a:bodyPr lIns="0" tIns="0" rIns="0" bIns="0"/>
          <a:lstStyle>
            <a:lvl1pPr eaLnBrk="0" hangingPunct="0">
              <a:defRPr sz="5800">
                <a:solidFill>
                  <a:srgbClr val="000000"/>
                </a:solidFill>
                <a:latin typeface="Gill Sans" pitchFamily="2" charset="0"/>
                <a:ea typeface="ヒラギノ角ゴ ProN W3" pitchFamily="2" charset="-128"/>
                <a:sym typeface="Gill Sans" pitchFamily="2" charset="0"/>
              </a:defRPr>
            </a:lvl1pPr>
            <a:lvl2pPr marL="742950" indent="-285750" eaLnBrk="0" hangingPunct="0">
              <a:defRPr sz="5800">
                <a:solidFill>
                  <a:srgbClr val="000000"/>
                </a:solidFill>
                <a:latin typeface="Gill Sans" pitchFamily="2" charset="0"/>
                <a:ea typeface="ヒラギノ角ゴ ProN W3" pitchFamily="2" charset="-128"/>
                <a:sym typeface="Gill Sans" pitchFamily="2" charset="0"/>
              </a:defRPr>
            </a:lvl2pPr>
            <a:lvl3pPr marL="1143000" indent="-228600" eaLnBrk="0" hangingPunct="0">
              <a:defRPr sz="5800">
                <a:solidFill>
                  <a:srgbClr val="000000"/>
                </a:solidFill>
                <a:latin typeface="Gill Sans" pitchFamily="2" charset="0"/>
                <a:ea typeface="ヒラギノ角ゴ ProN W3" pitchFamily="2" charset="-128"/>
                <a:sym typeface="Gill Sans" pitchFamily="2" charset="0"/>
              </a:defRPr>
            </a:lvl3pPr>
            <a:lvl4pPr marL="1600200" indent="-228600" eaLnBrk="0" hangingPunct="0">
              <a:defRPr sz="5800">
                <a:solidFill>
                  <a:srgbClr val="000000"/>
                </a:solidFill>
                <a:latin typeface="Gill Sans" pitchFamily="2" charset="0"/>
                <a:ea typeface="ヒラギノ角ゴ ProN W3" pitchFamily="2" charset="-128"/>
                <a:sym typeface="Gill Sans" pitchFamily="2" charset="0"/>
              </a:defRPr>
            </a:lvl4pPr>
            <a:lvl5pPr marL="2057400" indent="-228600" eaLnBrk="0" hangingPunct="0">
              <a:defRPr sz="5800">
                <a:solidFill>
                  <a:srgbClr val="000000"/>
                </a:solidFill>
                <a:latin typeface="Gill Sans" pitchFamily="2" charset="0"/>
                <a:ea typeface="ヒラギノ角ゴ ProN W3" pitchFamily="2" charset="-128"/>
                <a:sym typeface="Gill Sans" pitchFamily="2" charset="0"/>
              </a:defRPr>
            </a:lvl5pPr>
            <a:lvl6pPr marL="2514600" indent="-228600" algn="ctr" eaLnBrk="0" fontAlgn="base" hangingPunct="0">
              <a:spcBef>
                <a:spcPct val="0"/>
              </a:spcBef>
              <a:spcAft>
                <a:spcPct val="0"/>
              </a:spcAft>
              <a:defRPr sz="5800">
                <a:solidFill>
                  <a:srgbClr val="000000"/>
                </a:solidFill>
                <a:latin typeface="Gill Sans" pitchFamily="2" charset="0"/>
                <a:ea typeface="ヒラギノ角ゴ ProN W3" pitchFamily="2" charset="-128"/>
                <a:sym typeface="Gill Sans" pitchFamily="2" charset="0"/>
              </a:defRPr>
            </a:lvl6pPr>
            <a:lvl7pPr marL="2971800" indent="-228600" algn="ctr" eaLnBrk="0" fontAlgn="base" hangingPunct="0">
              <a:spcBef>
                <a:spcPct val="0"/>
              </a:spcBef>
              <a:spcAft>
                <a:spcPct val="0"/>
              </a:spcAft>
              <a:defRPr sz="5800">
                <a:solidFill>
                  <a:srgbClr val="000000"/>
                </a:solidFill>
                <a:latin typeface="Gill Sans" pitchFamily="2" charset="0"/>
                <a:ea typeface="ヒラギノ角ゴ ProN W3" pitchFamily="2" charset="-128"/>
                <a:sym typeface="Gill Sans" pitchFamily="2" charset="0"/>
              </a:defRPr>
            </a:lvl7pPr>
            <a:lvl8pPr marL="3429000" indent="-228600" algn="ctr" eaLnBrk="0" fontAlgn="base" hangingPunct="0">
              <a:spcBef>
                <a:spcPct val="0"/>
              </a:spcBef>
              <a:spcAft>
                <a:spcPct val="0"/>
              </a:spcAft>
              <a:defRPr sz="5800">
                <a:solidFill>
                  <a:srgbClr val="000000"/>
                </a:solidFill>
                <a:latin typeface="Gill Sans" pitchFamily="2" charset="0"/>
                <a:ea typeface="ヒラギノ角ゴ ProN W3" pitchFamily="2" charset="-128"/>
                <a:sym typeface="Gill Sans" pitchFamily="2" charset="0"/>
              </a:defRPr>
            </a:lvl8pPr>
            <a:lvl9pPr marL="3886200" indent="-228600" algn="ctr" eaLnBrk="0" fontAlgn="base" hangingPunct="0">
              <a:spcBef>
                <a:spcPct val="0"/>
              </a:spcBef>
              <a:spcAft>
                <a:spcPct val="0"/>
              </a:spcAft>
              <a:defRPr sz="5800">
                <a:solidFill>
                  <a:srgbClr val="000000"/>
                </a:solidFill>
                <a:latin typeface="Gill Sans" pitchFamily="2" charset="0"/>
                <a:ea typeface="ヒラギノ角ゴ ProN W3" pitchFamily="2" charset="-128"/>
                <a:sym typeface="Gill Sans" pitchFamily="2"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2900" b="0" i="0" u="none" strike="noStrike" kern="1200" cap="none" spc="0" normalizeH="0" baseline="0" noProof="0">
              <a:ln>
                <a:noFill/>
              </a:ln>
              <a:solidFill>
                <a:srgbClr val="000000"/>
              </a:solidFill>
              <a:effectLst/>
              <a:uLnTx/>
              <a:uFillTx/>
              <a:latin typeface="Gill Sans" pitchFamily="2" charset="0"/>
              <a:ea typeface="ヒラギノ角ゴ ProN W3" pitchFamily="2" charset="-128"/>
              <a:cs typeface="+mn-cs"/>
              <a:sym typeface="Gill Sans" pitchFamily="2" charset="0"/>
            </a:endParaRPr>
          </a:p>
        </p:txBody>
      </p:sp>
      <p:sp>
        <p:nvSpPr>
          <p:cNvPr id="31" name="Oval 33"/>
          <p:cNvSpPr/>
          <p:nvPr/>
        </p:nvSpPr>
        <p:spPr bwMode="auto">
          <a:xfrm>
            <a:off x="4681538" y="2932113"/>
            <a:ext cx="127000" cy="127000"/>
          </a:xfrm>
          <a:prstGeom prst="ellipse">
            <a:avLst/>
          </a:prstGeom>
          <a:solidFill>
            <a:schemeClr val="tx1">
              <a:lumMod val="75000"/>
              <a:lumOff val="25000"/>
            </a:schemeClr>
          </a:solidFill>
          <a:ln>
            <a:noFill/>
          </a:ln>
        </p:spPr>
        <p:txBody>
          <a:bodyPr lIns="0" tIns="0" rIns="0" bIns="0"/>
          <a:lstStyle>
            <a:lvl1pPr eaLnBrk="0" hangingPunct="0">
              <a:defRPr sz="5800">
                <a:solidFill>
                  <a:srgbClr val="000000"/>
                </a:solidFill>
                <a:latin typeface="Gill Sans" pitchFamily="2" charset="0"/>
                <a:ea typeface="ヒラギノ角ゴ ProN W3" pitchFamily="2" charset="-128"/>
                <a:sym typeface="Gill Sans" pitchFamily="2" charset="0"/>
              </a:defRPr>
            </a:lvl1pPr>
            <a:lvl2pPr marL="742950" indent="-285750" eaLnBrk="0" hangingPunct="0">
              <a:defRPr sz="5800">
                <a:solidFill>
                  <a:srgbClr val="000000"/>
                </a:solidFill>
                <a:latin typeface="Gill Sans" pitchFamily="2" charset="0"/>
                <a:ea typeface="ヒラギノ角ゴ ProN W3" pitchFamily="2" charset="-128"/>
                <a:sym typeface="Gill Sans" pitchFamily="2" charset="0"/>
              </a:defRPr>
            </a:lvl2pPr>
            <a:lvl3pPr marL="1143000" indent="-228600" eaLnBrk="0" hangingPunct="0">
              <a:defRPr sz="5800">
                <a:solidFill>
                  <a:srgbClr val="000000"/>
                </a:solidFill>
                <a:latin typeface="Gill Sans" pitchFamily="2" charset="0"/>
                <a:ea typeface="ヒラギノ角ゴ ProN W3" pitchFamily="2" charset="-128"/>
                <a:sym typeface="Gill Sans" pitchFamily="2" charset="0"/>
              </a:defRPr>
            </a:lvl3pPr>
            <a:lvl4pPr marL="1600200" indent="-228600" eaLnBrk="0" hangingPunct="0">
              <a:defRPr sz="5800">
                <a:solidFill>
                  <a:srgbClr val="000000"/>
                </a:solidFill>
                <a:latin typeface="Gill Sans" pitchFamily="2" charset="0"/>
                <a:ea typeface="ヒラギノ角ゴ ProN W3" pitchFamily="2" charset="-128"/>
                <a:sym typeface="Gill Sans" pitchFamily="2" charset="0"/>
              </a:defRPr>
            </a:lvl4pPr>
            <a:lvl5pPr marL="2057400" indent="-228600" eaLnBrk="0" hangingPunct="0">
              <a:defRPr sz="5800">
                <a:solidFill>
                  <a:srgbClr val="000000"/>
                </a:solidFill>
                <a:latin typeface="Gill Sans" pitchFamily="2" charset="0"/>
                <a:ea typeface="ヒラギノ角ゴ ProN W3" pitchFamily="2" charset="-128"/>
                <a:sym typeface="Gill Sans" pitchFamily="2" charset="0"/>
              </a:defRPr>
            </a:lvl5pPr>
            <a:lvl6pPr marL="2514600" indent="-228600" algn="ctr" eaLnBrk="0" fontAlgn="base" hangingPunct="0">
              <a:spcBef>
                <a:spcPct val="0"/>
              </a:spcBef>
              <a:spcAft>
                <a:spcPct val="0"/>
              </a:spcAft>
              <a:defRPr sz="5800">
                <a:solidFill>
                  <a:srgbClr val="000000"/>
                </a:solidFill>
                <a:latin typeface="Gill Sans" pitchFamily="2" charset="0"/>
                <a:ea typeface="ヒラギノ角ゴ ProN W3" pitchFamily="2" charset="-128"/>
                <a:sym typeface="Gill Sans" pitchFamily="2" charset="0"/>
              </a:defRPr>
            </a:lvl6pPr>
            <a:lvl7pPr marL="2971800" indent="-228600" algn="ctr" eaLnBrk="0" fontAlgn="base" hangingPunct="0">
              <a:spcBef>
                <a:spcPct val="0"/>
              </a:spcBef>
              <a:spcAft>
                <a:spcPct val="0"/>
              </a:spcAft>
              <a:defRPr sz="5800">
                <a:solidFill>
                  <a:srgbClr val="000000"/>
                </a:solidFill>
                <a:latin typeface="Gill Sans" pitchFamily="2" charset="0"/>
                <a:ea typeface="ヒラギノ角ゴ ProN W3" pitchFamily="2" charset="-128"/>
                <a:sym typeface="Gill Sans" pitchFamily="2" charset="0"/>
              </a:defRPr>
            </a:lvl7pPr>
            <a:lvl8pPr marL="3429000" indent="-228600" algn="ctr" eaLnBrk="0" fontAlgn="base" hangingPunct="0">
              <a:spcBef>
                <a:spcPct val="0"/>
              </a:spcBef>
              <a:spcAft>
                <a:spcPct val="0"/>
              </a:spcAft>
              <a:defRPr sz="5800">
                <a:solidFill>
                  <a:srgbClr val="000000"/>
                </a:solidFill>
                <a:latin typeface="Gill Sans" pitchFamily="2" charset="0"/>
                <a:ea typeface="ヒラギノ角ゴ ProN W3" pitchFamily="2" charset="-128"/>
                <a:sym typeface="Gill Sans" pitchFamily="2" charset="0"/>
              </a:defRPr>
            </a:lvl8pPr>
            <a:lvl9pPr marL="3886200" indent="-228600" algn="ctr" eaLnBrk="0" fontAlgn="base" hangingPunct="0">
              <a:spcBef>
                <a:spcPct val="0"/>
              </a:spcBef>
              <a:spcAft>
                <a:spcPct val="0"/>
              </a:spcAft>
              <a:defRPr sz="5800">
                <a:solidFill>
                  <a:srgbClr val="000000"/>
                </a:solidFill>
                <a:latin typeface="Gill Sans" pitchFamily="2" charset="0"/>
                <a:ea typeface="ヒラギノ角ゴ ProN W3" pitchFamily="2" charset="-128"/>
                <a:sym typeface="Gill Sans" pitchFamily="2"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2900" b="0" i="0" u="none" strike="noStrike" kern="1200" cap="none" spc="0" normalizeH="0" baseline="0" noProof="0">
              <a:ln>
                <a:noFill/>
              </a:ln>
              <a:solidFill>
                <a:srgbClr val="000000"/>
              </a:solidFill>
              <a:effectLst/>
              <a:uLnTx/>
              <a:uFillTx/>
              <a:latin typeface="Gill Sans" pitchFamily="2" charset="0"/>
              <a:ea typeface="ヒラギノ角ゴ ProN W3" pitchFamily="2" charset="-128"/>
              <a:cs typeface="+mn-cs"/>
              <a:sym typeface="Gill Sans" pitchFamily="2" charset="0"/>
            </a:endParaRPr>
          </a:p>
        </p:txBody>
      </p:sp>
      <p:sp>
        <p:nvSpPr>
          <p:cNvPr id="9245" name="Oval 34"/>
          <p:cNvSpPr/>
          <p:nvPr/>
        </p:nvSpPr>
        <p:spPr>
          <a:xfrm>
            <a:off x="5005388" y="3725863"/>
            <a:ext cx="127000" cy="127000"/>
          </a:xfrm>
          <a:prstGeom prst="ellipse">
            <a:avLst/>
          </a:prstGeom>
          <a:solidFill>
            <a:srgbClr val="FFC000"/>
          </a:solidFill>
          <a:ln w="9525">
            <a:noFill/>
          </a:ln>
        </p:spPr>
        <p:txBody>
          <a:bodyPr lIns="0" tIns="0" rIns="0" bIns="0" anchor="t" anchorCtr="0"/>
          <a:p>
            <a:pPr algn="ctr">
              <a:buFont typeface="Arial" panose="020B0604020202020204" pitchFamily="34" charset="0"/>
            </a:pPr>
            <a:endParaRPr lang="es-ES" altLang="zh-CN" sz="2900" dirty="0">
              <a:solidFill>
                <a:srgbClr val="000000"/>
              </a:solidFill>
              <a:latin typeface="Gill Sans"/>
              <a:ea typeface="ヒラギノ角ゴ ProN W3"/>
              <a:sym typeface="Gill Sans"/>
            </a:endParaRPr>
          </a:p>
        </p:txBody>
      </p:sp>
      <p:sp>
        <p:nvSpPr>
          <p:cNvPr id="9246" name="Oval 35"/>
          <p:cNvSpPr/>
          <p:nvPr/>
        </p:nvSpPr>
        <p:spPr>
          <a:xfrm>
            <a:off x="6605588" y="3319463"/>
            <a:ext cx="127000" cy="127000"/>
          </a:xfrm>
          <a:prstGeom prst="ellipse">
            <a:avLst/>
          </a:prstGeom>
          <a:solidFill>
            <a:srgbClr val="FFC000"/>
          </a:solidFill>
          <a:ln w="9525">
            <a:noFill/>
          </a:ln>
        </p:spPr>
        <p:txBody>
          <a:bodyPr lIns="0" tIns="0" rIns="0" bIns="0" anchor="t" anchorCtr="0"/>
          <a:p>
            <a:pPr algn="ctr">
              <a:buFont typeface="Arial" panose="020B0604020202020204" pitchFamily="34" charset="0"/>
            </a:pPr>
            <a:endParaRPr lang="es-ES" altLang="zh-CN" sz="2900" dirty="0">
              <a:solidFill>
                <a:srgbClr val="000000"/>
              </a:solidFill>
              <a:latin typeface="Gill Sans"/>
              <a:ea typeface="ヒラギノ角ゴ ProN W3"/>
              <a:sym typeface="Gill Sans"/>
            </a:endParaRPr>
          </a:p>
        </p:txBody>
      </p:sp>
      <p:sp>
        <p:nvSpPr>
          <p:cNvPr id="34" name="Oval 36"/>
          <p:cNvSpPr/>
          <p:nvPr/>
        </p:nvSpPr>
        <p:spPr bwMode="auto">
          <a:xfrm>
            <a:off x="6605588" y="3890963"/>
            <a:ext cx="127000" cy="127000"/>
          </a:xfrm>
          <a:prstGeom prst="ellipse">
            <a:avLst/>
          </a:prstGeom>
          <a:solidFill>
            <a:schemeClr val="tx1">
              <a:lumMod val="75000"/>
              <a:lumOff val="25000"/>
            </a:schemeClr>
          </a:solidFill>
          <a:ln>
            <a:noFill/>
          </a:ln>
        </p:spPr>
        <p:txBody>
          <a:bodyPr lIns="0" tIns="0" rIns="0" bIns="0"/>
          <a:lstStyle>
            <a:lvl1pPr eaLnBrk="0" hangingPunct="0">
              <a:defRPr sz="5800">
                <a:solidFill>
                  <a:srgbClr val="000000"/>
                </a:solidFill>
                <a:latin typeface="Gill Sans" pitchFamily="2" charset="0"/>
                <a:ea typeface="ヒラギノ角ゴ ProN W3" pitchFamily="2" charset="-128"/>
                <a:sym typeface="Gill Sans" pitchFamily="2" charset="0"/>
              </a:defRPr>
            </a:lvl1pPr>
            <a:lvl2pPr marL="742950" indent="-285750" eaLnBrk="0" hangingPunct="0">
              <a:defRPr sz="5800">
                <a:solidFill>
                  <a:srgbClr val="000000"/>
                </a:solidFill>
                <a:latin typeface="Gill Sans" pitchFamily="2" charset="0"/>
                <a:ea typeface="ヒラギノ角ゴ ProN W3" pitchFamily="2" charset="-128"/>
                <a:sym typeface="Gill Sans" pitchFamily="2" charset="0"/>
              </a:defRPr>
            </a:lvl2pPr>
            <a:lvl3pPr marL="1143000" indent="-228600" eaLnBrk="0" hangingPunct="0">
              <a:defRPr sz="5800">
                <a:solidFill>
                  <a:srgbClr val="000000"/>
                </a:solidFill>
                <a:latin typeface="Gill Sans" pitchFamily="2" charset="0"/>
                <a:ea typeface="ヒラギノ角ゴ ProN W3" pitchFamily="2" charset="-128"/>
                <a:sym typeface="Gill Sans" pitchFamily="2" charset="0"/>
              </a:defRPr>
            </a:lvl3pPr>
            <a:lvl4pPr marL="1600200" indent="-228600" eaLnBrk="0" hangingPunct="0">
              <a:defRPr sz="5800">
                <a:solidFill>
                  <a:srgbClr val="000000"/>
                </a:solidFill>
                <a:latin typeface="Gill Sans" pitchFamily="2" charset="0"/>
                <a:ea typeface="ヒラギノ角ゴ ProN W3" pitchFamily="2" charset="-128"/>
                <a:sym typeface="Gill Sans" pitchFamily="2" charset="0"/>
              </a:defRPr>
            </a:lvl4pPr>
            <a:lvl5pPr marL="2057400" indent="-228600" eaLnBrk="0" hangingPunct="0">
              <a:defRPr sz="5800">
                <a:solidFill>
                  <a:srgbClr val="000000"/>
                </a:solidFill>
                <a:latin typeface="Gill Sans" pitchFamily="2" charset="0"/>
                <a:ea typeface="ヒラギノ角ゴ ProN W3" pitchFamily="2" charset="-128"/>
                <a:sym typeface="Gill Sans" pitchFamily="2" charset="0"/>
              </a:defRPr>
            </a:lvl5pPr>
            <a:lvl6pPr marL="2514600" indent="-228600" algn="ctr" eaLnBrk="0" fontAlgn="base" hangingPunct="0">
              <a:spcBef>
                <a:spcPct val="0"/>
              </a:spcBef>
              <a:spcAft>
                <a:spcPct val="0"/>
              </a:spcAft>
              <a:defRPr sz="5800">
                <a:solidFill>
                  <a:srgbClr val="000000"/>
                </a:solidFill>
                <a:latin typeface="Gill Sans" pitchFamily="2" charset="0"/>
                <a:ea typeface="ヒラギノ角ゴ ProN W3" pitchFamily="2" charset="-128"/>
                <a:sym typeface="Gill Sans" pitchFamily="2" charset="0"/>
              </a:defRPr>
            </a:lvl6pPr>
            <a:lvl7pPr marL="2971800" indent="-228600" algn="ctr" eaLnBrk="0" fontAlgn="base" hangingPunct="0">
              <a:spcBef>
                <a:spcPct val="0"/>
              </a:spcBef>
              <a:spcAft>
                <a:spcPct val="0"/>
              </a:spcAft>
              <a:defRPr sz="5800">
                <a:solidFill>
                  <a:srgbClr val="000000"/>
                </a:solidFill>
                <a:latin typeface="Gill Sans" pitchFamily="2" charset="0"/>
                <a:ea typeface="ヒラギノ角ゴ ProN W3" pitchFamily="2" charset="-128"/>
                <a:sym typeface="Gill Sans" pitchFamily="2" charset="0"/>
              </a:defRPr>
            </a:lvl7pPr>
            <a:lvl8pPr marL="3429000" indent="-228600" algn="ctr" eaLnBrk="0" fontAlgn="base" hangingPunct="0">
              <a:spcBef>
                <a:spcPct val="0"/>
              </a:spcBef>
              <a:spcAft>
                <a:spcPct val="0"/>
              </a:spcAft>
              <a:defRPr sz="5800">
                <a:solidFill>
                  <a:srgbClr val="000000"/>
                </a:solidFill>
                <a:latin typeface="Gill Sans" pitchFamily="2" charset="0"/>
                <a:ea typeface="ヒラギノ角ゴ ProN W3" pitchFamily="2" charset="-128"/>
                <a:sym typeface="Gill Sans" pitchFamily="2" charset="0"/>
              </a:defRPr>
            </a:lvl8pPr>
            <a:lvl9pPr marL="3886200" indent="-228600" algn="ctr" eaLnBrk="0" fontAlgn="base" hangingPunct="0">
              <a:spcBef>
                <a:spcPct val="0"/>
              </a:spcBef>
              <a:spcAft>
                <a:spcPct val="0"/>
              </a:spcAft>
              <a:defRPr sz="5800">
                <a:solidFill>
                  <a:srgbClr val="000000"/>
                </a:solidFill>
                <a:latin typeface="Gill Sans" pitchFamily="2" charset="0"/>
                <a:ea typeface="ヒラギノ角ゴ ProN W3" pitchFamily="2" charset="-128"/>
                <a:sym typeface="Gill Sans" pitchFamily="2"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2900" b="0" i="0" u="none" strike="noStrike" kern="1200" cap="none" spc="0" normalizeH="0" baseline="0" noProof="0">
              <a:ln>
                <a:noFill/>
              </a:ln>
              <a:solidFill>
                <a:srgbClr val="000000"/>
              </a:solidFill>
              <a:effectLst/>
              <a:uLnTx/>
              <a:uFillTx/>
              <a:latin typeface="Gill Sans" pitchFamily="2" charset="0"/>
              <a:ea typeface="ヒラギノ角ゴ ProN W3" pitchFamily="2" charset="-128"/>
              <a:cs typeface="+mn-cs"/>
              <a:sym typeface="Gill Sans" pitchFamily="2" charset="0"/>
            </a:endParaRPr>
          </a:p>
        </p:txBody>
      </p:sp>
      <p:sp>
        <p:nvSpPr>
          <p:cNvPr id="35" name="Oval 37"/>
          <p:cNvSpPr/>
          <p:nvPr/>
        </p:nvSpPr>
        <p:spPr bwMode="auto">
          <a:xfrm>
            <a:off x="5303838" y="4462463"/>
            <a:ext cx="127000" cy="127000"/>
          </a:xfrm>
          <a:prstGeom prst="ellipse">
            <a:avLst/>
          </a:prstGeom>
          <a:solidFill>
            <a:schemeClr val="tx1">
              <a:lumMod val="75000"/>
              <a:lumOff val="25000"/>
            </a:schemeClr>
          </a:solidFill>
          <a:ln>
            <a:noFill/>
          </a:ln>
        </p:spPr>
        <p:txBody>
          <a:bodyPr lIns="0" tIns="0" rIns="0" bIns="0"/>
          <a:lstStyle>
            <a:lvl1pPr eaLnBrk="0" hangingPunct="0">
              <a:defRPr sz="5800">
                <a:solidFill>
                  <a:srgbClr val="000000"/>
                </a:solidFill>
                <a:latin typeface="Gill Sans" pitchFamily="2" charset="0"/>
                <a:ea typeface="ヒラギノ角ゴ ProN W3" pitchFamily="2" charset="-128"/>
                <a:sym typeface="Gill Sans" pitchFamily="2" charset="0"/>
              </a:defRPr>
            </a:lvl1pPr>
            <a:lvl2pPr marL="742950" indent="-285750" eaLnBrk="0" hangingPunct="0">
              <a:defRPr sz="5800">
                <a:solidFill>
                  <a:srgbClr val="000000"/>
                </a:solidFill>
                <a:latin typeface="Gill Sans" pitchFamily="2" charset="0"/>
                <a:ea typeface="ヒラギノ角ゴ ProN W3" pitchFamily="2" charset="-128"/>
                <a:sym typeface="Gill Sans" pitchFamily="2" charset="0"/>
              </a:defRPr>
            </a:lvl2pPr>
            <a:lvl3pPr marL="1143000" indent="-228600" eaLnBrk="0" hangingPunct="0">
              <a:defRPr sz="5800">
                <a:solidFill>
                  <a:srgbClr val="000000"/>
                </a:solidFill>
                <a:latin typeface="Gill Sans" pitchFamily="2" charset="0"/>
                <a:ea typeface="ヒラギノ角ゴ ProN W3" pitchFamily="2" charset="-128"/>
                <a:sym typeface="Gill Sans" pitchFamily="2" charset="0"/>
              </a:defRPr>
            </a:lvl3pPr>
            <a:lvl4pPr marL="1600200" indent="-228600" eaLnBrk="0" hangingPunct="0">
              <a:defRPr sz="5800">
                <a:solidFill>
                  <a:srgbClr val="000000"/>
                </a:solidFill>
                <a:latin typeface="Gill Sans" pitchFamily="2" charset="0"/>
                <a:ea typeface="ヒラギノ角ゴ ProN W3" pitchFamily="2" charset="-128"/>
                <a:sym typeface="Gill Sans" pitchFamily="2" charset="0"/>
              </a:defRPr>
            </a:lvl4pPr>
            <a:lvl5pPr marL="2057400" indent="-228600" eaLnBrk="0" hangingPunct="0">
              <a:defRPr sz="5800">
                <a:solidFill>
                  <a:srgbClr val="000000"/>
                </a:solidFill>
                <a:latin typeface="Gill Sans" pitchFamily="2" charset="0"/>
                <a:ea typeface="ヒラギノ角ゴ ProN W3" pitchFamily="2" charset="-128"/>
                <a:sym typeface="Gill Sans" pitchFamily="2" charset="0"/>
              </a:defRPr>
            </a:lvl5pPr>
            <a:lvl6pPr marL="2514600" indent="-228600" algn="ctr" eaLnBrk="0" fontAlgn="base" hangingPunct="0">
              <a:spcBef>
                <a:spcPct val="0"/>
              </a:spcBef>
              <a:spcAft>
                <a:spcPct val="0"/>
              </a:spcAft>
              <a:defRPr sz="5800">
                <a:solidFill>
                  <a:srgbClr val="000000"/>
                </a:solidFill>
                <a:latin typeface="Gill Sans" pitchFamily="2" charset="0"/>
                <a:ea typeface="ヒラギノ角ゴ ProN W3" pitchFamily="2" charset="-128"/>
                <a:sym typeface="Gill Sans" pitchFamily="2" charset="0"/>
              </a:defRPr>
            </a:lvl6pPr>
            <a:lvl7pPr marL="2971800" indent="-228600" algn="ctr" eaLnBrk="0" fontAlgn="base" hangingPunct="0">
              <a:spcBef>
                <a:spcPct val="0"/>
              </a:spcBef>
              <a:spcAft>
                <a:spcPct val="0"/>
              </a:spcAft>
              <a:defRPr sz="5800">
                <a:solidFill>
                  <a:srgbClr val="000000"/>
                </a:solidFill>
                <a:latin typeface="Gill Sans" pitchFamily="2" charset="0"/>
                <a:ea typeface="ヒラギノ角ゴ ProN W3" pitchFamily="2" charset="-128"/>
                <a:sym typeface="Gill Sans" pitchFamily="2" charset="0"/>
              </a:defRPr>
            </a:lvl7pPr>
            <a:lvl8pPr marL="3429000" indent="-228600" algn="ctr" eaLnBrk="0" fontAlgn="base" hangingPunct="0">
              <a:spcBef>
                <a:spcPct val="0"/>
              </a:spcBef>
              <a:spcAft>
                <a:spcPct val="0"/>
              </a:spcAft>
              <a:defRPr sz="5800">
                <a:solidFill>
                  <a:srgbClr val="000000"/>
                </a:solidFill>
                <a:latin typeface="Gill Sans" pitchFamily="2" charset="0"/>
                <a:ea typeface="ヒラギノ角ゴ ProN W3" pitchFamily="2" charset="-128"/>
                <a:sym typeface="Gill Sans" pitchFamily="2" charset="0"/>
              </a:defRPr>
            </a:lvl8pPr>
            <a:lvl9pPr marL="3886200" indent="-228600" algn="ctr" eaLnBrk="0" fontAlgn="base" hangingPunct="0">
              <a:spcBef>
                <a:spcPct val="0"/>
              </a:spcBef>
              <a:spcAft>
                <a:spcPct val="0"/>
              </a:spcAft>
              <a:defRPr sz="5800">
                <a:solidFill>
                  <a:srgbClr val="000000"/>
                </a:solidFill>
                <a:latin typeface="Gill Sans" pitchFamily="2" charset="0"/>
                <a:ea typeface="ヒラギノ角ゴ ProN W3" pitchFamily="2" charset="-128"/>
                <a:sym typeface="Gill Sans" pitchFamily="2"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2900" b="0" i="0" u="none" strike="noStrike" kern="1200" cap="none" spc="0" normalizeH="0" baseline="0" noProof="0">
              <a:ln>
                <a:noFill/>
              </a:ln>
              <a:solidFill>
                <a:srgbClr val="000000"/>
              </a:solidFill>
              <a:effectLst/>
              <a:uLnTx/>
              <a:uFillTx/>
              <a:latin typeface="Gill Sans" pitchFamily="2" charset="0"/>
              <a:ea typeface="ヒラギノ角ゴ ProN W3" pitchFamily="2" charset="-128"/>
              <a:cs typeface="+mn-cs"/>
              <a:sym typeface="Gill Sans" pitchFamily="2" charset="0"/>
            </a:endParaRPr>
          </a:p>
        </p:txBody>
      </p:sp>
      <p:sp>
        <p:nvSpPr>
          <p:cNvPr id="9249" name="Oval 38"/>
          <p:cNvSpPr/>
          <p:nvPr/>
        </p:nvSpPr>
        <p:spPr>
          <a:xfrm>
            <a:off x="5627688" y="5167313"/>
            <a:ext cx="127000" cy="127000"/>
          </a:xfrm>
          <a:prstGeom prst="ellipse">
            <a:avLst/>
          </a:prstGeom>
          <a:solidFill>
            <a:srgbClr val="FFC000"/>
          </a:solidFill>
          <a:ln w="9525">
            <a:noFill/>
          </a:ln>
        </p:spPr>
        <p:txBody>
          <a:bodyPr lIns="0" tIns="0" rIns="0" bIns="0" anchor="t" anchorCtr="0"/>
          <a:p>
            <a:pPr algn="ctr">
              <a:buFont typeface="Arial" panose="020B0604020202020204" pitchFamily="34" charset="0"/>
            </a:pPr>
            <a:endParaRPr lang="es-ES" altLang="zh-CN" sz="2900" dirty="0">
              <a:solidFill>
                <a:srgbClr val="000000"/>
              </a:solidFill>
              <a:latin typeface="Gill Sans"/>
              <a:ea typeface="ヒラギノ角ゴ ProN W3"/>
              <a:sym typeface="Gill Sans"/>
            </a:endParaRPr>
          </a:p>
        </p:txBody>
      </p:sp>
      <p:sp>
        <p:nvSpPr>
          <p:cNvPr id="9250" name="Oval 39"/>
          <p:cNvSpPr/>
          <p:nvPr/>
        </p:nvSpPr>
        <p:spPr>
          <a:xfrm>
            <a:off x="6599238" y="4424363"/>
            <a:ext cx="127000" cy="127000"/>
          </a:xfrm>
          <a:prstGeom prst="ellipse">
            <a:avLst/>
          </a:prstGeom>
          <a:solidFill>
            <a:srgbClr val="FFC000"/>
          </a:solidFill>
          <a:ln w="9525">
            <a:noFill/>
          </a:ln>
        </p:spPr>
        <p:txBody>
          <a:bodyPr lIns="0" tIns="0" rIns="0" bIns="0" anchor="t" anchorCtr="0"/>
          <a:p>
            <a:pPr algn="ctr">
              <a:buFont typeface="Arial" panose="020B0604020202020204" pitchFamily="34" charset="0"/>
            </a:pPr>
            <a:endParaRPr lang="es-ES" altLang="zh-CN" sz="2900" dirty="0">
              <a:solidFill>
                <a:srgbClr val="000000"/>
              </a:solidFill>
              <a:latin typeface="Gill Sans"/>
              <a:ea typeface="ヒラギノ角ゴ ProN W3"/>
              <a:sym typeface="Gill Sans"/>
            </a:endParaRPr>
          </a:p>
        </p:txBody>
      </p:sp>
      <p:sp>
        <p:nvSpPr>
          <p:cNvPr id="38" name="Title 1"/>
          <p:cNvSpPr txBox="1"/>
          <p:nvPr/>
        </p:nvSpPr>
        <p:spPr>
          <a:xfrm>
            <a:off x="7345363" y="2174875"/>
            <a:ext cx="1819275" cy="31908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bg1"/>
                </a:solidFill>
                <a:latin typeface="Open Sans Light" pitchFamily="34" charset="0"/>
                <a:ea typeface="Open Sans Light" pitchFamily="34" charset="0"/>
                <a:cs typeface="Open Sans Light" pitchFamily="34" charset="0"/>
              </a:defRPr>
            </a:lvl1p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en-IN" altLang="zh-CN" sz="1400" b="0"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Open Sans Light" pitchFamily="34" charset="0"/>
                <a:sym typeface="Gill Sans" pitchFamily="2" charset="0"/>
              </a:rPr>
              <a:t>KNN</a:t>
            </a:r>
            <a:endParaRPr kumimoji="0" lang="en-IN" altLang="zh-CN" sz="1400" b="0"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Open Sans Light" pitchFamily="34" charset="0"/>
              <a:sym typeface="Gill Sans" pitchFamily="2" charset="0"/>
            </a:endParaRPr>
          </a:p>
        </p:txBody>
      </p:sp>
      <p:sp>
        <p:nvSpPr>
          <p:cNvPr id="9252" name="Title 1"/>
          <p:cNvSpPr txBox="1"/>
          <p:nvPr/>
        </p:nvSpPr>
        <p:spPr>
          <a:xfrm>
            <a:off x="7345363" y="2703513"/>
            <a:ext cx="1819275" cy="319087"/>
          </a:xfrm>
          <a:prstGeom prst="rect">
            <a:avLst/>
          </a:prstGeom>
          <a:noFill/>
          <a:ln w="9525">
            <a:noFill/>
          </a:ln>
        </p:spPr>
        <p:txBody>
          <a:bodyPr anchor="b" anchorCtr="0"/>
          <a:p>
            <a:pPr algn="ctr">
              <a:lnSpc>
                <a:spcPct val="90000"/>
              </a:lnSpc>
            </a:pPr>
            <a:r>
              <a:rPr lang="en-IN" altLang="zh-CN" sz="1400" b="1" dirty="0">
                <a:solidFill>
                  <a:schemeClr val="bg1"/>
                </a:solidFill>
                <a:latin typeface="Microsoft YaHei" panose="020B0503020204020204" pitchFamily="34" charset="-122"/>
                <a:ea typeface="Microsoft YaHei" panose="020B0503020204020204" pitchFamily="34" charset="-122"/>
                <a:sym typeface="SimSun" panose="02010600030101010101" pitchFamily="2" charset="-122"/>
              </a:rPr>
              <a:t>CART</a:t>
            </a:r>
            <a:endParaRPr lang="en-IN" altLang="zh-CN" sz="1400" b="1" dirty="0">
              <a:solidFill>
                <a:schemeClr val="bg1"/>
              </a:solidFill>
              <a:latin typeface="Microsoft YaHei" panose="020B0503020204020204" pitchFamily="34" charset="-122"/>
              <a:ea typeface="Microsoft YaHei" panose="020B0503020204020204" pitchFamily="34" charset="-122"/>
              <a:sym typeface="SimSun" panose="02010600030101010101" pitchFamily="2" charset="-122"/>
            </a:endParaRPr>
          </a:p>
        </p:txBody>
      </p:sp>
      <p:sp>
        <p:nvSpPr>
          <p:cNvPr id="40" name="Title 1"/>
          <p:cNvSpPr txBox="1"/>
          <p:nvPr/>
        </p:nvSpPr>
        <p:spPr>
          <a:xfrm>
            <a:off x="6850380" y="3234690"/>
            <a:ext cx="2621915" cy="32067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bg1"/>
                </a:solidFill>
                <a:latin typeface="Open Sans Light" pitchFamily="34" charset="0"/>
                <a:ea typeface="Open Sans Light" pitchFamily="34" charset="0"/>
                <a:cs typeface="Open Sans Light" pitchFamily="34" charset="0"/>
              </a:defRPr>
            </a:lvl1p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en-IN" altLang="zh-CN" sz="1100" b="0"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Open Sans Light" pitchFamily="34" charset="0"/>
                <a:sym typeface="Gill Sans" pitchFamily="2" charset="0"/>
              </a:rPr>
              <a:t>REINFORCEMENT LEARINING</a:t>
            </a:r>
            <a:endParaRPr kumimoji="0" lang="en-IN" altLang="zh-CN" sz="1100" b="0"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Open Sans Light" pitchFamily="34" charset="0"/>
              <a:sym typeface="Gill Sans" pitchFamily="2" charset="0"/>
            </a:endParaRPr>
          </a:p>
        </p:txBody>
      </p:sp>
      <p:sp>
        <p:nvSpPr>
          <p:cNvPr id="9254" name="Title 1"/>
          <p:cNvSpPr txBox="1"/>
          <p:nvPr/>
        </p:nvSpPr>
        <p:spPr>
          <a:xfrm>
            <a:off x="7345363" y="3762375"/>
            <a:ext cx="1819275" cy="319088"/>
          </a:xfrm>
          <a:prstGeom prst="rect">
            <a:avLst/>
          </a:prstGeom>
          <a:noFill/>
          <a:ln w="9525">
            <a:noFill/>
          </a:ln>
        </p:spPr>
        <p:txBody>
          <a:bodyPr anchor="b" anchorCtr="0"/>
          <a:p>
            <a:pPr algn="ctr">
              <a:lnSpc>
                <a:spcPct val="90000"/>
              </a:lnSpc>
            </a:pPr>
            <a:r>
              <a:rPr lang="en-IN" altLang="zh-CN" sz="1400" b="1" dirty="0">
                <a:solidFill>
                  <a:schemeClr val="bg1"/>
                </a:solidFill>
                <a:latin typeface="Microsoft YaHei" panose="020B0503020204020204" pitchFamily="34" charset="-122"/>
                <a:ea typeface="Microsoft YaHei" panose="020B0503020204020204" pitchFamily="34" charset="-122"/>
                <a:sym typeface="SimSun" panose="02010600030101010101" pitchFamily="2" charset="-122"/>
              </a:rPr>
              <a:t>SVM</a:t>
            </a:r>
            <a:endParaRPr lang="en-IN" altLang="zh-CN" sz="1400" b="1" dirty="0">
              <a:solidFill>
                <a:schemeClr val="bg1"/>
              </a:solidFill>
              <a:latin typeface="Microsoft YaHei" panose="020B0503020204020204" pitchFamily="34" charset="-122"/>
              <a:ea typeface="Microsoft YaHei" panose="020B0503020204020204" pitchFamily="34" charset="-122"/>
              <a:sym typeface="SimSun" panose="02010600030101010101" pitchFamily="2" charset="-122"/>
            </a:endParaRPr>
          </a:p>
        </p:txBody>
      </p:sp>
      <p:sp>
        <p:nvSpPr>
          <p:cNvPr id="42" name="Title 1"/>
          <p:cNvSpPr txBox="1"/>
          <p:nvPr/>
        </p:nvSpPr>
        <p:spPr>
          <a:xfrm>
            <a:off x="7345363" y="4291013"/>
            <a:ext cx="1819275" cy="319088"/>
          </a:xfrm>
          <a:prstGeom prst="rect">
            <a:avLst/>
          </a:prstGeom>
        </p:spPr>
        <p:txBody>
          <a:bodyPr vert="horz" lIns="91440" tIns="45720" rIns="91440" bIns="45720" rtlCol="0" anchor="b">
            <a:normAutofit fontScale="80000"/>
          </a:bodyPr>
          <a:lstStyle>
            <a:lvl1pPr algn="ctr" defTabSz="914400" rtl="0" eaLnBrk="1" latinLnBrk="0" hangingPunct="1">
              <a:lnSpc>
                <a:spcPct val="90000"/>
              </a:lnSpc>
              <a:spcBef>
                <a:spcPct val="0"/>
              </a:spcBef>
              <a:buNone/>
              <a:defRPr sz="6000" kern="1200">
                <a:solidFill>
                  <a:schemeClr val="bg1"/>
                </a:solidFill>
                <a:latin typeface="Open Sans Light" pitchFamily="34" charset="0"/>
                <a:ea typeface="Open Sans Light" pitchFamily="34" charset="0"/>
                <a:cs typeface="Open Sans Light" pitchFamily="34" charset="0"/>
              </a:defRPr>
            </a:lvl1p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en-IN" altLang="zh-CN" sz="1400" b="0"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Open Sans Light" pitchFamily="34" charset="0"/>
                <a:sym typeface="Gill Sans" pitchFamily="2" charset="0"/>
              </a:rPr>
              <a:t>LOGISTIC REGRESSION</a:t>
            </a:r>
            <a:endParaRPr kumimoji="0" lang="en-IN" altLang="zh-CN" sz="1400" b="0"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Open Sans Light" pitchFamily="34" charset="0"/>
              <a:sym typeface="Gill Sans" pitchFamily="2"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文本框 3"/>
          <p:cNvSpPr txBox="1"/>
          <p:nvPr/>
        </p:nvSpPr>
        <p:spPr>
          <a:xfrm>
            <a:off x="228600" y="195580"/>
            <a:ext cx="4001135" cy="460375"/>
          </a:xfrm>
          <a:prstGeom prst="rect">
            <a:avLst/>
          </a:prstGeom>
          <a:noFill/>
          <a:ln w="9525">
            <a:noFill/>
          </a:ln>
        </p:spPr>
        <p:txBody>
          <a:bodyPr wrap="square" anchor="t" anchorCtr="0">
            <a:spAutoFit/>
          </a:bodyPr>
          <a:p>
            <a:r>
              <a:rPr lang="en-IN" altLang="zh-CN" sz="2400" b="1" dirty="0">
                <a:latin typeface="Microsoft YaHei" panose="020B0503020204020204" pitchFamily="34" charset="-122"/>
                <a:ea typeface="Microsoft YaHei" panose="020B0503020204020204" pitchFamily="34" charset="-122"/>
              </a:rPr>
              <a:t>PROPOSED SYSTEM</a:t>
            </a:r>
            <a:endParaRPr lang="en-IN" altLang="zh-CN" sz="2400" b="1" dirty="0">
              <a:latin typeface="Microsoft YaHei" panose="020B0503020204020204" pitchFamily="34" charset="-122"/>
              <a:ea typeface="Microsoft YaHei" panose="020B0503020204020204" pitchFamily="34" charset="-122"/>
            </a:endParaRPr>
          </a:p>
        </p:txBody>
      </p:sp>
      <p:sp>
        <p:nvSpPr>
          <p:cNvPr id="5" name="矩形 4"/>
          <p:cNvSpPr/>
          <p:nvPr/>
        </p:nvSpPr>
        <p:spPr>
          <a:xfrm>
            <a:off x="0" y="195263"/>
            <a:ext cx="109538" cy="4572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Oval 31"/>
          <p:cNvSpPr/>
          <p:nvPr/>
        </p:nvSpPr>
        <p:spPr>
          <a:xfrm>
            <a:off x="6518275" y="1509713"/>
            <a:ext cx="609600" cy="609600"/>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3200" b="0" i="0" u="none" strike="noStrike" kern="1200" cap="none" spc="0" normalizeH="0" baseline="0" noProof="0">
              <a:ln>
                <a:noFill/>
              </a:ln>
              <a:solidFill>
                <a:schemeClr val="lt1"/>
              </a:solidFill>
              <a:effectLst/>
              <a:uLnTx/>
              <a:uFillTx/>
              <a:latin typeface="+mn-lt"/>
              <a:ea typeface="+mn-ea"/>
              <a:cs typeface="+mn-cs"/>
            </a:endParaRPr>
          </a:p>
        </p:txBody>
      </p:sp>
      <p:sp>
        <p:nvSpPr>
          <p:cNvPr id="10" name="Freeform 9"/>
          <p:cNvSpPr>
            <a:spLocks noEditPoints="1"/>
          </p:cNvSpPr>
          <p:nvPr/>
        </p:nvSpPr>
        <p:spPr bwMode="auto">
          <a:xfrm>
            <a:off x="6662738" y="1659890"/>
            <a:ext cx="320675" cy="309563"/>
          </a:xfrm>
          <a:custGeom>
            <a:avLst/>
            <a:gdLst/>
            <a:ahLst/>
            <a:cxnLst>
              <a:cxn ang="0">
                <a:pos x="59" y="59"/>
              </a:cxn>
              <a:cxn ang="0">
                <a:pos x="19" y="100"/>
              </a:cxn>
              <a:cxn ang="0">
                <a:pos x="7" y="100"/>
              </a:cxn>
              <a:cxn ang="0">
                <a:pos x="7" y="88"/>
              </a:cxn>
              <a:cxn ang="0">
                <a:pos x="10" y="85"/>
              </a:cxn>
              <a:cxn ang="0">
                <a:pos x="2" y="77"/>
              </a:cxn>
              <a:cxn ang="0">
                <a:pos x="2" y="71"/>
              </a:cxn>
              <a:cxn ang="0">
                <a:pos x="7" y="71"/>
              </a:cxn>
              <a:cxn ang="0">
                <a:pos x="16" y="80"/>
              </a:cxn>
              <a:cxn ang="0">
                <a:pos x="19" y="77"/>
              </a:cxn>
              <a:cxn ang="0">
                <a:pos x="16" y="74"/>
              </a:cxn>
              <a:cxn ang="0">
                <a:pos x="16" y="68"/>
              </a:cxn>
              <a:cxn ang="0">
                <a:pos x="21" y="68"/>
              </a:cxn>
              <a:cxn ang="0">
                <a:pos x="24" y="71"/>
              </a:cxn>
              <a:cxn ang="0">
                <a:pos x="27" y="68"/>
              </a:cxn>
              <a:cxn ang="0">
                <a:pos x="19" y="60"/>
              </a:cxn>
              <a:cxn ang="0">
                <a:pos x="19" y="54"/>
              </a:cxn>
              <a:cxn ang="0">
                <a:pos x="24" y="54"/>
              </a:cxn>
              <a:cxn ang="0">
                <a:pos x="33" y="63"/>
              </a:cxn>
              <a:cxn ang="0">
                <a:pos x="47" y="48"/>
              </a:cxn>
              <a:cxn ang="0">
                <a:pos x="46" y="10"/>
              </a:cxn>
              <a:cxn ang="0">
                <a:pos x="89" y="18"/>
              </a:cxn>
              <a:cxn ang="0">
                <a:pos x="96" y="61"/>
              </a:cxn>
              <a:cxn ang="0">
                <a:pos x="59" y="59"/>
              </a:cxn>
              <a:cxn ang="0">
                <a:pos x="81" y="26"/>
              </a:cxn>
              <a:cxn ang="0">
                <a:pos x="62" y="22"/>
              </a:cxn>
              <a:cxn ang="0">
                <a:pos x="67" y="40"/>
              </a:cxn>
              <a:cxn ang="0">
                <a:pos x="85" y="44"/>
              </a:cxn>
              <a:cxn ang="0">
                <a:pos x="81" y="26"/>
              </a:cxn>
            </a:cxnLst>
            <a:rect l="0" t="0" r="r" b="b"/>
            <a:pathLst>
              <a:path w="107" h="103">
                <a:moveTo>
                  <a:pt x="59" y="59"/>
                </a:moveTo>
                <a:cubicBezTo>
                  <a:pt x="19" y="100"/>
                  <a:pt x="19" y="100"/>
                  <a:pt x="19" y="100"/>
                </a:cubicBezTo>
                <a:cubicBezTo>
                  <a:pt x="15" y="103"/>
                  <a:pt x="10" y="103"/>
                  <a:pt x="7" y="100"/>
                </a:cubicBezTo>
                <a:cubicBezTo>
                  <a:pt x="4" y="96"/>
                  <a:pt x="4" y="91"/>
                  <a:pt x="7" y="88"/>
                </a:cubicBezTo>
                <a:cubicBezTo>
                  <a:pt x="10" y="85"/>
                  <a:pt x="10" y="85"/>
                  <a:pt x="10" y="85"/>
                </a:cubicBezTo>
                <a:cubicBezTo>
                  <a:pt x="2" y="77"/>
                  <a:pt x="2" y="77"/>
                  <a:pt x="2" y="77"/>
                </a:cubicBezTo>
                <a:cubicBezTo>
                  <a:pt x="0" y="75"/>
                  <a:pt x="0" y="73"/>
                  <a:pt x="2" y="71"/>
                </a:cubicBezTo>
                <a:cubicBezTo>
                  <a:pt x="3" y="69"/>
                  <a:pt x="6" y="69"/>
                  <a:pt x="7" y="71"/>
                </a:cubicBezTo>
                <a:cubicBezTo>
                  <a:pt x="16" y="80"/>
                  <a:pt x="16" y="80"/>
                  <a:pt x="16" y="80"/>
                </a:cubicBezTo>
                <a:cubicBezTo>
                  <a:pt x="19" y="77"/>
                  <a:pt x="19" y="77"/>
                  <a:pt x="19" y="77"/>
                </a:cubicBezTo>
                <a:cubicBezTo>
                  <a:pt x="16" y="74"/>
                  <a:pt x="16" y="74"/>
                  <a:pt x="16" y="74"/>
                </a:cubicBezTo>
                <a:cubicBezTo>
                  <a:pt x="14" y="72"/>
                  <a:pt x="14" y="70"/>
                  <a:pt x="16" y="68"/>
                </a:cubicBezTo>
                <a:cubicBezTo>
                  <a:pt x="17" y="67"/>
                  <a:pt x="20" y="67"/>
                  <a:pt x="21" y="68"/>
                </a:cubicBezTo>
                <a:cubicBezTo>
                  <a:pt x="24" y="71"/>
                  <a:pt x="24" y="71"/>
                  <a:pt x="24" y="71"/>
                </a:cubicBezTo>
                <a:cubicBezTo>
                  <a:pt x="27" y="68"/>
                  <a:pt x="27" y="68"/>
                  <a:pt x="27" y="68"/>
                </a:cubicBezTo>
                <a:cubicBezTo>
                  <a:pt x="19" y="60"/>
                  <a:pt x="19" y="60"/>
                  <a:pt x="19" y="60"/>
                </a:cubicBezTo>
                <a:cubicBezTo>
                  <a:pt x="17" y="58"/>
                  <a:pt x="17" y="56"/>
                  <a:pt x="19" y="54"/>
                </a:cubicBezTo>
                <a:cubicBezTo>
                  <a:pt x="20" y="52"/>
                  <a:pt x="23" y="52"/>
                  <a:pt x="24" y="54"/>
                </a:cubicBezTo>
                <a:cubicBezTo>
                  <a:pt x="33" y="63"/>
                  <a:pt x="33" y="63"/>
                  <a:pt x="33" y="63"/>
                </a:cubicBezTo>
                <a:cubicBezTo>
                  <a:pt x="47" y="48"/>
                  <a:pt x="47" y="48"/>
                  <a:pt x="47" y="48"/>
                </a:cubicBezTo>
                <a:cubicBezTo>
                  <a:pt x="38" y="35"/>
                  <a:pt x="37" y="19"/>
                  <a:pt x="46" y="10"/>
                </a:cubicBezTo>
                <a:cubicBezTo>
                  <a:pt x="56" y="0"/>
                  <a:pt x="75" y="4"/>
                  <a:pt x="89" y="18"/>
                </a:cubicBezTo>
                <a:cubicBezTo>
                  <a:pt x="103" y="32"/>
                  <a:pt x="107" y="51"/>
                  <a:pt x="96" y="61"/>
                </a:cubicBezTo>
                <a:cubicBezTo>
                  <a:pt x="88" y="70"/>
                  <a:pt x="72" y="69"/>
                  <a:pt x="59" y="59"/>
                </a:cubicBezTo>
                <a:close/>
                <a:moveTo>
                  <a:pt x="81" y="26"/>
                </a:moveTo>
                <a:cubicBezTo>
                  <a:pt x="75" y="20"/>
                  <a:pt x="66" y="18"/>
                  <a:pt x="62" y="22"/>
                </a:cubicBezTo>
                <a:cubicBezTo>
                  <a:pt x="59" y="26"/>
                  <a:pt x="60" y="34"/>
                  <a:pt x="67" y="40"/>
                </a:cubicBezTo>
                <a:cubicBezTo>
                  <a:pt x="73" y="46"/>
                  <a:pt x="81" y="48"/>
                  <a:pt x="85" y="44"/>
                </a:cubicBezTo>
                <a:cubicBezTo>
                  <a:pt x="89" y="41"/>
                  <a:pt x="87" y="32"/>
                  <a:pt x="81" y="26"/>
                </a:cubicBezTo>
                <a:close/>
              </a:path>
            </a:pathLst>
          </a:custGeom>
          <a:solidFill>
            <a:srgbClr val="FFC000"/>
          </a:solidFill>
          <a:ln w="9525">
            <a:noFill/>
            <a:round/>
          </a:ln>
        </p:spPr>
        <p:txBody>
          <a:bodyPr vert="horz" wrap="square" lIns="121888" tIns="60944" rIns="121888" bIns="60944"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11269" name="TextBox 11"/>
          <p:cNvSpPr txBox="1"/>
          <p:nvPr/>
        </p:nvSpPr>
        <p:spPr>
          <a:xfrm>
            <a:off x="7390130" y="1154430"/>
            <a:ext cx="4246245" cy="756920"/>
          </a:xfrm>
          <a:prstGeom prst="rect">
            <a:avLst/>
          </a:prstGeom>
          <a:noFill/>
          <a:ln w="9525">
            <a:noFill/>
          </a:ln>
        </p:spPr>
        <p:txBody>
          <a:bodyPr wrap="square" anchor="t" anchorCtr="0">
            <a:noAutofit/>
          </a:bodyPr>
          <a:p>
            <a:pPr algn="just"/>
            <a:r>
              <a:rPr lang="zh-CN" altLang="zh-CN" sz="1400" dirty="0">
                <a:solidFill>
                  <a:srgbClr val="000000"/>
                </a:solidFill>
                <a:latin typeface="Times New Roman" panose="02020603050405020304" charset="0"/>
                <a:ea typeface="Microsoft YaHei" panose="020B0503020204020204" pitchFamily="34" charset="-122"/>
                <a:cs typeface="Times New Roman" panose="02020603050405020304" charset="0"/>
              </a:rPr>
              <a:t>The proposed system utilizing </a:t>
            </a:r>
            <a:r>
              <a:rPr lang="zh-CN" altLang="zh-CN" sz="1400" b="1" dirty="0">
                <a:solidFill>
                  <a:srgbClr val="000000"/>
                </a:solidFill>
                <a:latin typeface="Times New Roman" panose="02020603050405020304" charset="0"/>
                <a:ea typeface="Microsoft YaHei" panose="020B0503020204020204" pitchFamily="34" charset="-122"/>
                <a:cs typeface="Times New Roman" panose="02020603050405020304" charset="0"/>
              </a:rPr>
              <a:t>Random Forest</a:t>
            </a:r>
            <a:r>
              <a:rPr lang="zh-CN" altLang="zh-CN" sz="1400" dirty="0">
                <a:solidFill>
                  <a:srgbClr val="000000"/>
                </a:solidFill>
                <a:latin typeface="Times New Roman" panose="02020603050405020304" charset="0"/>
                <a:ea typeface="Microsoft YaHei" panose="020B0503020204020204" pitchFamily="34" charset="-122"/>
                <a:cs typeface="Times New Roman" panose="02020603050405020304" charset="0"/>
              </a:rPr>
              <a:t> for diabetes prediction aims to provide an accurate and reliable tool for identifying individuals at risk of diabetes based on their features. It takes advantage of Random Forest's ability to handle complex relationships and provide robust predictions, making it suitable for diabetes prediction tasks.</a:t>
            </a:r>
            <a:endParaRPr lang="zh-CN" altLang="zh-CN" sz="1400" dirty="0">
              <a:solidFill>
                <a:srgbClr val="000000"/>
              </a:solidFill>
              <a:latin typeface="Times New Roman" panose="02020603050405020304" charset="0"/>
              <a:ea typeface="Microsoft YaHei" panose="020B0503020204020204" pitchFamily="34" charset="-122"/>
              <a:cs typeface="Times New Roman" panose="02020603050405020304" charset="0"/>
            </a:endParaRPr>
          </a:p>
        </p:txBody>
      </p:sp>
      <p:sp>
        <p:nvSpPr>
          <p:cNvPr id="14" name="Oval 35"/>
          <p:cNvSpPr/>
          <p:nvPr/>
        </p:nvSpPr>
        <p:spPr>
          <a:xfrm>
            <a:off x="6518275" y="3008948"/>
            <a:ext cx="609600" cy="609600"/>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3200" b="0" i="0" u="none" strike="noStrike" kern="1200" cap="none" spc="0" normalizeH="0" baseline="0" noProof="0">
              <a:ln>
                <a:noFill/>
              </a:ln>
              <a:solidFill>
                <a:schemeClr val="lt1"/>
              </a:solidFill>
              <a:effectLst/>
              <a:uLnTx/>
              <a:uFillTx/>
              <a:latin typeface="+mn-lt"/>
              <a:ea typeface="+mn-ea"/>
              <a:cs typeface="+mn-cs"/>
            </a:endParaRPr>
          </a:p>
        </p:txBody>
      </p:sp>
      <p:sp>
        <p:nvSpPr>
          <p:cNvPr id="15" name="Freeform 13"/>
          <p:cNvSpPr>
            <a:spLocks noEditPoints="1"/>
          </p:cNvSpPr>
          <p:nvPr/>
        </p:nvSpPr>
        <p:spPr bwMode="auto">
          <a:xfrm>
            <a:off x="6684963" y="3087688"/>
            <a:ext cx="276225" cy="365125"/>
          </a:xfrm>
          <a:custGeom>
            <a:avLst/>
            <a:gdLst/>
            <a:ahLst/>
            <a:cxnLst>
              <a:cxn ang="0">
                <a:pos x="97" y="85"/>
              </a:cxn>
              <a:cxn ang="0">
                <a:pos x="54" y="129"/>
              </a:cxn>
              <a:cxn ang="0">
                <a:pos x="21" y="103"/>
              </a:cxn>
              <a:cxn ang="0">
                <a:pos x="42" y="90"/>
              </a:cxn>
              <a:cxn ang="0">
                <a:pos x="52" y="110"/>
              </a:cxn>
              <a:cxn ang="0">
                <a:pos x="95" y="57"/>
              </a:cxn>
              <a:cxn ang="0">
                <a:pos x="97" y="85"/>
              </a:cxn>
              <a:cxn ang="0">
                <a:pos x="80" y="24"/>
              </a:cxn>
              <a:cxn ang="0">
                <a:pos x="76" y="20"/>
              </a:cxn>
              <a:cxn ang="0">
                <a:pos x="60" y="20"/>
              </a:cxn>
              <a:cxn ang="0">
                <a:pos x="60" y="12"/>
              </a:cxn>
              <a:cxn ang="0">
                <a:pos x="80" y="12"/>
              </a:cxn>
              <a:cxn ang="0">
                <a:pos x="88" y="20"/>
              </a:cxn>
              <a:cxn ang="0">
                <a:pos x="88" y="58"/>
              </a:cxn>
              <a:cxn ang="0">
                <a:pos x="80" y="64"/>
              </a:cxn>
              <a:cxn ang="0">
                <a:pos x="80" y="24"/>
              </a:cxn>
              <a:cxn ang="0">
                <a:pos x="68" y="24"/>
              </a:cxn>
              <a:cxn ang="0">
                <a:pos x="72" y="28"/>
              </a:cxn>
              <a:cxn ang="0">
                <a:pos x="72" y="36"/>
              </a:cxn>
              <a:cxn ang="0">
                <a:pos x="16" y="36"/>
              </a:cxn>
              <a:cxn ang="0">
                <a:pos x="16" y="28"/>
              </a:cxn>
              <a:cxn ang="0">
                <a:pos x="20" y="24"/>
              </a:cxn>
              <a:cxn ang="0">
                <a:pos x="32" y="24"/>
              </a:cxn>
              <a:cxn ang="0">
                <a:pos x="32" y="13"/>
              </a:cxn>
              <a:cxn ang="0">
                <a:pos x="44" y="0"/>
              </a:cxn>
              <a:cxn ang="0">
                <a:pos x="56" y="13"/>
              </a:cxn>
              <a:cxn ang="0">
                <a:pos x="56" y="24"/>
              </a:cxn>
              <a:cxn ang="0">
                <a:pos x="68" y="24"/>
              </a:cxn>
              <a:cxn ang="0">
                <a:pos x="44" y="12"/>
              </a:cxn>
              <a:cxn ang="0">
                <a:pos x="40" y="16"/>
              </a:cxn>
              <a:cxn ang="0">
                <a:pos x="44" y="20"/>
              </a:cxn>
              <a:cxn ang="0">
                <a:pos x="48" y="16"/>
              </a:cxn>
              <a:cxn ang="0">
                <a:pos x="44" y="12"/>
              </a:cxn>
              <a:cxn ang="0">
                <a:pos x="8" y="24"/>
              </a:cxn>
              <a:cxn ang="0">
                <a:pos x="8" y="116"/>
              </a:cxn>
              <a:cxn ang="0">
                <a:pos x="12" y="120"/>
              </a:cxn>
              <a:cxn ang="0">
                <a:pos x="36" y="120"/>
              </a:cxn>
              <a:cxn ang="0">
                <a:pos x="44" y="128"/>
              </a:cxn>
              <a:cxn ang="0">
                <a:pos x="8" y="128"/>
              </a:cxn>
              <a:cxn ang="0">
                <a:pos x="0" y="120"/>
              </a:cxn>
              <a:cxn ang="0">
                <a:pos x="0" y="20"/>
              </a:cxn>
              <a:cxn ang="0">
                <a:pos x="8" y="12"/>
              </a:cxn>
              <a:cxn ang="0">
                <a:pos x="28" y="12"/>
              </a:cxn>
              <a:cxn ang="0">
                <a:pos x="28" y="20"/>
              </a:cxn>
              <a:cxn ang="0">
                <a:pos x="12" y="20"/>
              </a:cxn>
              <a:cxn ang="0">
                <a:pos x="8" y="24"/>
              </a:cxn>
              <a:cxn ang="0">
                <a:pos x="76" y="120"/>
              </a:cxn>
              <a:cxn ang="0">
                <a:pos x="80" y="116"/>
              </a:cxn>
              <a:cxn ang="0">
                <a:pos x="80" y="103"/>
              </a:cxn>
              <a:cxn ang="0">
                <a:pos x="88" y="96"/>
              </a:cxn>
              <a:cxn ang="0">
                <a:pos x="88" y="120"/>
              </a:cxn>
              <a:cxn ang="0">
                <a:pos x="80" y="128"/>
              </a:cxn>
              <a:cxn ang="0">
                <a:pos x="59" y="128"/>
              </a:cxn>
              <a:cxn ang="0">
                <a:pos x="65" y="120"/>
              </a:cxn>
              <a:cxn ang="0">
                <a:pos x="76" y="120"/>
              </a:cxn>
            </a:cxnLst>
            <a:rect l="0" t="0" r="r" b="b"/>
            <a:pathLst>
              <a:path w="97" h="129">
                <a:moveTo>
                  <a:pt x="97" y="85"/>
                </a:moveTo>
                <a:cubicBezTo>
                  <a:pt x="85" y="87"/>
                  <a:pt x="61" y="115"/>
                  <a:pt x="54" y="129"/>
                </a:cubicBezTo>
                <a:cubicBezTo>
                  <a:pt x="43" y="116"/>
                  <a:pt x="30" y="106"/>
                  <a:pt x="21" y="103"/>
                </a:cubicBezTo>
                <a:cubicBezTo>
                  <a:pt x="42" y="90"/>
                  <a:pt x="42" y="90"/>
                  <a:pt x="42" y="90"/>
                </a:cubicBezTo>
                <a:cubicBezTo>
                  <a:pt x="52" y="110"/>
                  <a:pt x="52" y="110"/>
                  <a:pt x="52" y="110"/>
                </a:cubicBezTo>
                <a:cubicBezTo>
                  <a:pt x="52" y="110"/>
                  <a:pt x="69" y="71"/>
                  <a:pt x="95" y="57"/>
                </a:cubicBezTo>
                <a:cubicBezTo>
                  <a:pt x="95" y="67"/>
                  <a:pt x="92" y="75"/>
                  <a:pt x="97" y="85"/>
                </a:cubicBezTo>
                <a:close/>
                <a:moveTo>
                  <a:pt x="80" y="24"/>
                </a:moveTo>
                <a:cubicBezTo>
                  <a:pt x="80" y="22"/>
                  <a:pt x="78" y="20"/>
                  <a:pt x="76" y="20"/>
                </a:cubicBezTo>
                <a:cubicBezTo>
                  <a:pt x="60" y="20"/>
                  <a:pt x="60" y="20"/>
                  <a:pt x="60" y="20"/>
                </a:cubicBezTo>
                <a:cubicBezTo>
                  <a:pt x="60" y="12"/>
                  <a:pt x="60" y="12"/>
                  <a:pt x="60" y="12"/>
                </a:cubicBezTo>
                <a:cubicBezTo>
                  <a:pt x="80" y="12"/>
                  <a:pt x="80" y="12"/>
                  <a:pt x="80" y="12"/>
                </a:cubicBezTo>
                <a:cubicBezTo>
                  <a:pt x="84" y="12"/>
                  <a:pt x="88" y="16"/>
                  <a:pt x="88" y="20"/>
                </a:cubicBezTo>
                <a:cubicBezTo>
                  <a:pt x="88" y="58"/>
                  <a:pt x="88" y="58"/>
                  <a:pt x="88" y="58"/>
                </a:cubicBezTo>
                <a:cubicBezTo>
                  <a:pt x="83" y="60"/>
                  <a:pt x="80" y="64"/>
                  <a:pt x="80" y="64"/>
                </a:cubicBezTo>
                <a:lnTo>
                  <a:pt x="80" y="24"/>
                </a:lnTo>
                <a:close/>
                <a:moveTo>
                  <a:pt x="68" y="24"/>
                </a:moveTo>
                <a:cubicBezTo>
                  <a:pt x="70" y="24"/>
                  <a:pt x="72" y="26"/>
                  <a:pt x="72" y="28"/>
                </a:cubicBezTo>
                <a:cubicBezTo>
                  <a:pt x="72" y="30"/>
                  <a:pt x="72" y="36"/>
                  <a:pt x="72" y="36"/>
                </a:cubicBezTo>
                <a:cubicBezTo>
                  <a:pt x="16" y="36"/>
                  <a:pt x="16" y="36"/>
                  <a:pt x="16" y="36"/>
                </a:cubicBezTo>
                <a:cubicBezTo>
                  <a:pt x="16" y="36"/>
                  <a:pt x="16" y="30"/>
                  <a:pt x="16" y="28"/>
                </a:cubicBezTo>
                <a:cubicBezTo>
                  <a:pt x="16" y="26"/>
                  <a:pt x="18" y="24"/>
                  <a:pt x="20" y="24"/>
                </a:cubicBezTo>
                <a:cubicBezTo>
                  <a:pt x="32" y="24"/>
                  <a:pt x="32" y="24"/>
                  <a:pt x="32" y="24"/>
                </a:cubicBezTo>
                <a:cubicBezTo>
                  <a:pt x="32" y="24"/>
                  <a:pt x="32" y="19"/>
                  <a:pt x="32" y="13"/>
                </a:cubicBezTo>
                <a:cubicBezTo>
                  <a:pt x="32" y="6"/>
                  <a:pt x="37" y="0"/>
                  <a:pt x="44" y="0"/>
                </a:cubicBezTo>
                <a:cubicBezTo>
                  <a:pt x="51" y="0"/>
                  <a:pt x="56" y="6"/>
                  <a:pt x="56" y="13"/>
                </a:cubicBezTo>
                <a:cubicBezTo>
                  <a:pt x="56" y="20"/>
                  <a:pt x="56" y="24"/>
                  <a:pt x="56" y="24"/>
                </a:cubicBezTo>
                <a:lnTo>
                  <a:pt x="68" y="24"/>
                </a:lnTo>
                <a:close/>
                <a:moveTo>
                  <a:pt x="44" y="12"/>
                </a:moveTo>
                <a:cubicBezTo>
                  <a:pt x="42" y="12"/>
                  <a:pt x="40" y="14"/>
                  <a:pt x="40" y="16"/>
                </a:cubicBezTo>
                <a:cubicBezTo>
                  <a:pt x="40" y="18"/>
                  <a:pt x="42" y="20"/>
                  <a:pt x="44" y="20"/>
                </a:cubicBezTo>
                <a:cubicBezTo>
                  <a:pt x="46" y="20"/>
                  <a:pt x="48" y="18"/>
                  <a:pt x="48" y="16"/>
                </a:cubicBezTo>
                <a:cubicBezTo>
                  <a:pt x="48" y="14"/>
                  <a:pt x="46" y="12"/>
                  <a:pt x="44" y="12"/>
                </a:cubicBezTo>
                <a:close/>
                <a:moveTo>
                  <a:pt x="8" y="24"/>
                </a:moveTo>
                <a:cubicBezTo>
                  <a:pt x="8" y="116"/>
                  <a:pt x="8" y="116"/>
                  <a:pt x="8" y="116"/>
                </a:cubicBezTo>
                <a:cubicBezTo>
                  <a:pt x="8" y="118"/>
                  <a:pt x="10" y="120"/>
                  <a:pt x="12" y="120"/>
                </a:cubicBezTo>
                <a:cubicBezTo>
                  <a:pt x="36" y="120"/>
                  <a:pt x="36" y="120"/>
                  <a:pt x="36" y="120"/>
                </a:cubicBezTo>
                <a:cubicBezTo>
                  <a:pt x="40" y="122"/>
                  <a:pt x="43" y="125"/>
                  <a:pt x="44" y="128"/>
                </a:cubicBezTo>
                <a:cubicBezTo>
                  <a:pt x="8" y="128"/>
                  <a:pt x="8" y="128"/>
                  <a:pt x="8" y="128"/>
                </a:cubicBezTo>
                <a:cubicBezTo>
                  <a:pt x="4" y="128"/>
                  <a:pt x="0" y="124"/>
                  <a:pt x="0" y="120"/>
                </a:cubicBezTo>
                <a:cubicBezTo>
                  <a:pt x="0" y="20"/>
                  <a:pt x="0" y="20"/>
                  <a:pt x="0" y="20"/>
                </a:cubicBezTo>
                <a:cubicBezTo>
                  <a:pt x="0" y="16"/>
                  <a:pt x="4" y="12"/>
                  <a:pt x="8" y="12"/>
                </a:cubicBezTo>
                <a:cubicBezTo>
                  <a:pt x="28" y="12"/>
                  <a:pt x="28" y="12"/>
                  <a:pt x="28" y="12"/>
                </a:cubicBezTo>
                <a:cubicBezTo>
                  <a:pt x="28" y="20"/>
                  <a:pt x="28" y="20"/>
                  <a:pt x="28" y="20"/>
                </a:cubicBezTo>
                <a:cubicBezTo>
                  <a:pt x="12" y="20"/>
                  <a:pt x="12" y="20"/>
                  <a:pt x="12" y="20"/>
                </a:cubicBezTo>
                <a:cubicBezTo>
                  <a:pt x="10" y="20"/>
                  <a:pt x="8" y="22"/>
                  <a:pt x="8" y="24"/>
                </a:cubicBezTo>
                <a:close/>
                <a:moveTo>
                  <a:pt x="76" y="120"/>
                </a:moveTo>
                <a:cubicBezTo>
                  <a:pt x="78" y="120"/>
                  <a:pt x="80" y="118"/>
                  <a:pt x="80" y="116"/>
                </a:cubicBezTo>
                <a:cubicBezTo>
                  <a:pt x="80" y="103"/>
                  <a:pt x="80" y="103"/>
                  <a:pt x="80" y="103"/>
                </a:cubicBezTo>
                <a:cubicBezTo>
                  <a:pt x="83" y="100"/>
                  <a:pt x="85" y="98"/>
                  <a:pt x="88" y="96"/>
                </a:cubicBezTo>
                <a:cubicBezTo>
                  <a:pt x="88" y="120"/>
                  <a:pt x="88" y="120"/>
                  <a:pt x="88" y="120"/>
                </a:cubicBezTo>
                <a:cubicBezTo>
                  <a:pt x="88" y="124"/>
                  <a:pt x="84" y="128"/>
                  <a:pt x="80" y="128"/>
                </a:cubicBezTo>
                <a:cubicBezTo>
                  <a:pt x="59" y="128"/>
                  <a:pt x="59" y="128"/>
                  <a:pt x="59" y="128"/>
                </a:cubicBezTo>
                <a:cubicBezTo>
                  <a:pt x="61" y="125"/>
                  <a:pt x="63" y="123"/>
                  <a:pt x="65" y="120"/>
                </a:cubicBezTo>
                <a:lnTo>
                  <a:pt x="76" y="120"/>
                </a:lnTo>
                <a:close/>
              </a:path>
            </a:pathLst>
          </a:custGeom>
          <a:solidFill>
            <a:schemeClr val="tx1">
              <a:lumMod val="75000"/>
              <a:lumOff val="25000"/>
            </a:schemeClr>
          </a:solidFill>
          <a:ln w="9525">
            <a:noFill/>
            <a:round/>
          </a:ln>
        </p:spPr>
        <p:txBody>
          <a:bodyPr vert="horz" wrap="square" lIns="121888" tIns="60944" rIns="121888" bIns="60944"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11272" name="TextBox 11"/>
          <p:cNvSpPr txBox="1"/>
          <p:nvPr/>
        </p:nvSpPr>
        <p:spPr>
          <a:xfrm>
            <a:off x="7390130" y="2792730"/>
            <a:ext cx="4227195" cy="1496695"/>
          </a:xfrm>
          <a:prstGeom prst="rect">
            <a:avLst/>
          </a:prstGeom>
          <a:noFill/>
          <a:ln w="9525">
            <a:noFill/>
          </a:ln>
        </p:spPr>
        <p:txBody>
          <a:bodyPr anchor="t" anchorCtr="0">
            <a:noAutofit/>
          </a:bodyPr>
          <a:p>
            <a:pPr algn="just"/>
            <a:r>
              <a:rPr lang="zh-CN" altLang="zh-CN" sz="1400" dirty="0">
                <a:solidFill>
                  <a:srgbClr val="000000"/>
                </a:solidFill>
                <a:latin typeface="Times New Roman" panose="02020603050405020304" charset="0"/>
                <a:ea typeface="Microsoft YaHei" panose="020B0503020204020204" pitchFamily="34" charset="-122"/>
                <a:cs typeface="Times New Roman" panose="02020603050405020304" charset="0"/>
              </a:rPr>
              <a:t> </a:t>
            </a:r>
            <a:r>
              <a:rPr lang="en-IN" altLang="zh-CN" sz="1400" b="1" dirty="0">
                <a:solidFill>
                  <a:srgbClr val="000000"/>
                </a:solidFill>
                <a:latin typeface="Times New Roman" panose="02020603050405020304" charset="0"/>
                <a:ea typeface="Microsoft YaHei" panose="020B0503020204020204" pitchFamily="34" charset="-122"/>
                <a:cs typeface="Times New Roman" panose="02020603050405020304" charset="0"/>
              </a:rPr>
              <a:t>XGB</a:t>
            </a:r>
            <a:r>
              <a:rPr lang="en-IN" altLang="zh-CN" sz="1400" dirty="0">
                <a:solidFill>
                  <a:srgbClr val="000000"/>
                </a:solidFill>
                <a:latin typeface="Times New Roman" panose="02020603050405020304" charset="0"/>
                <a:ea typeface="Microsoft YaHei" panose="020B0503020204020204" pitchFamily="34" charset="-122"/>
                <a:cs typeface="Times New Roman" panose="02020603050405020304" charset="0"/>
              </a:rPr>
              <a:t> </a:t>
            </a:r>
            <a:r>
              <a:rPr lang="zh-CN" altLang="zh-CN" sz="1400" dirty="0">
                <a:solidFill>
                  <a:srgbClr val="000000"/>
                </a:solidFill>
                <a:latin typeface="Times New Roman" panose="02020603050405020304" charset="0"/>
                <a:ea typeface="Microsoft YaHei" panose="020B0503020204020204" pitchFamily="34" charset="-122"/>
                <a:cs typeface="Times New Roman" panose="02020603050405020304" charset="0"/>
              </a:rPr>
              <a:t>is another popular gradient boosting algorithm that can be used for diabetes prediction using machine learning. Similar to LightGBM, XGBoost is a powerful and effective algorithm that can handle complex datasets and provide accurate predictions.</a:t>
            </a:r>
            <a:endParaRPr lang="zh-CN" altLang="zh-CN" sz="1400" dirty="0">
              <a:solidFill>
                <a:srgbClr val="000000"/>
              </a:solidFill>
              <a:latin typeface="Times New Roman" panose="02020603050405020304" charset="0"/>
              <a:ea typeface="Microsoft YaHei" panose="020B0503020204020204" pitchFamily="34" charset="-122"/>
              <a:cs typeface="Times New Roman" panose="02020603050405020304" charset="0"/>
            </a:endParaRPr>
          </a:p>
        </p:txBody>
      </p:sp>
      <p:sp>
        <p:nvSpPr>
          <p:cNvPr id="19" name="Oval 39"/>
          <p:cNvSpPr/>
          <p:nvPr/>
        </p:nvSpPr>
        <p:spPr>
          <a:xfrm>
            <a:off x="6518275" y="4658043"/>
            <a:ext cx="609600" cy="609600"/>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3200" b="0" i="0" u="none" strike="noStrike" kern="1200" cap="none" spc="0" normalizeH="0" baseline="0" noProof="0">
              <a:ln>
                <a:noFill/>
              </a:ln>
              <a:solidFill>
                <a:schemeClr val="lt1"/>
              </a:solidFill>
              <a:effectLst/>
              <a:uLnTx/>
              <a:uFillTx/>
              <a:latin typeface="+mn-lt"/>
              <a:ea typeface="+mn-ea"/>
              <a:cs typeface="+mn-cs"/>
            </a:endParaRPr>
          </a:p>
        </p:txBody>
      </p:sp>
      <p:sp>
        <p:nvSpPr>
          <p:cNvPr id="20" name="Freeform 17"/>
          <p:cNvSpPr>
            <a:spLocks noEditPoints="1"/>
          </p:cNvSpPr>
          <p:nvPr/>
        </p:nvSpPr>
        <p:spPr bwMode="auto">
          <a:xfrm>
            <a:off x="6662738" y="4723130"/>
            <a:ext cx="365125" cy="434975"/>
          </a:xfrm>
          <a:custGeom>
            <a:avLst/>
            <a:gdLst/>
            <a:ahLst/>
            <a:cxnLst>
              <a:cxn ang="0">
                <a:pos x="97" y="8"/>
              </a:cxn>
              <a:cxn ang="0">
                <a:pos x="88" y="16"/>
              </a:cxn>
              <a:cxn ang="0">
                <a:pos x="83" y="16"/>
              </a:cxn>
              <a:cxn ang="0">
                <a:pos x="72" y="27"/>
              </a:cxn>
              <a:cxn ang="0">
                <a:pos x="84" y="56"/>
              </a:cxn>
              <a:cxn ang="0">
                <a:pos x="42" y="98"/>
              </a:cxn>
              <a:cxn ang="0">
                <a:pos x="0" y="56"/>
              </a:cxn>
              <a:cxn ang="0">
                <a:pos x="42" y="14"/>
              </a:cxn>
              <a:cxn ang="0">
                <a:pos x="69" y="24"/>
              </a:cxn>
              <a:cxn ang="0">
                <a:pos x="80" y="14"/>
              </a:cxn>
              <a:cxn ang="0">
                <a:pos x="80" y="9"/>
              </a:cxn>
              <a:cxn ang="0">
                <a:pos x="88" y="0"/>
              </a:cxn>
              <a:cxn ang="0">
                <a:pos x="88" y="8"/>
              </a:cxn>
              <a:cxn ang="0">
                <a:pos x="97" y="8"/>
              </a:cxn>
              <a:cxn ang="0">
                <a:pos x="68" y="31"/>
              </a:cxn>
              <a:cxn ang="0">
                <a:pos x="57" y="42"/>
              </a:cxn>
              <a:cxn ang="0">
                <a:pos x="63" y="57"/>
              </a:cxn>
              <a:cxn ang="0">
                <a:pos x="41" y="79"/>
              </a:cxn>
              <a:cxn ang="0">
                <a:pos x="19" y="57"/>
              </a:cxn>
              <a:cxn ang="0">
                <a:pos x="41" y="35"/>
              </a:cxn>
              <a:cxn ang="0">
                <a:pos x="54" y="39"/>
              </a:cxn>
              <a:cxn ang="0">
                <a:pos x="65" y="29"/>
              </a:cxn>
              <a:cxn ang="0">
                <a:pos x="42" y="20"/>
              </a:cxn>
              <a:cxn ang="0">
                <a:pos x="6" y="56"/>
              </a:cxn>
              <a:cxn ang="0">
                <a:pos x="42" y="92"/>
              </a:cxn>
              <a:cxn ang="0">
                <a:pos x="78" y="56"/>
              </a:cxn>
              <a:cxn ang="0">
                <a:pos x="68" y="31"/>
              </a:cxn>
              <a:cxn ang="0">
                <a:pos x="41" y="63"/>
              </a:cxn>
              <a:cxn ang="0">
                <a:pos x="35" y="57"/>
              </a:cxn>
              <a:cxn ang="0">
                <a:pos x="41" y="51"/>
              </a:cxn>
              <a:cxn ang="0">
                <a:pos x="42" y="52"/>
              </a:cxn>
              <a:cxn ang="0">
                <a:pos x="52" y="42"/>
              </a:cxn>
              <a:cxn ang="0">
                <a:pos x="41" y="39"/>
              </a:cxn>
              <a:cxn ang="0">
                <a:pos x="23" y="57"/>
              </a:cxn>
              <a:cxn ang="0">
                <a:pos x="41" y="75"/>
              </a:cxn>
              <a:cxn ang="0">
                <a:pos x="59" y="57"/>
              </a:cxn>
              <a:cxn ang="0">
                <a:pos x="55" y="45"/>
              </a:cxn>
              <a:cxn ang="0">
                <a:pos x="46" y="54"/>
              </a:cxn>
              <a:cxn ang="0">
                <a:pos x="47" y="57"/>
              </a:cxn>
              <a:cxn ang="0">
                <a:pos x="41" y="63"/>
              </a:cxn>
              <a:cxn ang="0">
                <a:pos x="24" y="101"/>
              </a:cxn>
              <a:cxn ang="0">
                <a:pos x="28" y="102"/>
              </a:cxn>
              <a:cxn ang="0">
                <a:pos x="21" y="115"/>
              </a:cxn>
              <a:cxn ang="0">
                <a:pos x="18" y="115"/>
              </a:cxn>
              <a:cxn ang="0">
                <a:pos x="17" y="113"/>
              </a:cxn>
              <a:cxn ang="0">
                <a:pos x="24" y="101"/>
              </a:cxn>
              <a:cxn ang="0">
                <a:pos x="44" y="104"/>
              </a:cxn>
              <a:cxn ang="0">
                <a:pos x="44" y="110"/>
              </a:cxn>
              <a:cxn ang="0">
                <a:pos x="42" y="112"/>
              </a:cxn>
              <a:cxn ang="0">
                <a:pos x="40" y="110"/>
              </a:cxn>
              <a:cxn ang="0">
                <a:pos x="40" y="104"/>
              </a:cxn>
              <a:cxn ang="0">
                <a:pos x="42" y="104"/>
              </a:cxn>
              <a:cxn ang="0">
                <a:pos x="44" y="104"/>
              </a:cxn>
              <a:cxn ang="0">
                <a:pos x="68" y="113"/>
              </a:cxn>
              <a:cxn ang="0">
                <a:pos x="68" y="115"/>
              </a:cxn>
              <a:cxn ang="0">
                <a:pos x="65" y="115"/>
              </a:cxn>
              <a:cxn ang="0">
                <a:pos x="58" y="102"/>
              </a:cxn>
              <a:cxn ang="0">
                <a:pos x="61" y="101"/>
              </a:cxn>
              <a:cxn ang="0">
                <a:pos x="68" y="113"/>
              </a:cxn>
            </a:cxnLst>
            <a:rect l="0" t="0" r="r" b="b"/>
            <a:pathLst>
              <a:path w="97" h="116">
                <a:moveTo>
                  <a:pt x="97" y="8"/>
                </a:moveTo>
                <a:cubicBezTo>
                  <a:pt x="88" y="16"/>
                  <a:pt x="88" y="16"/>
                  <a:pt x="88" y="16"/>
                </a:cubicBezTo>
                <a:cubicBezTo>
                  <a:pt x="83" y="16"/>
                  <a:pt x="83" y="16"/>
                  <a:pt x="83" y="16"/>
                </a:cubicBezTo>
                <a:cubicBezTo>
                  <a:pt x="72" y="27"/>
                  <a:pt x="72" y="27"/>
                  <a:pt x="72" y="27"/>
                </a:cubicBezTo>
                <a:cubicBezTo>
                  <a:pt x="79" y="35"/>
                  <a:pt x="84" y="45"/>
                  <a:pt x="84" y="56"/>
                </a:cubicBezTo>
                <a:cubicBezTo>
                  <a:pt x="84" y="79"/>
                  <a:pt x="65" y="98"/>
                  <a:pt x="42" y="98"/>
                </a:cubicBezTo>
                <a:cubicBezTo>
                  <a:pt x="19" y="98"/>
                  <a:pt x="0" y="79"/>
                  <a:pt x="0" y="56"/>
                </a:cubicBezTo>
                <a:cubicBezTo>
                  <a:pt x="0" y="33"/>
                  <a:pt x="19" y="14"/>
                  <a:pt x="42" y="14"/>
                </a:cubicBezTo>
                <a:cubicBezTo>
                  <a:pt x="52" y="14"/>
                  <a:pt x="62" y="18"/>
                  <a:pt x="69" y="24"/>
                </a:cubicBezTo>
                <a:cubicBezTo>
                  <a:pt x="80" y="14"/>
                  <a:pt x="80" y="14"/>
                  <a:pt x="80" y="14"/>
                </a:cubicBezTo>
                <a:cubicBezTo>
                  <a:pt x="80" y="9"/>
                  <a:pt x="80" y="9"/>
                  <a:pt x="80" y="9"/>
                </a:cubicBezTo>
                <a:cubicBezTo>
                  <a:pt x="88" y="0"/>
                  <a:pt x="88" y="0"/>
                  <a:pt x="88" y="0"/>
                </a:cubicBezTo>
                <a:cubicBezTo>
                  <a:pt x="88" y="8"/>
                  <a:pt x="88" y="8"/>
                  <a:pt x="88" y="8"/>
                </a:cubicBezTo>
                <a:lnTo>
                  <a:pt x="97" y="8"/>
                </a:lnTo>
                <a:close/>
                <a:moveTo>
                  <a:pt x="68" y="31"/>
                </a:moveTo>
                <a:cubicBezTo>
                  <a:pt x="57" y="42"/>
                  <a:pt x="57" y="42"/>
                  <a:pt x="57" y="42"/>
                </a:cubicBezTo>
                <a:cubicBezTo>
                  <a:pt x="61" y="46"/>
                  <a:pt x="63" y="51"/>
                  <a:pt x="63" y="57"/>
                </a:cubicBezTo>
                <a:cubicBezTo>
                  <a:pt x="63" y="69"/>
                  <a:pt x="53" y="79"/>
                  <a:pt x="41" y="79"/>
                </a:cubicBezTo>
                <a:cubicBezTo>
                  <a:pt x="29" y="79"/>
                  <a:pt x="19" y="69"/>
                  <a:pt x="19" y="57"/>
                </a:cubicBezTo>
                <a:cubicBezTo>
                  <a:pt x="19" y="45"/>
                  <a:pt x="29" y="35"/>
                  <a:pt x="41" y="35"/>
                </a:cubicBezTo>
                <a:cubicBezTo>
                  <a:pt x="46" y="35"/>
                  <a:pt x="51" y="37"/>
                  <a:pt x="54" y="39"/>
                </a:cubicBezTo>
                <a:cubicBezTo>
                  <a:pt x="65" y="29"/>
                  <a:pt x="65" y="29"/>
                  <a:pt x="65" y="29"/>
                </a:cubicBezTo>
                <a:cubicBezTo>
                  <a:pt x="59" y="23"/>
                  <a:pt x="51" y="20"/>
                  <a:pt x="42" y="20"/>
                </a:cubicBezTo>
                <a:cubicBezTo>
                  <a:pt x="22" y="20"/>
                  <a:pt x="6" y="36"/>
                  <a:pt x="6" y="56"/>
                </a:cubicBezTo>
                <a:cubicBezTo>
                  <a:pt x="6" y="76"/>
                  <a:pt x="22" y="92"/>
                  <a:pt x="42" y="92"/>
                </a:cubicBezTo>
                <a:cubicBezTo>
                  <a:pt x="62" y="92"/>
                  <a:pt x="78" y="76"/>
                  <a:pt x="78" y="56"/>
                </a:cubicBezTo>
                <a:cubicBezTo>
                  <a:pt x="78" y="46"/>
                  <a:pt x="74" y="38"/>
                  <a:pt x="68" y="31"/>
                </a:cubicBezTo>
                <a:close/>
                <a:moveTo>
                  <a:pt x="41" y="63"/>
                </a:moveTo>
                <a:cubicBezTo>
                  <a:pt x="38" y="63"/>
                  <a:pt x="35" y="61"/>
                  <a:pt x="35" y="57"/>
                </a:cubicBezTo>
                <a:cubicBezTo>
                  <a:pt x="35" y="54"/>
                  <a:pt x="38" y="51"/>
                  <a:pt x="41" y="51"/>
                </a:cubicBezTo>
                <a:cubicBezTo>
                  <a:pt x="42" y="51"/>
                  <a:pt x="42" y="51"/>
                  <a:pt x="42" y="52"/>
                </a:cubicBezTo>
                <a:cubicBezTo>
                  <a:pt x="52" y="42"/>
                  <a:pt x="52" y="42"/>
                  <a:pt x="52" y="42"/>
                </a:cubicBezTo>
                <a:cubicBezTo>
                  <a:pt x="49" y="40"/>
                  <a:pt x="45" y="39"/>
                  <a:pt x="41" y="39"/>
                </a:cubicBezTo>
                <a:cubicBezTo>
                  <a:pt x="31" y="39"/>
                  <a:pt x="23" y="47"/>
                  <a:pt x="23" y="57"/>
                </a:cubicBezTo>
                <a:cubicBezTo>
                  <a:pt x="23" y="67"/>
                  <a:pt x="31" y="75"/>
                  <a:pt x="41" y="75"/>
                </a:cubicBezTo>
                <a:cubicBezTo>
                  <a:pt x="51" y="75"/>
                  <a:pt x="59" y="67"/>
                  <a:pt x="59" y="57"/>
                </a:cubicBezTo>
                <a:cubicBezTo>
                  <a:pt x="59" y="52"/>
                  <a:pt x="57" y="48"/>
                  <a:pt x="55" y="45"/>
                </a:cubicBezTo>
                <a:cubicBezTo>
                  <a:pt x="46" y="54"/>
                  <a:pt x="46" y="54"/>
                  <a:pt x="46" y="54"/>
                </a:cubicBezTo>
                <a:cubicBezTo>
                  <a:pt x="47" y="55"/>
                  <a:pt x="47" y="56"/>
                  <a:pt x="47" y="57"/>
                </a:cubicBezTo>
                <a:cubicBezTo>
                  <a:pt x="47" y="61"/>
                  <a:pt x="44" y="63"/>
                  <a:pt x="41" y="63"/>
                </a:cubicBezTo>
                <a:close/>
                <a:moveTo>
                  <a:pt x="24" y="101"/>
                </a:moveTo>
                <a:cubicBezTo>
                  <a:pt x="25" y="101"/>
                  <a:pt x="26" y="102"/>
                  <a:pt x="28" y="102"/>
                </a:cubicBezTo>
                <a:cubicBezTo>
                  <a:pt x="21" y="115"/>
                  <a:pt x="21" y="115"/>
                  <a:pt x="21" y="115"/>
                </a:cubicBezTo>
                <a:cubicBezTo>
                  <a:pt x="20" y="116"/>
                  <a:pt x="19" y="116"/>
                  <a:pt x="18" y="115"/>
                </a:cubicBezTo>
                <a:cubicBezTo>
                  <a:pt x="17" y="115"/>
                  <a:pt x="17" y="114"/>
                  <a:pt x="17" y="113"/>
                </a:cubicBezTo>
                <a:lnTo>
                  <a:pt x="24" y="101"/>
                </a:lnTo>
                <a:close/>
                <a:moveTo>
                  <a:pt x="44" y="104"/>
                </a:moveTo>
                <a:cubicBezTo>
                  <a:pt x="44" y="110"/>
                  <a:pt x="44" y="110"/>
                  <a:pt x="44" y="110"/>
                </a:cubicBezTo>
                <a:cubicBezTo>
                  <a:pt x="44" y="111"/>
                  <a:pt x="43" y="112"/>
                  <a:pt x="42" y="112"/>
                </a:cubicBezTo>
                <a:cubicBezTo>
                  <a:pt x="41" y="112"/>
                  <a:pt x="40" y="111"/>
                  <a:pt x="40" y="110"/>
                </a:cubicBezTo>
                <a:cubicBezTo>
                  <a:pt x="40" y="104"/>
                  <a:pt x="40" y="104"/>
                  <a:pt x="40" y="104"/>
                </a:cubicBezTo>
                <a:cubicBezTo>
                  <a:pt x="41" y="104"/>
                  <a:pt x="41" y="104"/>
                  <a:pt x="42" y="104"/>
                </a:cubicBezTo>
                <a:cubicBezTo>
                  <a:pt x="43" y="104"/>
                  <a:pt x="43" y="104"/>
                  <a:pt x="44" y="104"/>
                </a:cubicBezTo>
                <a:close/>
                <a:moveTo>
                  <a:pt x="68" y="113"/>
                </a:moveTo>
                <a:cubicBezTo>
                  <a:pt x="69" y="114"/>
                  <a:pt x="69" y="115"/>
                  <a:pt x="68" y="115"/>
                </a:cubicBezTo>
                <a:cubicBezTo>
                  <a:pt x="67" y="116"/>
                  <a:pt x="65" y="116"/>
                  <a:pt x="65" y="115"/>
                </a:cubicBezTo>
                <a:cubicBezTo>
                  <a:pt x="58" y="102"/>
                  <a:pt x="58" y="102"/>
                  <a:pt x="58" y="102"/>
                </a:cubicBezTo>
                <a:cubicBezTo>
                  <a:pt x="59" y="102"/>
                  <a:pt x="60" y="101"/>
                  <a:pt x="61" y="101"/>
                </a:cubicBezTo>
                <a:lnTo>
                  <a:pt x="68" y="113"/>
                </a:lnTo>
                <a:close/>
              </a:path>
            </a:pathLst>
          </a:custGeom>
          <a:solidFill>
            <a:srgbClr val="FFC000"/>
          </a:solidFill>
          <a:ln w="9525">
            <a:noFill/>
            <a:round/>
          </a:ln>
        </p:spPr>
        <p:txBody>
          <a:bodyPr vert="horz" wrap="square" lIns="121888" tIns="60944" rIns="121888" bIns="60944"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11275" name="TextBox 11"/>
          <p:cNvSpPr txBox="1"/>
          <p:nvPr/>
        </p:nvSpPr>
        <p:spPr>
          <a:xfrm>
            <a:off x="7411720" y="3930015"/>
            <a:ext cx="4226560" cy="2245360"/>
          </a:xfrm>
          <a:prstGeom prst="rect">
            <a:avLst/>
          </a:prstGeom>
          <a:noFill/>
          <a:ln w="9525">
            <a:noFill/>
          </a:ln>
        </p:spPr>
        <p:txBody>
          <a:bodyPr wrap="square" anchor="t" anchorCtr="0">
            <a:spAutoFit/>
          </a:bodyPr>
          <a:p>
            <a:pPr algn="just"/>
            <a:endParaRPr lang="en-US" altLang="zh-CN" sz="1400" dirty="0">
              <a:solidFill>
                <a:srgbClr val="000000"/>
              </a:solidFill>
              <a:latin typeface="Times New Roman" panose="02020603050405020304" charset="0"/>
              <a:ea typeface="Microsoft YaHei" panose="020B0503020204020204" pitchFamily="34" charset="-122"/>
              <a:cs typeface="Times New Roman" panose="02020603050405020304" charset="0"/>
            </a:endParaRPr>
          </a:p>
          <a:p>
            <a:pPr algn="just"/>
            <a:r>
              <a:rPr lang="en-US" altLang="zh-CN" sz="1400" b="1" dirty="0">
                <a:solidFill>
                  <a:srgbClr val="000000"/>
                </a:solidFill>
                <a:latin typeface="Times New Roman" panose="02020603050405020304" charset="0"/>
                <a:ea typeface="Microsoft YaHei" panose="020B0503020204020204" pitchFamily="34" charset="-122"/>
                <a:cs typeface="Times New Roman" panose="02020603050405020304" charset="0"/>
              </a:rPr>
              <a:t>LightGBM</a:t>
            </a:r>
            <a:r>
              <a:rPr lang="en-US" altLang="zh-CN" sz="1400" dirty="0">
                <a:solidFill>
                  <a:srgbClr val="000000"/>
                </a:solidFill>
                <a:latin typeface="Times New Roman" panose="02020603050405020304" charset="0"/>
                <a:ea typeface="Microsoft YaHei" panose="020B0503020204020204" pitchFamily="34" charset="-122"/>
                <a:cs typeface="Times New Roman" panose="02020603050405020304" charset="0"/>
              </a:rPr>
              <a:t> (Light Gradient Boosting Machine) is a powerful machine learning algorithm that falls under the category of gradient boosting frameworks. It is designed to provide fast and efficient training and prediction with high accuracy, making it particularly useful for large datasets and complex tasks. Using LightGBM for diabetes prediction is a great idea due to its ability to handle high-dimensional and heterogeneous data effectively.</a:t>
            </a:r>
            <a:endParaRPr lang="en-US" altLang="zh-CN" sz="1400" dirty="0">
              <a:solidFill>
                <a:srgbClr val="000000"/>
              </a:solidFill>
              <a:latin typeface="Times New Roman" panose="02020603050405020304" charset="0"/>
              <a:ea typeface="Microsoft YaHei" panose="020B0503020204020204" pitchFamily="34" charset="-122"/>
              <a:cs typeface="Times New Roman" panose="02020603050405020304" charset="0"/>
            </a:endParaRPr>
          </a:p>
        </p:txBody>
      </p:sp>
      <p:sp>
        <p:nvSpPr>
          <p:cNvPr id="22" name="任意多边形 21"/>
          <p:cNvSpPr/>
          <p:nvPr/>
        </p:nvSpPr>
        <p:spPr>
          <a:xfrm>
            <a:off x="1108075" y="2119313"/>
            <a:ext cx="1354138" cy="3046413"/>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solidFill>
            <a:srgbClr val="FFC0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76200" tIns="609442" rIns="76201" bIns="609441" numCol="1" spcCol="1270" anchor="t" anchorCtr="0">
            <a:noAutofit/>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ea typeface="SimSun"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5pPr>
          </a:lstStyle>
          <a:p>
            <a:endParaRPr>
              <a:latin typeface="Calibri" panose="020F0502020204030204" pitchFamily="34" charset="0"/>
              <a:ea typeface="SimSun" panose="02010600030101010101" pitchFamily="2" charset="-122"/>
            </a:endParaRPr>
          </a:p>
        </p:txBody>
      </p:sp>
      <p:sp>
        <p:nvSpPr>
          <p:cNvPr id="26" name="Freeform 9"/>
          <p:cNvSpPr>
            <a:spLocks noEditPoints="1"/>
          </p:cNvSpPr>
          <p:nvPr/>
        </p:nvSpPr>
        <p:spPr bwMode="auto">
          <a:xfrm>
            <a:off x="1508125" y="3676650"/>
            <a:ext cx="552450" cy="531813"/>
          </a:xfrm>
          <a:custGeom>
            <a:avLst/>
            <a:gdLst/>
            <a:ahLst/>
            <a:cxnLst>
              <a:cxn ang="0">
                <a:pos x="59" y="59"/>
              </a:cxn>
              <a:cxn ang="0">
                <a:pos x="19" y="100"/>
              </a:cxn>
              <a:cxn ang="0">
                <a:pos x="7" y="100"/>
              </a:cxn>
              <a:cxn ang="0">
                <a:pos x="7" y="88"/>
              </a:cxn>
              <a:cxn ang="0">
                <a:pos x="10" y="85"/>
              </a:cxn>
              <a:cxn ang="0">
                <a:pos x="2" y="77"/>
              </a:cxn>
              <a:cxn ang="0">
                <a:pos x="2" y="71"/>
              </a:cxn>
              <a:cxn ang="0">
                <a:pos x="7" y="71"/>
              </a:cxn>
              <a:cxn ang="0">
                <a:pos x="16" y="80"/>
              </a:cxn>
              <a:cxn ang="0">
                <a:pos x="19" y="77"/>
              </a:cxn>
              <a:cxn ang="0">
                <a:pos x="16" y="74"/>
              </a:cxn>
              <a:cxn ang="0">
                <a:pos x="16" y="68"/>
              </a:cxn>
              <a:cxn ang="0">
                <a:pos x="21" y="68"/>
              </a:cxn>
              <a:cxn ang="0">
                <a:pos x="24" y="71"/>
              </a:cxn>
              <a:cxn ang="0">
                <a:pos x="27" y="68"/>
              </a:cxn>
              <a:cxn ang="0">
                <a:pos x="19" y="60"/>
              </a:cxn>
              <a:cxn ang="0">
                <a:pos x="19" y="54"/>
              </a:cxn>
              <a:cxn ang="0">
                <a:pos x="24" y="54"/>
              </a:cxn>
              <a:cxn ang="0">
                <a:pos x="33" y="63"/>
              </a:cxn>
              <a:cxn ang="0">
                <a:pos x="47" y="48"/>
              </a:cxn>
              <a:cxn ang="0">
                <a:pos x="46" y="10"/>
              </a:cxn>
              <a:cxn ang="0">
                <a:pos x="89" y="18"/>
              </a:cxn>
              <a:cxn ang="0">
                <a:pos x="96" y="61"/>
              </a:cxn>
              <a:cxn ang="0">
                <a:pos x="59" y="59"/>
              </a:cxn>
              <a:cxn ang="0">
                <a:pos x="81" y="26"/>
              </a:cxn>
              <a:cxn ang="0">
                <a:pos x="62" y="22"/>
              </a:cxn>
              <a:cxn ang="0">
                <a:pos x="67" y="40"/>
              </a:cxn>
              <a:cxn ang="0">
                <a:pos x="85" y="44"/>
              </a:cxn>
              <a:cxn ang="0">
                <a:pos x="81" y="26"/>
              </a:cxn>
            </a:cxnLst>
            <a:rect l="0" t="0" r="r" b="b"/>
            <a:pathLst>
              <a:path w="107" h="103">
                <a:moveTo>
                  <a:pt x="59" y="59"/>
                </a:moveTo>
                <a:cubicBezTo>
                  <a:pt x="19" y="100"/>
                  <a:pt x="19" y="100"/>
                  <a:pt x="19" y="100"/>
                </a:cubicBezTo>
                <a:cubicBezTo>
                  <a:pt x="15" y="103"/>
                  <a:pt x="10" y="103"/>
                  <a:pt x="7" y="100"/>
                </a:cubicBezTo>
                <a:cubicBezTo>
                  <a:pt x="4" y="96"/>
                  <a:pt x="4" y="91"/>
                  <a:pt x="7" y="88"/>
                </a:cubicBezTo>
                <a:cubicBezTo>
                  <a:pt x="10" y="85"/>
                  <a:pt x="10" y="85"/>
                  <a:pt x="10" y="85"/>
                </a:cubicBezTo>
                <a:cubicBezTo>
                  <a:pt x="2" y="77"/>
                  <a:pt x="2" y="77"/>
                  <a:pt x="2" y="77"/>
                </a:cubicBezTo>
                <a:cubicBezTo>
                  <a:pt x="0" y="75"/>
                  <a:pt x="0" y="73"/>
                  <a:pt x="2" y="71"/>
                </a:cubicBezTo>
                <a:cubicBezTo>
                  <a:pt x="3" y="69"/>
                  <a:pt x="6" y="69"/>
                  <a:pt x="7" y="71"/>
                </a:cubicBezTo>
                <a:cubicBezTo>
                  <a:pt x="16" y="80"/>
                  <a:pt x="16" y="80"/>
                  <a:pt x="16" y="80"/>
                </a:cubicBezTo>
                <a:cubicBezTo>
                  <a:pt x="19" y="77"/>
                  <a:pt x="19" y="77"/>
                  <a:pt x="19" y="77"/>
                </a:cubicBezTo>
                <a:cubicBezTo>
                  <a:pt x="16" y="74"/>
                  <a:pt x="16" y="74"/>
                  <a:pt x="16" y="74"/>
                </a:cubicBezTo>
                <a:cubicBezTo>
                  <a:pt x="14" y="72"/>
                  <a:pt x="14" y="70"/>
                  <a:pt x="16" y="68"/>
                </a:cubicBezTo>
                <a:cubicBezTo>
                  <a:pt x="17" y="67"/>
                  <a:pt x="20" y="67"/>
                  <a:pt x="21" y="68"/>
                </a:cubicBezTo>
                <a:cubicBezTo>
                  <a:pt x="24" y="71"/>
                  <a:pt x="24" y="71"/>
                  <a:pt x="24" y="71"/>
                </a:cubicBezTo>
                <a:cubicBezTo>
                  <a:pt x="27" y="68"/>
                  <a:pt x="27" y="68"/>
                  <a:pt x="27" y="68"/>
                </a:cubicBezTo>
                <a:cubicBezTo>
                  <a:pt x="19" y="60"/>
                  <a:pt x="19" y="60"/>
                  <a:pt x="19" y="60"/>
                </a:cubicBezTo>
                <a:cubicBezTo>
                  <a:pt x="17" y="58"/>
                  <a:pt x="17" y="56"/>
                  <a:pt x="19" y="54"/>
                </a:cubicBezTo>
                <a:cubicBezTo>
                  <a:pt x="20" y="52"/>
                  <a:pt x="23" y="52"/>
                  <a:pt x="24" y="54"/>
                </a:cubicBezTo>
                <a:cubicBezTo>
                  <a:pt x="33" y="63"/>
                  <a:pt x="33" y="63"/>
                  <a:pt x="33" y="63"/>
                </a:cubicBezTo>
                <a:cubicBezTo>
                  <a:pt x="47" y="48"/>
                  <a:pt x="47" y="48"/>
                  <a:pt x="47" y="48"/>
                </a:cubicBezTo>
                <a:cubicBezTo>
                  <a:pt x="38" y="35"/>
                  <a:pt x="37" y="19"/>
                  <a:pt x="46" y="10"/>
                </a:cubicBezTo>
                <a:cubicBezTo>
                  <a:pt x="56" y="0"/>
                  <a:pt x="75" y="4"/>
                  <a:pt x="89" y="18"/>
                </a:cubicBezTo>
                <a:cubicBezTo>
                  <a:pt x="103" y="32"/>
                  <a:pt x="107" y="51"/>
                  <a:pt x="96" y="61"/>
                </a:cubicBezTo>
                <a:cubicBezTo>
                  <a:pt x="88" y="70"/>
                  <a:pt x="72" y="69"/>
                  <a:pt x="59" y="59"/>
                </a:cubicBezTo>
                <a:close/>
                <a:moveTo>
                  <a:pt x="81" y="26"/>
                </a:moveTo>
                <a:cubicBezTo>
                  <a:pt x="75" y="20"/>
                  <a:pt x="66" y="18"/>
                  <a:pt x="62" y="22"/>
                </a:cubicBezTo>
                <a:cubicBezTo>
                  <a:pt x="59" y="26"/>
                  <a:pt x="60" y="34"/>
                  <a:pt x="67" y="40"/>
                </a:cubicBezTo>
                <a:cubicBezTo>
                  <a:pt x="73" y="46"/>
                  <a:pt x="81" y="48"/>
                  <a:pt x="85" y="44"/>
                </a:cubicBezTo>
                <a:cubicBezTo>
                  <a:pt x="89" y="41"/>
                  <a:pt x="87" y="32"/>
                  <a:pt x="81" y="26"/>
                </a:cubicBezTo>
                <a:close/>
              </a:path>
            </a:pathLst>
          </a:custGeom>
          <a:solidFill>
            <a:schemeClr val="tx1">
              <a:lumMod val="75000"/>
              <a:lumOff val="25000"/>
            </a:schemeClr>
          </a:solidFill>
          <a:ln w="9525">
            <a:noFill/>
            <a:round/>
          </a:ln>
        </p:spPr>
        <p:txBody>
          <a:bodyPr vert="horz" wrap="square" lIns="121888" tIns="60944" rIns="121888" bIns="60944"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11278" name="TextBox 10"/>
          <p:cNvSpPr txBox="1"/>
          <p:nvPr/>
        </p:nvSpPr>
        <p:spPr>
          <a:xfrm>
            <a:off x="1236663" y="2987675"/>
            <a:ext cx="1093787" cy="521970"/>
          </a:xfrm>
          <a:prstGeom prst="rect">
            <a:avLst/>
          </a:prstGeom>
          <a:noFill/>
          <a:ln w="9525">
            <a:noFill/>
          </a:ln>
        </p:spPr>
        <p:txBody>
          <a:bodyPr wrap="square" anchor="t" anchorCtr="0">
            <a:spAutoFit/>
          </a:bodyPr>
          <a:p>
            <a:pPr algn="ctr"/>
            <a:r>
              <a:rPr lang="en-IN" altLang="zh-CN" sz="1400" b="1" dirty="0">
                <a:solidFill>
                  <a:srgbClr val="262626"/>
                </a:solidFill>
                <a:latin typeface="Microsoft YaHei" panose="020B0503020204020204" pitchFamily="34" charset="-122"/>
                <a:ea typeface="Microsoft YaHei" panose="020B0503020204020204" pitchFamily="34" charset="-122"/>
              </a:rPr>
              <a:t>RANDOM FOREST</a:t>
            </a:r>
            <a:endParaRPr lang="en-IN" altLang="zh-CN" sz="1400" b="1" dirty="0">
              <a:solidFill>
                <a:srgbClr val="262626"/>
              </a:solidFill>
              <a:latin typeface="Microsoft YaHei" panose="020B0503020204020204" pitchFamily="34" charset="-122"/>
              <a:ea typeface="Microsoft YaHei" panose="020B0503020204020204" pitchFamily="34" charset="-122"/>
            </a:endParaRPr>
          </a:p>
        </p:txBody>
      </p:sp>
      <p:sp>
        <p:nvSpPr>
          <p:cNvPr id="28" name="任意多边形 27"/>
          <p:cNvSpPr/>
          <p:nvPr/>
        </p:nvSpPr>
        <p:spPr>
          <a:xfrm>
            <a:off x="2563813" y="2119313"/>
            <a:ext cx="1354138" cy="3046413"/>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solidFill>
            <a:schemeClr val="tx1">
              <a:lumMod val="75000"/>
              <a:lumOff val="2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76200" tIns="609442" rIns="76201" bIns="609441" numCol="1" spcCol="1270" anchor="t" anchorCtr="0">
            <a:noAutofit/>
          </a:bodyPr>
          <a:lstStyle/>
          <a:p>
            <a:pPr marL="0" marR="0" lvl="0" indent="0" algn="l" defTabSz="533400" rtl="0" eaLnBrk="1" fontAlgn="auto" latinLnBrk="0" hangingPunct="1">
              <a:lnSpc>
                <a:spcPct val="90000"/>
              </a:lnSpc>
              <a:spcBef>
                <a:spcPct val="0"/>
              </a:spcBef>
              <a:spcAft>
                <a:spcPct val="3500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grpSp>
        <p:nvGrpSpPr>
          <p:cNvPr id="11280" name="Group 12"/>
          <p:cNvGrpSpPr>
            <a:grpSpLocks noChangeAspect="1"/>
          </p:cNvGrpSpPr>
          <p:nvPr/>
        </p:nvGrpSpPr>
        <p:grpSpPr>
          <a:xfrm>
            <a:off x="3013075" y="3541713"/>
            <a:ext cx="457200" cy="609600"/>
            <a:chOff x="1440" y="2340"/>
            <a:chExt cx="234" cy="312"/>
          </a:xfrm>
        </p:grpSpPr>
        <p:sp>
          <p:nvSpPr>
            <p:cNvPr id="31" name="AutoShape 11"/>
            <p:cNvSpPr>
              <a:spLocks noChangeAspect="1" noChangeArrowheads="1" noTextEdit="1"/>
            </p:cNvSpPr>
            <p:nvPr/>
          </p:nvSpPr>
          <p:spPr bwMode="auto">
            <a:xfrm>
              <a:off x="1440" y="2340"/>
              <a:ext cx="234" cy="312"/>
            </a:xfrm>
            <a:prstGeom prst="rect">
              <a:avLst/>
            </a:prstGeom>
            <a:noFill/>
            <a:ln w="9525">
              <a:noFill/>
              <a:miter lim="800000"/>
            </a:ln>
          </p:spPr>
          <p:txBody>
            <a:bodyPr vert="horz" wrap="square" lIns="121888" tIns="60944" rIns="121888" bIns="60944"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32" name="Freeform 13"/>
            <p:cNvSpPr>
              <a:spLocks noEditPoints="1"/>
            </p:cNvSpPr>
            <p:nvPr/>
          </p:nvSpPr>
          <p:spPr bwMode="auto">
            <a:xfrm>
              <a:off x="1438" y="2342"/>
              <a:ext cx="236" cy="312"/>
            </a:xfrm>
            <a:custGeom>
              <a:avLst/>
              <a:gdLst/>
              <a:ahLst/>
              <a:cxnLst>
                <a:cxn ang="0">
                  <a:pos x="97" y="85"/>
                </a:cxn>
                <a:cxn ang="0">
                  <a:pos x="54" y="129"/>
                </a:cxn>
                <a:cxn ang="0">
                  <a:pos x="21" y="103"/>
                </a:cxn>
                <a:cxn ang="0">
                  <a:pos x="42" y="90"/>
                </a:cxn>
                <a:cxn ang="0">
                  <a:pos x="52" y="110"/>
                </a:cxn>
                <a:cxn ang="0">
                  <a:pos x="95" y="57"/>
                </a:cxn>
                <a:cxn ang="0">
                  <a:pos x="97" y="85"/>
                </a:cxn>
                <a:cxn ang="0">
                  <a:pos x="80" y="24"/>
                </a:cxn>
                <a:cxn ang="0">
                  <a:pos x="76" y="20"/>
                </a:cxn>
                <a:cxn ang="0">
                  <a:pos x="60" y="20"/>
                </a:cxn>
                <a:cxn ang="0">
                  <a:pos x="60" y="12"/>
                </a:cxn>
                <a:cxn ang="0">
                  <a:pos x="80" y="12"/>
                </a:cxn>
                <a:cxn ang="0">
                  <a:pos x="88" y="20"/>
                </a:cxn>
                <a:cxn ang="0">
                  <a:pos x="88" y="58"/>
                </a:cxn>
                <a:cxn ang="0">
                  <a:pos x="80" y="64"/>
                </a:cxn>
                <a:cxn ang="0">
                  <a:pos x="80" y="24"/>
                </a:cxn>
                <a:cxn ang="0">
                  <a:pos x="68" y="24"/>
                </a:cxn>
                <a:cxn ang="0">
                  <a:pos x="72" y="28"/>
                </a:cxn>
                <a:cxn ang="0">
                  <a:pos x="72" y="36"/>
                </a:cxn>
                <a:cxn ang="0">
                  <a:pos x="16" y="36"/>
                </a:cxn>
                <a:cxn ang="0">
                  <a:pos x="16" y="28"/>
                </a:cxn>
                <a:cxn ang="0">
                  <a:pos x="20" y="24"/>
                </a:cxn>
                <a:cxn ang="0">
                  <a:pos x="32" y="24"/>
                </a:cxn>
                <a:cxn ang="0">
                  <a:pos x="32" y="13"/>
                </a:cxn>
                <a:cxn ang="0">
                  <a:pos x="44" y="0"/>
                </a:cxn>
                <a:cxn ang="0">
                  <a:pos x="56" y="13"/>
                </a:cxn>
                <a:cxn ang="0">
                  <a:pos x="56" y="24"/>
                </a:cxn>
                <a:cxn ang="0">
                  <a:pos x="68" y="24"/>
                </a:cxn>
                <a:cxn ang="0">
                  <a:pos x="44" y="12"/>
                </a:cxn>
                <a:cxn ang="0">
                  <a:pos x="40" y="16"/>
                </a:cxn>
                <a:cxn ang="0">
                  <a:pos x="44" y="20"/>
                </a:cxn>
                <a:cxn ang="0">
                  <a:pos x="48" y="16"/>
                </a:cxn>
                <a:cxn ang="0">
                  <a:pos x="44" y="12"/>
                </a:cxn>
                <a:cxn ang="0">
                  <a:pos x="8" y="24"/>
                </a:cxn>
                <a:cxn ang="0">
                  <a:pos x="8" y="116"/>
                </a:cxn>
                <a:cxn ang="0">
                  <a:pos x="12" y="120"/>
                </a:cxn>
                <a:cxn ang="0">
                  <a:pos x="36" y="120"/>
                </a:cxn>
                <a:cxn ang="0">
                  <a:pos x="44" y="128"/>
                </a:cxn>
                <a:cxn ang="0">
                  <a:pos x="8" y="128"/>
                </a:cxn>
                <a:cxn ang="0">
                  <a:pos x="0" y="120"/>
                </a:cxn>
                <a:cxn ang="0">
                  <a:pos x="0" y="20"/>
                </a:cxn>
                <a:cxn ang="0">
                  <a:pos x="8" y="12"/>
                </a:cxn>
                <a:cxn ang="0">
                  <a:pos x="28" y="12"/>
                </a:cxn>
                <a:cxn ang="0">
                  <a:pos x="28" y="20"/>
                </a:cxn>
                <a:cxn ang="0">
                  <a:pos x="12" y="20"/>
                </a:cxn>
                <a:cxn ang="0">
                  <a:pos x="8" y="24"/>
                </a:cxn>
                <a:cxn ang="0">
                  <a:pos x="76" y="120"/>
                </a:cxn>
                <a:cxn ang="0">
                  <a:pos x="80" y="116"/>
                </a:cxn>
                <a:cxn ang="0">
                  <a:pos x="80" y="103"/>
                </a:cxn>
                <a:cxn ang="0">
                  <a:pos x="88" y="96"/>
                </a:cxn>
                <a:cxn ang="0">
                  <a:pos x="88" y="120"/>
                </a:cxn>
                <a:cxn ang="0">
                  <a:pos x="80" y="128"/>
                </a:cxn>
                <a:cxn ang="0">
                  <a:pos x="59" y="128"/>
                </a:cxn>
                <a:cxn ang="0">
                  <a:pos x="65" y="120"/>
                </a:cxn>
                <a:cxn ang="0">
                  <a:pos x="76" y="120"/>
                </a:cxn>
              </a:cxnLst>
              <a:rect l="0" t="0" r="r" b="b"/>
              <a:pathLst>
                <a:path w="97" h="129">
                  <a:moveTo>
                    <a:pt x="97" y="85"/>
                  </a:moveTo>
                  <a:cubicBezTo>
                    <a:pt x="85" y="87"/>
                    <a:pt x="61" y="115"/>
                    <a:pt x="54" y="129"/>
                  </a:cubicBezTo>
                  <a:cubicBezTo>
                    <a:pt x="43" y="116"/>
                    <a:pt x="30" y="106"/>
                    <a:pt x="21" y="103"/>
                  </a:cubicBezTo>
                  <a:cubicBezTo>
                    <a:pt x="42" y="90"/>
                    <a:pt x="42" y="90"/>
                    <a:pt x="42" y="90"/>
                  </a:cubicBezTo>
                  <a:cubicBezTo>
                    <a:pt x="52" y="110"/>
                    <a:pt x="52" y="110"/>
                    <a:pt x="52" y="110"/>
                  </a:cubicBezTo>
                  <a:cubicBezTo>
                    <a:pt x="52" y="110"/>
                    <a:pt x="69" y="71"/>
                    <a:pt x="95" y="57"/>
                  </a:cubicBezTo>
                  <a:cubicBezTo>
                    <a:pt x="95" y="67"/>
                    <a:pt x="92" y="75"/>
                    <a:pt x="97" y="85"/>
                  </a:cubicBezTo>
                  <a:close/>
                  <a:moveTo>
                    <a:pt x="80" y="24"/>
                  </a:moveTo>
                  <a:cubicBezTo>
                    <a:pt x="80" y="22"/>
                    <a:pt x="78" y="20"/>
                    <a:pt x="76" y="20"/>
                  </a:cubicBezTo>
                  <a:cubicBezTo>
                    <a:pt x="60" y="20"/>
                    <a:pt x="60" y="20"/>
                    <a:pt x="60" y="20"/>
                  </a:cubicBezTo>
                  <a:cubicBezTo>
                    <a:pt x="60" y="12"/>
                    <a:pt x="60" y="12"/>
                    <a:pt x="60" y="12"/>
                  </a:cubicBezTo>
                  <a:cubicBezTo>
                    <a:pt x="80" y="12"/>
                    <a:pt x="80" y="12"/>
                    <a:pt x="80" y="12"/>
                  </a:cubicBezTo>
                  <a:cubicBezTo>
                    <a:pt x="84" y="12"/>
                    <a:pt x="88" y="16"/>
                    <a:pt x="88" y="20"/>
                  </a:cubicBezTo>
                  <a:cubicBezTo>
                    <a:pt x="88" y="58"/>
                    <a:pt x="88" y="58"/>
                    <a:pt x="88" y="58"/>
                  </a:cubicBezTo>
                  <a:cubicBezTo>
                    <a:pt x="83" y="60"/>
                    <a:pt x="80" y="64"/>
                    <a:pt x="80" y="64"/>
                  </a:cubicBezTo>
                  <a:lnTo>
                    <a:pt x="80" y="24"/>
                  </a:lnTo>
                  <a:close/>
                  <a:moveTo>
                    <a:pt x="68" y="24"/>
                  </a:moveTo>
                  <a:cubicBezTo>
                    <a:pt x="70" y="24"/>
                    <a:pt x="72" y="26"/>
                    <a:pt x="72" y="28"/>
                  </a:cubicBezTo>
                  <a:cubicBezTo>
                    <a:pt x="72" y="30"/>
                    <a:pt x="72" y="36"/>
                    <a:pt x="72" y="36"/>
                  </a:cubicBezTo>
                  <a:cubicBezTo>
                    <a:pt x="16" y="36"/>
                    <a:pt x="16" y="36"/>
                    <a:pt x="16" y="36"/>
                  </a:cubicBezTo>
                  <a:cubicBezTo>
                    <a:pt x="16" y="36"/>
                    <a:pt x="16" y="30"/>
                    <a:pt x="16" y="28"/>
                  </a:cubicBezTo>
                  <a:cubicBezTo>
                    <a:pt x="16" y="26"/>
                    <a:pt x="18" y="24"/>
                    <a:pt x="20" y="24"/>
                  </a:cubicBezTo>
                  <a:cubicBezTo>
                    <a:pt x="32" y="24"/>
                    <a:pt x="32" y="24"/>
                    <a:pt x="32" y="24"/>
                  </a:cubicBezTo>
                  <a:cubicBezTo>
                    <a:pt x="32" y="24"/>
                    <a:pt x="32" y="19"/>
                    <a:pt x="32" y="13"/>
                  </a:cubicBezTo>
                  <a:cubicBezTo>
                    <a:pt x="32" y="6"/>
                    <a:pt x="37" y="0"/>
                    <a:pt x="44" y="0"/>
                  </a:cubicBezTo>
                  <a:cubicBezTo>
                    <a:pt x="51" y="0"/>
                    <a:pt x="56" y="6"/>
                    <a:pt x="56" y="13"/>
                  </a:cubicBezTo>
                  <a:cubicBezTo>
                    <a:pt x="56" y="20"/>
                    <a:pt x="56" y="24"/>
                    <a:pt x="56" y="24"/>
                  </a:cubicBezTo>
                  <a:lnTo>
                    <a:pt x="68" y="24"/>
                  </a:lnTo>
                  <a:close/>
                  <a:moveTo>
                    <a:pt x="44" y="12"/>
                  </a:moveTo>
                  <a:cubicBezTo>
                    <a:pt x="42" y="12"/>
                    <a:pt x="40" y="14"/>
                    <a:pt x="40" y="16"/>
                  </a:cubicBezTo>
                  <a:cubicBezTo>
                    <a:pt x="40" y="18"/>
                    <a:pt x="42" y="20"/>
                    <a:pt x="44" y="20"/>
                  </a:cubicBezTo>
                  <a:cubicBezTo>
                    <a:pt x="46" y="20"/>
                    <a:pt x="48" y="18"/>
                    <a:pt x="48" y="16"/>
                  </a:cubicBezTo>
                  <a:cubicBezTo>
                    <a:pt x="48" y="14"/>
                    <a:pt x="46" y="12"/>
                    <a:pt x="44" y="12"/>
                  </a:cubicBezTo>
                  <a:close/>
                  <a:moveTo>
                    <a:pt x="8" y="24"/>
                  </a:moveTo>
                  <a:cubicBezTo>
                    <a:pt x="8" y="116"/>
                    <a:pt x="8" y="116"/>
                    <a:pt x="8" y="116"/>
                  </a:cubicBezTo>
                  <a:cubicBezTo>
                    <a:pt x="8" y="118"/>
                    <a:pt x="10" y="120"/>
                    <a:pt x="12" y="120"/>
                  </a:cubicBezTo>
                  <a:cubicBezTo>
                    <a:pt x="36" y="120"/>
                    <a:pt x="36" y="120"/>
                    <a:pt x="36" y="120"/>
                  </a:cubicBezTo>
                  <a:cubicBezTo>
                    <a:pt x="40" y="122"/>
                    <a:pt x="43" y="125"/>
                    <a:pt x="44" y="128"/>
                  </a:cubicBezTo>
                  <a:cubicBezTo>
                    <a:pt x="8" y="128"/>
                    <a:pt x="8" y="128"/>
                    <a:pt x="8" y="128"/>
                  </a:cubicBezTo>
                  <a:cubicBezTo>
                    <a:pt x="4" y="128"/>
                    <a:pt x="0" y="124"/>
                    <a:pt x="0" y="120"/>
                  </a:cubicBezTo>
                  <a:cubicBezTo>
                    <a:pt x="0" y="20"/>
                    <a:pt x="0" y="20"/>
                    <a:pt x="0" y="20"/>
                  </a:cubicBezTo>
                  <a:cubicBezTo>
                    <a:pt x="0" y="16"/>
                    <a:pt x="4" y="12"/>
                    <a:pt x="8" y="12"/>
                  </a:cubicBezTo>
                  <a:cubicBezTo>
                    <a:pt x="28" y="12"/>
                    <a:pt x="28" y="12"/>
                    <a:pt x="28" y="12"/>
                  </a:cubicBezTo>
                  <a:cubicBezTo>
                    <a:pt x="28" y="20"/>
                    <a:pt x="28" y="20"/>
                    <a:pt x="28" y="20"/>
                  </a:cubicBezTo>
                  <a:cubicBezTo>
                    <a:pt x="12" y="20"/>
                    <a:pt x="12" y="20"/>
                    <a:pt x="12" y="20"/>
                  </a:cubicBezTo>
                  <a:cubicBezTo>
                    <a:pt x="10" y="20"/>
                    <a:pt x="8" y="22"/>
                    <a:pt x="8" y="24"/>
                  </a:cubicBezTo>
                  <a:close/>
                  <a:moveTo>
                    <a:pt x="76" y="120"/>
                  </a:moveTo>
                  <a:cubicBezTo>
                    <a:pt x="78" y="120"/>
                    <a:pt x="80" y="118"/>
                    <a:pt x="80" y="116"/>
                  </a:cubicBezTo>
                  <a:cubicBezTo>
                    <a:pt x="80" y="103"/>
                    <a:pt x="80" y="103"/>
                    <a:pt x="80" y="103"/>
                  </a:cubicBezTo>
                  <a:cubicBezTo>
                    <a:pt x="83" y="100"/>
                    <a:pt x="85" y="98"/>
                    <a:pt x="88" y="96"/>
                  </a:cubicBezTo>
                  <a:cubicBezTo>
                    <a:pt x="88" y="120"/>
                    <a:pt x="88" y="120"/>
                    <a:pt x="88" y="120"/>
                  </a:cubicBezTo>
                  <a:cubicBezTo>
                    <a:pt x="88" y="124"/>
                    <a:pt x="84" y="128"/>
                    <a:pt x="80" y="128"/>
                  </a:cubicBezTo>
                  <a:cubicBezTo>
                    <a:pt x="59" y="128"/>
                    <a:pt x="59" y="128"/>
                    <a:pt x="59" y="128"/>
                  </a:cubicBezTo>
                  <a:cubicBezTo>
                    <a:pt x="61" y="125"/>
                    <a:pt x="63" y="123"/>
                    <a:pt x="65" y="120"/>
                  </a:cubicBezTo>
                  <a:lnTo>
                    <a:pt x="76" y="120"/>
                  </a:lnTo>
                  <a:close/>
                </a:path>
              </a:pathLst>
            </a:custGeom>
            <a:solidFill>
              <a:schemeClr val="bg1"/>
            </a:solidFill>
            <a:ln w="9525">
              <a:noFill/>
              <a:round/>
            </a:ln>
          </p:spPr>
          <p:txBody>
            <a:bodyPr vert="horz" wrap="square" lIns="121888" tIns="60944" rIns="121888" bIns="60944"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grpSp>
      <p:sp>
        <p:nvSpPr>
          <p:cNvPr id="11283" name="TextBox 10"/>
          <p:cNvSpPr txBox="1"/>
          <p:nvPr/>
        </p:nvSpPr>
        <p:spPr>
          <a:xfrm>
            <a:off x="2736850" y="2987675"/>
            <a:ext cx="1092200" cy="337185"/>
          </a:xfrm>
          <a:prstGeom prst="rect">
            <a:avLst/>
          </a:prstGeom>
          <a:noFill/>
          <a:ln w="9525">
            <a:noFill/>
          </a:ln>
        </p:spPr>
        <p:txBody>
          <a:bodyPr anchor="t" anchorCtr="0">
            <a:spAutoFit/>
          </a:bodyPr>
          <a:p>
            <a:pPr algn="ctr"/>
            <a:r>
              <a:rPr lang="en-IN" altLang="zh-CN" sz="1600" b="1" dirty="0">
                <a:solidFill>
                  <a:schemeClr val="bg1"/>
                </a:solidFill>
                <a:latin typeface="Microsoft YaHei" panose="020B0503020204020204" pitchFamily="34" charset="-122"/>
                <a:ea typeface="Microsoft YaHei" panose="020B0503020204020204" pitchFamily="34" charset="-122"/>
              </a:rPr>
              <a:t>XGB</a:t>
            </a:r>
            <a:endParaRPr lang="en-IN" altLang="zh-CN" sz="1600" b="1" dirty="0">
              <a:solidFill>
                <a:schemeClr val="bg1"/>
              </a:solidFill>
              <a:latin typeface="Microsoft YaHei" panose="020B0503020204020204" pitchFamily="34" charset="-122"/>
              <a:ea typeface="Microsoft YaHei" panose="020B0503020204020204" pitchFamily="34" charset="-122"/>
            </a:endParaRPr>
          </a:p>
        </p:txBody>
      </p:sp>
      <p:sp>
        <p:nvSpPr>
          <p:cNvPr id="34" name="任意多边形 33"/>
          <p:cNvSpPr/>
          <p:nvPr/>
        </p:nvSpPr>
        <p:spPr>
          <a:xfrm>
            <a:off x="4019550" y="2119313"/>
            <a:ext cx="1354138" cy="3046413"/>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solidFill>
            <a:srgbClr val="FFC0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76200" tIns="609442" rIns="76201" bIns="609441" numCol="1" spcCol="1270" anchor="t" anchorCtr="0">
            <a:noAutofit/>
          </a:bodyPr>
          <a:lstStyle/>
          <a:p>
            <a:pPr marL="0" marR="0" lvl="0" indent="0" algn="l" defTabSz="533400" rtl="0" eaLnBrk="1" fontAlgn="auto" latinLnBrk="0" hangingPunct="1">
              <a:lnSpc>
                <a:spcPct val="90000"/>
              </a:lnSpc>
              <a:spcBef>
                <a:spcPct val="0"/>
              </a:spcBef>
              <a:spcAft>
                <a:spcPct val="3500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37" name="AutoShape 15"/>
          <p:cNvSpPr>
            <a:spLocks noChangeAspect="1" noChangeArrowheads="1" noTextEdit="1"/>
          </p:cNvSpPr>
          <p:nvPr/>
        </p:nvSpPr>
        <p:spPr bwMode="auto">
          <a:xfrm>
            <a:off x="4689475" y="4124325"/>
            <a:ext cx="495300" cy="598488"/>
          </a:xfrm>
          <a:prstGeom prst="rect">
            <a:avLst/>
          </a:prstGeom>
          <a:noFill/>
          <a:ln w="9525">
            <a:noFill/>
            <a:miter lim="800000"/>
          </a:ln>
        </p:spPr>
        <p:txBody>
          <a:bodyPr vert="horz" wrap="square" lIns="121888" tIns="60944" rIns="121888" bIns="60944"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38" name="Freeform 17"/>
          <p:cNvSpPr>
            <a:spLocks noEditPoints="1"/>
          </p:cNvSpPr>
          <p:nvPr/>
        </p:nvSpPr>
        <p:spPr bwMode="auto">
          <a:xfrm>
            <a:off x="4500563" y="3562350"/>
            <a:ext cx="500063" cy="593725"/>
          </a:xfrm>
          <a:custGeom>
            <a:avLst/>
            <a:gdLst/>
            <a:ahLst/>
            <a:cxnLst>
              <a:cxn ang="0">
                <a:pos x="97" y="8"/>
              </a:cxn>
              <a:cxn ang="0">
                <a:pos x="88" y="16"/>
              </a:cxn>
              <a:cxn ang="0">
                <a:pos x="83" y="16"/>
              </a:cxn>
              <a:cxn ang="0">
                <a:pos x="72" y="27"/>
              </a:cxn>
              <a:cxn ang="0">
                <a:pos x="84" y="56"/>
              </a:cxn>
              <a:cxn ang="0">
                <a:pos x="42" y="98"/>
              </a:cxn>
              <a:cxn ang="0">
                <a:pos x="0" y="56"/>
              </a:cxn>
              <a:cxn ang="0">
                <a:pos x="42" y="14"/>
              </a:cxn>
              <a:cxn ang="0">
                <a:pos x="69" y="24"/>
              </a:cxn>
              <a:cxn ang="0">
                <a:pos x="80" y="14"/>
              </a:cxn>
              <a:cxn ang="0">
                <a:pos x="80" y="9"/>
              </a:cxn>
              <a:cxn ang="0">
                <a:pos x="88" y="0"/>
              </a:cxn>
              <a:cxn ang="0">
                <a:pos x="88" y="8"/>
              </a:cxn>
              <a:cxn ang="0">
                <a:pos x="97" y="8"/>
              </a:cxn>
              <a:cxn ang="0">
                <a:pos x="68" y="31"/>
              </a:cxn>
              <a:cxn ang="0">
                <a:pos x="57" y="42"/>
              </a:cxn>
              <a:cxn ang="0">
                <a:pos x="63" y="57"/>
              </a:cxn>
              <a:cxn ang="0">
                <a:pos x="41" y="79"/>
              </a:cxn>
              <a:cxn ang="0">
                <a:pos x="19" y="57"/>
              </a:cxn>
              <a:cxn ang="0">
                <a:pos x="41" y="35"/>
              </a:cxn>
              <a:cxn ang="0">
                <a:pos x="54" y="39"/>
              </a:cxn>
              <a:cxn ang="0">
                <a:pos x="65" y="29"/>
              </a:cxn>
              <a:cxn ang="0">
                <a:pos x="42" y="20"/>
              </a:cxn>
              <a:cxn ang="0">
                <a:pos x="6" y="56"/>
              </a:cxn>
              <a:cxn ang="0">
                <a:pos x="42" y="92"/>
              </a:cxn>
              <a:cxn ang="0">
                <a:pos x="78" y="56"/>
              </a:cxn>
              <a:cxn ang="0">
                <a:pos x="68" y="31"/>
              </a:cxn>
              <a:cxn ang="0">
                <a:pos x="41" y="63"/>
              </a:cxn>
              <a:cxn ang="0">
                <a:pos x="35" y="57"/>
              </a:cxn>
              <a:cxn ang="0">
                <a:pos x="41" y="51"/>
              </a:cxn>
              <a:cxn ang="0">
                <a:pos x="42" y="52"/>
              </a:cxn>
              <a:cxn ang="0">
                <a:pos x="52" y="42"/>
              </a:cxn>
              <a:cxn ang="0">
                <a:pos x="41" y="39"/>
              </a:cxn>
              <a:cxn ang="0">
                <a:pos x="23" y="57"/>
              </a:cxn>
              <a:cxn ang="0">
                <a:pos x="41" y="75"/>
              </a:cxn>
              <a:cxn ang="0">
                <a:pos x="59" y="57"/>
              </a:cxn>
              <a:cxn ang="0">
                <a:pos x="55" y="45"/>
              </a:cxn>
              <a:cxn ang="0">
                <a:pos x="46" y="54"/>
              </a:cxn>
              <a:cxn ang="0">
                <a:pos x="47" y="57"/>
              </a:cxn>
              <a:cxn ang="0">
                <a:pos x="41" y="63"/>
              </a:cxn>
              <a:cxn ang="0">
                <a:pos x="24" y="101"/>
              </a:cxn>
              <a:cxn ang="0">
                <a:pos x="28" y="102"/>
              </a:cxn>
              <a:cxn ang="0">
                <a:pos x="21" y="115"/>
              </a:cxn>
              <a:cxn ang="0">
                <a:pos x="18" y="115"/>
              </a:cxn>
              <a:cxn ang="0">
                <a:pos x="17" y="113"/>
              </a:cxn>
              <a:cxn ang="0">
                <a:pos x="24" y="101"/>
              </a:cxn>
              <a:cxn ang="0">
                <a:pos x="44" y="104"/>
              </a:cxn>
              <a:cxn ang="0">
                <a:pos x="44" y="110"/>
              </a:cxn>
              <a:cxn ang="0">
                <a:pos x="42" y="112"/>
              </a:cxn>
              <a:cxn ang="0">
                <a:pos x="40" y="110"/>
              </a:cxn>
              <a:cxn ang="0">
                <a:pos x="40" y="104"/>
              </a:cxn>
              <a:cxn ang="0">
                <a:pos x="42" y="104"/>
              </a:cxn>
              <a:cxn ang="0">
                <a:pos x="44" y="104"/>
              </a:cxn>
              <a:cxn ang="0">
                <a:pos x="68" y="113"/>
              </a:cxn>
              <a:cxn ang="0">
                <a:pos x="68" y="115"/>
              </a:cxn>
              <a:cxn ang="0">
                <a:pos x="65" y="115"/>
              </a:cxn>
              <a:cxn ang="0">
                <a:pos x="58" y="102"/>
              </a:cxn>
              <a:cxn ang="0">
                <a:pos x="61" y="101"/>
              </a:cxn>
              <a:cxn ang="0">
                <a:pos x="68" y="113"/>
              </a:cxn>
            </a:cxnLst>
            <a:rect l="0" t="0" r="r" b="b"/>
            <a:pathLst>
              <a:path w="97" h="116">
                <a:moveTo>
                  <a:pt x="97" y="8"/>
                </a:moveTo>
                <a:cubicBezTo>
                  <a:pt x="88" y="16"/>
                  <a:pt x="88" y="16"/>
                  <a:pt x="88" y="16"/>
                </a:cubicBezTo>
                <a:cubicBezTo>
                  <a:pt x="83" y="16"/>
                  <a:pt x="83" y="16"/>
                  <a:pt x="83" y="16"/>
                </a:cubicBezTo>
                <a:cubicBezTo>
                  <a:pt x="72" y="27"/>
                  <a:pt x="72" y="27"/>
                  <a:pt x="72" y="27"/>
                </a:cubicBezTo>
                <a:cubicBezTo>
                  <a:pt x="79" y="35"/>
                  <a:pt x="84" y="45"/>
                  <a:pt x="84" y="56"/>
                </a:cubicBezTo>
                <a:cubicBezTo>
                  <a:pt x="84" y="79"/>
                  <a:pt x="65" y="98"/>
                  <a:pt x="42" y="98"/>
                </a:cubicBezTo>
                <a:cubicBezTo>
                  <a:pt x="19" y="98"/>
                  <a:pt x="0" y="79"/>
                  <a:pt x="0" y="56"/>
                </a:cubicBezTo>
                <a:cubicBezTo>
                  <a:pt x="0" y="33"/>
                  <a:pt x="19" y="14"/>
                  <a:pt x="42" y="14"/>
                </a:cubicBezTo>
                <a:cubicBezTo>
                  <a:pt x="52" y="14"/>
                  <a:pt x="62" y="18"/>
                  <a:pt x="69" y="24"/>
                </a:cubicBezTo>
                <a:cubicBezTo>
                  <a:pt x="80" y="14"/>
                  <a:pt x="80" y="14"/>
                  <a:pt x="80" y="14"/>
                </a:cubicBezTo>
                <a:cubicBezTo>
                  <a:pt x="80" y="9"/>
                  <a:pt x="80" y="9"/>
                  <a:pt x="80" y="9"/>
                </a:cubicBezTo>
                <a:cubicBezTo>
                  <a:pt x="88" y="0"/>
                  <a:pt x="88" y="0"/>
                  <a:pt x="88" y="0"/>
                </a:cubicBezTo>
                <a:cubicBezTo>
                  <a:pt x="88" y="8"/>
                  <a:pt x="88" y="8"/>
                  <a:pt x="88" y="8"/>
                </a:cubicBezTo>
                <a:lnTo>
                  <a:pt x="97" y="8"/>
                </a:lnTo>
                <a:close/>
                <a:moveTo>
                  <a:pt x="68" y="31"/>
                </a:moveTo>
                <a:cubicBezTo>
                  <a:pt x="57" y="42"/>
                  <a:pt x="57" y="42"/>
                  <a:pt x="57" y="42"/>
                </a:cubicBezTo>
                <a:cubicBezTo>
                  <a:pt x="61" y="46"/>
                  <a:pt x="63" y="51"/>
                  <a:pt x="63" y="57"/>
                </a:cubicBezTo>
                <a:cubicBezTo>
                  <a:pt x="63" y="69"/>
                  <a:pt x="53" y="79"/>
                  <a:pt x="41" y="79"/>
                </a:cubicBezTo>
                <a:cubicBezTo>
                  <a:pt x="29" y="79"/>
                  <a:pt x="19" y="69"/>
                  <a:pt x="19" y="57"/>
                </a:cubicBezTo>
                <a:cubicBezTo>
                  <a:pt x="19" y="45"/>
                  <a:pt x="29" y="35"/>
                  <a:pt x="41" y="35"/>
                </a:cubicBezTo>
                <a:cubicBezTo>
                  <a:pt x="46" y="35"/>
                  <a:pt x="51" y="37"/>
                  <a:pt x="54" y="39"/>
                </a:cubicBezTo>
                <a:cubicBezTo>
                  <a:pt x="65" y="29"/>
                  <a:pt x="65" y="29"/>
                  <a:pt x="65" y="29"/>
                </a:cubicBezTo>
                <a:cubicBezTo>
                  <a:pt x="59" y="23"/>
                  <a:pt x="51" y="20"/>
                  <a:pt x="42" y="20"/>
                </a:cubicBezTo>
                <a:cubicBezTo>
                  <a:pt x="22" y="20"/>
                  <a:pt x="6" y="36"/>
                  <a:pt x="6" y="56"/>
                </a:cubicBezTo>
                <a:cubicBezTo>
                  <a:pt x="6" y="76"/>
                  <a:pt x="22" y="92"/>
                  <a:pt x="42" y="92"/>
                </a:cubicBezTo>
                <a:cubicBezTo>
                  <a:pt x="62" y="92"/>
                  <a:pt x="78" y="76"/>
                  <a:pt x="78" y="56"/>
                </a:cubicBezTo>
                <a:cubicBezTo>
                  <a:pt x="78" y="46"/>
                  <a:pt x="74" y="38"/>
                  <a:pt x="68" y="31"/>
                </a:cubicBezTo>
                <a:close/>
                <a:moveTo>
                  <a:pt x="41" y="63"/>
                </a:moveTo>
                <a:cubicBezTo>
                  <a:pt x="38" y="63"/>
                  <a:pt x="35" y="61"/>
                  <a:pt x="35" y="57"/>
                </a:cubicBezTo>
                <a:cubicBezTo>
                  <a:pt x="35" y="54"/>
                  <a:pt x="38" y="51"/>
                  <a:pt x="41" y="51"/>
                </a:cubicBezTo>
                <a:cubicBezTo>
                  <a:pt x="42" y="51"/>
                  <a:pt x="42" y="51"/>
                  <a:pt x="42" y="52"/>
                </a:cubicBezTo>
                <a:cubicBezTo>
                  <a:pt x="52" y="42"/>
                  <a:pt x="52" y="42"/>
                  <a:pt x="52" y="42"/>
                </a:cubicBezTo>
                <a:cubicBezTo>
                  <a:pt x="49" y="40"/>
                  <a:pt x="45" y="39"/>
                  <a:pt x="41" y="39"/>
                </a:cubicBezTo>
                <a:cubicBezTo>
                  <a:pt x="31" y="39"/>
                  <a:pt x="23" y="47"/>
                  <a:pt x="23" y="57"/>
                </a:cubicBezTo>
                <a:cubicBezTo>
                  <a:pt x="23" y="67"/>
                  <a:pt x="31" y="75"/>
                  <a:pt x="41" y="75"/>
                </a:cubicBezTo>
                <a:cubicBezTo>
                  <a:pt x="51" y="75"/>
                  <a:pt x="59" y="67"/>
                  <a:pt x="59" y="57"/>
                </a:cubicBezTo>
                <a:cubicBezTo>
                  <a:pt x="59" y="52"/>
                  <a:pt x="57" y="48"/>
                  <a:pt x="55" y="45"/>
                </a:cubicBezTo>
                <a:cubicBezTo>
                  <a:pt x="46" y="54"/>
                  <a:pt x="46" y="54"/>
                  <a:pt x="46" y="54"/>
                </a:cubicBezTo>
                <a:cubicBezTo>
                  <a:pt x="47" y="55"/>
                  <a:pt x="47" y="56"/>
                  <a:pt x="47" y="57"/>
                </a:cubicBezTo>
                <a:cubicBezTo>
                  <a:pt x="47" y="61"/>
                  <a:pt x="44" y="63"/>
                  <a:pt x="41" y="63"/>
                </a:cubicBezTo>
                <a:close/>
                <a:moveTo>
                  <a:pt x="24" y="101"/>
                </a:moveTo>
                <a:cubicBezTo>
                  <a:pt x="25" y="101"/>
                  <a:pt x="26" y="102"/>
                  <a:pt x="28" y="102"/>
                </a:cubicBezTo>
                <a:cubicBezTo>
                  <a:pt x="21" y="115"/>
                  <a:pt x="21" y="115"/>
                  <a:pt x="21" y="115"/>
                </a:cubicBezTo>
                <a:cubicBezTo>
                  <a:pt x="20" y="116"/>
                  <a:pt x="19" y="116"/>
                  <a:pt x="18" y="115"/>
                </a:cubicBezTo>
                <a:cubicBezTo>
                  <a:pt x="17" y="115"/>
                  <a:pt x="17" y="114"/>
                  <a:pt x="17" y="113"/>
                </a:cubicBezTo>
                <a:lnTo>
                  <a:pt x="24" y="101"/>
                </a:lnTo>
                <a:close/>
                <a:moveTo>
                  <a:pt x="44" y="104"/>
                </a:moveTo>
                <a:cubicBezTo>
                  <a:pt x="44" y="110"/>
                  <a:pt x="44" y="110"/>
                  <a:pt x="44" y="110"/>
                </a:cubicBezTo>
                <a:cubicBezTo>
                  <a:pt x="44" y="111"/>
                  <a:pt x="43" y="112"/>
                  <a:pt x="42" y="112"/>
                </a:cubicBezTo>
                <a:cubicBezTo>
                  <a:pt x="41" y="112"/>
                  <a:pt x="40" y="111"/>
                  <a:pt x="40" y="110"/>
                </a:cubicBezTo>
                <a:cubicBezTo>
                  <a:pt x="40" y="104"/>
                  <a:pt x="40" y="104"/>
                  <a:pt x="40" y="104"/>
                </a:cubicBezTo>
                <a:cubicBezTo>
                  <a:pt x="41" y="104"/>
                  <a:pt x="41" y="104"/>
                  <a:pt x="42" y="104"/>
                </a:cubicBezTo>
                <a:cubicBezTo>
                  <a:pt x="43" y="104"/>
                  <a:pt x="43" y="104"/>
                  <a:pt x="44" y="104"/>
                </a:cubicBezTo>
                <a:close/>
                <a:moveTo>
                  <a:pt x="68" y="113"/>
                </a:moveTo>
                <a:cubicBezTo>
                  <a:pt x="69" y="114"/>
                  <a:pt x="69" y="115"/>
                  <a:pt x="68" y="115"/>
                </a:cubicBezTo>
                <a:cubicBezTo>
                  <a:pt x="67" y="116"/>
                  <a:pt x="65" y="116"/>
                  <a:pt x="65" y="115"/>
                </a:cubicBezTo>
                <a:cubicBezTo>
                  <a:pt x="58" y="102"/>
                  <a:pt x="58" y="102"/>
                  <a:pt x="58" y="102"/>
                </a:cubicBezTo>
                <a:cubicBezTo>
                  <a:pt x="59" y="102"/>
                  <a:pt x="60" y="101"/>
                  <a:pt x="61" y="101"/>
                </a:cubicBezTo>
                <a:lnTo>
                  <a:pt x="68" y="113"/>
                </a:lnTo>
                <a:close/>
              </a:path>
            </a:pathLst>
          </a:custGeom>
          <a:solidFill>
            <a:schemeClr val="tx1">
              <a:lumMod val="75000"/>
              <a:lumOff val="25000"/>
            </a:schemeClr>
          </a:solidFill>
          <a:ln w="9525">
            <a:noFill/>
            <a:round/>
          </a:ln>
        </p:spPr>
        <p:txBody>
          <a:bodyPr vert="horz" wrap="square" lIns="121888" tIns="60944" rIns="121888" bIns="60944"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11287" name="TextBox 10"/>
          <p:cNvSpPr txBox="1"/>
          <p:nvPr/>
        </p:nvSpPr>
        <p:spPr>
          <a:xfrm>
            <a:off x="4149725" y="2987675"/>
            <a:ext cx="1093788" cy="583565"/>
          </a:xfrm>
          <a:prstGeom prst="rect">
            <a:avLst/>
          </a:prstGeom>
          <a:noFill/>
          <a:ln w="9525">
            <a:noFill/>
          </a:ln>
        </p:spPr>
        <p:txBody>
          <a:bodyPr wrap="square" anchor="t" anchorCtr="0">
            <a:spAutoFit/>
          </a:bodyPr>
          <a:p>
            <a:pPr algn="ctr"/>
            <a:r>
              <a:rPr lang="en-IN" altLang="zh-CN" sz="1600" b="1" dirty="0">
                <a:solidFill>
                  <a:srgbClr val="262626"/>
                </a:solidFill>
                <a:latin typeface="Microsoft YaHei" panose="020B0503020204020204" pitchFamily="34" charset="-122"/>
                <a:ea typeface="Microsoft YaHei" panose="020B0503020204020204" pitchFamily="34" charset="-122"/>
              </a:rPr>
              <a:t>LIGHT GBM</a:t>
            </a:r>
            <a:endParaRPr lang="en-IN" altLang="zh-CN" sz="1600" b="1" dirty="0">
              <a:solidFill>
                <a:srgbClr val="262626"/>
              </a:solidFill>
              <a:latin typeface="Microsoft YaHei" panose="020B0503020204020204" pitchFamily="34" charset="-122"/>
              <a:ea typeface="Microsoft YaHei" panose="020B0503020204020204" pitchFamily="3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文本框 3"/>
          <p:cNvSpPr txBox="1"/>
          <p:nvPr/>
        </p:nvSpPr>
        <p:spPr>
          <a:xfrm>
            <a:off x="228600" y="190500"/>
            <a:ext cx="3145155" cy="460375"/>
          </a:xfrm>
          <a:prstGeom prst="rect">
            <a:avLst/>
          </a:prstGeom>
          <a:noFill/>
          <a:ln w="9525">
            <a:noFill/>
          </a:ln>
        </p:spPr>
        <p:txBody>
          <a:bodyPr wrap="square" anchor="t" anchorCtr="0">
            <a:spAutoFit/>
          </a:bodyPr>
          <a:p>
            <a:r>
              <a:rPr lang="en-IN" altLang="zh-CN" sz="2400" b="1" dirty="0">
                <a:latin typeface="Microsoft YaHei" panose="020B0503020204020204" pitchFamily="34" charset="-122"/>
                <a:ea typeface="Microsoft YaHei" panose="020B0503020204020204" pitchFamily="34" charset="-122"/>
              </a:rPr>
              <a:t>METHODOLOGY</a:t>
            </a:r>
            <a:endParaRPr lang="en-IN" altLang="zh-CN" sz="2400" b="1" dirty="0">
              <a:latin typeface="Microsoft YaHei" panose="020B0503020204020204" pitchFamily="34" charset="-122"/>
              <a:ea typeface="Microsoft YaHei" panose="020B0503020204020204" pitchFamily="34" charset="-122"/>
            </a:endParaRPr>
          </a:p>
        </p:txBody>
      </p:sp>
      <p:sp>
        <p:nvSpPr>
          <p:cNvPr id="5" name="矩形 4"/>
          <p:cNvSpPr/>
          <p:nvPr/>
        </p:nvSpPr>
        <p:spPr>
          <a:xfrm>
            <a:off x="0" y="195263"/>
            <a:ext cx="109538" cy="4572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6" name="Group 71"/>
          <p:cNvGrpSpPr/>
          <p:nvPr/>
        </p:nvGrpSpPr>
        <p:grpSpPr>
          <a:xfrm>
            <a:off x="3849504" y="4462477"/>
            <a:ext cx="2190756" cy="1042994"/>
            <a:chOff x="5022025" y="4220590"/>
            <a:chExt cx="2190756" cy="1042994"/>
          </a:xfrm>
          <a:solidFill>
            <a:schemeClr val="tx1">
              <a:lumMod val="75000"/>
              <a:lumOff val="25000"/>
            </a:schemeClr>
          </a:solidFill>
        </p:grpSpPr>
        <p:grpSp>
          <p:nvGrpSpPr>
            <p:cNvPr id="7" name="Group 72"/>
            <p:cNvGrpSpPr/>
            <p:nvPr/>
          </p:nvGrpSpPr>
          <p:grpSpPr>
            <a:xfrm>
              <a:off x="5022025" y="4236643"/>
              <a:ext cx="1166500" cy="1026941"/>
              <a:chOff x="2873965" y="2332283"/>
              <a:chExt cx="1166500" cy="1026941"/>
            </a:xfrm>
            <a:grpFill/>
          </p:grpSpPr>
          <p:sp>
            <p:nvSpPr>
              <p:cNvPr id="11" name="Block Arc 79"/>
              <p:cNvSpPr/>
              <p:nvPr/>
            </p:nvSpPr>
            <p:spPr>
              <a:xfrm>
                <a:off x="3013524" y="2332283"/>
                <a:ext cx="1026941" cy="1026941"/>
              </a:xfrm>
              <a:prstGeom prst="blockArc">
                <a:avLst>
                  <a:gd name="adj1" fmla="val 16202709"/>
                  <a:gd name="adj2" fmla="val 21553953"/>
                  <a:gd name="adj3" fmla="val 1378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Microsoft YaHei" panose="020B0503020204020204" pitchFamily="34" charset="-122"/>
                  <a:ea typeface="Microsoft YaHei" panose="020B0503020204020204" pitchFamily="34" charset="-122"/>
                  <a:cs typeface="+mn-cs"/>
                </a:endParaRPr>
              </a:p>
            </p:txBody>
          </p:sp>
          <p:sp>
            <p:nvSpPr>
              <p:cNvPr id="12" name="Rectangle 80"/>
              <p:cNvSpPr/>
              <p:nvPr/>
            </p:nvSpPr>
            <p:spPr>
              <a:xfrm>
                <a:off x="2873965" y="2332283"/>
                <a:ext cx="654747" cy="1427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icrosoft YaHei" panose="020B0503020204020204" pitchFamily="34" charset="-122"/>
                  <a:ea typeface="Microsoft YaHei" panose="020B0503020204020204" pitchFamily="34" charset="-122"/>
                  <a:cs typeface="+mn-cs"/>
                </a:endParaRPr>
              </a:p>
            </p:txBody>
          </p:sp>
        </p:grpSp>
        <p:grpSp>
          <p:nvGrpSpPr>
            <p:cNvPr id="8" name="Group 75"/>
            <p:cNvGrpSpPr/>
            <p:nvPr/>
          </p:nvGrpSpPr>
          <p:grpSpPr>
            <a:xfrm>
              <a:off x="6046281" y="4220590"/>
              <a:ext cx="1166500" cy="1026941"/>
              <a:chOff x="6557826" y="3997627"/>
              <a:chExt cx="1166500" cy="1026941"/>
            </a:xfrm>
            <a:grpFill/>
          </p:grpSpPr>
          <p:sp>
            <p:nvSpPr>
              <p:cNvPr id="9" name="Block Arc 77"/>
              <p:cNvSpPr/>
              <p:nvPr/>
            </p:nvSpPr>
            <p:spPr>
              <a:xfrm rot="10800000">
                <a:off x="6557826" y="3997627"/>
                <a:ext cx="1026941" cy="1026941"/>
              </a:xfrm>
              <a:prstGeom prst="blockArc">
                <a:avLst>
                  <a:gd name="adj1" fmla="val 16202709"/>
                  <a:gd name="adj2" fmla="val 21553953"/>
                  <a:gd name="adj3" fmla="val 1378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Microsoft YaHei" panose="020B0503020204020204" pitchFamily="34" charset="-122"/>
                  <a:ea typeface="Microsoft YaHei" panose="020B0503020204020204" pitchFamily="34" charset="-122"/>
                  <a:cs typeface="+mn-cs"/>
                </a:endParaRPr>
              </a:p>
            </p:txBody>
          </p:sp>
          <p:sp>
            <p:nvSpPr>
              <p:cNvPr id="10" name="Rectangle 78"/>
              <p:cNvSpPr/>
              <p:nvPr/>
            </p:nvSpPr>
            <p:spPr>
              <a:xfrm rot="10800000">
                <a:off x="7069579" y="4881844"/>
                <a:ext cx="654747" cy="1427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icrosoft YaHei" panose="020B0503020204020204" pitchFamily="34" charset="-122"/>
                  <a:ea typeface="Microsoft YaHei" panose="020B0503020204020204" pitchFamily="34" charset="-122"/>
                  <a:cs typeface="+mn-cs"/>
                </a:endParaRPr>
              </a:p>
            </p:txBody>
          </p:sp>
        </p:grpSp>
      </p:grpSp>
      <p:grpSp>
        <p:nvGrpSpPr>
          <p:cNvPr id="13" name="Group 37"/>
          <p:cNvGrpSpPr/>
          <p:nvPr/>
        </p:nvGrpSpPr>
        <p:grpSpPr>
          <a:xfrm>
            <a:off x="9095442" y="3594308"/>
            <a:ext cx="1288605" cy="1168163"/>
            <a:chOff x="9019242" y="3239883"/>
            <a:chExt cx="1288611" cy="1168157"/>
          </a:xfrm>
          <a:solidFill>
            <a:schemeClr val="tx1">
              <a:lumMod val="75000"/>
              <a:lumOff val="25000"/>
            </a:schemeClr>
          </a:solidFill>
        </p:grpSpPr>
        <p:sp>
          <p:nvSpPr>
            <p:cNvPr id="14" name="Chevron 40"/>
            <p:cNvSpPr/>
            <p:nvPr/>
          </p:nvSpPr>
          <p:spPr>
            <a:xfrm>
              <a:off x="10008643" y="3982882"/>
              <a:ext cx="299210" cy="425158"/>
            </a:xfrm>
            <a:prstGeom prst="chevron">
              <a:avLst>
                <a:gd name="adj" fmla="val 413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Microsoft YaHei" panose="020B0503020204020204" pitchFamily="34" charset="-122"/>
                <a:ea typeface="Microsoft YaHei" panose="020B0503020204020204" pitchFamily="34" charset="-122"/>
                <a:cs typeface="+mn-cs"/>
              </a:endParaRPr>
            </a:p>
          </p:txBody>
        </p:sp>
        <p:grpSp>
          <p:nvGrpSpPr>
            <p:cNvPr id="15" name="Group 41"/>
            <p:cNvGrpSpPr/>
            <p:nvPr/>
          </p:nvGrpSpPr>
          <p:grpSpPr>
            <a:xfrm rot="10800000">
              <a:off x="9019242" y="3239883"/>
              <a:ext cx="1163337" cy="1026941"/>
              <a:chOff x="2877129" y="2332283"/>
              <a:chExt cx="1163337" cy="1026941"/>
            </a:xfrm>
            <a:grpFill/>
          </p:grpSpPr>
          <p:sp>
            <p:nvSpPr>
              <p:cNvPr id="16" name="Block Arc 42"/>
              <p:cNvSpPr/>
              <p:nvPr/>
            </p:nvSpPr>
            <p:spPr>
              <a:xfrm>
                <a:off x="3013524" y="2332283"/>
                <a:ext cx="1026941" cy="1026941"/>
              </a:xfrm>
              <a:prstGeom prst="blockArc">
                <a:avLst>
                  <a:gd name="adj1" fmla="val 16202709"/>
                  <a:gd name="adj2" fmla="val 21553953"/>
                  <a:gd name="adj3" fmla="val 1378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Microsoft YaHei" panose="020B0503020204020204" pitchFamily="34" charset="-122"/>
                  <a:ea typeface="Microsoft YaHei" panose="020B0503020204020204" pitchFamily="34" charset="-122"/>
                  <a:cs typeface="+mn-cs"/>
                </a:endParaRPr>
              </a:p>
            </p:txBody>
          </p:sp>
          <p:sp>
            <p:nvSpPr>
              <p:cNvPr id="17" name="Rectangle 43"/>
              <p:cNvSpPr/>
              <p:nvPr/>
            </p:nvSpPr>
            <p:spPr>
              <a:xfrm>
                <a:off x="2877129" y="2332283"/>
                <a:ext cx="654747" cy="1427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icrosoft YaHei" panose="020B0503020204020204" pitchFamily="34" charset="-122"/>
                  <a:ea typeface="Microsoft YaHei" panose="020B0503020204020204" pitchFamily="34" charset="-122"/>
                  <a:cs typeface="+mn-cs"/>
                </a:endParaRPr>
              </a:p>
            </p:txBody>
          </p:sp>
          <p:sp>
            <p:nvSpPr>
              <p:cNvPr id="18" name="Rectangle 44"/>
              <p:cNvSpPr/>
              <p:nvPr/>
            </p:nvSpPr>
            <p:spPr>
              <a:xfrm rot="5400000">
                <a:off x="3738175" y="2995359"/>
                <a:ext cx="461857" cy="1427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icrosoft YaHei" panose="020B0503020204020204" pitchFamily="34" charset="-122"/>
                  <a:ea typeface="Microsoft YaHei" panose="020B0503020204020204" pitchFamily="34" charset="-122"/>
                  <a:cs typeface="+mn-cs"/>
                </a:endParaRPr>
              </a:p>
            </p:txBody>
          </p:sp>
        </p:grpSp>
      </p:grpSp>
      <p:sp>
        <p:nvSpPr>
          <p:cNvPr id="15365" name="Rectangle 38"/>
          <p:cNvSpPr/>
          <p:nvPr/>
        </p:nvSpPr>
        <p:spPr>
          <a:xfrm>
            <a:off x="10501313" y="4333875"/>
            <a:ext cx="1046162" cy="368300"/>
          </a:xfrm>
          <a:prstGeom prst="rect">
            <a:avLst/>
          </a:prstGeom>
          <a:noFill/>
          <a:ln w="9525">
            <a:noFill/>
          </a:ln>
        </p:spPr>
        <p:txBody>
          <a:bodyPr wrap="square" anchor="t" anchorCtr="0">
            <a:spAutoFit/>
          </a:bodyPr>
          <a:p>
            <a:r>
              <a:rPr lang="en-IN" altLang="en-US" b="1" dirty="0">
                <a:solidFill>
                  <a:srgbClr val="595959"/>
                </a:solidFill>
                <a:latin typeface="Microsoft YaHei" panose="020B0503020204020204" pitchFamily="34" charset="-122"/>
                <a:ea typeface="Microsoft YaHei" panose="020B0503020204020204" pitchFamily="34" charset="-122"/>
              </a:rPr>
              <a:t>Report</a:t>
            </a:r>
            <a:endParaRPr lang="en-IN" altLang="en-US" b="1" dirty="0">
              <a:solidFill>
                <a:srgbClr val="595959"/>
              </a:solidFill>
              <a:latin typeface="Microsoft YaHei" panose="020B0503020204020204" pitchFamily="34" charset="-122"/>
              <a:ea typeface="Microsoft YaHei" panose="020B0503020204020204" pitchFamily="34" charset="-122"/>
            </a:endParaRPr>
          </a:p>
        </p:txBody>
      </p:sp>
      <p:grpSp>
        <p:nvGrpSpPr>
          <p:cNvPr id="20" name="Group 56"/>
          <p:cNvGrpSpPr/>
          <p:nvPr/>
        </p:nvGrpSpPr>
        <p:grpSpPr>
          <a:xfrm>
            <a:off x="5503637" y="4014189"/>
            <a:ext cx="1028105" cy="1475229"/>
            <a:chOff x="5427435" y="3659757"/>
            <a:chExt cx="1028108" cy="1475229"/>
          </a:xfrm>
          <a:solidFill>
            <a:schemeClr val="tx1">
              <a:lumMod val="75000"/>
              <a:lumOff val="25000"/>
            </a:schemeClr>
          </a:solidFill>
        </p:grpSpPr>
        <p:sp>
          <p:nvSpPr>
            <p:cNvPr id="21" name="Block Arc 59"/>
            <p:cNvSpPr/>
            <p:nvPr/>
          </p:nvSpPr>
          <p:spPr>
            <a:xfrm rot="10800000" flipH="1">
              <a:off x="5427435" y="4108045"/>
              <a:ext cx="1026941" cy="1026941"/>
            </a:xfrm>
            <a:prstGeom prst="blockArc">
              <a:avLst>
                <a:gd name="adj1" fmla="val 16202709"/>
                <a:gd name="adj2" fmla="val 21553953"/>
                <a:gd name="adj3" fmla="val 1378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Microsoft YaHei" panose="020B0503020204020204" pitchFamily="34" charset="-122"/>
                <a:ea typeface="Microsoft YaHei" panose="020B0503020204020204" pitchFamily="34" charset="-122"/>
                <a:cs typeface="+mn-cs"/>
              </a:endParaRPr>
            </a:p>
          </p:txBody>
        </p:sp>
        <p:sp>
          <p:nvSpPr>
            <p:cNvPr id="22" name="Rectangle 58"/>
            <p:cNvSpPr/>
            <p:nvPr/>
          </p:nvSpPr>
          <p:spPr>
            <a:xfrm rot="5400000">
              <a:off x="5893641" y="4078935"/>
              <a:ext cx="981079" cy="1427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icrosoft YaHei" panose="020B0503020204020204" pitchFamily="34" charset="-122"/>
                <a:ea typeface="Microsoft YaHei" panose="020B0503020204020204" pitchFamily="34" charset="-122"/>
                <a:cs typeface="+mn-cs"/>
              </a:endParaRPr>
            </a:p>
          </p:txBody>
        </p:sp>
      </p:grpSp>
      <p:sp>
        <p:nvSpPr>
          <p:cNvPr id="15367" name="Slide Number Placeholder 3"/>
          <p:cNvSpPr txBox="1"/>
          <p:nvPr/>
        </p:nvSpPr>
        <p:spPr>
          <a:xfrm>
            <a:off x="11639550" y="6704013"/>
            <a:ext cx="309563" cy="252412"/>
          </a:xfrm>
          <a:prstGeom prst="rect">
            <a:avLst/>
          </a:prstGeom>
          <a:noFill/>
          <a:ln w="9525">
            <a:noFill/>
          </a:ln>
        </p:spPr>
        <p:txBody>
          <a:bodyPr lIns="0" tIns="0" rIns="0" bIns="0" anchor="ctr" anchorCtr="0"/>
          <a:p>
            <a:pPr algn="ctr">
              <a:buFont typeface="Arial" panose="020B0604020202020204" pitchFamily="34" charset="0"/>
            </a:pPr>
            <a:fld id="{9A0DB2DC-4C9A-4742-B13C-FB6460FD3503}" type="slidenum">
              <a:rPr lang="en-AU" altLang="zh-CN" sz="1000" dirty="0">
                <a:solidFill>
                  <a:srgbClr val="FFFFFF"/>
                </a:solidFill>
                <a:latin typeface="Microsoft YaHei" panose="020B0503020204020204" pitchFamily="34" charset="-122"/>
                <a:ea typeface="Microsoft YaHei" panose="020B0503020204020204" pitchFamily="34" charset="-122"/>
              </a:rPr>
            </a:fld>
            <a:endParaRPr lang="en-AU" altLang="zh-CN" sz="1000" dirty="0">
              <a:solidFill>
                <a:srgbClr val="FFFFFF"/>
              </a:solidFill>
              <a:latin typeface="Microsoft YaHei" panose="020B0503020204020204" pitchFamily="34" charset="-122"/>
              <a:ea typeface="Microsoft YaHei" panose="020B0503020204020204" pitchFamily="34" charset="-122"/>
            </a:endParaRPr>
          </a:p>
        </p:txBody>
      </p:sp>
      <p:grpSp>
        <p:nvGrpSpPr>
          <p:cNvPr id="24" name="Group 63"/>
          <p:cNvGrpSpPr/>
          <p:nvPr/>
        </p:nvGrpSpPr>
        <p:grpSpPr>
          <a:xfrm>
            <a:off x="1841002" y="2700782"/>
            <a:ext cx="1026949" cy="1026935"/>
            <a:chOff x="3013524" y="2332283"/>
            <a:chExt cx="1026942" cy="1026941"/>
          </a:xfrm>
          <a:solidFill>
            <a:schemeClr val="tx1">
              <a:lumMod val="75000"/>
              <a:lumOff val="25000"/>
            </a:schemeClr>
          </a:solidFill>
        </p:grpSpPr>
        <p:sp>
          <p:nvSpPr>
            <p:cNvPr id="25" name="Block Arc 64"/>
            <p:cNvSpPr/>
            <p:nvPr/>
          </p:nvSpPr>
          <p:spPr>
            <a:xfrm>
              <a:off x="3013524" y="2332283"/>
              <a:ext cx="1026941" cy="1026941"/>
            </a:xfrm>
            <a:prstGeom prst="blockArc">
              <a:avLst>
                <a:gd name="adj1" fmla="val 16202709"/>
                <a:gd name="adj2" fmla="val 21553953"/>
                <a:gd name="adj3" fmla="val 1378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Microsoft YaHei" panose="020B0503020204020204" pitchFamily="34" charset="-122"/>
                <a:ea typeface="Microsoft YaHei" panose="020B0503020204020204" pitchFamily="34" charset="-122"/>
                <a:cs typeface="+mn-cs"/>
              </a:endParaRPr>
            </a:p>
          </p:txBody>
        </p:sp>
        <p:sp>
          <p:nvSpPr>
            <p:cNvPr id="26" name="Rectangle 65"/>
            <p:cNvSpPr/>
            <p:nvPr/>
          </p:nvSpPr>
          <p:spPr>
            <a:xfrm>
              <a:off x="3276531" y="2332283"/>
              <a:ext cx="255346" cy="1427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icrosoft YaHei" panose="020B0503020204020204" pitchFamily="34" charset="-122"/>
                <a:ea typeface="Microsoft YaHei" panose="020B0503020204020204" pitchFamily="34" charset="-122"/>
                <a:cs typeface="+mn-cs"/>
              </a:endParaRPr>
            </a:p>
          </p:txBody>
        </p:sp>
        <p:sp>
          <p:nvSpPr>
            <p:cNvPr id="27" name="Rectangle 66"/>
            <p:cNvSpPr/>
            <p:nvPr/>
          </p:nvSpPr>
          <p:spPr>
            <a:xfrm rot="5400000">
              <a:off x="3738175" y="2998523"/>
              <a:ext cx="461857" cy="1427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icrosoft YaHei" panose="020B0503020204020204" pitchFamily="34" charset="-122"/>
                <a:ea typeface="Microsoft YaHei" panose="020B0503020204020204" pitchFamily="34" charset="-122"/>
                <a:cs typeface="+mn-cs"/>
              </a:endParaRPr>
            </a:p>
          </p:txBody>
        </p:sp>
      </p:grpSp>
      <p:grpSp>
        <p:nvGrpSpPr>
          <p:cNvPr id="28" name="Group 68"/>
          <p:cNvGrpSpPr/>
          <p:nvPr/>
        </p:nvGrpSpPr>
        <p:grpSpPr>
          <a:xfrm rot="10800000">
            <a:off x="2725221" y="3594306"/>
            <a:ext cx="1163337" cy="1026946"/>
            <a:chOff x="2877129" y="2332283"/>
            <a:chExt cx="1163337" cy="1026941"/>
          </a:xfrm>
          <a:solidFill>
            <a:schemeClr val="tx1">
              <a:lumMod val="75000"/>
              <a:lumOff val="25000"/>
            </a:schemeClr>
          </a:solidFill>
        </p:grpSpPr>
        <p:sp>
          <p:nvSpPr>
            <p:cNvPr id="29" name="Block Arc 73"/>
            <p:cNvSpPr/>
            <p:nvPr/>
          </p:nvSpPr>
          <p:spPr>
            <a:xfrm>
              <a:off x="3013524" y="2332283"/>
              <a:ext cx="1026941" cy="1026941"/>
            </a:xfrm>
            <a:prstGeom prst="blockArc">
              <a:avLst>
                <a:gd name="adj1" fmla="val 16202709"/>
                <a:gd name="adj2" fmla="val 21553953"/>
                <a:gd name="adj3" fmla="val 1378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Microsoft YaHei" panose="020B0503020204020204" pitchFamily="34" charset="-122"/>
                <a:ea typeface="Microsoft YaHei" panose="020B0503020204020204" pitchFamily="34" charset="-122"/>
                <a:cs typeface="+mn-cs"/>
              </a:endParaRPr>
            </a:p>
          </p:txBody>
        </p:sp>
        <p:sp>
          <p:nvSpPr>
            <p:cNvPr id="30" name="Rectangle 74"/>
            <p:cNvSpPr/>
            <p:nvPr/>
          </p:nvSpPr>
          <p:spPr>
            <a:xfrm>
              <a:off x="2877129" y="2332283"/>
              <a:ext cx="654747" cy="1427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icrosoft YaHei" panose="020B0503020204020204" pitchFamily="34" charset="-122"/>
                <a:ea typeface="Microsoft YaHei" panose="020B0503020204020204" pitchFamily="34" charset="-122"/>
                <a:cs typeface="+mn-cs"/>
              </a:endParaRPr>
            </a:p>
          </p:txBody>
        </p:sp>
        <p:sp>
          <p:nvSpPr>
            <p:cNvPr id="31" name="Rectangle 76"/>
            <p:cNvSpPr/>
            <p:nvPr/>
          </p:nvSpPr>
          <p:spPr>
            <a:xfrm rot="5400000">
              <a:off x="3738175" y="2995359"/>
              <a:ext cx="461857" cy="1427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icrosoft YaHei" panose="020B0503020204020204" pitchFamily="34" charset="-122"/>
                <a:ea typeface="Microsoft YaHei" panose="020B0503020204020204" pitchFamily="34" charset="-122"/>
                <a:cs typeface="+mn-cs"/>
              </a:endParaRPr>
            </a:p>
          </p:txBody>
        </p:sp>
      </p:grpSp>
      <p:grpSp>
        <p:nvGrpSpPr>
          <p:cNvPr id="32" name="Group 93"/>
          <p:cNvGrpSpPr/>
          <p:nvPr/>
        </p:nvGrpSpPr>
        <p:grpSpPr>
          <a:xfrm>
            <a:off x="6394205" y="2697985"/>
            <a:ext cx="1026942" cy="1286310"/>
            <a:chOff x="6318005" y="2343554"/>
            <a:chExt cx="1026943" cy="1286310"/>
          </a:xfrm>
          <a:solidFill>
            <a:schemeClr val="tx1">
              <a:lumMod val="75000"/>
              <a:lumOff val="25000"/>
            </a:schemeClr>
          </a:solidFill>
        </p:grpSpPr>
        <p:sp>
          <p:nvSpPr>
            <p:cNvPr id="33" name="Rectangle 94"/>
            <p:cNvSpPr/>
            <p:nvPr/>
          </p:nvSpPr>
          <p:spPr>
            <a:xfrm>
              <a:off x="6816174" y="2343554"/>
              <a:ext cx="528774" cy="1427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icrosoft YaHei" panose="020B0503020204020204" pitchFamily="34" charset="-122"/>
                <a:ea typeface="Microsoft YaHei" panose="020B0503020204020204" pitchFamily="34" charset="-122"/>
                <a:cs typeface="+mn-cs"/>
              </a:endParaRPr>
            </a:p>
          </p:txBody>
        </p:sp>
        <p:grpSp>
          <p:nvGrpSpPr>
            <p:cNvPr id="34" name="Group 95"/>
            <p:cNvGrpSpPr/>
            <p:nvPr/>
          </p:nvGrpSpPr>
          <p:grpSpPr>
            <a:xfrm>
              <a:off x="6318005" y="2346350"/>
              <a:ext cx="1026942" cy="1283514"/>
              <a:chOff x="2366533" y="2332283"/>
              <a:chExt cx="1026942" cy="1283514"/>
            </a:xfrm>
            <a:grpFill/>
          </p:grpSpPr>
          <p:sp>
            <p:nvSpPr>
              <p:cNvPr id="35" name="Block Arc 96"/>
              <p:cNvSpPr/>
              <p:nvPr/>
            </p:nvSpPr>
            <p:spPr>
              <a:xfrm flipH="1">
                <a:off x="2366534" y="2332283"/>
                <a:ext cx="1026941" cy="1026941"/>
              </a:xfrm>
              <a:prstGeom prst="blockArc">
                <a:avLst>
                  <a:gd name="adj1" fmla="val 16202709"/>
                  <a:gd name="adj2" fmla="val 21553953"/>
                  <a:gd name="adj3" fmla="val 1378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Microsoft YaHei" panose="020B0503020204020204" pitchFamily="34" charset="-122"/>
                  <a:ea typeface="Microsoft YaHei" panose="020B0503020204020204" pitchFamily="34" charset="-122"/>
                  <a:cs typeface="+mn-cs"/>
                </a:endParaRPr>
              </a:p>
            </p:txBody>
          </p:sp>
          <p:sp>
            <p:nvSpPr>
              <p:cNvPr id="36" name="Rectangle 97"/>
              <p:cNvSpPr/>
              <p:nvPr/>
            </p:nvSpPr>
            <p:spPr>
              <a:xfrm rot="5400000">
                <a:off x="2049474" y="3156015"/>
                <a:ext cx="776841" cy="1427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icrosoft YaHei" panose="020B0503020204020204" pitchFamily="34" charset="-122"/>
                  <a:ea typeface="Microsoft YaHei" panose="020B0503020204020204" pitchFamily="34" charset="-122"/>
                  <a:cs typeface="+mn-cs"/>
                </a:endParaRPr>
              </a:p>
            </p:txBody>
          </p:sp>
        </p:grpSp>
      </p:grpSp>
      <p:grpSp>
        <p:nvGrpSpPr>
          <p:cNvPr id="37" name="Group 101"/>
          <p:cNvGrpSpPr/>
          <p:nvPr/>
        </p:nvGrpSpPr>
        <p:grpSpPr>
          <a:xfrm>
            <a:off x="7648134" y="2700782"/>
            <a:ext cx="1588342" cy="1026935"/>
            <a:chOff x="7571935" y="2346350"/>
            <a:chExt cx="1588341" cy="1026941"/>
          </a:xfrm>
          <a:solidFill>
            <a:schemeClr val="tx1">
              <a:lumMod val="75000"/>
              <a:lumOff val="25000"/>
            </a:schemeClr>
          </a:solidFill>
        </p:grpSpPr>
        <p:grpSp>
          <p:nvGrpSpPr>
            <p:cNvPr id="38" name="Group 102"/>
            <p:cNvGrpSpPr/>
            <p:nvPr/>
          </p:nvGrpSpPr>
          <p:grpSpPr>
            <a:xfrm>
              <a:off x="7571935" y="2346350"/>
              <a:ext cx="1588340" cy="1026941"/>
              <a:chOff x="7571935" y="2346350"/>
              <a:chExt cx="1588340" cy="1026941"/>
            </a:xfrm>
            <a:grpFill/>
          </p:grpSpPr>
          <p:sp>
            <p:nvSpPr>
              <p:cNvPr id="40" name="Rectangle 104"/>
              <p:cNvSpPr/>
              <p:nvPr/>
            </p:nvSpPr>
            <p:spPr>
              <a:xfrm>
                <a:off x="7571935" y="2346350"/>
                <a:ext cx="1116400" cy="1427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icrosoft YaHei" panose="020B0503020204020204" pitchFamily="34" charset="-122"/>
                  <a:ea typeface="Microsoft YaHei" panose="020B0503020204020204" pitchFamily="34" charset="-122"/>
                  <a:cs typeface="+mn-cs"/>
                </a:endParaRPr>
              </a:p>
            </p:txBody>
          </p:sp>
          <p:sp>
            <p:nvSpPr>
              <p:cNvPr id="41" name="Block Arc 105"/>
              <p:cNvSpPr/>
              <p:nvPr/>
            </p:nvSpPr>
            <p:spPr>
              <a:xfrm>
                <a:off x="8133334" y="2346350"/>
                <a:ext cx="1026941" cy="1026941"/>
              </a:xfrm>
              <a:prstGeom prst="blockArc">
                <a:avLst>
                  <a:gd name="adj1" fmla="val 16202709"/>
                  <a:gd name="adj2" fmla="val 21553953"/>
                  <a:gd name="adj3" fmla="val 1378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Microsoft YaHei" panose="020B0503020204020204" pitchFamily="34" charset="-122"/>
                  <a:ea typeface="Microsoft YaHei" panose="020B0503020204020204" pitchFamily="34" charset="-122"/>
                  <a:cs typeface="+mn-cs"/>
                </a:endParaRPr>
              </a:p>
            </p:txBody>
          </p:sp>
        </p:grpSp>
        <p:sp>
          <p:nvSpPr>
            <p:cNvPr id="39" name="Rectangle 103"/>
            <p:cNvSpPr/>
            <p:nvPr/>
          </p:nvSpPr>
          <p:spPr>
            <a:xfrm rot="5400000">
              <a:off x="8857985" y="3012590"/>
              <a:ext cx="461857" cy="1427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icrosoft YaHei" panose="020B0503020204020204" pitchFamily="34" charset="-122"/>
                <a:ea typeface="Microsoft YaHei" panose="020B0503020204020204" pitchFamily="34" charset="-122"/>
                <a:cs typeface="+mn-cs"/>
              </a:endParaRPr>
            </a:p>
          </p:txBody>
        </p:sp>
      </p:grpSp>
      <p:grpSp>
        <p:nvGrpSpPr>
          <p:cNvPr id="42" name="Group 131"/>
          <p:cNvGrpSpPr/>
          <p:nvPr/>
        </p:nvGrpSpPr>
        <p:grpSpPr>
          <a:xfrm>
            <a:off x="1136637" y="2700775"/>
            <a:ext cx="1084316" cy="1149676"/>
            <a:chOff x="1060437" y="2346350"/>
            <a:chExt cx="1084324" cy="1149676"/>
          </a:xfrm>
          <a:solidFill>
            <a:schemeClr val="tx1">
              <a:lumMod val="75000"/>
              <a:lumOff val="25000"/>
            </a:schemeClr>
          </a:solidFill>
        </p:grpSpPr>
        <p:grpSp>
          <p:nvGrpSpPr>
            <p:cNvPr id="43" name="Group 133"/>
            <p:cNvGrpSpPr/>
            <p:nvPr/>
          </p:nvGrpSpPr>
          <p:grpSpPr>
            <a:xfrm>
              <a:off x="1117819" y="2346350"/>
              <a:ext cx="1026942" cy="1026941"/>
              <a:chOff x="2366533" y="2332283"/>
              <a:chExt cx="1026942" cy="1026941"/>
            </a:xfrm>
            <a:grpFill/>
          </p:grpSpPr>
          <p:sp>
            <p:nvSpPr>
              <p:cNvPr id="45" name="Block Arc 135"/>
              <p:cNvSpPr/>
              <p:nvPr/>
            </p:nvSpPr>
            <p:spPr>
              <a:xfrm flipH="1">
                <a:off x="2366534" y="2332283"/>
                <a:ext cx="1026941" cy="1026941"/>
              </a:xfrm>
              <a:prstGeom prst="blockArc">
                <a:avLst>
                  <a:gd name="adj1" fmla="val 16202709"/>
                  <a:gd name="adj2" fmla="val 21553953"/>
                  <a:gd name="adj3" fmla="val 1378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Microsoft YaHei" panose="020B0503020204020204" pitchFamily="34" charset="-122"/>
                  <a:ea typeface="Microsoft YaHei" panose="020B0503020204020204" pitchFamily="34" charset="-122"/>
                  <a:cs typeface="+mn-cs"/>
                </a:endParaRPr>
              </a:p>
            </p:txBody>
          </p:sp>
          <p:sp>
            <p:nvSpPr>
              <p:cNvPr id="46" name="Rectangle 136"/>
              <p:cNvSpPr/>
              <p:nvPr/>
            </p:nvSpPr>
            <p:spPr>
              <a:xfrm rot="5400000">
                <a:off x="2206966" y="2998522"/>
                <a:ext cx="461857" cy="1427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icrosoft YaHei" panose="020B0503020204020204" pitchFamily="34" charset="-122"/>
                  <a:ea typeface="Microsoft YaHei" panose="020B0503020204020204" pitchFamily="34" charset="-122"/>
                  <a:cs typeface="+mn-cs"/>
                </a:endParaRPr>
              </a:p>
            </p:txBody>
          </p:sp>
        </p:grpSp>
        <p:sp>
          <p:nvSpPr>
            <p:cNvPr id="44" name="Oval 134"/>
            <p:cNvSpPr/>
            <p:nvPr/>
          </p:nvSpPr>
          <p:spPr>
            <a:xfrm>
              <a:off x="1060437" y="3239882"/>
              <a:ext cx="256144" cy="25614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icrosoft YaHei" panose="020B0503020204020204" pitchFamily="34" charset="-122"/>
                <a:ea typeface="Microsoft YaHei" panose="020B0503020204020204" pitchFamily="34" charset="-122"/>
                <a:cs typeface="+mn-cs"/>
              </a:endParaRPr>
            </a:p>
          </p:txBody>
        </p:sp>
      </p:grpSp>
      <p:sp>
        <p:nvSpPr>
          <p:cNvPr id="15373" name="Rectangle 132"/>
          <p:cNvSpPr/>
          <p:nvPr/>
        </p:nvSpPr>
        <p:spPr>
          <a:xfrm>
            <a:off x="486410" y="3930650"/>
            <a:ext cx="1853565" cy="922020"/>
          </a:xfrm>
          <a:prstGeom prst="rect">
            <a:avLst/>
          </a:prstGeom>
          <a:noFill/>
          <a:ln w="9525">
            <a:noFill/>
          </a:ln>
        </p:spPr>
        <p:txBody>
          <a:bodyPr wrap="square" anchor="t" anchorCtr="0">
            <a:spAutoFit/>
          </a:bodyPr>
          <a:p>
            <a:r>
              <a:rPr lang="en-US" altLang="x-none" b="1" dirty="0">
                <a:solidFill>
                  <a:srgbClr val="595959"/>
                </a:solidFill>
                <a:latin typeface="Microsoft YaHei" panose="020B0503020204020204" pitchFamily="34" charset="-122"/>
                <a:ea typeface="Microsoft YaHei" panose="020B0503020204020204" pitchFamily="34" charset="-122"/>
              </a:rPr>
              <a:t>Data Collection</a:t>
            </a:r>
            <a:r>
              <a:rPr lang="en-IN" altLang="en-US" b="1" dirty="0">
                <a:solidFill>
                  <a:srgbClr val="595959"/>
                </a:solidFill>
                <a:latin typeface="Microsoft YaHei" panose="020B0503020204020204" pitchFamily="34" charset="-122"/>
                <a:ea typeface="Microsoft YaHei" panose="020B0503020204020204" pitchFamily="34" charset="-122"/>
              </a:rPr>
              <a:t> and Preprocessing</a:t>
            </a:r>
            <a:endParaRPr lang="en-IN" altLang="en-US" b="1" dirty="0">
              <a:solidFill>
                <a:srgbClr val="595959"/>
              </a:solidFill>
              <a:latin typeface="Microsoft YaHei" panose="020B0503020204020204" pitchFamily="34" charset="-122"/>
              <a:ea typeface="Microsoft YaHei" panose="020B0503020204020204" pitchFamily="34" charset="-122"/>
            </a:endParaRPr>
          </a:p>
        </p:txBody>
      </p:sp>
      <p:sp>
        <p:nvSpPr>
          <p:cNvPr id="48" name="Oval 140"/>
          <p:cNvSpPr>
            <a:spLocks noChangeAspect="1"/>
          </p:cNvSpPr>
          <p:nvPr/>
        </p:nvSpPr>
        <p:spPr>
          <a:xfrm flipH="1">
            <a:off x="1692275" y="2444750"/>
            <a:ext cx="647700" cy="64928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AU" sz="1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1</a:t>
            </a:r>
            <a:endParaRPr kumimoji="0" lang="en-AU" sz="1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49" name="Oval 141"/>
          <p:cNvSpPr>
            <a:spLocks noChangeAspect="1"/>
          </p:cNvSpPr>
          <p:nvPr/>
        </p:nvSpPr>
        <p:spPr>
          <a:xfrm flipH="1">
            <a:off x="2478088" y="3303588"/>
            <a:ext cx="647700" cy="6477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AU" sz="1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2</a:t>
            </a:r>
            <a:endParaRPr kumimoji="0" lang="en-US" sz="1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50" name="Oval 142"/>
          <p:cNvSpPr>
            <a:spLocks noChangeAspect="1"/>
          </p:cNvSpPr>
          <p:nvPr/>
        </p:nvSpPr>
        <p:spPr>
          <a:xfrm flipH="1">
            <a:off x="3529013" y="4206875"/>
            <a:ext cx="647700" cy="64928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AU" sz="1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3</a:t>
            </a:r>
            <a:endParaRPr kumimoji="0" lang="en-AU" sz="1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51" name="Oval 143"/>
          <p:cNvSpPr>
            <a:spLocks noChangeAspect="1"/>
          </p:cNvSpPr>
          <p:nvPr/>
        </p:nvSpPr>
        <p:spPr>
          <a:xfrm flipH="1">
            <a:off x="5426075" y="5089525"/>
            <a:ext cx="649288" cy="6477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AU" sz="1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4</a:t>
            </a:r>
            <a:endParaRPr kumimoji="0" lang="en-US" sz="1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52" name="Oval 144"/>
          <p:cNvSpPr>
            <a:spLocks noChangeAspect="1"/>
          </p:cNvSpPr>
          <p:nvPr/>
        </p:nvSpPr>
        <p:spPr>
          <a:xfrm flipH="1">
            <a:off x="6126163" y="3663950"/>
            <a:ext cx="647700" cy="6477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AU" sz="1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5</a:t>
            </a:r>
            <a:endParaRPr kumimoji="0" lang="en-AU" sz="1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53" name="Oval 145"/>
          <p:cNvSpPr>
            <a:spLocks noChangeAspect="1"/>
          </p:cNvSpPr>
          <p:nvPr/>
        </p:nvSpPr>
        <p:spPr>
          <a:xfrm flipH="1">
            <a:off x="7202488" y="2451100"/>
            <a:ext cx="647700" cy="6477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AU" sz="1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6</a:t>
            </a:r>
            <a:endParaRPr kumimoji="0" lang="id-ID" sz="1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54" name="Oval 146"/>
          <p:cNvSpPr>
            <a:spLocks noChangeAspect="1"/>
          </p:cNvSpPr>
          <p:nvPr/>
        </p:nvSpPr>
        <p:spPr>
          <a:xfrm flipH="1">
            <a:off x="8851900" y="3317875"/>
            <a:ext cx="647700" cy="6477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AU" sz="1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7</a:t>
            </a:r>
            <a:endParaRPr kumimoji="0" lang="en-US" sz="1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15382" name="TextBox 35"/>
          <p:cNvSpPr txBox="1"/>
          <p:nvPr/>
        </p:nvSpPr>
        <p:spPr>
          <a:xfrm>
            <a:off x="3234055" y="3141980"/>
            <a:ext cx="2191385" cy="922020"/>
          </a:xfrm>
          <a:prstGeom prst="rect">
            <a:avLst/>
          </a:prstGeom>
          <a:noFill/>
          <a:ln w="9525">
            <a:noFill/>
          </a:ln>
        </p:spPr>
        <p:txBody>
          <a:bodyPr wrap="square" anchor="t" anchorCtr="0">
            <a:spAutoFit/>
          </a:bodyPr>
          <a:p>
            <a:pPr algn="just"/>
            <a:r>
              <a:rPr lang="en-IN" altLang="en-US" sz="1800" b="1" dirty="0">
                <a:solidFill>
                  <a:srgbClr val="595959"/>
                </a:solidFill>
                <a:latin typeface="Microsoft YaHei" panose="020B0503020204020204" pitchFamily="34" charset="-122"/>
                <a:ea typeface="Microsoft YaHei" panose="020B0503020204020204" pitchFamily="34" charset="-122"/>
              </a:rPr>
              <a:t>Model</a:t>
            </a:r>
            <a:endParaRPr lang="en-IN" altLang="en-US" sz="1800" b="1" dirty="0">
              <a:solidFill>
                <a:srgbClr val="595959"/>
              </a:solidFill>
              <a:latin typeface="Microsoft YaHei" panose="020B0503020204020204" pitchFamily="34" charset="-122"/>
              <a:ea typeface="Microsoft YaHei" panose="020B0503020204020204" pitchFamily="34" charset="-122"/>
            </a:endParaRPr>
          </a:p>
          <a:p>
            <a:pPr algn="just"/>
            <a:r>
              <a:rPr lang="en-IN" altLang="en-US" sz="1800" b="1" dirty="0">
                <a:solidFill>
                  <a:srgbClr val="595959"/>
                </a:solidFill>
                <a:latin typeface="Microsoft YaHei" panose="020B0503020204020204" pitchFamily="34" charset="-122"/>
                <a:ea typeface="Microsoft YaHei" panose="020B0503020204020204" pitchFamily="34" charset="-122"/>
              </a:rPr>
              <a:t>Selection</a:t>
            </a:r>
            <a:endParaRPr lang="en-US" altLang="x-none" sz="1800" b="1" dirty="0">
              <a:solidFill>
                <a:srgbClr val="595959"/>
              </a:solidFill>
              <a:latin typeface="Microsoft YaHei" panose="020B0503020204020204" pitchFamily="34" charset="-122"/>
              <a:ea typeface="Microsoft YaHei" panose="020B0503020204020204" pitchFamily="34" charset="-122"/>
            </a:endParaRPr>
          </a:p>
          <a:p>
            <a:pPr algn="just"/>
            <a:endParaRPr lang="zh-CN" altLang="zh-CN" sz="1800" dirty="0">
              <a:solidFill>
                <a:srgbClr val="262626"/>
              </a:solidFill>
              <a:latin typeface="Microsoft YaHei" panose="020B0503020204020204" pitchFamily="34" charset="-122"/>
              <a:ea typeface="Microsoft YaHei" panose="020B0503020204020204" pitchFamily="34" charset="-122"/>
              <a:sym typeface="Gill Sans"/>
            </a:endParaRPr>
          </a:p>
        </p:txBody>
      </p:sp>
      <p:sp>
        <p:nvSpPr>
          <p:cNvPr id="15383" name="TextBox 35"/>
          <p:cNvSpPr txBox="1"/>
          <p:nvPr/>
        </p:nvSpPr>
        <p:spPr>
          <a:xfrm>
            <a:off x="2797175" y="5051425"/>
            <a:ext cx="2000250" cy="645160"/>
          </a:xfrm>
          <a:prstGeom prst="rect">
            <a:avLst/>
          </a:prstGeom>
          <a:noFill/>
          <a:ln w="9525">
            <a:noFill/>
          </a:ln>
        </p:spPr>
        <p:txBody>
          <a:bodyPr anchor="t" anchorCtr="0">
            <a:spAutoFit/>
          </a:bodyPr>
          <a:p>
            <a:pPr algn="just"/>
            <a:r>
              <a:rPr lang="en-IN" altLang="en-US" sz="1800" b="1" dirty="0">
                <a:solidFill>
                  <a:srgbClr val="595959"/>
                </a:solidFill>
                <a:latin typeface="Microsoft YaHei" panose="020B0503020204020204" pitchFamily="34" charset="-122"/>
                <a:ea typeface="Microsoft YaHei" panose="020B0503020204020204" pitchFamily="34" charset="-122"/>
                <a:sym typeface="+mn-ea"/>
              </a:rPr>
              <a:t>Model Training</a:t>
            </a:r>
            <a:endParaRPr lang="en-US" altLang="x-none" sz="1800" b="1" dirty="0">
              <a:solidFill>
                <a:srgbClr val="595959"/>
              </a:solidFill>
              <a:latin typeface="Microsoft YaHei" panose="020B0503020204020204" pitchFamily="34" charset="-122"/>
              <a:ea typeface="Microsoft YaHei" panose="020B0503020204020204" pitchFamily="34" charset="-122"/>
            </a:endParaRPr>
          </a:p>
          <a:p>
            <a:pPr algn="just"/>
            <a:endParaRPr lang="zh-CN" altLang="zh-CN" sz="1800" dirty="0">
              <a:solidFill>
                <a:srgbClr val="262626"/>
              </a:solidFill>
              <a:latin typeface="Microsoft YaHei" panose="020B0503020204020204" pitchFamily="34" charset="-122"/>
              <a:ea typeface="Microsoft YaHei" panose="020B0503020204020204" pitchFamily="34" charset="-122"/>
              <a:sym typeface="Gill Sans"/>
            </a:endParaRPr>
          </a:p>
        </p:txBody>
      </p:sp>
      <p:sp>
        <p:nvSpPr>
          <p:cNvPr id="15384" name="TextBox 35"/>
          <p:cNvSpPr txBox="1"/>
          <p:nvPr/>
        </p:nvSpPr>
        <p:spPr>
          <a:xfrm>
            <a:off x="6774180" y="3780155"/>
            <a:ext cx="2087880" cy="922020"/>
          </a:xfrm>
          <a:prstGeom prst="rect">
            <a:avLst/>
          </a:prstGeom>
          <a:noFill/>
          <a:ln w="9525">
            <a:noFill/>
          </a:ln>
        </p:spPr>
        <p:txBody>
          <a:bodyPr wrap="square" anchor="t" anchorCtr="0">
            <a:spAutoFit/>
          </a:bodyPr>
          <a:p>
            <a:pPr algn="just"/>
            <a:r>
              <a:rPr lang="en-IN" altLang="en-US" sz="1800" b="1" dirty="0">
                <a:solidFill>
                  <a:srgbClr val="595959"/>
                </a:solidFill>
                <a:latin typeface="Microsoft YaHei" panose="020B0503020204020204" pitchFamily="34" charset="-122"/>
                <a:ea typeface="Microsoft YaHei" panose="020B0503020204020204" pitchFamily="34" charset="-122"/>
              </a:rPr>
              <a:t>Hyperparameter </a:t>
            </a:r>
            <a:endParaRPr lang="en-IN" altLang="en-US" sz="1800" b="1" dirty="0">
              <a:solidFill>
                <a:srgbClr val="595959"/>
              </a:solidFill>
              <a:latin typeface="Microsoft YaHei" panose="020B0503020204020204" pitchFamily="34" charset="-122"/>
              <a:ea typeface="Microsoft YaHei" panose="020B0503020204020204" pitchFamily="34" charset="-122"/>
            </a:endParaRPr>
          </a:p>
          <a:p>
            <a:pPr algn="just"/>
            <a:r>
              <a:rPr lang="en-IN" altLang="en-US" sz="1800" b="1" dirty="0">
                <a:solidFill>
                  <a:srgbClr val="595959"/>
                </a:solidFill>
                <a:latin typeface="Microsoft YaHei" panose="020B0503020204020204" pitchFamily="34" charset="-122"/>
                <a:ea typeface="Microsoft YaHei" panose="020B0503020204020204" pitchFamily="34" charset="-122"/>
              </a:rPr>
              <a:t>Tuning</a:t>
            </a:r>
            <a:endParaRPr lang="en-US" altLang="x-none" sz="1800" b="1" dirty="0">
              <a:solidFill>
                <a:srgbClr val="595959"/>
              </a:solidFill>
              <a:latin typeface="Microsoft YaHei" panose="020B0503020204020204" pitchFamily="34" charset="-122"/>
              <a:ea typeface="Microsoft YaHei" panose="020B0503020204020204" pitchFamily="34" charset="-122"/>
            </a:endParaRPr>
          </a:p>
          <a:p>
            <a:pPr algn="just"/>
            <a:endParaRPr lang="zh-CN" altLang="zh-CN" sz="1800" dirty="0">
              <a:solidFill>
                <a:srgbClr val="262626"/>
              </a:solidFill>
              <a:latin typeface="Microsoft YaHei" panose="020B0503020204020204" pitchFamily="34" charset="-122"/>
              <a:ea typeface="Microsoft YaHei" panose="020B0503020204020204" pitchFamily="34" charset="-122"/>
              <a:sym typeface="Gill Sans"/>
            </a:endParaRPr>
          </a:p>
        </p:txBody>
      </p:sp>
      <p:sp>
        <p:nvSpPr>
          <p:cNvPr id="15385" name="TextBox 35"/>
          <p:cNvSpPr txBox="1"/>
          <p:nvPr/>
        </p:nvSpPr>
        <p:spPr>
          <a:xfrm>
            <a:off x="6102985" y="5696585"/>
            <a:ext cx="1747520" cy="645160"/>
          </a:xfrm>
          <a:prstGeom prst="rect">
            <a:avLst/>
          </a:prstGeom>
          <a:noFill/>
          <a:ln w="9525">
            <a:noFill/>
          </a:ln>
        </p:spPr>
        <p:txBody>
          <a:bodyPr wrap="square" anchor="t" anchorCtr="0">
            <a:spAutoFit/>
          </a:bodyPr>
          <a:p>
            <a:pPr algn="just"/>
            <a:r>
              <a:rPr lang="en-IN" altLang="en-US" sz="1800" b="1" dirty="0">
                <a:solidFill>
                  <a:srgbClr val="595959"/>
                </a:solidFill>
                <a:latin typeface="Microsoft YaHei" panose="020B0503020204020204" pitchFamily="34" charset="-122"/>
                <a:ea typeface="Microsoft YaHei" panose="020B0503020204020204" pitchFamily="34" charset="-122"/>
                <a:sym typeface="+mn-ea"/>
              </a:rPr>
              <a:t>Model</a:t>
            </a:r>
            <a:endParaRPr lang="en-IN" altLang="en-US" sz="1800" b="1" dirty="0">
              <a:solidFill>
                <a:srgbClr val="595959"/>
              </a:solidFill>
              <a:latin typeface="Microsoft YaHei" panose="020B0503020204020204" pitchFamily="34" charset="-122"/>
              <a:ea typeface="Microsoft YaHei" panose="020B0503020204020204" pitchFamily="34" charset="-122"/>
              <a:sym typeface="+mn-ea"/>
            </a:endParaRPr>
          </a:p>
          <a:p>
            <a:pPr algn="just"/>
            <a:r>
              <a:rPr lang="en-IN" altLang="en-US" sz="1800" b="1" dirty="0">
                <a:solidFill>
                  <a:srgbClr val="595959"/>
                </a:solidFill>
                <a:latin typeface="Microsoft YaHei" panose="020B0503020204020204" pitchFamily="34" charset="-122"/>
                <a:ea typeface="Microsoft YaHei" panose="020B0503020204020204" pitchFamily="34" charset="-122"/>
                <a:sym typeface="+mn-ea"/>
              </a:rPr>
              <a:t>Evaluation</a:t>
            </a:r>
            <a:endParaRPr lang="en-IN" altLang="en-US" sz="1800" b="1" dirty="0">
              <a:solidFill>
                <a:srgbClr val="595959"/>
              </a:solidFill>
              <a:latin typeface="Microsoft YaHei" panose="020B0503020204020204" pitchFamily="34" charset="-122"/>
              <a:ea typeface="Microsoft YaHei" panose="020B0503020204020204" pitchFamily="34" charset="-122"/>
              <a:sym typeface="+mn-ea"/>
            </a:endParaRPr>
          </a:p>
        </p:txBody>
      </p:sp>
      <p:sp>
        <p:nvSpPr>
          <p:cNvPr id="15386" name="TextBox 35"/>
          <p:cNvSpPr txBox="1"/>
          <p:nvPr/>
        </p:nvSpPr>
        <p:spPr>
          <a:xfrm>
            <a:off x="6685915" y="1483678"/>
            <a:ext cx="2000250" cy="922020"/>
          </a:xfrm>
          <a:prstGeom prst="rect">
            <a:avLst/>
          </a:prstGeom>
          <a:noFill/>
          <a:ln w="9525">
            <a:noFill/>
          </a:ln>
        </p:spPr>
        <p:txBody>
          <a:bodyPr anchor="t" anchorCtr="0">
            <a:spAutoFit/>
          </a:bodyPr>
          <a:p>
            <a:pPr algn="just"/>
            <a:r>
              <a:rPr lang="en-IN" altLang="en-US" sz="1800" b="1" dirty="0">
                <a:solidFill>
                  <a:srgbClr val="595959"/>
                </a:solidFill>
                <a:latin typeface="Microsoft YaHei" panose="020B0503020204020204" pitchFamily="34" charset="-122"/>
                <a:ea typeface="Microsoft YaHei" panose="020B0503020204020204" pitchFamily="34" charset="-122"/>
              </a:rPr>
              <a:t>Model</a:t>
            </a:r>
            <a:endParaRPr lang="en-IN" altLang="en-US" sz="1800" b="1" dirty="0">
              <a:solidFill>
                <a:srgbClr val="595959"/>
              </a:solidFill>
              <a:latin typeface="Microsoft YaHei" panose="020B0503020204020204" pitchFamily="34" charset="-122"/>
              <a:ea typeface="Microsoft YaHei" panose="020B0503020204020204" pitchFamily="34" charset="-122"/>
            </a:endParaRPr>
          </a:p>
          <a:p>
            <a:pPr algn="just"/>
            <a:r>
              <a:rPr lang="en-IN" altLang="en-US" sz="1800" b="1" dirty="0">
                <a:solidFill>
                  <a:srgbClr val="595959"/>
                </a:solidFill>
                <a:latin typeface="Microsoft YaHei" panose="020B0503020204020204" pitchFamily="34" charset="-122"/>
                <a:ea typeface="Microsoft YaHei" panose="020B0503020204020204" pitchFamily="34" charset="-122"/>
              </a:rPr>
              <a:t>Validation</a:t>
            </a:r>
            <a:endParaRPr lang="en-US" altLang="x-none" sz="1800" b="1" dirty="0">
              <a:solidFill>
                <a:srgbClr val="595959"/>
              </a:solidFill>
              <a:latin typeface="Microsoft YaHei" panose="020B0503020204020204" pitchFamily="34" charset="-122"/>
              <a:ea typeface="Microsoft YaHei" panose="020B0503020204020204" pitchFamily="34" charset="-122"/>
            </a:endParaRPr>
          </a:p>
          <a:p>
            <a:pPr algn="just"/>
            <a:endParaRPr lang="zh-CN" altLang="zh-CN" sz="1800" dirty="0">
              <a:solidFill>
                <a:srgbClr val="262626"/>
              </a:solidFill>
              <a:latin typeface="Microsoft YaHei" panose="020B0503020204020204" pitchFamily="34" charset="-122"/>
              <a:ea typeface="Microsoft YaHei" panose="020B0503020204020204" pitchFamily="34" charset="-122"/>
              <a:sym typeface="Gill Sans"/>
            </a:endParaRPr>
          </a:p>
        </p:txBody>
      </p:sp>
      <p:sp>
        <p:nvSpPr>
          <p:cNvPr id="15387" name="TextBox 35"/>
          <p:cNvSpPr txBox="1"/>
          <p:nvPr/>
        </p:nvSpPr>
        <p:spPr>
          <a:xfrm>
            <a:off x="9603740" y="3303588"/>
            <a:ext cx="2000250" cy="645160"/>
          </a:xfrm>
          <a:prstGeom prst="rect">
            <a:avLst/>
          </a:prstGeom>
          <a:noFill/>
          <a:ln w="9525">
            <a:noFill/>
          </a:ln>
        </p:spPr>
        <p:txBody>
          <a:bodyPr anchor="t" anchorCtr="0">
            <a:spAutoFit/>
          </a:bodyPr>
          <a:p>
            <a:pPr algn="just"/>
            <a:r>
              <a:rPr lang="en-IN" altLang="en-US" sz="1800" b="1" dirty="0">
                <a:solidFill>
                  <a:srgbClr val="595959"/>
                </a:solidFill>
                <a:latin typeface="Microsoft YaHei" panose="020B0503020204020204" pitchFamily="34" charset="-122"/>
                <a:ea typeface="Microsoft YaHei" panose="020B0503020204020204" pitchFamily="34" charset="-122"/>
              </a:rPr>
              <a:t>Deployment</a:t>
            </a:r>
            <a:endParaRPr lang="en-US" altLang="x-none" sz="1800" b="1" dirty="0">
              <a:solidFill>
                <a:srgbClr val="595959"/>
              </a:solidFill>
              <a:latin typeface="Microsoft YaHei" panose="020B0503020204020204" pitchFamily="34" charset="-122"/>
              <a:ea typeface="Microsoft YaHei" panose="020B0503020204020204" pitchFamily="34" charset="-122"/>
            </a:endParaRPr>
          </a:p>
          <a:p>
            <a:pPr algn="just"/>
            <a:endParaRPr lang="zh-CN" altLang="zh-CN" sz="1800" dirty="0">
              <a:solidFill>
                <a:srgbClr val="262626"/>
              </a:solidFill>
              <a:latin typeface="Microsoft YaHei" panose="020B0503020204020204" pitchFamily="34" charset="-122"/>
              <a:ea typeface="Microsoft YaHei" panose="020B0503020204020204" pitchFamily="34" charset="-122"/>
              <a:sym typeface="Gill Sans"/>
            </a:endParaRPr>
          </a:p>
        </p:txBody>
      </p:sp>
      <p:sp>
        <p:nvSpPr>
          <p:cNvPr id="2" name="Text Box 1"/>
          <p:cNvSpPr txBox="1"/>
          <p:nvPr/>
        </p:nvSpPr>
        <p:spPr>
          <a:xfrm>
            <a:off x="1455420" y="1760855"/>
            <a:ext cx="1918335" cy="645160"/>
          </a:xfrm>
          <a:prstGeom prst="rect">
            <a:avLst/>
          </a:prstGeom>
          <a:noFill/>
        </p:spPr>
        <p:txBody>
          <a:bodyPr wrap="square" rtlCol="0" anchor="t">
            <a:spAutoFit/>
          </a:bodyPr>
          <a:p>
            <a:r>
              <a:rPr lang="en-IN" altLang="en-US" b="1" dirty="0">
                <a:solidFill>
                  <a:srgbClr val="595959"/>
                </a:solidFill>
                <a:latin typeface="Microsoft YaHei" panose="020B0503020204020204" pitchFamily="34" charset="-122"/>
                <a:ea typeface="Microsoft YaHei" panose="020B0503020204020204" pitchFamily="34" charset="-122"/>
                <a:sym typeface="+mn-ea"/>
              </a:rPr>
              <a:t>Feature Engineering</a:t>
            </a:r>
            <a:endParaRPr lang="en-US"/>
          </a:p>
        </p:txBody>
      </p:sp>
      <p:sp>
        <p:nvSpPr>
          <p:cNvPr id="4" name="Text Box 3"/>
          <p:cNvSpPr txBox="1"/>
          <p:nvPr/>
        </p:nvSpPr>
        <p:spPr>
          <a:xfrm>
            <a:off x="11245215" y="4804410"/>
            <a:ext cx="4064000" cy="368300"/>
          </a:xfrm>
          <a:prstGeom prst="rect">
            <a:avLst/>
          </a:prstGeom>
          <a:noFill/>
        </p:spPr>
        <p:txBody>
          <a:bodyPr wrap="square" rtlCol="0">
            <a:spAutoFit/>
          </a:bodyPr>
          <a:p>
            <a:endParaRPr 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7935</Words>
  <Application>WPS Presentation</Application>
  <PresentationFormat>宽屏</PresentationFormat>
  <Paragraphs>230</Paragraphs>
  <Slides>11</Slides>
  <Notes>0</Notes>
  <HiddenSlides>0</HiddenSlides>
  <MMClips>0</MMClips>
  <ScaleCrop>false</ScaleCrop>
  <HeadingPairs>
    <vt:vector size="6" baseType="variant">
      <vt:variant>
        <vt:lpstr>已用的字体</vt:lpstr>
      </vt:variant>
      <vt:variant>
        <vt:i4>17</vt:i4>
      </vt:variant>
      <vt:variant>
        <vt:lpstr>主题</vt:lpstr>
      </vt:variant>
      <vt:variant>
        <vt:i4>2</vt:i4>
      </vt:variant>
      <vt:variant>
        <vt:lpstr>幻灯片标题</vt:lpstr>
      </vt:variant>
      <vt:variant>
        <vt:i4>11</vt:i4>
      </vt:variant>
    </vt:vector>
  </HeadingPairs>
  <TitlesOfParts>
    <vt:vector size="30" baseType="lpstr">
      <vt:lpstr>Arial</vt:lpstr>
      <vt:lpstr>SimSun</vt:lpstr>
      <vt:lpstr>Wingdings</vt:lpstr>
      <vt:lpstr>Calibri</vt:lpstr>
      <vt:lpstr>Microsoft YaHei</vt:lpstr>
      <vt:lpstr>Times New Roman</vt:lpstr>
      <vt:lpstr>Gill Sans</vt:lpstr>
      <vt:lpstr>Gill Sans MT</vt:lpstr>
      <vt:lpstr>ヒラギノ角ゴ ProN W3</vt:lpstr>
      <vt:lpstr>Yu Gothic</vt:lpstr>
      <vt:lpstr>Gill Sans</vt:lpstr>
      <vt:lpstr>ヒラギノ角ゴ ProN W3</vt:lpstr>
      <vt:lpstr>Open Sans Light</vt:lpstr>
      <vt:lpstr>Lato Bold</vt:lpstr>
      <vt:lpstr>Segoe Print</vt:lpstr>
      <vt:lpstr>Arial Unicode MS</vt:lpstr>
      <vt:lpstr>Calibri Light</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D.Shreeniithi</cp:lastModifiedBy>
  <cp:revision>27</cp:revision>
  <dcterms:created xsi:type="dcterms:W3CDTF">2015-06-28T09:36:00Z</dcterms:created>
  <dcterms:modified xsi:type="dcterms:W3CDTF">2023-08-22T06:24:03Z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1033-12.2.0.13110</vt:lpwstr>
  </property>
  <property fmtid="{D5CDD505-2E9C-101B-9397-08002B2CF9AE}" pid="3" name="ICV">
    <vt:lpwstr>5424C86C52484AF28145644C59834525_13</vt:lpwstr>
  </property>
</Properties>
</file>