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05024" y="2998738"/>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SHREENITHI .V</a:t>
            </a:r>
            <a:endParaRPr lang="en-US" sz="2400" dirty="0"/>
          </a:p>
          <a:p>
            <a:r>
              <a:rPr lang="en-US" sz="2400" dirty="0"/>
              <a:t>REGISTER </a:t>
            </a:r>
            <a:r>
              <a:rPr lang="en-US" sz="2400" dirty="0" smtClean="0"/>
              <a:t>NO:312217225</a:t>
            </a:r>
            <a:endParaRPr lang="en-US" sz="2400" dirty="0" smtClean="0"/>
          </a:p>
          <a:p>
            <a:r>
              <a:rPr lang="en-US" sz="2400" dirty="0" smtClean="0"/>
              <a:t>NM ID (username</a:t>
            </a:r>
            <a:r>
              <a:rPr lang="en-US" sz="2400" dirty="0"/>
              <a:t>):46C2F3DC8CD9B5CB73144A34DCBA8F1C</a:t>
            </a:r>
            <a:endParaRPr lang="en-US" sz="2400" dirty="0"/>
          </a:p>
          <a:p>
            <a:r>
              <a:rPr lang="en-US" sz="2400" dirty="0" smtClean="0"/>
              <a:t>DEPARTMENT:B.COM(GENERAL)</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smtClean="0">
                <a:latin typeface="Arial Rounded MT Bold" pitchFamily="34" charset="0"/>
              </a:rPr>
              <a:t>SCIENTIFIC MODELLING: </a:t>
            </a:r>
            <a:r>
              <a:rPr lang="en-US" dirty="0" smtClean="0"/>
              <a:t>Used in science to simulate and understand complex system</a:t>
            </a:r>
          </a:p>
          <a:p>
            <a:r>
              <a:rPr lang="en-US" dirty="0" smtClean="0"/>
              <a:t>like climate, ecosystem, or chemical reactions.</a:t>
            </a:r>
          </a:p>
          <a:p>
            <a:r>
              <a:rPr lang="en-US" sz="1600" dirty="0" smtClean="0">
                <a:latin typeface="Arial Rounded MT Bold" pitchFamily="34" charset="0"/>
              </a:rPr>
              <a:t>MATHEMATICAL MODELLING: </a:t>
            </a:r>
            <a:r>
              <a:rPr lang="en-US" dirty="0" smtClean="0"/>
              <a:t>Involves using mathematical equations to represent relationship between different variable within a system, often used in physical, economic, and engineering.</a:t>
            </a:r>
          </a:p>
          <a:p>
            <a:r>
              <a:rPr lang="en-US" sz="1600" dirty="0" smtClean="0">
                <a:latin typeface="Arial Rounded MT Bold" pitchFamily="34" charset="0"/>
              </a:rPr>
              <a:t>STATISTICAL MODELLING: </a:t>
            </a:r>
            <a:r>
              <a:rPr lang="en-US" dirty="0" smtClean="0"/>
              <a:t>Involves using statistical methods to analyses and make predictions based on data, commonly used in fields like economics, biology, and social sciences.</a:t>
            </a:r>
          </a:p>
          <a:p>
            <a:r>
              <a:rPr lang="en-US" sz="1600" dirty="0" smtClean="0">
                <a:latin typeface="Arial Rounded MT Bold" pitchFamily="34" charset="0"/>
              </a:rPr>
              <a:t>BUSINESS MODELLING: </a:t>
            </a:r>
            <a:r>
              <a:rPr lang="en-US" dirty="0" smtClean="0"/>
              <a:t>Involves creating representations of business processers or strategies, often to analyses financial performance or develop business plans.</a:t>
            </a:r>
          </a:p>
          <a:p>
            <a:endParaRPr lang="en-US" dirty="0"/>
          </a:p>
          <a:p>
            <a:r>
              <a:rPr lang="en-US" dirty="0" smtClean="0"/>
              <a:t>Each type of </a:t>
            </a:r>
            <a:r>
              <a:rPr lang="en-US" dirty="0" err="1" smtClean="0"/>
              <a:t>modelling</a:t>
            </a:r>
            <a:r>
              <a:rPr lang="en-US" dirty="0"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smtClean="0"/>
              <a:t>RESULTS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smtClean="0"/>
              <a:t>Concluding </a:t>
            </a:r>
            <a:r>
              <a:rPr lang="en-US" dirty="0"/>
              <a:t>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r>
              <a:rPr lang="en-US" altLang="en-US" dirty="0" smtClean="0">
                <a:latin typeface="Arial" panose="020B0604020202020204" pitchFamily="34" charset="0"/>
              </a:rPr>
              <a: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smtClean="0"/>
              <a:t>We have to prepare employee performance analysis using </a:t>
            </a:r>
          </a:p>
          <a:p>
            <a:r>
              <a:rPr lang="en-IN" sz="2000" dirty="0" smtClean="0"/>
              <a:t>excel because:</a:t>
            </a:r>
          </a:p>
          <a:p>
            <a:endParaRPr lang="en-IN" sz="2000" dirty="0"/>
          </a:p>
          <a:p>
            <a:pPr marL="285750" indent="-285750">
              <a:buFont typeface="Wingdings" panose="05000000000000000000" pitchFamily="2" charset="2"/>
              <a:buChar char="§"/>
            </a:pPr>
            <a:r>
              <a:rPr lang="en-IN" sz="2000" dirty="0" smtClean="0"/>
              <a:t> </a:t>
            </a:r>
            <a:r>
              <a:rPr lang="en-IN" sz="2000" dirty="0" smtClean="0">
                <a:latin typeface="Arial Rounded MT Bold" panose="020F0704030504030204" pitchFamily="34" charset="0"/>
              </a:rPr>
              <a:t>TO IDENTIFY AREAS TO BE DEVELOPED: </a:t>
            </a:r>
            <a:r>
              <a:rPr lang="en-IN" sz="2000" dirty="0" smtClean="0"/>
              <a:t>This is possible when we are using excel we can identify the area to be developed.</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IMPROVE PRODUCTIVITY: </a:t>
            </a:r>
            <a:r>
              <a:rPr lang="en-IN" sz="2000" dirty="0" smtClean="0"/>
              <a:t>By using excel we can easily identify the improvement of productivity in an organisation.</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DETERMINATION OF GOAL: </a:t>
            </a:r>
            <a:r>
              <a:rPr lang="en-IN" sz="2000" dirty="0" smtClean="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RECOGNITION AND REWARD: </a:t>
            </a:r>
            <a:r>
              <a:rPr lang="en-IN" sz="2000" dirty="0"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COMMUNICATION TOOLS: </a:t>
            </a:r>
            <a:r>
              <a:rPr lang="en-IN" sz="2000" dirty="0" smtClean="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smtClean="0">
                <a:latin typeface="Arial Rounded MT Bold" panose="020F0704030504030204" pitchFamily="34" charset="0"/>
              </a:rPr>
              <a:t>PROJECT OBJECTIVES: </a:t>
            </a:r>
            <a:r>
              <a:rPr lang="en-IN" sz="2000" dirty="0" smtClean="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smtClean="0">
                <a:latin typeface="Arial Rounded MT Bold" panose="020F0704030504030204" pitchFamily="34" charset="0"/>
              </a:rPr>
              <a:t>OVER VIEW OF THE PROJECTS: </a:t>
            </a:r>
            <a:r>
              <a:rPr lang="en-IN" sz="2000" dirty="0" smtClean="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smtClean="0">
                <a:latin typeface="Arial Rounded MT Bold" panose="020F0704030504030204" pitchFamily="34" charset="0"/>
              </a:rPr>
              <a:t>DOCUMENTARY :</a:t>
            </a:r>
            <a:r>
              <a:rPr lang="en-IN" sz="2000" dirty="0" smtClean="0"/>
              <a:t>It is the documentary details about the employees its helps to highlights the details of the employees detailed documentary in the employees data document and sored in the company documents.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IT Department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CONDITIONAL FORMAT: </a:t>
            </a:r>
            <a:r>
              <a:rPr lang="en-IN" sz="2000" dirty="0" smtClean="0"/>
              <a:t>Using this conditional format </a:t>
            </a:r>
          </a:p>
          <a:p>
            <a:r>
              <a:rPr lang="en-IN" sz="2000" dirty="0" smtClean="0"/>
              <a:t>     applies a gradient colours in the blank space in the employees </a:t>
            </a:r>
          </a:p>
          <a:p>
            <a:r>
              <a:rPr lang="en-IN" sz="2000" dirty="0" smtClean="0"/>
              <a:t>      data. This features is particularly useful for making data              </a:t>
            </a:r>
          </a:p>
          <a:p>
            <a:r>
              <a:rPr lang="en-IN" sz="2000" dirty="0" smtClean="0"/>
              <a:t>      analysis more Intuitive and easier to interpret.</a:t>
            </a:r>
          </a:p>
          <a:p>
            <a:pPr marL="285750" indent="-285750">
              <a:buFont typeface="Wingdings" panose="05000000000000000000" pitchFamily="2" charset="2"/>
              <a:buChar char="§"/>
            </a:pPr>
            <a:r>
              <a:rPr lang="en-IN" sz="2000" dirty="0" smtClean="0">
                <a:latin typeface="Arial Rounded MT Bold" panose="020F0704030504030204" pitchFamily="34" charset="0"/>
              </a:rPr>
              <a:t>FILTER: </a:t>
            </a:r>
            <a:r>
              <a:rPr lang="en-IN" sz="2000" dirty="0" smtClean="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smtClean="0">
                <a:latin typeface="Arial Rounded MT Bold" panose="020F0704030504030204" pitchFamily="34" charset="0"/>
              </a:rPr>
              <a:t>PIVOT TABLE :</a:t>
            </a:r>
            <a:r>
              <a:rPr lang="en-IN" sz="2000" dirty="0" smtClean="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smtClean="0">
                <a:latin typeface="Arial Rounded MT Bold" panose="020F0704030504030204" pitchFamily="34" charset="0"/>
              </a:rPr>
              <a:t>PIE-CHART: </a:t>
            </a:r>
            <a:r>
              <a:rPr lang="en-IN" sz="2000" dirty="0" smtClean="0"/>
              <a:t>It is used to visually represents the proportions or percentages of a whole data set.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smtClean="0">
                <a:latin typeface="Arial Rounded MT Bold" panose="020F0704030504030204" pitchFamily="34" charset="0"/>
              </a:rPr>
              <a:t>EMPLOYEE DATASET: </a:t>
            </a:r>
            <a:r>
              <a:rPr lang="en-IN" dirty="0" smtClean="0"/>
              <a:t>Describing datasets effectively involves providing clear and concise information about their contents, structure, and context.</a:t>
            </a:r>
          </a:p>
          <a:p>
            <a:endParaRPr lang="en-IN" dirty="0"/>
          </a:p>
          <a:p>
            <a:r>
              <a:rPr lang="en-IN" dirty="0" smtClean="0"/>
              <a:t>                    The data set contains information about employee within the organisation, including their salaries , age and gender. </a:t>
            </a:r>
          </a:p>
          <a:p>
            <a:endParaRPr lang="en-IN" dirty="0" smtClean="0"/>
          </a:p>
          <a:p>
            <a:pPr lvl="0" eaLnBrk="0" fontAlgn="base" hangingPunct="0">
              <a:spcBef>
                <a:spcPct val="0"/>
              </a:spcBef>
              <a:spcAft>
                <a:spcPct val="0"/>
              </a:spcAft>
              <a:buFontTx/>
              <a:buChar char="•"/>
            </a:pPr>
            <a:r>
              <a:rPr lang="en-IN" dirty="0" smtClean="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smtClean="0"/>
          </a:p>
          <a:p>
            <a:r>
              <a:rPr lang="en-IN" dirty="0"/>
              <a:t> </a:t>
            </a:r>
            <a:r>
              <a:rPr lang="en-IN" dirty="0" smtClean="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smtClean="0">
                <a:latin typeface="Arial Black" panose="020B0A04020102020204" pitchFamily="34" charset="0"/>
              </a:rPr>
              <a:t>=IFS(Z8&gt;5,”VERYHIGH”Z8&gt;=4,”HIGH”,Z8&gt;=3”MED”,TRUE,”LOW”)</a:t>
            </a:r>
            <a:endParaRPr lang="en-IN" sz="2400" dirty="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974</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Arial Rounded MT Bold</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40</cp:revision>
  <dcterms:created xsi:type="dcterms:W3CDTF">2024-03-29T15:07:22Z</dcterms:created>
  <dcterms:modified xsi:type="dcterms:W3CDTF">2024-09-04T07:19:03Z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