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b="1" dirty="0"/>
              <a:t>State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1CA6-BE63-694F-DA3F-BAC2B19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/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E6A4-CC17-006A-9003-295DF375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Props are input to our components.</a:t>
            </a:r>
          </a:p>
          <a:p>
            <a:r>
              <a:rPr lang="en-IN" sz="2400" dirty="0"/>
              <a:t>Props remind you of HTML attributes, but any JS values like objects, arrays and functions can be passed.</a:t>
            </a:r>
          </a:p>
          <a:p>
            <a:r>
              <a:rPr lang="en-IN" sz="2400" dirty="0"/>
              <a:t>In functional components the props are passed as parameters to the function.</a:t>
            </a:r>
          </a:p>
          <a:p>
            <a:r>
              <a:rPr lang="en-IN" sz="2400" dirty="0"/>
              <a:t>In class component props are passed through the constructor.</a:t>
            </a:r>
          </a:p>
          <a:p>
            <a:r>
              <a:rPr lang="en-IN" sz="2400" dirty="0"/>
              <a:t>‘children’ is a special prop through which you can have elements inside a react component.</a:t>
            </a:r>
          </a:p>
        </p:txBody>
      </p:sp>
    </p:spTree>
    <p:extLst>
      <p:ext uri="{BB962C8B-B14F-4D97-AF65-F5344CB8AC3E}">
        <p14:creationId xmlns:p14="http://schemas.microsoft.com/office/powerpoint/2010/main" val="669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7393-4167-19ED-C8F5-408D06CA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09E6-D0FB-22D6-6E59-C578A61A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What is a Hook?</a:t>
            </a:r>
          </a:p>
          <a:p>
            <a:r>
              <a:rPr lang="en-IN" sz="1800" dirty="0"/>
              <a:t>A function that allows us to use the built-in features in react.</a:t>
            </a:r>
          </a:p>
          <a:p>
            <a:r>
              <a:rPr lang="en-IN" sz="1800" dirty="0"/>
              <a:t>Hooks are added to react in version 16.8</a:t>
            </a:r>
          </a:p>
          <a:p>
            <a:r>
              <a:rPr lang="en-IN" sz="1800" b="1" dirty="0"/>
              <a:t>State Hook</a:t>
            </a:r>
          </a:p>
          <a:p>
            <a:r>
              <a:rPr lang="en-IN" sz="1800" dirty="0"/>
              <a:t>By using state hook we are intimating react that this component has a data or state that changes over time.</a:t>
            </a:r>
          </a:p>
          <a:p>
            <a:r>
              <a:rPr lang="en-IN" sz="1800" dirty="0"/>
              <a:t>useState returns an array with two elements. [the variable, the updater function].</a:t>
            </a:r>
          </a:p>
          <a:p>
            <a:r>
              <a:rPr lang="en-IN" sz="1800" b="1" dirty="0"/>
              <a:t>Syntax:</a:t>
            </a:r>
          </a:p>
          <a:p>
            <a:r>
              <a:rPr lang="en-IN" sz="1800" dirty="0"/>
              <a:t>const [&lt;variable&gt;, set&lt;Variable&gt;] = useState(&lt;initialValue&gt;);</a:t>
            </a:r>
          </a:p>
        </p:txBody>
      </p:sp>
    </p:spTree>
    <p:extLst>
      <p:ext uri="{BB962C8B-B14F-4D97-AF65-F5344CB8AC3E}">
        <p14:creationId xmlns:p14="http://schemas.microsoft.com/office/powerpoint/2010/main" val="252460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DCA1-D4EB-FF80-61EB-1F879A5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state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01FF-CFA7-3D81-82CA-D801CA99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React updates the state asynchronously and not immediately.</a:t>
            </a:r>
          </a:p>
          <a:p>
            <a:r>
              <a:rPr lang="en-IN" sz="2400" dirty="0"/>
              <a:t>State is stored outside the component.</a:t>
            </a:r>
          </a:p>
          <a:p>
            <a:r>
              <a:rPr lang="en-IN" sz="2400" dirty="0"/>
              <a:t>Use state hook only at the top level of the component.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34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2FFA-8C42-1881-178B-305BC79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vs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CB7E-8B98-9917-EA8B-36FB254F0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dirty="0"/>
              <a:t>Props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6A6F7-17A4-1700-7C3D-67450BB2D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/>
              <a:t>Input passed to a component.</a:t>
            </a:r>
          </a:p>
          <a:p>
            <a:r>
              <a:rPr lang="en-IN" sz="2000" dirty="0"/>
              <a:t>Similar to function arguments.</a:t>
            </a:r>
          </a:p>
          <a:p>
            <a:r>
              <a:rPr lang="en-IN" sz="2000" dirty="0"/>
              <a:t>Treated as immutable.</a:t>
            </a:r>
          </a:p>
          <a:p>
            <a:r>
              <a:rPr lang="en-IN" sz="2000" dirty="0"/>
              <a:t>Causes a re-render.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CC62C-4DAE-3F90-BE97-FBBC51C2B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b="1" dirty="0"/>
              <a:t>State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26901-F25C-4CC9-5A27-11FABEE62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000" dirty="0"/>
              <a:t>Data managed by a component.</a:t>
            </a:r>
          </a:p>
          <a:p>
            <a:r>
              <a:rPr lang="en-IN" sz="2000" dirty="0"/>
              <a:t>Similar to local variables.</a:t>
            </a:r>
          </a:p>
          <a:p>
            <a:r>
              <a:rPr lang="en-IN" sz="2000" dirty="0"/>
              <a:t>Treated as mutable.</a:t>
            </a:r>
          </a:p>
          <a:p>
            <a:r>
              <a:rPr lang="en-IN" sz="2000" dirty="0"/>
              <a:t>Causes a re-render.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3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212-7C3D-DFD5-5CB0-963569B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vs class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467A-342A-7F24-D76C-550AA9982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dirty="0"/>
              <a:t>Functional Component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C68B-36B4-06D8-52BF-3C6AD3726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Functional components are simple JavaScript functions that take props as arguments and return JSX.</a:t>
            </a:r>
          </a:p>
          <a:p>
            <a:r>
              <a:rPr lang="en-IN" dirty="0"/>
              <a:t>Stateless component</a:t>
            </a:r>
          </a:p>
          <a:p>
            <a:r>
              <a:rPr lang="en-IN" dirty="0"/>
              <a:t>Uses Hooks for managing component state.</a:t>
            </a:r>
          </a:p>
          <a:p>
            <a:r>
              <a:rPr lang="en-US" dirty="0"/>
              <a:t>Functional components perform better than class components.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C642-4F21-3D3C-6336-D17351E54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b="1" dirty="0"/>
              <a:t>Class Component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0109-0227-A7A4-737E-759BB064B1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class component extends from </a:t>
            </a:r>
            <a:r>
              <a:rPr lang="en-US" dirty="0" err="1"/>
              <a:t>React.Component</a:t>
            </a:r>
            <a:r>
              <a:rPr lang="en-US" dirty="0"/>
              <a:t> and the render function return the React element.</a:t>
            </a:r>
          </a:p>
          <a:p>
            <a:r>
              <a:rPr lang="en-IN" dirty="0"/>
              <a:t>Stateful component</a:t>
            </a:r>
          </a:p>
          <a:p>
            <a:r>
              <a:rPr lang="en-IN" dirty="0"/>
              <a:t>Every class component has a state and prop in it and accessed via a constructor.</a:t>
            </a:r>
          </a:p>
          <a:p>
            <a:r>
              <a:rPr lang="en-US" dirty="0"/>
              <a:t>A class component is more complex.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9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0789-29A5-F0E2-D643-0554938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C306-256A-247F-DBD3-9D6FF8A9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Two-way data binding allows bidirectional data flow, meaning that changes in the UI automatically update the component’s state, and changes in the state automatically update the UI.</a:t>
            </a:r>
          </a:p>
          <a:p>
            <a:r>
              <a:rPr lang="en-US" sz="2400" dirty="0"/>
              <a:t>Two-way data binding is achieved using controlled components.</a:t>
            </a:r>
          </a:p>
          <a:p>
            <a:r>
              <a:rPr lang="en-US" sz="2400" b="1" dirty="0"/>
              <a:t>Controlled components </a:t>
            </a:r>
            <a:r>
              <a:rPr lang="en-US" sz="2400" dirty="0"/>
              <a:t>are form elements whose values are controlled by the state.</a:t>
            </a:r>
          </a:p>
          <a:p>
            <a:r>
              <a:rPr lang="en-US" sz="2400" dirty="0"/>
              <a:t>They maintain a consistent, bidirectional data flow between the UI components and the data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06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4294-8025-0B17-B251-DFEF4180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479550"/>
            <a:ext cx="11029615" cy="2147467"/>
          </a:xfrm>
        </p:spPr>
        <p:txBody>
          <a:bodyPr/>
          <a:lstStyle/>
          <a:p>
            <a:pPr algn="ctr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666106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{B0C76BA4-187E-4AD5-92B2-FD68BCB3B92D}tf33552983_win32</Template>
  <TotalTime>144</TotalTime>
  <Words>389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DAY 3</vt:lpstr>
      <vt:lpstr>Props / Properties</vt:lpstr>
      <vt:lpstr>State hook</vt:lpstr>
      <vt:lpstr>Understanding the state hook</vt:lpstr>
      <vt:lpstr>Props vs state</vt:lpstr>
      <vt:lpstr>Functional vs class component</vt:lpstr>
      <vt:lpstr>Two way data binding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</dc:title>
  <dc:creator>Shreeraam G</dc:creator>
  <cp:lastModifiedBy>Shreeraam G</cp:lastModifiedBy>
  <cp:revision>3</cp:revision>
  <dcterms:created xsi:type="dcterms:W3CDTF">2023-11-07T13:38:31Z</dcterms:created>
  <dcterms:modified xsi:type="dcterms:W3CDTF">2023-11-07T16:03:15Z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