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C558-324E-4812-86A7-1156DCE10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88DD6-871F-4076-A455-369B7415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6086-F0D0-4D8C-910D-D2FEC9A3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B80D-B1BA-43BB-9FD0-35BCB90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D7DC-0287-40ED-BE51-8734F76E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1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6DA-0534-4FBB-B0AA-A98A54A3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168C-3840-42CE-9D54-8DE19B67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9169-54A5-49D2-845B-90CC173E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F8B4-51E8-4D62-B433-89BE1361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0F8A-66B9-4BA7-8477-B700974E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6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F5947-86A9-4991-A4C7-5797D0D4C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AD29C-DD3B-42EC-A89F-F4EEECD0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FF7C-DC7B-45BE-9DEE-66C89BCB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6BBC-F740-4A49-B636-BD225EBA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9FA2-A72A-4B90-9C49-EC8E3D61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3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9E24-3F84-4FCC-81E5-8B4CD19A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5E2A-BD3D-4E1B-8967-E76FE0E3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0566-0668-4E71-A8F0-3AD3746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0BDB-7E87-4C47-8F6C-D0574EAB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89EE2-5564-4EFD-A9C4-BE1CFD92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8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719B-03F3-4647-A096-273BE217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9F84-0B3B-47AF-922C-84928D89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F618-5286-4878-B51B-F94F788D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4BA4-759B-4E7C-AE8B-0D8D60C3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34F2-CED5-4F81-AA54-B0212A60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8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7F6A-3CF4-41E0-BD2A-6A55EDA5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72CD-F469-4EF8-8F76-94D63A313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6784-6DE1-48DE-B207-937F36B9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0096D-9936-4413-AB55-B55F8DB8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284C-D3DF-4A0D-9A39-4F9FC98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0719C-F51C-4A04-B7E6-6AF9233E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5536-2A16-4AA3-A44C-3D11D9E1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29ABF-83A4-44C9-94E2-EC111DFA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315BB-454F-4B06-BB78-8BAEB887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31F84-F6F0-4697-A525-49FB3DD0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CCB42-BDE6-4CE2-B075-1D4871198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B37E2-BE4E-468B-8708-33E4A6FF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7D5E-665E-45B2-9233-B032802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EC130-2665-4DB4-B048-012B7B0B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2767-D26B-422A-9FDE-F62BA7E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169E3-CBE5-45C4-853F-E3C7C426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AE533-47FC-4C56-907A-D140716E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ECA0B-F8E8-42FC-AEBD-E55E947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D87A6-6C15-4871-A72B-BFE58399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62A14-8E25-4808-BD20-A923BC6A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96B6-9B55-4C40-9CCF-3E2A4CC4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4070-95B6-4DFD-944D-AB854045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D119-1FFD-46CE-8B63-0129535F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E05C-61F1-47F8-94FF-1A03C18A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3767D-4E91-4931-8F2C-B18AD1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E6796-FFA2-4253-8755-2C7345FE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50ED-A503-476C-BCA2-FFE31715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6A96-9C78-4B28-8D9D-2FBEF717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DD651-A0A1-4D50-B8E6-2AE4CE0D2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0777A-9A21-43C2-8640-BBAE8D2FD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ED7C-FB73-45C6-81C6-FA93A74F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C952-E103-4E69-8937-DAA5B6DC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6FCE-8E86-44CA-9DFE-38BBC8F9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1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A100D-D28B-4A4D-BDD4-4AE74C9F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60EF-D458-4B16-AEE3-55233493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ED7C-24E9-4ADB-AB93-2AD5EB20B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6BF9-4116-4A6E-B790-3209DBD974E3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9122-5AA9-408A-B6B3-3BFC7F4AF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4151-1D93-44EB-B0B5-AA1CDB9B3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1452-182E-4483-8FC4-07A4EAA61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99650-E32D-46CC-93A9-D4729C26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486" y="1278923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PROBLEM STATEMENT :</a:t>
            </a:r>
          </a:p>
          <a:p>
            <a:pPr algn="l"/>
            <a:endParaRPr lang="en-IN" b="1" dirty="0"/>
          </a:p>
          <a:p>
            <a:pPr algn="l"/>
            <a:r>
              <a:rPr lang="en-US" dirty="0"/>
              <a:t>Design and Implementation of 4×4 Vedic Multiplier</a:t>
            </a:r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757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94F1E9-D9CB-48EC-8741-8664780A5DF4}"/>
              </a:ext>
            </a:extLst>
          </p:cNvPr>
          <p:cNvSpPr txBox="1"/>
          <p:nvPr/>
        </p:nvSpPr>
        <p:spPr>
          <a:xfrm>
            <a:off x="567891" y="288758"/>
            <a:ext cx="571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x 2 </a:t>
            </a:r>
            <a:r>
              <a:rPr lang="en-US" b="1" dirty="0" err="1"/>
              <a:t>vedic</a:t>
            </a:r>
            <a:r>
              <a:rPr lang="en-US" b="1" dirty="0"/>
              <a:t> multiplier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57875-03FC-46F7-9A33-2FBA166F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13" y="1370707"/>
            <a:ext cx="4213373" cy="3682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29D9B-E4A9-478C-BD6F-7F79912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14" y="1370707"/>
            <a:ext cx="2262652" cy="35863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EA674C-3C5E-4167-8CED-885E9941B580}"/>
              </a:ext>
            </a:extLst>
          </p:cNvPr>
          <p:cNvSpPr/>
          <p:nvPr/>
        </p:nvSpPr>
        <p:spPr>
          <a:xfrm>
            <a:off x="6096000" y="5302626"/>
            <a:ext cx="37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 Diagram of 2x2 Vedic Multiplier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578FC-CCD0-498B-9137-C2E315DB65AA}"/>
              </a:ext>
            </a:extLst>
          </p:cNvPr>
          <p:cNvSpPr/>
          <p:nvPr/>
        </p:nvSpPr>
        <p:spPr>
          <a:xfrm>
            <a:off x="1873339" y="5302626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2x2 Multiplication Flow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98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A01A5-B09E-4C52-A7F1-D6A93A0B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0" y="1505795"/>
            <a:ext cx="4968990" cy="363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1F908-EEBC-4E39-A00E-7C573DA5BA8F}"/>
              </a:ext>
            </a:extLst>
          </p:cNvPr>
          <p:cNvSpPr txBox="1"/>
          <p:nvPr/>
        </p:nvSpPr>
        <p:spPr>
          <a:xfrm>
            <a:off x="885524" y="433137"/>
            <a:ext cx="65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AAF02-3A3A-435C-833F-2520C9F25EB8}"/>
              </a:ext>
            </a:extLst>
          </p:cNvPr>
          <p:cNvSpPr txBox="1"/>
          <p:nvPr/>
        </p:nvSpPr>
        <p:spPr>
          <a:xfrm>
            <a:off x="6718434" y="1337912"/>
            <a:ext cx="4745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Step1</a:t>
            </a:r>
            <a:r>
              <a:rPr lang="en-US" dirty="0">
                <a:solidFill>
                  <a:srgbClr val="000000"/>
                </a:solidFill>
              </a:rPr>
              <a:t>: S0 = A0*B0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Step2</a:t>
            </a:r>
            <a:r>
              <a:rPr lang="en-US" dirty="0">
                <a:solidFill>
                  <a:srgbClr val="000000"/>
                </a:solidFill>
              </a:rPr>
              <a:t>: S1 = A1*B0+A0*B1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Step3</a:t>
            </a:r>
            <a:r>
              <a:rPr lang="en-US" dirty="0">
                <a:solidFill>
                  <a:srgbClr val="000000"/>
                </a:solidFill>
              </a:rPr>
              <a:t>: S2 = A2*B0+A0*B2+A1*B1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Step4</a:t>
            </a:r>
            <a:r>
              <a:rPr lang="en-US" dirty="0">
                <a:solidFill>
                  <a:srgbClr val="000000"/>
                </a:solidFill>
              </a:rPr>
              <a:t>: S3 = A3*B0+A0*B3+A2*B1+A1*B2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Step5</a:t>
            </a:r>
            <a:r>
              <a:rPr lang="en-US" dirty="0">
                <a:solidFill>
                  <a:srgbClr val="000000"/>
                </a:solidFill>
              </a:rPr>
              <a:t>: S4 = A3*B1+A1*B3+A2*B2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Step6</a:t>
            </a:r>
            <a:r>
              <a:rPr lang="en-US" dirty="0">
                <a:solidFill>
                  <a:srgbClr val="000000"/>
                </a:solidFill>
              </a:rPr>
              <a:t>: S5 = A3*B2+A2*B3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Step7</a:t>
            </a:r>
            <a:r>
              <a:rPr lang="en-US" dirty="0">
                <a:solidFill>
                  <a:srgbClr val="000000"/>
                </a:solidFill>
              </a:rPr>
              <a:t>: S6 = A3*B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Step8: </a:t>
            </a:r>
            <a:r>
              <a:rPr lang="en-US" dirty="0">
                <a:solidFill>
                  <a:srgbClr val="000000"/>
                </a:solidFill>
              </a:rPr>
              <a:t>S7=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/>
              <a:t>S0S1S2S3S4S5S6 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21679-680E-415A-9FB9-7DBBA397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93" y="941952"/>
            <a:ext cx="5707780" cy="4974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804065-B5C6-4F9A-BDEC-CE08DEC1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98" y="941952"/>
            <a:ext cx="3344615" cy="2420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9ABB7-24CB-412A-8295-892D82262104}"/>
              </a:ext>
            </a:extLst>
          </p:cNvPr>
          <p:cNvSpPr txBox="1"/>
          <p:nvPr/>
        </p:nvSpPr>
        <p:spPr>
          <a:xfrm>
            <a:off x="568171" y="230819"/>
            <a:ext cx="583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1358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12F43-81FC-49CC-83F4-9A883AC341A8}"/>
              </a:ext>
            </a:extLst>
          </p:cNvPr>
          <p:cNvSpPr txBox="1"/>
          <p:nvPr/>
        </p:nvSpPr>
        <p:spPr>
          <a:xfrm>
            <a:off x="779646" y="471638"/>
            <a:ext cx="813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SIMULATION: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3113A-3CBB-446D-B0C7-35B449C4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4" y="990800"/>
            <a:ext cx="9750392" cy="54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71030-28D0-4190-AD8D-4B562CBC9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074841"/>
            <a:ext cx="8144239" cy="5378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5C985-A9EE-4CA8-98A5-7F86E43198D4}"/>
              </a:ext>
            </a:extLst>
          </p:cNvPr>
          <p:cNvSpPr txBox="1"/>
          <p:nvPr/>
        </p:nvSpPr>
        <p:spPr>
          <a:xfrm>
            <a:off x="1020278" y="308008"/>
            <a:ext cx="40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SYNTHESIS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148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89674-CB6E-4725-B852-04EF52FBC55D}"/>
              </a:ext>
            </a:extLst>
          </p:cNvPr>
          <p:cNvSpPr txBox="1"/>
          <p:nvPr/>
        </p:nvSpPr>
        <p:spPr>
          <a:xfrm>
            <a:off x="798897" y="587141"/>
            <a:ext cx="893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SYNTHESIS: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52A7A-7899-422D-939A-801A24D5E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9" t="558" r="17953"/>
          <a:stretch/>
        </p:blipFill>
        <p:spPr>
          <a:xfrm>
            <a:off x="1549666" y="1068405"/>
            <a:ext cx="8268101" cy="52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1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shreeraksha s</dc:creator>
  <cp:lastModifiedBy>Bhagyashree</cp:lastModifiedBy>
  <cp:revision>4</cp:revision>
  <dcterms:created xsi:type="dcterms:W3CDTF">2022-04-10T17:38:44Z</dcterms:created>
  <dcterms:modified xsi:type="dcterms:W3CDTF">2022-04-11T05:14:03Z</dcterms:modified>
</cp:coreProperties>
</file>