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785" y="975946"/>
            <a:ext cx="8027377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COVID-19 Dashboard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87060" y="2817789"/>
            <a:ext cx="8853855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Power BI file contains the data model and interactive graphics in a Power BI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Covid-19 dashboard enables customize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interactive report about COVID-19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Power BI enables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visualize and analyze your data in a way that makes it easier to identify trends,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157744" cy="103763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100" b="1" dirty="0" smtClean="0">
                <a:solidFill>
                  <a:schemeClr val="accent5">
                    <a:lumMod val="75000"/>
                  </a:schemeClr>
                </a:solidFill>
              </a:rPr>
              <a:t>Stacked </a:t>
            </a:r>
            <a:r>
              <a:rPr lang="en-IN" sz="3100" b="1" dirty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en-IN" sz="3100" b="1" dirty="0" smtClean="0">
                <a:solidFill>
                  <a:schemeClr val="accent5">
                    <a:lumMod val="75000"/>
                  </a:schemeClr>
                </a:solidFill>
              </a:rPr>
              <a:t>Charts, </a:t>
            </a:r>
            <a:r>
              <a:rPr lang="en-IN" sz="3100" b="1" dirty="0">
                <a:solidFill>
                  <a:schemeClr val="accent5">
                    <a:lumMod val="75000"/>
                  </a:schemeClr>
                </a:solidFill>
              </a:rPr>
              <a:t>Key </a:t>
            </a:r>
            <a:r>
              <a:rPr lang="en-IN" sz="3100" b="1" dirty="0" smtClean="0">
                <a:solidFill>
                  <a:schemeClr val="accent5">
                    <a:lumMod val="75000"/>
                  </a:schemeClr>
                </a:solidFill>
              </a:rPr>
              <a:t>Influencer, Slicer, Map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7695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Stacked bar chart displaying daily new COVID-19 cases alongside daily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vaccinations,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identify trends, such as whether an increase in vaccinations correlates with a decrease in cases.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cases, deaths, vaccinations increase &amp; decrease.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Slicers use to gain insights To focus analysis on particular regions and track their specific COVID-19 statistics.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world map indicating the intensity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cases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countries or regions are most affected by the pandemic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715" y="624110"/>
            <a:ext cx="7042639" cy="114314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 Area </a:t>
            </a:r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Gauges, Pie chart,</a:t>
            </a:r>
            <a:b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Bar chart, Table chart</a:t>
            </a:r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8181365" cy="4100146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 area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showing the cumulative cases stacked by country over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cumulative cases have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grown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Gauges showing cumulative total cases, death &amp; vaccinations across world,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of the overall pandemic status.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pie chart showing the percentage of total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vaccinations,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understand how vaccinations are distributed across populations.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clustered bar chart shows the total new cases across the world &amp; Top 10 countries on top,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focus on countries driving global case numbers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detailed table summarizing key metrics such as the average, sum of cumulative cases, new cases, deaths, and vaccinations across countries.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298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273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Wisp</vt:lpstr>
      <vt:lpstr>COVID-19 Dashboard</vt:lpstr>
      <vt:lpstr>Stacked Bar Charts, Key Influencer, Slicer, Map   </vt:lpstr>
      <vt:lpstr>Stacked Area Charts, Gauges, Pie chart, Clustered Bar chart, Table chart</vt:lpstr>
    </vt:vector>
  </TitlesOfParts>
  <Company>HP™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Dashboard</dc:title>
  <dc:creator>Krishna Prajapati</dc:creator>
  <cp:lastModifiedBy>Krishna Prajapati</cp:lastModifiedBy>
  <cp:revision>10</cp:revision>
  <dcterms:created xsi:type="dcterms:W3CDTF">2024-10-11T11:24:38Z</dcterms:created>
  <dcterms:modified xsi:type="dcterms:W3CDTF">2024-10-11T12:45:02Z</dcterms:modified>
</cp:coreProperties>
</file>