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>
            <a:outerShdw blurRad="47625" dist="12700" dir="2700000" algn="tl" rotWithShape="0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246186"/>
            <a:ext cx="8689976" cy="177604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Overview: Data Analysis on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DmartReady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Online Store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2804746"/>
            <a:ext cx="8689976" cy="2602523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Title: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Project on 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DmartReady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Online Store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Subtitle: 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Leveraging SQL and Python for Insights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</a:t>
            </a:r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Shreeram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Prajapati</a:t>
            </a:r>
          </a:p>
          <a:p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14-Jan-2025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78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129" y="1468315"/>
            <a:ext cx="963637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Marketing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Effectiveness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Top Platforms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Instagram campaigns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yield the highest revenue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₹5,755,979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especially among male customers.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Facebook and referrals from friends also perform well, while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TV ads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the least effective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Gender-Specific Campaigns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 customers engage more with Instagram, while female customers respond better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and referral campaigns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90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95754" y="597877"/>
            <a:ext cx="9733084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Seasonal Campaigns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November and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targeted marketing campaigns and attractive discounts to maximize festive demand.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Improve Delivery Times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delays for longer delivery periods to improve operational efficiency and customer satisfaction.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Optimize Discounts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Reassess high-discount strategies for products contributing low profitability while promoting profitable items.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City-Specific Strategies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Address high cancellation rates in cities 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Anantapur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Bhavnagar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by improving customer communication and delivery reliability.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Leverage Top Platforms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Double down on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Instagram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Facebook campaigns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male audiences while exploring other platforms for female engagement.</a:t>
            </a:r>
          </a:p>
        </p:txBody>
      </p:sp>
    </p:spTree>
    <p:extLst>
      <p:ext uri="{BB962C8B-B14F-4D97-AF65-F5344CB8AC3E}">
        <p14:creationId xmlns:p14="http://schemas.microsoft.com/office/powerpoint/2010/main" val="263943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2739" y="2246366"/>
            <a:ext cx="3361592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Questions or Feedback?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Contact: @shreeram0912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5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5223" y="580292"/>
            <a:ext cx="947810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</a:t>
            </a:r>
            <a:r>
              <a:rPr lang="en-US" sz="2400" b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DmartReady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 online platform for purchasing groceries and other essentials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 of the Project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analyze customer behavior, sales trends, and product performance using SQL and Python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Extract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actionable insights to improve business strategies.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Understand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preferences and optimize inventory.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Develop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visualizations to present findings effectively.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2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0391" y="677007"/>
            <a:ext cx="995289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3200" b="1" dirty="0" smtClean="0">
                <a:solidFill>
                  <a:schemeClr val="accent3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Primary Data Source: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DmartReady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transactional and product data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https://www.kaggle.com/datasets/praneethkumar007/dmart-ready-online-store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Types: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details.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 catalog.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records.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 and delivery information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SQL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querying and managing the database.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Python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data manipulation and visualization using libraries like Pandas,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Matplotlib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Notebook: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 organizing and executing the project.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74885" y="606670"/>
            <a:ext cx="9689123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</a:t>
            </a:r>
            <a:r>
              <a:rPr lang="en-US" sz="3200" b="1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data using SQL queries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2. Data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Cleaning: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Handle missing values and inconsistencies using Python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Exploratory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 Analysis (EDA):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Analyze trends, outliers, and patterns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4. Visualization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 charts and graphs to represent insights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5. Reporting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Summarize findings and suggest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411050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01261" y="624254"/>
            <a:ext cx="95308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</a:t>
            </a:r>
            <a:r>
              <a:rPr lang="en-US" sz="24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High-demand products and their sales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Seasonal variations in purchasing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and their buying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Inventory gaps and delivery performance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Ensuring data accuracy and completeness.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Managing large datasets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Integrating SQL and Python workflows seamlessly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9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337" y="668215"/>
            <a:ext cx="96187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Sales Insights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Total Sales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store generated total sales of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₹16,954,109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over the analyzed period.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sales per order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₹678.16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indicating moderate order values.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Yearly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Sales have remained steady across years, with slight peaks 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2022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₹5,729,150.56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Orders have grown from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8,310 in 2021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8,365 in 2023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suggesting slight growth in demand.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Monthly Trends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November and December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consistently show higher sales and orders, likely due to festive shopping.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February and September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lower sales and order volumes across years, indicating potential off-seasons.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Category Performance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Local products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contribute the most to sales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₹8,482,035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and profit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₹4,557,246.29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emphasizing customer preference for local goods.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Branded products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the second-best performer.</a:t>
            </a:r>
          </a:p>
        </p:txBody>
      </p:sp>
    </p:spTree>
    <p:extLst>
      <p:ext uri="{BB962C8B-B14F-4D97-AF65-F5344CB8AC3E}">
        <p14:creationId xmlns:p14="http://schemas.microsoft.com/office/powerpoint/2010/main" val="196511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3337" y="650631"/>
            <a:ext cx="9680331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Gender-Based Insights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Male customers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contribute more to sales, especially in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26-45 age group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Males are the primary audience for Instagram and Facebook campaigns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State and City Analysis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Maharashtra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Andhra Pradesh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Gujarat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Telangana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top-performing states, with Maharashtra leading sales at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₹4,298,237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 cities 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Suryapet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Vadodara, and Guntur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significant contributions to overall sales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Time Spent on the Website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Andhra Pradesh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customers spend the most time online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10.50 minutes on average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Ramagundam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Vijayawada, and Karimnagar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the highest engagement levels.</a:t>
            </a:r>
          </a:p>
        </p:txBody>
      </p:sp>
    </p:spTree>
    <p:extLst>
      <p:ext uri="{BB962C8B-B14F-4D97-AF65-F5344CB8AC3E}">
        <p14:creationId xmlns:p14="http://schemas.microsoft.com/office/powerpoint/2010/main" val="402251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22131" y="580292"/>
            <a:ext cx="9724292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Product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Top-Selling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Household essentials 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Harpic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Bathroom Cleaner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Parle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Nutricrunch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Digestive Cookies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top contributors to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Products with higher engagement also show high average time spent, such as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Ariel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Matic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Top Load Liquid Detergent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Discount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Products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Nimyle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Herbal Anti-Bacterial Floor Cleaner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Tata Tea Chakra Gold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Premium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Tea offer the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highest discounts (95%), driving sales but potentially affecting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margins.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 Profitability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Local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branded products contribute significantly to profits, emphasizing a balance between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cost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demand.</a:t>
            </a:r>
          </a:p>
        </p:txBody>
      </p:sp>
    </p:spTree>
    <p:extLst>
      <p:ext uri="{BB962C8B-B14F-4D97-AF65-F5344CB8AC3E}">
        <p14:creationId xmlns:p14="http://schemas.microsoft.com/office/powerpoint/2010/main" val="3796946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07831" y="589085"/>
            <a:ext cx="989134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Operational 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Delivery Efficiency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deliveries occur within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2-10 days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with a need to improve delivery times for orders taking over a week.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Free shipping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generates the most revenue, but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priority and express plus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shipping are growing contributors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Payment Preferences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Debit cards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are the most popular payment method, followed by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credit cards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COD (Cash on Delivery)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contributes the least, indicating digital payment adoption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Cancellation Rates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Andhra Pradesh and Gujarat cities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Anantapur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and Bhavnagar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have high cancellation rates, signaling potential issues with customer satisfaction or delivery logistics.</a:t>
            </a:r>
          </a:p>
        </p:txBody>
      </p:sp>
    </p:spTree>
    <p:extLst>
      <p:ext uri="{BB962C8B-B14F-4D97-AF65-F5344CB8AC3E}">
        <p14:creationId xmlns:p14="http://schemas.microsoft.com/office/powerpoint/2010/main" val="31398019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4B4B4B"/>
      </a:dk2>
      <a:lt2>
        <a:srgbClr val="B5B5B5"/>
      </a:lt2>
      <a:accent1>
        <a:srgbClr val="9AC43E"/>
      </a:accent1>
      <a:accent2>
        <a:srgbClr val="44BA98"/>
      </a:accent2>
      <a:accent3>
        <a:srgbClr val="43A9D9"/>
      </a:accent3>
      <a:accent4>
        <a:srgbClr val="6274D8"/>
      </a:accent4>
      <a:accent5>
        <a:srgbClr val="AB54D7"/>
      </a:accent5>
      <a:accent6>
        <a:srgbClr val="D15B37"/>
      </a:accent6>
      <a:hlink>
        <a:srgbClr val="BFE962"/>
      </a:hlink>
      <a:folHlink>
        <a:srgbClr val="C0D59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892FADA9-420D-4323-A7A4-C1060166525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373</TotalTime>
  <Words>892</Words>
  <Application>Microsoft Office PowerPoint</Application>
  <PresentationFormat>Widescreen</PresentationFormat>
  <Paragraphs>134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Project Overview: Data Analysis on DmartReady Online Store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Overview: Data Analysis on DmartReady Online Store</dc:title>
  <dc:creator>Krishna Prajapati</dc:creator>
  <cp:lastModifiedBy>Krishna Prajapati</cp:lastModifiedBy>
  <cp:revision>6</cp:revision>
  <dcterms:created xsi:type="dcterms:W3CDTF">2025-01-12T12:52:00Z</dcterms:created>
  <dcterms:modified xsi:type="dcterms:W3CDTF">2025-01-12T19:05:54Z</dcterms:modified>
</cp:coreProperties>
</file>