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lstStyle/>
          <a:p>
            <a:r>
              <a:rPr lang="en-IN" b="1" u="sng" dirty="0" smtClean="0"/>
              <a:t>Final Year project</a:t>
            </a:r>
            <a:r>
              <a:rPr lang="en-IN" dirty="0" smtClean="0"/>
              <a:t/>
            </a:r>
            <a:br>
              <a:rPr lang="en-IN" dirty="0" smtClean="0"/>
            </a:br>
            <a:r>
              <a:rPr lang="en-IN" b="1" u="sng" dirty="0" smtClean="0"/>
              <a:t>Topic</a:t>
            </a:r>
            <a:r>
              <a:rPr lang="en-IN" dirty="0" smtClean="0"/>
              <a:t>: Chest X-Ray reading using image classification and neural networks </a:t>
            </a:r>
            <a:endParaRPr lang="en-IN" dirty="0"/>
          </a:p>
        </p:txBody>
      </p:sp>
      <p:sp>
        <p:nvSpPr>
          <p:cNvPr id="3" name="Subtitle 2"/>
          <p:cNvSpPr>
            <a:spLocks noGrp="1"/>
          </p:cNvSpPr>
          <p:nvPr>
            <p:ph type="subTitle" idx="1"/>
          </p:nvPr>
        </p:nvSpPr>
        <p:spPr/>
        <p:txBody>
          <a:bodyPr/>
          <a:lstStyle/>
          <a:p>
            <a:r>
              <a:rPr lang="en-IN" dirty="0" smtClean="0"/>
              <a:t>Project Work -2</a:t>
            </a:r>
          </a:p>
          <a:p>
            <a:r>
              <a:rPr lang="en-IN" dirty="0" smtClean="0"/>
              <a:t>(1</a:t>
            </a:r>
            <a:r>
              <a:rPr lang="en-IN" baseline="30000" dirty="0" smtClean="0"/>
              <a:t>st</a:t>
            </a:r>
            <a:r>
              <a:rPr lang="en-IN" dirty="0" smtClean="0"/>
              <a:t> presentation)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smtClean="0"/>
              <a:t>This application uses artificial neural network as a filter to classify the image. The output of the neural network is scaled so as to get the proper sizes of the images that are classified and can be used by radiologists to predict the abnormality up to a great extent.    </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a:t>
            </a:r>
            <a:endParaRPr lang="en-IN" dirty="0"/>
          </a:p>
        </p:txBody>
      </p:sp>
      <p:sp>
        <p:nvSpPr>
          <p:cNvPr id="3" name="Content Placeholder 2"/>
          <p:cNvSpPr>
            <a:spLocks noGrp="1"/>
          </p:cNvSpPr>
          <p:nvPr>
            <p:ph idx="1"/>
          </p:nvPr>
        </p:nvSpPr>
        <p:spPr/>
        <p:txBody>
          <a:bodyPr>
            <a:normAutofit fontScale="92500"/>
          </a:bodyPr>
          <a:lstStyle/>
          <a:p>
            <a:r>
              <a:rPr lang="en-IN" b="1" u="sng" dirty="0" smtClean="0"/>
              <a:t>Software Used: </a:t>
            </a:r>
          </a:p>
          <a:p>
            <a:pPr>
              <a:buNone/>
            </a:pPr>
            <a:r>
              <a:rPr lang="en-IN" dirty="0" smtClean="0"/>
              <a:t> </a:t>
            </a:r>
            <a:r>
              <a:rPr lang="en-IN" dirty="0" smtClean="0"/>
              <a:t>        </a:t>
            </a:r>
            <a:r>
              <a:rPr lang="en-IN" b="1" u="sng" dirty="0" err="1" smtClean="0"/>
              <a:t>Programmng</a:t>
            </a:r>
            <a:r>
              <a:rPr lang="en-IN" b="1" u="sng" dirty="0" smtClean="0"/>
              <a:t> Language:</a:t>
            </a:r>
            <a:r>
              <a:rPr lang="en-IN" dirty="0" smtClean="0"/>
              <a:t> Python</a:t>
            </a:r>
          </a:p>
          <a:p>
            <a:pPr>
              <a:buNone/>
            </a:pPr>
            <a:r>
              <a:rPr lang="en-IN" dirty="0" smtClean="0"/>
              <a:t> </a:t>
            </a:r>
            <a:r>
              <a:rPr lang="en-IN" dirty="0" smtClean="0"/>
              <a:t>        </a:t>
            </a:r>
            <a:r>
              <a:rPr lang="en-IN" b="1" u="sng" dirty="0" smtClean="0"/>
              <a:t>Libraries</a:t>
            </a:r>
            <a:r>
              <a:rPr lang="en-IN" b="1" dirty="0" smtClean="0"/>
              <a:t> : </a:t>
            </a:r>
          </a:p>
          <a:p>
            <a:pPr>
              <a:buNone/>
            </a:pPr>
            <a:r>
              <a:rPr lang="en-IN" sz="3000" b="1" dirty="0" smtClean="0"/>
              <a:t> </a:t>
            </a:r>
            <a:r>
              <a:rPr lang="en-IN" sz="3000" b="1" dirty="0" smtClean="0"/>
              <a:t>             </a:t>
            </a:r>
            <a:r>
              <a:rPr lang="en-IN" sz="3000" u="sng" dirty="0" smtClean="0"/>
              <a:t>Pandas</a:t>
            </a:r>
            <a:r>
              <a:rPr lang="en-IN" sz="3000" dirty="0" smtClean="0"/>
              <a:t> : for data manipulation and arrays. </a:t>
            </a:r>
          </a:p>
          <a:p>
            <a:pPr>
              <a:buNone/>
            </a:pPr>
            <a:r>
              <a:rPr lang="en-IN" sz="3000" dirty="0" smtClean="0"/>
              <a:t>              </a:t>
            </a:r>
            <a:r>
              <a:rPr lang="en-IN" sz="3000" u="sng" dirty="0" err="1" smtClean="0"/>
              <a:t>opencv</a:t>
            </a:r>
            <a:r>
              <a:rPr lang="en-IN" sz="3000" dirty="0" smtClean="0"/>
              <a:t>: Used for reading image, </a:t>
            </a:r>
            <a:r>
              <a:rPr lang="en-IN" sz="3000" dirty="0" err="1" smtClean="0"/>
              <a:t>resizing,etc</a:t>
            </a:r>
            <a:r>
              <a:rPr lang="en-IN" sz="3000" dirty="0" smtClean="0"/>
              <a:t>.</a:t>
            </a:r>
            <a:endParaRPr lang="en-IN" sz="3000" dirty="0" smtClean="0"/>
          </a:p>
          <a:p>
            <a:pPr>
              <a:buNone/>
            </a:pPr>
            <a:r>
              <a:rPr lang="en-IN" sz="3000" dirty="0" smtClean="0"/>
              <a:t>              </a:t>
            </a:r>
            <a:r>
              <a:rPr lang="en-IN" sz="3000" u="sng" dirty="0" err="1" smtClean="0"/>
              <a:t>keras</a:t>
            </a:r>
            <a:r>
              <a:rPr lang="en-IN" sz="3000" dirty="0" smtClean="0"/>
              <a:t>: To use neural network CNN(VGG net)</a:t>
            </a:r>
          </a:p>
          <a:p>
            <a:pPr>
              <a:buNone/>
            </a:pPr>
            <a:r>
              <a:rPr lang="en-IN" sz="3000" dirty="0" smtClean="0"/>
              <a:t> </a:t>
            </a:r>
            <a:r>
              <a:rPr lang="en-IN" sz="3000" dirty="0" smtClean="0"/>
              <a:t>             </a:t>
            </a:r>
            <a:r>
              <a:rPr lang="en-IN" sz="3000" u="sng" dirty="0" err="1" smtClean="0"/>
              <a:t>scikit</a:t>
            </a:r>
            <a:r>
              <a:rPr lang="en-IN" sz="3000" u="sng" dirty="0" smtClean="0"/>
              <a:t>-</a:t>
            </a:r>
            <a:r>
              <a:rPr lang="en-IN" sz="3000" u="sng" dirty="0" err="1" smtClean="0"/>
              <a:t>learm</a:t>
            </a:r>
            <a:r>
              <a:rPr lang="en-IN" sz="3000" dirty="0" smtClean="0"/>
              <a:t>: for algorithms such as linear-regression, </a:t>
            </a:r>
            <a:r>
              <a:rPr lang="en-IN" sz="3000" dirty="0" err="1" smtClean="0"/>
              <a:t>kNN</a:t>
            </a:r>
            <a:r>
              <a:rPr lang="en-IN" sz="3000" dirty="0" smtClean="0"/>
              <a:t>, Random forest classifier. </a:t>
            </a:r>
          </a:p>
          <a:p>
            <a:pPr>
              <a:buNone/>
            </a:pPr>
            <a:r>
              <a:rPr lang="en-IN" sz="1800" b="1" u="sng" dirty="0" smtClean="0"/>
              <a:t> </a:t>
            </a:r>
            <a:r>
              <a:rPr lang="en-IN" sz="1800" b="1" u="sng"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CNN MODEL(Binary neural network)</a:t>
            </a:r>
            <a:endParaRPr lang="en-IN" dirty="0"/>
          </a:p>
        </p:txBody>
      </p:sp>
      <p:pic>
        <p:nvPicPr>
          <p:cNvPr id="2050" name="Picture 2" descr="C:\Users\rka_j\Desktop\cnn-schema1.jpg"/>
          <p:cNvPicPr>
            <a:picLocks noGrp="1" noChangeAspect="1" noChangeArrowheads="1"/>
          </p:cNvPicPr>
          <p:nvPr>
            <p:ph idx="1"/>
          </p:nvPr>
        </p:nvPicPr>
        <p:blipFill>
          <a:blip r:embed="rId2"/>
          <a:srcRect/>
          <a:stretch>
            <a:fillRect/>
          </a:stretch>
        </p:blipFill>
        <p:spPr bwMode="auto">
          <a:xfrm>
            <a:off x="609600" y="1447800"/>
            <a:ext cx="8001000" cy="4800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ACCURACY</a:t>
            </a:r>
            <a:endParaRPr lang="en-IN" dirty="0"/>
          </a:p>
        </p:txBody>
      </p:sp>
      <p:pic>
        <p:nvPicPr>
          <p:cNvPr id="3074" name="Picture 2" descr="C:\Users\rka_j\Downloads\IMG_20200301_093150.jpg"/>
          <p:cNvPicPr>
            <a:picLocks noGrp="1" noChangeAspect="1" noChangeArrowheads="1"/>
          </p:cNvPicPr>
          <p:nvPr>
            <p:ph idx="1"/>
          </p:nvPr>
        </p:nvPicPr>
        <p:blipFill>
          <a:blip r:embed="rId2"/>
          <a:srcRect/>
          <a:stretch>
            <a:fillRect/>
          </a:stretch>
        </p:blipFill>
        <p:spPr bwMode="auto">
          <a:xfrm>
            <a:off x="1981200" y="1447800"/>
            <a:ext cx="5562600" cy="45259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LOSS</a:t>
            </a:r>
            <a:endParaRPr lang="en-IN" dirty="0"/>
          </a:p>
        </p:txBody>
      </p:sp>
      <p:pic>
        <p:nvPicPr>
          <p:cNvPr id="4098" name="Picture 2" descr="C:\Users\rka_j\Downloads\IMG_20200301_093231.jpg"/>
          <p:cNvPicPr>
            <a:picLocks noGrp="1" noChangeAspect="1" noChangeArrowheads="1"/>
          </p:cNvPicPr>
          <p:nvPr>
            <p:ph idx="1"/>
          </p:nvPr>
        </p:nvPicPr>
        <p:blipFill>
          <a:blip r:embed="rId2"/>
          <a:srcRect/>
          <a:stretch>
            <a:fillRect/>
          </a:stretch>
        </p:blipFill>
        <p:spPr bwMode="auto">
          <a:xfrm>
            <a:off x="1600200" y="1600200"/>
            <a:ext cx="5638799" cy="45259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As we can see from the </a:t>
            </a:r>
            <a:r>
              <a:rPr lang="en-IN" u="sng" dirty="0" smtClean="0"/>
              <a:t>MODEL LOSS</a:t>
            </a:r>
            <a:r>
              <a:rPr lang="en-IN" dirty="0" smtClean="0"/>
              <a:t> plot that </a:t>
            </a:r>
            <a:r>
              <a:rPr lang="en-IN" dirty="0" err="1" smtClean="0"/>
              <a:t>upto</a:t>
            </a:r>
            <a:r>
              <a:rPr lang="en-IN" dirty="0" smtClean="0"/>
              <a:t> 7 epochs the difference between train loss and test loss is increasing which may be due to </a:t>
            </a:r>
            <a:r>
              <a:rPr lang="en-IN" u="sng" dirty="0" smtClean="0"/>
              <a:t>high bias</a:t>
            </a:r>
            <a:r>
              <a:rPr lang="en-IN" dirty="0" smtClean="0"/>
              <a:t>(less images) but after 7 epochs it starts decreasing, and also from the </a:t>
            </a:r>
            <a:r>
              <a:rPr lang="en-IN" u="sng" dirty="0" smtClean="0"/>
              <a:t>MODEL ACCURACY</a:t>
            </a:r>
            <a:r>
              <a:rPr lang="en-IN" dirty="0" smtClean="0"/>
              <a:t> plot after 7 epochs, the graph is constant and has acquired a constant accuracy. </a:t>
            </a:r>
            <a:endParaRPr lang="en-IN"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ADDITIONS</a:t>
            </a:r>
            <a:endParaRPr lang="en-IN" dirty="0"/>
          </a:p>
        </p:txBody>
      </p:sp>
      <p:sp>
        <p:nvSpPr>
          <p:cNvPr id="3" name="Content Placeholder 2"/>
          <p:cNvSpPr>
            <a:spLocks noGrp="1"/>
          </p:cNvSpPr>
          <p:nvPr>
            <p:ph idx="1"/>
          </p:nvPr>
        </p:nvSpPr>
        <p:spPr/>
        <p:txBody>
          <a:bodyPr/>
          <a:lstStyle/>
          <a:p>
            <a:r>
              <a:rPr lang="en-IN" dirty="0" smtClean="0"/>
              <a:t>As the model has acquired good efficiency we can use it to predict if a person is having pneumonia.</a:t>
            </a:r>
          </a:p>
          <a:p>
            <a:r>
              <a:rPr lang="en-IN" dirty="0" smtClean="0"/>
              <a:t>This can be added to predict number of diseases using multiclass neural networks.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228</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Final Year project Topic: Chest X-Ray reading using image classification and neural networks </vt:lpstr>
      <vt:lpstr>INTRODUCTION</vt:lpstr>
      <vt:lpstr>TOOLS</vt:lpstr>
      <vt:lpstr>CNN MODEL(Binary neural network)</vt:lpstr>
      <vt:lpstr>MODEL ACCURACY</vt:lpstr>
      <vt:lpstr>MODEL LOSS</vt:lpstr>
      <vt:lpstr>CONCLUSION</vt:lpstr>
      <vt:lpstr>FURTHER ADDITIONS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Topic: Chest X-Ray reading using image classification and neural networks </dc:title>
  <dc:creator>yatharth agarwal</dc:creator>
  <cp:lastModifiedBy>ramesh kumar</cp:lastModifiedBy>
  <cp:revision>12</cp:revision>
  <dcterms:created xsi:type="dcterms:W3CDTF">2006-08-16T00:00:00Z</dcterms:created>
  <dcterms:modified xsi:type="dcterms:W3CDTF">2020-03-01T04:20:54Z</dcterms:modified>
</cp:coreProperties>
</file>