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7" r:id="rId2"/>
    <p:sldId id="257" r:id="rId3"/>
    <p:sldId id="259" r:id="rId4"/>
    <p:sldId id="260" r:id="rId5"/>
    <p:sldId id="261" r:id="rId6"/>
    <p:sldId id="268" r:id="rId7"/>
    <p:sldId id="271" r:id="rId8"/>
    <p:sldId id="263" r:id="rId9"/>
    <p:sldId id="269" r:id="rId10"/>
    <p:sldId id="276" r:id="rId11"/>
    <p:sldId id="275" r:id="rId12"/>
    <p:sldId id="273" r:id="rId13"/>
    <p:sldId id="27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3" d="100"/>
          <a:sy n="93" d="100"/>
        </p:scale>
        <p:origin x="-72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213360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Personal Accident </a:t>
            </a:r>
            <a:r>
              <a:rPr lang="en-US" sz="5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sz="5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nsurance </a:t>
            </a:r>
            <a:r>
              <a:rPr lang="en-US" sz="5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R</a:t>
            </a:r>
            <a:r>
              <a:rPr lang="en-US" sz="5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eporting Portal</a:t>
            </a:r>
            <a:endParaRPr lang="en-US" sz="54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769352" cy="41148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Team Members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1.Prema.S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2.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Vigneshwaran.S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3.Shree ram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Kumar.P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Facultyguide :                                      Industrial guide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Mrs.Suganthi.A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Megala.P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Assistant professor			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Designation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CSE, KGiSL Institute of Technology, Coimbatore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4800"/>
            <a:ext cx="9143999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5800"/>
            <a:ext cx="91439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02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82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2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5638800"/>
            <a:ext cx="3352800" cy="73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 personal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Accident Insurance Reporting Portal is a self service reporting tool that allows you to quickly and effectively retrieve  the most current claims reports for your policy anywhere ,anytime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A personal accident insurance covers the risk of a death and it reduces the financial burden.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portal allows for fast , secure, and private document sharing and in –depth analysis and reporting.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Area Introduction-Existing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Area Introduction: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A Personal accident policy gives financial relief to insured people if they sustain any injury/death duo to accidents.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Existing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System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the existing system, the user can only report his/her policy information in the proposed form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In Existing System if any changes made in Jasper reports that will reflect in other pages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of the 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report.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Proposed System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Simple access and user friendly.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The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accident report form completed online also contains personal information  about persons injured in workplace accidents.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The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Reporting form consist of injured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person’s name,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 date and time of incident,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and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location of the accident, detail description of accident.</a:t>
            </a:r>
            <a:endParaRPr lang="en-US" sz="2800" dirty="0">
              <a:latin typeface="Cambria" pitchFamily="18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The accident reporting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portal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and database is </a:t>
            </a:r>
            <a:r>
              <a:rPr lang="en-US" sz="2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hosted </a:t>
            </a: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internally on our premises in a secure server environment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  Drawbacks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of existing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methods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With the existing system the officials will not have any alerts unless he enters into the respective application.</a:t>
            </a:r>
          </a:p>
          <a:p>
            <a:pPr marL="393192" lvl="1" indent="0" algn="just">
              <a:buClrTx/>
              <a:buNone/>
            </a:pP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marL="393192" lvl="1" indent="0" algn="just">
              <a:buClrTx/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References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Based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on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Accident Reporting Portal forms like policybazar.com 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</a:rPr>
              <a:t>Jasper studio.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Architectural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700" dirty="0" smtClean="0"/>
              <a:t>(DFD  and/or  ER diagram)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385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86200" y="2895600"/>
            <a:ext cx="2209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Accident</a:t>
            </a:r>
          </a:p>
          <a:p>
            <a:pPr algn="ctr"/>
            <a:r>
              <a:rPr lang="en-US" dirty="0" smtClean="0"/>
              <a:t>Insurance Reporting Portal 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518404" y="2926443"/>
            <a:ext cx="1371600" cy="20968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67400" y="4524831"/>
            <a:ext cx="1600202" cy="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>
            <a:off x="5715002" y="3113768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6" idx="3"/>
            <a:endCxn id="7" idx="2"/>
          </p:cNvCxnSpPr>
          <p:nvPr/>
        </p:nvCxnSpPr>
        <p:spPr>
          <a:xfrm>
            <a:off x="2819400" y="3886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/>
          <p:cNvSpPr txBox="1"/>
          <p:nvPr/>
        </p:nvSpPr>
        <p:spPr>
          <a:xfrm>
            <a:off x="28194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7799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3886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Report Details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0485" y="2089422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Zero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Level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Data Flow Diagram: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8463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b="1" dirty="0" smtClean="0"/>
              <a:t>o</a:t>
            </a:r>
            <a:r>
              <a:rPr lang="en-US" dirty="0" smtClean="0"/>
              <a:t>gin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78629" y="2213429"/>
            <a:ext cx="2133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0400" y="2971801"/>
            <a:ext cx="2133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00400" y="3737429"/>
            <a:ext cx="2133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8629" y="4296225"/>
            <a:ext cx="2133600" cy="53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Of Incident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78629" y="4953000"/>
            <a:ext cx="209368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And Time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78629" y="5685971"/>
            <a:ext cx="2024744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4" idx="3"/>
            <a:endCxn id="7" idx="2"/>
          </p:cNvCxnSpPr>
          <p:nvPr/>
        </p:nvCxnSpPr>
        <p:spPr>
          <a:xfrm flipV="1">
            <a:off x="2133600" y="3966029"/>
            <a:ext cx="1066800" cy="148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8" idx="2"/>
          </p:cNvCxnSpPr>
          <p:nvPr/>
        </p:nvCxnSpPr>
        <p:spPr>
          <a:xfrm>
            <a:off x="2133600" y="4114800"/>
            <a:ext cx="1045029" cy="449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9" idx="2"/>
          </p:cNvCxnSpPr>
          <p:nvPr/>
        </p:nvCxnSpPr>
        <p:spPr>
          <a:xfrm>
            <a:off x="2133600" y="4114800"/>
            <a:ext cx="1045029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0" idx="2"/>
          </p:cNvCxnSpPr>
          <p:nvPr/>
        </p:nvCxnSpPr>
        <p:spPr>
          <a:xfrm>
            <a:off x="2133600" y="4114800"/>
            <a:ext cx="1045029" cy="185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3"/>
            <a:endCxn id="6" idx="2"/>
          </p:cNvCxnSpPr>
          <p:nvPr/>
        </p:nvCxnSpPr>
        <p:spPr>
          <a:xfrm flipV="1">
            <a:off x="2133600" y="3276601"/>
            <a:ext cx="1066800" cy="838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3"/>
            <a:endCxn id="5" idx="2"/>
          </p:cNvCxnSpPr>
          <p:nvPr/>
        </p:nvCxnSpPr>
        <p:spPr>
          <a:xfrm flipV="1">
            <a:off x="2133600" y="2518229"/>
            <a:ext cx="1045029" cy="159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6705600" y="3505200"/>
            <a:ext cx="1828800" cy="15380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" idx="6"/>
          </p:cNvCxnSpPr>
          <p:nvPr/>
        </p:nvCxnSpPr>
        <p:spPr>
          <a:xfrm>
            <a:off x="5312229" y="2518229"/>
            <a:ext cx="1393371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34000" y="3316514"/>
            <a:ext cx="1371600" cy="42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6"/>
          </p:cNvCxnSpPr>
          <p:nvPr/>
        </p:nvCxnSpPr>
        <p:spPr>
          <a:xfrm>
            <a:off x="5334000" y="396602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34000" y="4040414"/>
            <a:ext cx="1371600" cy="5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0" idx="2"/>
          </p:cNvCxnSpPr>
          <p:nvPr/>
        </p:nvCxnSpPr>
        <p:spPr>
          <a:xfrm flipV="1">
            <a:off x="5272315" y="4274230"/>
            <a:ext cx="1433285" cy="98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</p:cNvCxnSpPr>
          <p:nvPr/>
        </p:nvCxnSpPr>
        <p:spPr>
          <a:xfrm flipV="1">
            <a:off x="5203373" y="4339770"/>
            <a:ext cx="1502227" cy="163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05600" y="5358039"/>
            <a:ext cx="1828800" cy="409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JasperStudio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705600" y="6071506"/>
            <a:ext cx="1981200" cy="557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Generation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0" idx="3"/>
            <a:endCxn id="66" idx="0"/>
          </p:cNvCxnSpPr>
          <p:nvPr/>
        </p:nvCxnSpPr>
        <p:spPr>
          <a:xfrm>
            <a:off x="7620000" y="5043260"/>
            <a:ext cx="0" cy="314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>
            <a:off x="7620000" y="5767160"/>
            <a:ext cx="0" cy="30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9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Module Split-up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Module 1: Create a login  page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Module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2:Database connectivity  for portal.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Module 3: Implement  web portal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Module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4: Testing the web portal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Screen shots of modules under progress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1026" name="Picture 2" descr="C:\Users\admin\Downloads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64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736</TotalTime>
  <Words>417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Personal Accident Insurance Reporting Portal</vt:lpstr>
      <vt:lpstr>Abstract </vt:lpstr>
      <vt:lpstr>Area Introduction-Existing system</vt:lpstr>
      <vt:lpstr>Proposed System</vt:lpstr>
      <vt:lpstr>Literature Review</vt:lpstr>
      <vt:lpstr>Architectural Design  (DFD  and/or  ER diagram)</vt:lpstr>
      <vt:lpstr>First Level Data Flow Diagram</vt:lpstr>
      <vt:lpstr>Module Split-up</vt:lpstr>
      <vt:lpstr>Screen shots of modules under progress.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Windows User</cp:lastModifiedBy>
  <cp:revision>75</cp:revision>
  <dcterms:created xsi:type="dcterms:W3CDTF">2011-12-09T06:36:35Z</dcterms:created>
  <dcterms:modified xsi:type="dcterms:W3CDTF">2019-02-26T10:32:43Z</dcterms:modified>
</cp:coreProperties>
</file>