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257" r:id="rId5"/>
    <p:sldId id="265" r:id="rId6"/>
    <p:sldId id="258" r:id="rId7"/>
    <p:sldId id="259" r:id="rId8"/>
    <p:sldId id="261" r:id="rId9"/>
    <p:sldId id="260" r:id="rId10"/>
    <p:sldId id="262" r:id="rId11"/>
    <p:sldId id="273" r:id="rId12"/>
    <p:sldId id="26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58324-61A8-4430-B670-14D32A16704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208C-9615-49D1-931E-6709D331A8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91521"/>
            <a:ext cx="7477601" cy="28746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Library Management System</a:t>
            </a:r>
            <a:endParaRPr lang="en-US" sz="6035" dirty="0"/>
          </a:p>
        </p:txBody>
      </p:sp>
      <p:sp>
        <p:nvSpPr>
          <p:cNvPr id="6" name="Text 3"/>
          <p:cNvSpPr/>
          <p:nvPr/>
        </p:nvSpPr>
        <p:spPr>
          <a:xfrm>
            <a:off x="6319599" y="4899422"/>
            <a:ext cx="747760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Welcome to the Library Management System, a comprehensive tool designed to streamline operations and enhance the efficiency of library management.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6577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149102"/>
            <a:ext cx="2526983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endParaRPr lang="en-US" sz="218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6784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6319599" y="3795474"/>
            <a:ext cx="7477601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This presentation provided an overview of the Library Management System, a powerful tool designed to simplify library operations and enhance user experience. By integrating advanced features, the system aims to optimize resource management, streamline processes, and ensure a seamless experience for library staff and patrons.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1494592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633304"/>
            <a:ext cx="5166122" cy="1828681"/>
          </a:xfrm>
          <a:prstGeom prst="roundRect">
            <a:avLst>
              <a:gd name="adj" fmla="val 622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863096"/>
            <a:ext cx="293989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Book Management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7783" y="3343513"/>
            <a:ext cx="470654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Track inventory, add new titles, manage catalog, and update information for each book.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4" y="2633305"/>
            <a:ext cx="5395913" cy="1828680"/>
          </a:xfrm>
          <a:prstGeom prst="roundRect">
            <a:avLst>
              <a:gd name="adj" fmla="val 622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863096"/>
            <a:ext cx="34646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Member Management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56076" y="3343513"/>
            <a:ext cx="470654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Enroll members, maintain contact information, track borrowing history, and generate reports.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02195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8791" y="5038963"/>
            <a:ext cx="338685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Borrowing &amp; Returning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Process loan requests, monitor due dates, manage overdue notices, and handle returns.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656076" y="470617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69177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Reporting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56076" y="5172194"/>
            <a:ext cx="470654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Generate customized reports on various aspects of library operations, such as loan statistics, member activity, and inventory details.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-66055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1494592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6" name="Text 4"/>
          <p:cNvSpPr/>
          <p:nvPr/>
        </p:nvSpPr>
        <p:spPr>
          <a:xfrm>
            <a:off x="2267783" y="2863096"/>
            <a:ext cx="293989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7783" y="3343513"/>
            <a:ext cx="470654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56076" y="2863096"/>
            <a:ext cx="34646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56076" y="3343513"/>
            <a:ext cx="470654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278791" y="5038963"/>
            <a:ext cx="338685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56076" y="469177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56076" y="5172194"/>
            <a:ext cx="470654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endParaRPr lang="en-US" sz="17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0" y="700722"/>
            <a:ext cx="7034293" cy="595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24772" y="3032599"/>
            <a:ext cx="407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FRIENDLY INTERFACE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767565" y="3368515"/>
            <a:ext cx="4095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"Easy access to all data at your fingertips,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hands-on experience."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15498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1474470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Main Menu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653326" y="4927878"/>
            <a:ext cx="329588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Member Management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707604" y="5731663"/>
            <a:ext cx="3295888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Enroll new members, manage member details, and track membership status.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927878"/>
            <a:ext cx="329600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Borrowing &amp; Returning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5755481"/>
            <a:ext cx="3296007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Process book loans, manage due dates, and handle returns.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492787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 smtClean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 Reports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5408295"/>
            <a:ext cx="3296007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 smtClean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Generate </a:t>
            </a: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reports on library </a:t>
            </a:r>
            <a:r>
              <a:rPr lang="en-US" sz="1750" dirty="0" smtClean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activities</a:t>
            </a: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, including loan statistics, overdue books, and member activity.</a:t>
            </a:r>
            <a:endParaRPr lang="en-US" sz="17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4" y="2932158"/>
            <a:ext cx="3417410" cy="169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050" y="3562350"/>
            <a:ext cx="33147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82" y="2436858"/>
            <a:ext cx="42786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75" y="3562350"/>
            <a:ext cx="28098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1371005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Handling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7596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2897" y="2801303"/>
            <a:ext cx="13001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760107" y="275963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Integrity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2760107" y="3240048"/>
            <a:ext cx="4444008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Ensures accuracy and consistency of data within the system. This includes implementing data validation rules, enforcing unique identifiers, and performing regular data audits.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596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2256" y="2801303"/>
            <a:ext cx="208002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8148399" y="275963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Security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8148399" y="3240048"/>
            <a:ext cx="4444008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Protects sensitive information, such as member data and book inventory, from unauthorized access and modification.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784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1106" y="5420082"/>
            <a:ext cx="2137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2760107" y="5378410"/>
            <a:ext cx="380452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Backup &amp; Recovery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2760107" y="5858828"/>
            <a:ext cx="4444008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Regularly backs up all system data to prevent data loss in case of hardware failure or accidental deletion.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784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57730" y="5420082"/>
            <a:ext cx="23705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8148399" y="537841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Archiving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8148399" y="5858828"/>
            <a:ext cx="4444008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Stores historical data for future reference and analysis. This ensures that all past records are preserved and readily accessible.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2431733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681532"/>
            <a:ext cx="314086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Increased Efficiency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4250888"/>
            <a:ext cx="315634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Automates tasks, reducing manual effort and saving time for library staff.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1532"/>
            <a:ext cx="300561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Improved Accuracy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743932" y="4250888"/>
            <a:ext cx="315634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Minimizes errors and ensures data accuracy, leading to more reliable information.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1532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Enhanced Customer Service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449872" y="4598075"/>
            <a:ext cx="315634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Provides quick and easy access to information, improving the experience for library patrons.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123622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Interface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74940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596878"/>
            <a:ext cx="2194203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Intuitive Navigation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260163" y="4424482"/>
            <a:ext cx="2194203" cy="233279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system's interface is designed for easy navigation, allowing users to quickly access desired features and functionalities.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37" y="2374940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3596878"/>
            <a:ext cx="2194322" cy="1041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Clear and Concise Information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4898707" y="4771668"/>
            <a:ext cx="2194322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Displays data in a clear and organized manner, providing users with the necessary information at a glance.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374940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3596878"/>
            <a:ext cx="2194203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User-Friendly Features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7537371" y="4424482"/>
            <a:ext cx="2194203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Includes features such as search bars, filters, and sorting options to enhance user experience.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744" y="2374940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3596878"/>
            <a:ext cx="219432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Accessibility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10175915" y="4077295"/>
            <a:ext cx="2194322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Designed to be accessible to all users, regardless of their technical expertise or physical 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sp>
        <p:nvSpPr>
          <p:cNvPr id="4" name="Text 2"/>
          <p:cNvSpPr/>
          <p:nvPr/>
        </p:nvSpPr>
        <p:spPr>
          <a:xfrm>
            <a:off x="2037993" y="1641396"/>
            <a:ext cx="682121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Enhancements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780109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787729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2267783" y="2928580"/>
            <a:ext cx="482143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Integration with Digital Library Platforms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28580"/>
            <a:ext cx="482143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Expand access to digital resources and e-books.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402687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8"/>
          <p:cNvSpPr/>
          <p:nvPr/>
        </p:nvSpPr>
        <p:spPr>
          <a:xfrm>
            <a:off x="2267783" y="3543538"/>
            <a:ext cx="482143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Mobile App Development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543538"/>
            <a:ext cx="4821436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Offer convenient access to library services through mobile devices.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350901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11"/>
          <p:cNvSpPr/>
          <p:nvPr/>
        </p:nvSpPr>
        <p:spPr>
          <a:xfrm>
            <a:off x="2267783" y="4491752"/>
            <a:ext cx="482143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Advanced Reporting Features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491752"/>
            <a:ext cx="4821436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Enable more sophisticated data analysis and insights.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299115"/>
            <a:ext cx="10539174" cy="1281470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6" name="Text 14"/>
          <p:cNvSpPr/>
          <p:nvPr/>
        </p:nvSpPr>
        <p:spPr>
          <a:xfrm>
            <a:off x="2267783" y="5439966"/>
            <a:ext cx="482143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Artificial Intelligence Integration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439966"/>
            <a:ext cx="482143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Improve search functionality, provide personalized recommendations, and automate tasks.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83870" y="510540"/>
            <a:ext cx="10880090" cy="5572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/>
              <a:t>1.Search a book - tiltle,authour ==&gt; authour/title + num of pages,edition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2.Add a book   - name,authour,pages,edition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3.Update a book - availability, edition replace ==&gt; y/n </a:t>
            </a:r>
            <a:endParaRPr lang="en-US" sz="2400"/>
          </a:p>
          <a:p>
            <a:endParaRPr lang="en-US" sz="2400"/>
          </a:p>
          <a:p>
            <a:r>
              <a:rPr lang="en-US" sz="2400"/>
              <a:t>4.Delete a book - name ==&gt; book is removed from libraray</a:t>
            </a:r>
            <a:endParaRPr lang="en-US" sz="2400"/>
          </a:p>
          <a:p>
            <a:endParaRPr lang="en-US" sz="2400"/>
          </a:p>
          <a:p>
            <a:r>
              <a:rPr lang="en-US" sz="2400"/>
              <a:t>5.View all books - ==&gt; all books with title </a:t>
            </a:r>
            <a:endParaRPr lang="en-US" sz="2400"/>
          </a:p>
          <a:p>
            <a:endParaRPr lang="en-US" sz="2400"/>
          </a:p>
          <a:p>
            <a:r>
              <a:rPr lang="en-US" sz="2400"/>
              <a:t>6.Borrow a book - check availability and take student details(name &amp; roll num).update availaiity. If student not in history enter into mmbership(8).===&gt;Display condition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7.Return a book - check condition and add remarks if any, upadate members rerport . update availabilty </a:t>
            </a:r>
            <a:endParaRPr lang="en-US" sz="2400"/>
          </a:p>
          <a:p>
            <a:endParaRPr lang="en-US" sz="2400"/>
          </a:p>
          <a:p>
            <a:r>
              <a:rPr lang="en-US" sz="2400"/>
              <a:t>8.Manage students - display all students, borrowing history, new memberships</a:t>
            </a:r>
            <a:endParaRPr lang="en-US" sz="2400"/>
          </a:p>
          <a:p>
            <a:endParaRPr lang="en-US" sz="2400"/>
          </a:p>
          <a:p>
            <a:r>
              <a:rPr lang="en-US" sz="2400"/>
              <a:t>9.Exit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3834</Words>
  <Application>WPS Presentation</Application>
  <PresentationFormat>Custom</PresentationFormat>
  <Paragraphs>139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Syne</vt:lpstr>
      <vt:lpstr>Segoe Print</vt:lpstr>
      <vt:lpstr>Syne</vt:lpstr>
      <vt:lpstr>Syne</vt:lpstr>
      <vt:lpstr>Overpass</vt:lpstr>
      <vt:lpstr>Overpass</vt:lpstr>
      <vt:lpstr>Overpass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user</cp:lastModifiedBy>
  <cp:revision>7</cp:revision>
  <dcterms:created xsi:type="dcterms:W3CDTF">2024-06-14T15:10:00Z</dcterms:created>
  <dcterms:modified xsi:type="dcterms:W3CDTF">2024-06-15T05:26:04Z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2E023767851D45F48B2547900696B919_12</vt:lpwstr>
  </property>
  <property fmtid="{D5CDD505-2E9C-101B-9397-08002B2CF9AE}" pid="3" name="KSOProductBuildVer">
    <vt:lpwstr>1033-12.2.0.17119</vt:lpwstr>
  </property>
</Properties>
</file>