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31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7A4129-11DA-413A-A9CF-195D541117B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A9172A-44BD-49E5-9316-7C49E7A62D26}">
      <dgm:prSet/>
      <dgm:spPr/>
      <dgm:t>
        <a:bodyPr/>
        <a:lstStyle/>
        <a:p>
          <a:r>
            <a:rPr lang="en-US"/>
            <a:t>🚗 Total Accidents: 301K</a:t>
          </a:r>
        </a:p>
      </dgm:t>
    </dgm:pt>
    <dgm:pt modelId="{A97F9191-DBA0-4D9B-B8AB-2A39EBFF2747}" type="parTrans" cxnId="{02BAE86C-F965-4C7F-948B-1C31347913A9}">
      <dgm:prSet/>
      <dgm:spPr/>
      <dgm:t>
        <a:bodyPr/>
        <a:lstStyle/>
        <a:p>
          <a:endParaRPr lang="en-US"/>
        </a:p>
      </dgm:t>
    </dgm:pt>
    <dgm:pt modelId="{83789B83-8FAA-4504-B083-53369522E98C}" type="sibTrans" cxnId="{02BAE86C-F965-4C7F-948B-1C31347913A9}">
      <dgm:prSet/>
      <dgm:spPr/>
      <dgm:t>
        <a:bodyPr/>
        <a:lstStyle/>
        <a:p>
          <a:endParaRPr lang="en-US"/>
        </a:p>
      </dgm:t>
    </dgm:pt>
    <dgm:pt modelId="{0A3DA444-A4CB-42D9-9174-9587147E73E9}">
      <dgm:prSet/>
      <dgm:spPr/>
      <dgm:t>
        <a:bodyPr/>
        <a:lstStyle/>
        <a:p>
          <a:r>
            <a:rPr lang="en-US"/>
            <a:t>🚑 Total Casualties: 409K</a:t>
          </a:r>
        </a:p>
      </dgm:t>
    </dgm:pt>
    <dgm:pt modelId="{412B890D-A78A-4AC0-A5F6-D1403AC66D71}" type="parTrans" cxnId="{7A86E7D6-AF20-4521-98C1-23C0D09646BC}">
      <dgm:prSet/>
      <dgm:spPr/>
      <dgm:t>
        <a:bodyPr/>
        <a:lstStyle/>
        <a:p>
          <a:endParaRPr lang="en-US"/>
        </a:p>
      </dgm:t>
    </dgm:pt>
    <dgm:pt modelId="{9AFDC7F6-8BA8-49BD-9761-6BC9F670207F}" type="sibTrans" cxnId="{7A86E7D6-AF20-4521-98C1-23C0D09646BC}">
      <dgm:prSet/>
      <dgm:spPr/>
      <dgm:t>
        <a:bodyPr/>
        <a:lstStyle/>
        <a:p>
          <a:endParaRPr lang="en-US"/>
        </a:p>
      </dgm:t>
    </dgm:pt>
    <dgm:pt modelId="{66F070C1-A381-4AEA-A483-464FA5C7472B}">
      <dgm:prSet/>
      <dgm:spPr/>
      <dgm:t>
        <a:bodyPr/>
        <a:lstStyle/>
        <a:p>
          <a:r>
            <a:rPr lang="en-US"/>
            <a:t>⚡ Peak Accident Hours: 4 PM - 8 PM</a:t>
          </a:r>
        </a:p>
      </dgm:t>
    </dgm:pt>
    <dgm:pt modelId="{8C23A076-683D-4A8B-9633-F0438FDEBA41}" type="parTrans" cxnId="{702B9401-568F-4BDD-A443-995E169B4E06}">
      <dgm:prSet/>
      <dgm:spPr/>
      <dgm:t>
        <a:bodyPr/>
        <a:lstStyle/>
        <a:p>
          <a:endParaRPr lang="en-US"/>
        </a:p>
      </dgm:t>
    </dgm:pt>
    <dgm:pt modelId="{89281492-E217-4EA3-A071-DC7C1425D99E}" type="sibTrans" cxnId="{702B9401-568F-4BDD-A443-995E169B4E06}">
      <dgm:prSet/>
      <dgm:spPr/>
      <dgm:t>
        <a:bodyPr/>
        <a:lstStyle/>
        <a:p>
          <a:endParaRPr lang="en-US"/>
        </a:p>
      </dgm:t>
    </dgm:pt>
    <dgm:pt modelId="{2B1C17C3-99F8-4FBE-A5CB-9D1D96DA1D9F}">
      <dgm:prSet/>
      <dgm:spPr/>
      <dgm:t>
        <a:bodyPr/>
        <a:lstStyle/>
        <a:p>
          <a:r>
            <a:rPr lang="en-US"/>
            <a:t>📍 High-Risk Cities: Birmingham, Leeds, Bradford</a:t>
          </a:r>
        </a:p>
      </dgm:t>
    </dgm:pt>
    <dgm:pt modelId="{EA26E754-D7F8-4574-8C83-4082DBCEC714}" type="parTrans" cxnId="{353B50D6-BEF0-4F8C-925C-BBF1202956A4}">
      <dgm:prSet/>
      <dgm:spPr/>
      <dgm:t>
        <a:bodyPr/>
        <a:lstStyle/>
        <a:p>
          <a:endParaRPr lang="en-US"/>
        </a:p>
      </dgm:t>
    </dgm:pt>
    <dgm:pt modelId="{18CB9793-E83F-49CD-83C3-00C860C6EA46}" type="sibTrans" cxnId="{353B50D6-BEF0-4F8C-925C-BBF1202956A4}">
      <dgm:prSet/>
      <dgm:spPr/>
      <dgm:t>
        <a:bodyPr/>
        <a:lstStyle/>
        <a:p>
          <a:endParaRPr lang="en-US"/>
        </a:p>
      </dgm:t>
    </dgm:pt>
    <dgm:pt modelId="{2D2E1FCB-1483-4FF6-82A6-3C70C2B63BB0}">
      <dgm:prSet/>
      <dgm:spPr/>
      <dgm:t>
        <a:bodyPr/>
        <a:lstStyle/>
        <a:p>
          <a:r>
            <a:rPr lang="en-US"/>
            <a:t>🛣️ Most Dangerous Roads: Single Carriageways (78%)</a:t>
          </a:r>
        </a:p>
      </dgm:t>
    </dgm:pt>
    <dgm:pt modelId="{E7D73D9C-0376-4CF0-B3FF-88C4EA795837}" type="parTrans" cxnId="{55DC1A4F-455F-44B7-928F-B74B84ABD1B2}">
      <dgm:prSet/>
      <dgm:spPr/>
      <dgm:t>
        <a:bodyPr/>
        <a:lstStyle/>
        <a:p>
          <a:endParaRPr lang="en-US"/>
        </a:p>
      </dgm:t>
    </dgm:pt>
    <dgm:pt modelId="{323BBAF6-A11C-4BE1-8A45-106D90441EF5}" type="sibTrans" cxnId="{55DC1A4F-455F-44B7-928F-B74B84ABD1B2}">
      <dgm:prSet/>
      <dgm:spPr/>
      <dgm:t>
        <a:bodyPr/>
        <a:lstStyle/>
        <a:p>
          <a:endParaRPr lang="en-US"/>
        </a:p>
      </dgm:t>
    </dgm:pt>
    <dgm:pt modelId="{94098579-3459-4D9B-A792-CC26CFE20EF3}" type="pres">
      <dgm:prSet presAssocID="{E47A4129-11DA-413A-A9CF-195D541117B4}" presName="linear" presStyleCnt="0">
        <dgm:presLayoutVars>
          <dgm:animLvl val="lvl"/>
          <dgm:resizeHandles val="exact"/>
        </dgm:presLayoutVars>
      </dgm:prSet>
      <dgm:spPr/>
    </dgm:pt>
    <dgm:pt modelId="{D8062425-C9AB-4C5F-A98C-1A03CFEEF2AB}" type="pres">
      <dgm:prSet presAssocID="{D6A9172A-44BD-49E5-9316-7C49E7A62D2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699285C-1ACF-45D6-A7F1-B5FFB9D25A98}" type="pres">
      <dgm:prSet presAssocID="{83789B83-8FAA-4504-B083-53369522E98C}" presName="spacer" presStyleCnt="0"/>
      <dgm:spPr/>
    </dgm:pt>
    <dgm:pt modelId="{C642FA8F-F88B-4453-8105-B968BD59DBEB}" type="pres">
      <dgm:prSet presAssocID="{0A3DA444-A4CB-42D9-9174-9587147E73E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F4B5C8C-4C0E-4A79-85B4-8687D0A09984}" type="pres">
      <dgm:prSet presAssocID="{9AFDC7F6-8BA8-49BD-9761-6BC9F670207F}" presName="spacer" presStyleCnt="0"/>
      <dgm:spPr/>
    </dgm:pt>
    <dgm:pt modelId="{A9E7F42B-398B-4988-97B9-43785125799C}" type="pres">
      <dgm:prSet presAssocID="{66F070C1-A381-4AEA-A483-464FA5C7472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1F05425-1E95-4C19-990F-03CAEE8379AC}" type="pres">
      <dgm:prSet presAssocID="{89281492-E217-4EA3-A071-DC7C1425D99E}" presName="spacer" presStyleCnt="0"/>
      <dgm:spPr/>
    </dgm:pt>
    <dgm:pt modelId="{6DD508C2-C6C4-4B30-A04A-58225A5DD386}" type="pres">
      <dgm:prSet presAssocID="{2B1C17C3-99F8-4FBE-A5CB-9D1D96DA1D9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BAFF663-3C66-40C6-94A8-58DCE1C241FD}" type="pres">
      <dgm:prSet presAssocID="{18CB9793-E83F-49CD-83C3-00C860C6EA46}" presName="spacer" presStyleCnt="0"/>
      <dgm:spPr/>
    </dgm:pt>
    <dgm:pt modelId="{A21ED537-1C99-4A04-92A4-5A77CCEF18CD}" type="pres">
      <dgm:prSet presAssocID="{2D2E1FCB-1483-4FF6-82A6-3C70C2B63BB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02B9401-568F-4BDD-A443-995E169B4E06}" srcId="{E47A4129-11DA-413A-A9CF-195D541117B4}" destId="{66F070C1-A381-4AEA-A483-464FA5C7472B}" srcOrd="2" destOrd="0" parTransId="{8C23A076-683D-4A8B-9633-F0438FDEBA41}" sibTransId="{89281492-E217-4EA3-A071-DC7C1425D99E}"/>
    <dgm:cxn modelId="{072C541A-542E-4536-BA51-7A94E04A046F}" type="presOf" srcId="{2B1C17C3-99F8-4FBE-A5CB-9D1D96DA1D9F}" destId="{6DD508C2-C6C4-4B30-A04A-58225A5DD386}" srcOrd="0" destOrd="0" presId="urn:microsoft.com/office/officeart/2005/8/layout/vList2"/>
    <dgm:cxn modelId="{A75EBE1F-B673-4399-B562-8989AD3D3155}" type="presOf" srcId="{0A3DA444-A4CB-42D9-9174-9587147E73E9}" destId="{C642FA8F-F88B-4453-8105-B968BD59DBEB}" srcOrd="0" destOrd="0" presId="urn:microsoft.com/office/officeart/2005/8/layout/vList2"/>
    <dgm:cxn modelId="{33F8252C-1A53-4AE6-97A9-D0685723C316}" type="presOf" srcId="{E47A4129-11DA-413A-A9CF-195D541117B4}" destId="{94098579-3459-4D9B-A792-CC26CFE20EF3}" srcOrd="0" destOrd="0" presId="urn:microsoft.com/office/officeart/2005/8/layout/vList2"/>
    <dgm:cxn modelId="{02BAE86C-F965-4C7F-948B-1C31347913A9}" srcId="{E47A4129-11DA-413A-A9CF-195D541117B4}" destId="{D6A9172A-44BD-49E5-9316-7C49E7A62D26}" srcOrd="0" destOrd="0" parTransId="{A97F9191-DBA0-4D9B-B8AB-2A39EBFF2747}" sibTransId="{83789B83-8FAA-4504-B083-53369522E98C}"/>
    <dgm:cxn modelId="{55DC1A4F-455F-44B7-928F-B74B84ABD1B2}" srcId="{E47A4129-11DA-413A-A9CF-195D541117B4}" destId="{2D2E1FCB-1483-4FF6-82A6-3C70C2B63BB0}" srcOrd="4" destOrd="0" parTransId="{E7D73D9C-0376-4CF0-B3FF-88C4EA795837}" sibTransId="{323BBAF6-A11C-4BE1-8A45-106D90441EF5}"/>
    <dgm:cxn modelId="{D06CA5B3-1EC8-48C8-8BB7-59A511CDE69F}" type="presOf" srcId="{66F070C1-A381-4AEA-A483-464FA5C7472B}" destId="{A9E7F42B-398B-4988-97B9-43785125799C}" srcOrd="0" destOrd="0" presId="urn:microsoft.com/office/officeart/2005/8/layout/vList2"/>
    <dgm:cxn modelId="{B21527B5-3ABE-41D4-A74E-4400A12A3A76}" type="presOf" srcId="{2D2E1FCB-1483-4FF6-82A6-3C70C2B63BB0}" destId="{A21ED537-1C99-4A04-92A4-5A77CCEF18CD}" srcOrd="0" destOrd="0" presId="urn:microsoft.com/office/officeart/2005/8/layout/vList2"/>
    <dgm:cxn modelId="{353B50D6-BEF0-4F8C-925C-BBF1202956A4}" srcId="{E47A4129-11DA-413A-A9CF-195D541117B4}" destId="{2B1C17C3-99F8-4FBE-A5CB-9D1D96DA1D9F}" srcOrd="3" destOrd="0" parTransId="{EA26E754-D7F8-4574-8C83-4082DBCEC714}" sibTransId="{18CB9793-E83F-49CD-83C3-00C860C6EA46}"/>
    <dgm:cxn modelId="{7A86E7D6-AF20-4521-98C1-23C0D09646BC}" srcId="{E47A4129-11DA-413A-A9CF-195D541117B4}" destId="{0A3DA444-A4CB-42D9-9174-9587147E73E9}" srcOrd="1" destOrd="0" parTransId="{412B890D-A78A-4AC0-A5F6-D1403AC66D71}" sibTransId="{9AFDC7F6-8BA8-49BD-9761-6BC9F670207F}"/>
    <dgm:cxn modelId="{62773CF4-1116-4876-9650-414D9F5E705B}" type="presOf" srcId="{D6A9172A-44BD-49E5-9316-7C49E7A62D26}" destId="{D8062425-C9AB-4C5F-A98C-1A03CFEEF2AB}" srcOrd="0" destOrd="0" presId="urn:microsoft.com/office/officeart/2005/8/layout/vList2"/>
    <dgm:cxn modelId="{E60213BE-95A3-4F28-A04A-B960B2C15E3A}" type="presParOf" srcId="{94098579-3459-4D9B-A792-CC26CFE20EF3}" destId="{D8062425-C9AB-4C5F-A98C-1A03CFEEF2AB}" srcOrd="0" destOrd="0" presId="urn:microsoft.com/office/officeart/2005/8/layout/vList2"/>
    <dgm:cxn modelId="{A8B1E2B4-A26D-47FC-9618-61544051A9FC}" type="presParOf" srcId="{94098579-3459-4D9B-A792-CC26CFE20EF3}" destId="{5699285C-1ACF-45D6-A7F1-B5FFB9D25A98}" srcOrd="1" destOrd="0" presId="urn:microsoft.com/office/officeart/2005/8/layout/vList2"/>
    <dgm:cxn modelId="{6FBD0DB7-0137-44FC-99CB-62A14C938B79}" type="presParOf" srcId="{94098579-3459-4D9B-A792-CC26CFE20EF3}" destId="{C642FA8F-F88B-4453-8105-B968BD59DBEB}" srcOrd="2" destOrd="0" presId="urn:microsoft.com/office/officeart/2005/8/layout/vList2"/>
    <dgm:cxn modelId="{1CC6E651-6241-41CE-8CBB-8B4AB0776186}" type="presParOf" srcId="{94098579-3459-4D9B-A792-CC26CFE20EF3}" destId="{8F4B5C8C-4C0E-4A79-85B4-8687D0A09984}" srcOrd="3" destOrd="0" presId="urn:microsoft.com/office/officeart/2005/8/layout/vList2"/>
    <dgm:cxn modelId="{9C74F8EF-E787-4198-8B49-15FC9811612B}" type="presParOf" srcId="{94098579-3459-4D9B-A792-CC26CFE20EF3}" destId="{A9E7F42B-398B-4988-97B9-43785125799C}" srcOrd="4" destOrd="0" presId="urn:microsoft.com/office/officeart/2005/8/layout/vList2"/>
    <dgm:cxn modelId="{42EA4C2A-A8A2-401D-BDCD-E75BD658D85C}" type="presParOf" srcId="{94098579-3459-4D9B-A792-CC26CFE20EF3}" destId="{C1F05425-1E95-4C19-990F-03CAEE8379AC}" srcOrd="5" destOrd="0" presId="urn:microsoft.com/office/officeart/2005/8/layout/vList2"/>
    <dgm:cxn modelId="{825A857C-3FBD-44CA-84BF-6F5923C508D8}" type="presParOf" srcId="{94098579-3459-4D9B-A792-CC26CFE20EF3}" destId="{6DD508C2-C6C4-4B30-A04A-58225A5DD386}" srcOrd="6" destOrd="0" presId="urn:microsoft.com/office/officeart/2005/8/layout/vList2"/>
    <dgm:cxn modelId="{D5044EAA-DF94-4465-93A5-C4372E8BC08F}" type="presParOf" srcId="{94098579-3459-4D9B-A792-CC26CFE20EF3}" destId="{3BAFF663-3C66-40C6-94A8-58DCE1C241FD}" srcOrd="7" destOrd="0" presId="urn:microsoft.com/office/officeart/2005/8/layout/vList2"/>
    <dgm:cxn modelId="{896D2329-6875-44E5-B730-3D3BFBC60E97}" type="presParOf" srcId="{94098579-3459-4D9B-A792-CC26CFE20EF3}" destId="{A21ED537-1C99-4A04-92A4-5A77CCEF18C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7F449D-2F4A-4855-9D34-BCAB3980CCD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EC7542D-B7A7-4EA3-BD54-B91CA1D3832F}">
      <dgm:prSet/>
      <dgm:spPr/>
      <dgm:t>
        <a:bodyPr/>
        <a:lstStyle/>
        <a:p>
          <a:r>
            <a:rPr lang="en-US"/>
            <a:t>🔸 Morning Peak: 87K (8 AM - 12 PM)</a:t>
          </a:r>
        </a:p>
      </dgm:t>
    </dgm:pt>
    <dgm:pt modelId="{2204271E-F0A1-406F-8B8E-658D83EA7E4A}" type="parTrans" cxnId="{AA47AFD7-1B70-4A81-8AD2-4CE7092B4A22}">
      <dgm:prSet/>
      <dgm:spPr/>
      <dgm:t>
        <a:bodyPr/>
        <a:lstStyle/>
        <a:p>
          <a:endParaRPr lang="en-US"/>
        </a:p>
      </dgm:t>
    </dgm:pt>
    <dgm:pt modelId="{3891EB43-1CE8-407D-B116-C5D0E35790D7}" type="sibTrans" cxnId="{AA47AFD7-1B70-4A81-8AD2-4CE7092B4A22}">
      <dgm:prSet/>
      <dgm:spPr/>
      <dgm:t>
        <a:bodyPr/>
        <a:lstStyle/>
        <a:p>
          <a:endParaRPr lang="en-US"/>
        </a:p>
      </dgm:t>
    </dgm:pt>
    <dgm:pt modelId="{2631552A-7B71-4AB9-965F-60E8227D696B}">
      <dgm:prSet/>
      <dgm:spPr/>
      <dgm:t>
        <a:bodyPr/>
        <a:lstStyle/>
        <a:p>
          <a:r>
            <a:rPr lang="en-US"/>
            <a:t>🔸 Afternoon Peak: 108K (12 PM - 4 PM)</a:t>
          </a:r>
        </a:p>
      </dgm:t>
    </dgm:pt>
    <dgm:pt modelId="{7EE447AA-1AD8-4304-9512-CED848193E96}" type="parTrans" cxnId="{F990595C-B5E9-4852-9E95-19BAE8A71D27}">
      <dgm:prSet/>
      <dgm:spPr/>
      <dgm:t>
        <a:bodyPr/>
        <a:lstStyle/>
        <a:p>
          <a:endParaRPr lang="en-US"/>
        </a:p>
      </dgm:t>
    </dgm:pt>
    <dgm:pt modelId="{6E47FD56-4DBE-4836-98A3-E20B525309F2}" type="sibTrans" cxnId="{F990595C-B5E9-4852-9E95-19BAE8A71D27}">
      <dgm:prSet/>
      <dgm:spPr/>
      <dgm:t>
        <a:bodyPr/>
        <a:lstStyle/>
        <a:p>
          <a:endParaRPr lang="en-US"/>
        </a:p>
      </dgm:t>
    </dgm:pt>
    <dgm:pt modelId="{830569D2-BFD2-4710-92E4-711A9095F62F}">
      <dgm:prSet/>
      <dgm:spPr/>
      <dgm:t>
        <a:bodyPr/>
        <a:lstStyle/>
        <a:p>
          <a:r>
            <a:rPr lang="en-US"/>
            <a:t>🔸 Evening Peak: 117K (4 PM - 8 PM) - Highest!</a:t>
          </a:r>
        </a:p>
      </dgm:t>
    </dgm:pt>
    <dgm:pt modelId="{6A0DBEB6-A6D5-4426-9F01-012708C18779}" type="parTrans" cxnId="{AD341C23-C6F0-45DF-BC0E-4932896BB1F1}">
      <dgm:prSet/>
      <dgm:spPr/>
      <dgm:t>
        <a:bodyPr/>
        <a:lstStyle/>
        <a:p>
          <a:endParaRPr lang="en-US"/>
        </a:p>
      </dgm:t>
    </dgm:pt>
    <dgm:pt modelId="{D9FE2034-BE76-401C-AC9A-5854A3B45427}" type="sibTrans" cxnId="{AD341C23-C6F0-45DF-BC0E-4932896BB1F1}">
      <dgm:prSet/>
      <dgm:spPr/>
      <dgm:t>
        <a:bodyPr/>
        <a:lstStyle/>
        <a:p>
          <a:endParaRPr lang="en-US"/>
        </a:p>
      </dgm:t>
    </dgm:pt>
    <dgm:pt modelId="{AA1A2104-E67E-4152-8B97-25203683769F}">
      <dgm:prSet/>
      <dgm:spPr/>
      <dgm:t>
        <a:bodyPr/>
        <a:lstStyle/>
        <a:p>
          <a:r>
            <a:rPr lang="en-US"/>
            <a:t>👉 Recommendation: Increase traffic monitoring &amp; dynamic speed control</a:t>
          </a:r>
        </a:p>
      </dgm:t>
    </dgm:pt>
    <dgm:pt modelId="{BF795104-80BE-4F49-ABCC-2AED1FA4D314}" type="parTrans" cxnId="{08AF7970-5B81-40BE-9AB4-A79FAF95A7BB}">
      <dgm:prSet/>
      <dgm:spPr/>
      <dgm:t>
        <a:bodyPr/>
        <a:lstStyle/>
        <a:p>
          <a:endParaRPr lang="en-US"/>
        </a:p>
      </dgm:t>
    </dgm:pt>
    <dgm:pt modelId="{FD1AD7C3-8A2F-4745-AA52-676D7B8C0E7D}" type="sibTrans" cxnId="{08AF7970-5B81-40BE-9AB4-A79FAF95A7BB}">
      <dgm:prSet/>
      <dgm:spPr/>
      <dgm:t>
        <a:bodyPr/>
        <a:lstStyle/>
        <a:p>
          <a:endParaRPr lang="en-US"/>
        </a:p>
      </dgm:t>
    </dgm:pt>
    <dgm:pt modelId="{62D21036-E817-4E0E-A26F-A96ED2A7C7BF}" type="pres">
      <dgm:prSet presAssocID="{297F449D-2F4A-4855-9D34-BCAB3980CCD1}" presName="vert0" presStyleCnt="0">
        <dgm:presLayoutVars>
          <dgm:dir/>
          <dgm:animOne val="branch"/>
          <dgm:animLvl val="lvl"/>
        </dgm:presLayoutVars>
      </dgm:prSet>
      <dgm:spPr/>
    </dgm:pt>
    <dgm:pt modelId="{246FF55D-E630-43AB-A65B-78CC778EFB52}" type="pres">
      <dgm:prSet presAssocID="{7EC7542D-B7A7-4EA3-BD54-B91CA1D3832F}" presName="thickLine" presStyleLbl="alignNode1" presStyleIdx="0" presStyleCnt="4"/>
      <dgm:spPr/>
    </dgm:pt>
    <dgm:pt modelId="{87C4004D-F1C3-4B7E-9BAF-4716C2B1B80F}" type="pres">
      <dgm:prSet presAssocID="{7EC7542D-B7A7-4EA3-BD54-B91CA1D3832F}" presName="horz1" presStyleCnt="0"/>
      <dgm:spPr/>
    </dgm:pt>
    <dgm:pt modelId="{A907A2DC-EA8D-4290-9C05-CE5080E71707}" type="pres">
      <dgm:prSet presAssocID="{7EC7542D-B7A7-4EA3-BD54-B91CA1D3832F}" presName="tx1" presStyleLbl="revTx" presStyleIdx="0" presStyleCnt="4"/>
      <dgm:spPr/>
    </dgm:pt>
    <dgm:pt modelId="{702A544A-7B28-40BF-AAB5-734FCB3A9FD5}" type="pres">
      <dgm:prSet presAssocID="{7EC7542D-B7A7-4EA3-BD54-B91CA1D3832F}" presName="vert1" presStyleCnt="0"/>
      <dgm:spPr/>
    </dgm:pt>
    <dgm:pt modelId="{B0010F61-9733-4875-92CF-F83F72037DBC}" type="pres">
      <dgm:prSet presAssocID="{2631552A-7B71-4AB9-965F-60E8227D696B}" presName="thickLine" presStyleLbl="alignNode1" presStyleIdx="1" presStyleCnt="4"/>
      <dgm:spPr/>
    </dgm:pt>
    <dgm:pt modelId="{D7F82199-43F2-4633-9BDF-6ABE4B1DD9EC}" type="pres">
      <dgm:prSet presAssocID="{2631552A-7B71-4AB9-965F-60E8227D696B}" presName="horz1" presStyleCnt="0"/>
      <dgm:spPr/>
    </dgm:pt>
    <dgm:pt modelId="{8F19507D-C14D-4079-AACE-F778E6CF2D61}" type="pres">
      <dgm:prSet presAssocID="{2631552A-7B71-4AB9-965F-60E8227D696B}" presName="tx1" presStyleLbl="revTx" presStyleIdx="1" presStyleCnt="4"/>
      <dgm:spPr/>
    </dgm:pt>
    <dgm:pt modelId="{7E0A9548-4B5F-45DB-ABA7-0C369E1A58DE}" type="pres">
      <dgm:prSet presAssocID="{2631552A-7B71-4AB9-965F-60E8227D696B}" presName="vert1" presStyleCnt="0"/>
      <dgm:spPr/>
    </dgm:pt>
    <dgm:pt modelId="{F9445A60-B395-4FA8-8E8D-DF28415C8239}" type="pres">
      <dgm:prSet presAssocID="{830569D2-BFD2-4710-92E4-711A9095F62F}" presName="thickLine" presStyleLbl="alignNode1" presStyleIdx="2" presStyleCnt="4"/>
      <dgm:spPr/>
    </dgm:pt>
    <dgm:pt modelId="{94B9F136-FC32-4E51-9F01-92027726B0C1}" type="pres">
      <dgm:prSet presAssocID="{830569D2-BFD2-4710-92E4-711A9095F62F}" presName="horz1" presStyleCnt="0"/>
      <dgm:spPr/>
    </dgm:pt>
    <dgm:pt modelId="{A434FCEC-EAC9-4874-964C-B31482AD61D6}" type="pres">
      <dgm:prSet presAssocID="{830569D2-BFD2-4710-92E4-711A9095F62F}" presName="tx1" presStyleLbl="revTx" presStyleIdx="2" presStyleCnt="4"/>
      <dgm:spPr/>
    </dgm:pt>
    <dgm:pt modelId="{6454C470-C3BA-4A9F-9A74-910A018DEB24}" type="pres">
      <dgm:prSet presAssocID="{830569D2-BFD2-4710-92E4-711A9095F62F}" presName="vert1" presStyleCnt="0"/>
      <dgm:spPr/>
    </dgm:pt>
    <dgm:pt modelId="{D7640B5C-1CB5-43FD-8511-62A9221E18BA}" type="pres">
      <dgm:prSet presAssocID="{AA1A2104-E67E-4152-8B97-25203683769F}" presName="thickLine" presStyleLbl="alignNode1" presStyleIdx="3" presStyleCnt="4"/>
      <dgm:spPr/>
    </dgm:pt>
    <dgm:pt modelId="{88C1C818-1658-4659-8423-B011957C4173}" type="pres">
      <dgm:prSet presAssocID="{AA1A2104-E67E-4152-8B97-25203683769F}" presName="horz1" presStyleCnt="0"/>
      <dgm:spPr/>
    </dgm:pt>
    <dgm:pt modelId="{BF50ABD6-66D6-4AD0-A06A-81F9EB3EDFED}" type="pres">
      <dgm:prSet presAssocID="{AA1A2104-E67E-4152-8B97-25203683769F}" presName="tx1" presStyleLbl="revTx" presStyleIdx="3" presStyleCnt="4"/>
      <dgm:spPr/>
    </dgm:pt>
    <dgm:pt modelId="{7386E8C9-3AA0-4497-9B51-0D39D36A1109}" type="pres">
      <dgm:prSet presAssocID="{AA1A2104-E67E-4152-8B97-25203683769F}" presName="vert1" presStyleCnt="0"/>
      <dgm:spPr/>
    </dgm:pt>
  </dgm:ptLst>
  <dgm:cxnLst>
    <dgm:cxn modelId="{AD341C23-C6F0-45DF-BC0E-4932896BB1F1}" srcId="{297F449D-2F4A-4855-9D34-BCAB3980CCD1}" destId="{830569D2-BFD2-4710-92E4-711A9095F62F}" srcOrd="2" destOrd="0" parTransId="{6A0DBEB6-A6D5-4426-9F01-012708C18779}" sibTransId="{D9FE2034-BE76-401C-AC9A-5854A3B45427}"/>
    <dgm:cxn modelId="{F990595C-B5E9-4852-9E95-19BAE8A71D27}" srcId="{297F449D-2F4A-4855-9D34-BCAB3980CCD1}" destId="{2631552A-7B71-4AB9-965F-60E8227D696B}" srcOrd="1" destOrd="0" parTransId="{7EE447AA-1AD8-4304-9512-CED848193E96}" sibTransId="{6E47FD56-4DBE-4836-98A3-E20B525309F2}"/>
    <dgm:cxn modelId="{D4CBFD47-E290-42C3-A138-E84D04E99B33}" type="presOf" srcId="{830569D2-BFD2-4710-92E4-711A9095F62F}" destId="{A434FCEC-EAC9-4874-964C-B31482AD61D6}" srcOrd="0" destOrd="0" presId="urn:microsoft.com/office/officeart/2008/layout/LinedList"/>
    <dgm:cxn modelId="{08AF7970-5B81-40BE-9AB4-A79FAF95A7BB}" srcId="{297F449D-2F4A-4855-9D34-BCAB3980CCD1}" destId="{AA1A2104-E67E-4152-8B97-25203683769F}" srcOrd="3" destOrd="0" parTransId="{BF795104-80BE-4F49-ABCC-2AED1FA4D314}" sibTransId="{FD1AD7C3-8A2F-4745-AA52-676D7B8C0E7D}"/>
    <dgm:cxn modelId="{3E413155-BB82-436F-B9B0-CDCE7CA8BA57}" type="presOf" srcId="{297F449D-2F4A-4855-9D34-BCAB3980CCD1}" destId="{62D21036-E817-4E0E-A26F-A96ED2A7C7BF}" srcOrd="0" destOrd="0" presId="urn:microsoft.com/office/officeart/2008/layout/LinedList"/>
    <dgm:cxn modelId="{C48F1391-CA9A-4012-8D4B-8412F3E3FDAA}" type="presOf" srcId="{AA1A2104-E67E-4152-8B97-25203683769F}" destId="{BF50ABD6-66D6-4AD0-A06A-81F9EB3EDFED}" srcOrd="0" destOrd="0" presId="urn:microsoft.com/office/officeart/2008/layout/LinedList"/>
    <dgm:cxn modelId="{5CB1529D-C529-4794-AC19-5DEDCB5F9672}" type="presOf" srcId="{7EC7542D-B7A7-4EA3-BD54-B91CA1D3832F}" destId="{A907A2DC-EA8D-4290-9C05-CE5080E71707}" srcOrd="0" destOrd="0" presId="urn:microsoft.com/office/officeart/2008/layout/LinedList"/>
    <dgm:cxn modelId="{AA47AFD7-1B70-4A81-8AD2-4CE7092B4A22}" srcId="{297F449D-2F4A-4855-9D34-BCAB3980CCD1}" destId="{7EC7542D-B7A7-4EA3-BD54-B91CA1D3832F}" srcOrd="0" destOrd="0" parTransId="{2204271E-F0A1-406F-8B8E-658D83EA7E4A}" sibTransId="{3891EB43-1CE8-407D-B116-C5D0E35790D7}"/>
    <dgm:cxn modelId="{969774F0-BC74-4C87-9529-DF8D009B2717}" type="presOf" srcId="{2631552A-7B71-4AB9-965F-60E8227D696B}" destId="{8F19507D-C14D-4079-AACE-F778E6CF2D61}" srcOrd="0" destOrd="0" presId="urn:microsoft.com/office/officeart/2008/layout/LinedList"/>
    <dgm:cxn modelId="{FF27229D-41B3-4017-A906-D483B7BF9434}" type="presParOf" srcId="{62D21036-E817-4E0E-A26F-A96ED2A7C7BF}" destId="{246FF55D-E630-43AB-A65B-78CC778EFB52}" srcOrd="0" destOrd="0" presId="urn:microsoft.com/office/officeart/2008/layout/LinedList"/>
    <dgm:cxn modelId="{8E26E0D1-3324-481D-BF3B-10CD2B29EBEB}" type="presParOf" srcId="{62D21036-E817-4E0E-A26F-A96ED2A7C7BF}" destId="{87C4004D-F1C3-4B7E-9BAF-4716C2B1B80F}" srcOrd="1" destOrd="0" presId="urn:microsoft.com/office/officeart/2008/layout/LinedList"/>
    <dgm:cxn modelId="{5998EE3E-EBC7-4435-8AFD-1777BF745D21}" type="presParOf" srcId="{87C4004D-F1C3-4B7E-9BAF-4716C2B1B80F}" destId="{A907A2DC-EA8D-4290-9C05-CE5080E71707}" srcOrd="0" destOrd="0" presId="urn:microsoft.com/office/officeart/2008/layout/LinedList"/>
    <dgm:cxn modelId="{3FC45227-7C5C-414A-A4E8-5BDE3453845C}" type="presParOf" srcId="{87C4004D-F1C3-4B7E-9BAF-4716C2B1B80F}" destId="{702A544A-7B28-40BF-AAB5-734FCB3A9FD5}" srcOrd="1" destOrd="0" presId="urn:microsoft.com/office/officeart/2008/layout/LinedList"/>
    <dgm:cxn modelId="{AD9BE5F6-AE92-42C9-883A-7427C085A9C8}" type="presParOf" srcId="{62D21036-E817-4E0E-A26F-A96ED2A7C7BF}" destId="{B0010F61-9733-4875-92CF-F83F72037DBC}" srcOrd="2" destOrd="0" presId="urn:microsoft.com/office/officeart/2008/layout/LinedList"/>
    <dgm:cxn modelId="{7FE727C1-852F-4D64-8D41-A4B4A331744F}" type="presParOf" srcId="{62D21036-E817-4E0E-A26F-A96ED2A7C7BF}" destId="{D7F82199-43F2-4633-9BDF-6ABE4B1DD9EC}" srcOrd="3" destOrd="0" presId="urn:microsoft.com/office/officeart/2008/layout/LinedList"/>
    <dgm:cxn modelId="{5418B799-BD0B-45F3-91FF-7413BA9F5A09}" type="presParOf" srcId="{D7F82199-43F2-4633-9BDF-6ABE4B1DD9EC}" destId="{8F19507D-C14D-4079-AACE-F778E6CF2D61}" srcOrd="0" destOrd="0" presId="urn:microsoft.com/office/officeart/2008/layout/LinedList"/>
    <dgm:cxn modelId="{22620C55-63C5-445A-9726-018BCAC74891}" type="presParOf" srcId="{D7F82199-43F2-4633-9BDF-6ABE4B1DD9EC}" destId="{7E0A9548-4B5F-45DB-ABA7-0C369E1A58DE}" srcOrd="1" destOrd="0" presId="urn:microsoft.com/office/officeart/2008/layout/LinedList"/>
    <dgm:cxn modelId="{5032BE37-B924-4939-B9EC-45F6DD93A4B4}" type="presParOf" srcId="{62D21036-E817-4E0E-A26F-A96ED2A7C7BF}" destId="{F9445A60-B395-4FA8-8E8D-DF28415C8239}" srcOrd="4" destOrd="0" presId="urn:microsoft.com/office/officeart/2008/layout/LinedList"/>
    <dgm:cxn modelId="{E7E685E2-C157-4056-90C6-F185E32B8B2C}" type="presParOf" srcId="{62D21036-E817-4E0E-A26F-A96ED2A7C7BF}" destId="{94B9F136-FC32-4E51-9F01-92027726B0C1}" srcOrd="5" destOrd="0" presId="urn:microsoft.com/office/officeart/2008/layout/LinedList"/>
    <dgm:cxn modelId="{E46B0F02-701A-4D0F-BC87-60667DCBD4C7}" type="presParOf" srcId="{94B9F136-FC32-4E51-9F01-92027726B0C1}" destId="{A434FCEC-EAC9-4874-964C-B31482AD61D6}" srcOrd="0" destOrd="0" presId="urn:microsoft.com/office/officeart/2008/layout/LinedList"/>
    <dgm:cxn modelId="{9FBE8CF8-FEC5-4558-8844-5C00347DBC7A}" type="presParOf" srcId="{94B9F136-FC32-4E51-9F01-92027726B0C1}" destId="{6454C470-C3BA-4A9F-9A74-910A018DEB24}" srcOrd="1" destOrd="0" presId="urn:microsoft.com/office/officeart/2008/layout/LinedList"/>
    <dgm:cxn modelId="{9F7B0847-23EE-4D5C-BA21-16C9EF10EFAE}" type="presParOf" srcId="{62D21036-E817-4E0E-A26F-A96ED2A7C7BF}" destId="{D7640B5C-1CB5-43FD-8511-62A9221E18BA}" srcOrd="6" destOrd="0" presId="urn:microsoft.com/office/officeart/2008/layout/LinedList"/>
    <dgm:cxn modelId="{435E6B4B-9B0E-4463-86D7-0446D2AAE2F7}" type="presParOf" srcId="{62D21036-E817-4E0E-A26F-A96ED2A7C7BF}" destId="{88C1C818-1658-4659-8423-B011957C4173}" srcOrd="7" destOrd="0" presId="urn:microsoft.com/office/officeart/2008/layout/LinedList"/>
    <dgm:cxn modelId="{60541994-9087-4578-A978-12057D9D7D2F}" type="presParOf" srcId="{88C1C818-1658-4659-8423-B011957C4173}" destId="{BF50ABD6-66D6-4AD0-A06A-81F9EB3EDFED}" srcOrd="0" destOrd="0" presId="urn:microsoft.com/office/officeart/2008/layout/LinedList"/>
    <dgm:cxn modelId="{7161BAEB-9F80-42BB-B81B-E28ED9610C0A}" type="presParOf" srcId="{88C1C818-1658-4659-8423-B011957C4173}" destId="{7386E8C9-3AA0-4497-9B51-0D39D36A11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5522E4-AFE4-4D17-B59F-D0EFC9525239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58DC360-E2C7-4462-A82D-F842901D3483}">
      <dgm:prSet/>
      <dgm:spPr/>
      <dgm:t>
        <a:bodyPr/>
        <a:lstStyle/>
        <a:p>
          <a:r>
            <a:rPr lang="en-US"/>
            <a:t>✅ Smart Traffic Lights &amp; AI Monitoring</a:t>
          </a:r>
        </a:p>
      </dgm:t>
    </dgm:pt>
    <dgm:pt modelId="{11AC16F5-80CA-4492-8CF6-CB5E11F5B2C0}" type="parTrans" cxnId="{56A769E8-C928-4AEA-B3CF-8A2CB4273D3F}">
      <dgm:prSet/>
      <dgm:spPr/>
      <dgm:t>
        <a:bodyPr/>
        <a:lstStyle/>
        <a:p>
          <a:endParaRPr lang="en-US"/>
        </a:p>
      </dgm:t>
    </dgm:pt>
    <dgm:pt modelId="{60D9A74F-1D25-42D9-AC29-8DF5606C5C11}" type="sibTrans" cxnId="{56A769E8-C928-4AEA-B3CF-8A2CB4273D3F}">
      <dgm:prSet/>
      <dgm:spPr/>
      <dgm:t>
        <a:bodyPr/>
        <a:lstStyle/>
        <a:p>
          <a:endParaRPr lang="en-US"/>
        </a:p>
      </dgm:t>
    </dgm:pt>
    <dgm:pt modelId="{1E5E6725-E9EA-469E-B8E7-947EB97C5A86}">
      <dgm:prSet/>
      <dgm:spPr/>
      <dgm:t>
        <a:bodyPr/>
        <a:lstStyle/>
        <a:p>
          <a:r>
            <a:rPr lang="en-US"/>
            <a:t>✅ Stricter Speed Limit Enforcement</a:t>
          </a:r>
        </a:p>
      </dgm:t>
    </dgm:pt>
    <dgm:pt modelId="{49FB0E8A-0712-49D9-BD89-FF61A05169B8}" type="parTrans" cxnId="{27C64F48-9293-42A8-AC93-2B58A62D90A1}">
      <dgm:prSet/>
      <dgm:spPr/>
      <dgm:t>
        <a:bodyPr/>
        <a:lstStyle/>
        <a:p>
          <a:endParaRPr lang="en-US"/>
        </a:p>
      </dgm:t>
    </dgm:pt>
    <dgm:pt modelId="{BB67194F-447E-43E8-BFF4-F842929FBF36}" type="sibTrans" cxnId="{27C64F48-9293-42A8-AC93-2B58A62D90A1}">
      <dgm:prSet/>
      <dgm:spPr/>
      <dgm:t>
        <a:bodyPr/>
        <a:lstStyle/>
        <a:p>
          <a:endParaRPr lang="en-US"/>
        </a:p>
      </dgm:t>
    </dgm:pt>
    <dgm:pt modelId="{CE150AD7-A714-4638-94A6-5CEED3BA07E7}">
      <dgm:prSet/>
      <dgm:spPr/>
      <dgm:t>
        <a:bodyPr/>
        <a:lstStyle/>
        <a:p>
          <a:r>
            <a:rPr lang="en-US"/>
            <a:t>✅ Improved Road Infrastructure (Dividers, Pedestrian Crossings)</a:t>
          </a:r>
        </a:p>
      </dgm:t>
    </dgm:pt>
    <dgm:pt modelId="{4728DFC3-847B-4F98-8030-0E83881EECE5}" type="parTrans" cxnId="{EEC5F11B-6212-454D-AC8B-36AAD2AEDD2E}">
      <dgm:prSet/>
      <dgm:spPr/>
      <dgm:t>
        <a:bodyPr/>
        <a:lstStyle/>
        <a:p>
          <a:endParaRPr lang="en-US"/>
        </a:p>
      </dgm:t>
    </dgm:pt>
    <dgm:pt modelId="{938F7C1A-A6F7-4FDC-B5AE-12722DED233A}" type="sibTrans" cxnId="{EEC5F11B-6212-454D-AC8B-36AAD2AEDD2E}">
      <dgm:prSet/>
      <dgm:spPr/>
      <dgm:t>
        <a:bodyPr/>
        <a:lstStyle/>
        <a:p>
          <a:endParaRPr lang="en-US"/>
        </a:p>
      </dgm:t>
    </dgm:pt>
    <dgm:pt modelId="{71C302D2-65AF-4D26-9766-0DE431C08718}">
      <dgm:prSet/>
      <dgm:spPr/>
      <dgm:t>
        <a:bodyPr/>
        <a:lstStyle/>
        <a:p>
          <a:r>
            <a:rPr lang="en-US"/>
            <a:t>✅ Public Awareness &amp; Driver Education Campaigns</a:t>
          </a:r>
        </a:p>
      </dgm:t>
    </dgm:pt>
    <dgm:pt modelId="{79EAC664-98D7-40AC-8CC3-935812F39589}" type="parTrans" cxnId="{6166152B-CB4C-4A6E-94F1-3BEE668D53CC}">
      <dgm:prSet/>
      <dgm:spPr/>
      <dgm:t>
        <a:bodyPr/>
        <a:lstStyle/>
        <a:p>
          <a:endParaRPr lang="en-US"/>
        </a:p>
      </dgm:t>
    </dgm:pt>
    <dgm:pt modelId="{3005445B-D8D6-471F-B7AB-53F643AEF0C5}" type="sibTrans" cxnId="{6166152B-CB4C-4A6E-94F1-3BEE668D53CC}">
      <dgm:prSet/>
      <dgm:spPr/>
      <dgm:t>
        <a:bodyPr/>
        <a:lstStyle/>
        <a:p>
          <a:endParaRPr lang="en-US"/>
        </a:p>
      </dgm:t>
    </dgm:pt>
    <dgm:pt modelId="{6A2C8EBE-80DF-477D-B3E8-9B01B2F2CCE3}">
      <dgm:prSet/>
      <dgm:spPr/>
      <dgm:t>
        <a:bodyPr/>
        <a:lstStyle/>
        <a:p>
          <a:r>
            <a:rPr lang="en-US"/>
            <a:t>🚀 Let's work together to reduce accidents!</a:t>
          </a:r>
        </a:p>
      </dgm:t>
    </dgm:pt>
    <dgm:pt modelId="{84504779-B2CB-4D7C-8541-2C4296D58966}" type="parTrans" cxnId="{7A9A5984-CD5C-4189-9B44-3AB7209ADCF3}">
      <dgm:prSet/>
      <dgm:spPr/>
      <dgm:t>
        <a:bodyPr/>
        <a:lstStyle/>
        <a:p>
          <a:endParaRPr lang="en-US"/>
        </a:p>
      </dgm:t>
    </dgm:pt>
    <dgm:pt modelId="{5D044ED7-0F08-4D4D-919C-EF8417A2CF36}" type="sibTrans" cxnId="{7A9A5984-CD5C-4189-9B44-3AB7209ADCF3}">
      <dgm:prSet/>
      <dgm:spPr/>
      <dgm:t>
        <a:bodyPr/>
        <a:lstStyle/>
        <a:p>
          <a:endParaRPr lang="en-US"/>
        </a:p>
      </dgm:t>
    </dgm:pt>
    <dgm:pt modelId="{C1420A54-012D-46D3-A334-396CDA4924B8}" type="pres">
      <dgm:prSet presAssocID="{925522E4-AFE4-4D17-B59F-D0EFC9525239}" presName="linear" presStyleCnt="0">
        <dgm:presLayoutVars>
          <dgm:animLvl val="lvl"/>
          <dgm:resizeHandles val="exact"/>
        </dgm:presLayoutVars>
      </dgm:prSet>
      <dgm:spPr/>
    </dgm:pt>
    <dgm:pt modelId="{4596D982-12FB-4E1C-86A1-DB8AB6AAE771}" type="pres">
      <dgm:prSet presAssocID="{658DC360-E2C7-4462-A82D-F842901D34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AC0F0B8-754D-4B51-A7AD-966FB49E15A6}" type="pres">
      <dgm:prSet presAssocID="{60D9A74F-1D25-42D9-AC29-8DF5606C5C11}" presName="spacer" presStyleCnt="0"/>
      <dgm:spPr/>
    </dgm:pt>
    <dgm:pt modelId="{F15DF12D-C2F7-477C-9B21-E44F5051B9E4}" type="pres">
      <dgm:prSet presAssocID="{1E5E6725-E9EA-469E-B8E7-947EB97C5A8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41FF7CE-6492-4E2F-A34C-2CE8A0A94243}" type="pres">
      <dgm:prSet presAssocID="{BB67194F-447E-43E8-BFF4-F842929FBF36}" presName="spacer" presStyleCnt="0"/>
      <dgm:spPr/>
    </dgm:pt>
    <dgm:pt modelId="{3B075125-40AC-41E5-B74F-869D4FF4B960}" type="pres">
      <dgm:prSet presAssocID="{CE150AD7-A714-4638-94A6-5CEED3BA07E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F200768-B9F5-4E3A-A7FC-EA2CC2808CC6}" type="pres">
      <dgm:prSet presAssocID="{938F7C1A-A6F7-4FDC-B5AE-12722DED233A}" presName="spacer" presStyleCnt="0"/>
      <dgm:spPr/>
    </dgm:pt>
    <dgm:pt modelId="{7DDD3AAF-93C3-4FDC-9BB1-2F1106C8650F}" type="pres">
      <dgm:prSet presAssocID="{71C302D2-65AF-4D26-9766-0DE431C0871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0A619A1-7D33-4E1B-B263-7292F0D64F4E}" type="pres">
      <dgm:prSet presAssocID="{3005445B-D8D6-471F-B7AB-53F643AEF0C5}" presName="spacer" presStyleCnt="0"/>
      <dgm:spPr/>
    </dgm:pt>
    <dgm:pt modelId="{C8497978-4B95-4152-BC1E-90422692ED6F}" type="pres">
      <dgm:prSet presAssocID="{6A2C8EBE-80DF-477D-B3E8-9B01B2F2CCE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EC5F11B-6212-454D-AC8B-36AAD2AEDD2E}" srcId="{925522E4-AFE4-4D17-B59F-D0EFC9525239}" destId="{CE150AD7-A714-4638-94A6-5CEED3BA07E7}" srcOrd="2" destOrd="0" parTransId="{4728DFC3-847B-4F98-8030-0E83881EECE5}" sibTransId="{938F7C1A-A6F7-4FDC-B5AE-12722DED233A}"/>
    <dgm:cxn modelId="{6166152B-CB4C-4A6E-94F1-3BEE668D53CC}" srcId="{925522E4-AFE4-4D17-B59F-D0EFC9525239}" destId="{71C302D2-65AF-4D26-9766-0DE431C08718}" srcOrd="3" destOrd="0" parTransId="{79EAC664-98D7-40AC-8CC3-935812F39589}" sibTransId="{3005445B-D8D6-471F-B7AB-53F643AEF0C5}"/>
    <dgm:cxn modelId="{27C64F48-9293-42A8-AC93-2B58A62D90A1}" srcId="{925522E4-AFE4-4D17-B59F-D0EFC9525239}" destId="{1E5E6725-E9EA-469E-B8E7-947EB97C5A86}" srcOrd="1" destOrd="0" parTransId="{49FB0E8A-0712-49D9-BD89-FF61A05169B8}" sibTransId="{BB67194F-447E-43E8-BFF4-F842929FBF36}"/>
    <dgm:cxn modelId="{7A9A5984-CD5C-4189-9B44-3AB7209ADCF3}" srcId="{925522E4-AFE4-4D17-B59F-D0EFC9525239}" destId="{6A2C8EBE-80DF-477D-B3E8-9B01B2F2CCE3}" srcOrd="4" destOrd="0" parTransId="{84504779-B2CB-4D7C-8541-2C4296D58966}" sibTransId="{5D044ED7-0F08-4D4D-919C-EF8417A2CF36}"/>
    <dgm:cxn modelId="{CDE28688-E4BD-4856-9C0C-3C7B9E25F66C}" type="presOf" srcId="{1E5E6725-E9EA-469E-B8E7-947EB97C5A86}" destId="{F15DF12D-C2F7-477C-9B21-E44F5051B9E4}" srcOrd="0" destOrd="0" presId="urn:microsoft.com/office/officeart/2005/8/layout/vList2"/>
    <dgm:cxn modelId="{D685069C-29E6-4101-8FAC-27A6D62AE856}" type="presOf" srcId="{658DC360-E2C7-4462-A82D-F842901D3483}" destId="{4596D982-12FB-4E1C-86A1-DB8AB6AAE771}" srcOrd="0" destOrd="0" presId="urn:microsoft.com/office/officeart/2005/8/layout/vList2"/>
    <dgm:cxn modelId="{F9E2BABE-DAC1-4E52-BAE2-4FF92F886889}" type="presOf" srcId="{CE150AD7-A714-4638-94A6-5CEED3BA07E7}" destId="{3B075125-40AC-41E5-B74F-869D4FF4B960}" srcOrd="0" destOrd="0" presId="urn:microsoft.com/office/officeart/2005/8/layout/vList2"/>
    <dgm:cxn modelId="{ADCA67D8-2606-436D-80B0-4449B56DE3CE}" type="presOf" srcId="{71C302D2-65AF-4D26-9766-0DE431C08718}" destId="{7DDD3AAF-93C3-4FDC-9BB1-2F1106C8650F}" srcOrd="0" destOrd="0" presId="urn:microsoft.com/office/officeart/2005/8/layout/vList2"/>
    <dgm:cxn modelId="{53DE67E5-4C10-4E1B-8349-DB1596E00758}" type="presOf" srcId="{925522E4-AFE4-4D17-B59F-D0EFC9525239}" destId="{C1420A54-012D-46D3-A334-396CDA4924B8}" srcOrd="0" destOrd="0" presId="urn:microsoft.com/office/officeart/2005/8/layout/vList2"/>
    <dgm:cxn modelId="{56A769E8-C928-4AEA-B3CF-8A2CB4273D3F}" srcId="{925522E4-AFE4-4D17-B59F-D0EFC9525239}" destId="{658DC360-E2C7-4462-A82D-F842901D3483}" srcOrd="0" destOrd="0" parTransId="{11AC16F5-80CA-4492-8CF6-CB5E11F5B2C0}" sibTransId="{60D9A74F-1D25-42D9-AC29-8DF5606C5C11}"/>
    <dgm:cxn modelId="{41BA5AF6-92D6-46A7-B73D-EC032C534328}" type="presOf" srcId="{6A2C8EBE-80DF-477D-B3E8-9B01B2F2CCE3}" destId="{C8497978-4B95-4152-BC1E-90422692ED6F}" srcOrd="0" destOrd="0" presId="urn:microsoft.com/office/officeart/2005/8/layout/vList2"/>
    <dgm:cxn modelId="{9B6E692F-06AF-48BF-AAE7-37DEBDDAD428}" type="presParOf" srcId="{C1420A54-012D-46D3-A334-396CDA4924B8}" destId="{4596D982-12FB-4E1C-86A1-DB8AB6AAE771}" srcOrd="0" destOrd="0" presId="urn:microsoft.com/office/officeart/2005/8/layout/vList2"/>
    <dgm:cxn modelId="{1B07E1D9-A21D-48F0-8152-95293D4E2677}" type="presParOf" srcId="{C1420A54-012D-46D3-A334-396CDA4924B8}" destId="{1AC0F0B8-754D-4B51-A7AD-966FB49E15A6}" srcOrd="1" destOrd="0" presId="urn:microsoft.com/office/officeart/2005/8/layout/vList2"/>
    <dgm:cxn modelId="{26F24520-C316-474B-AE3F-A430902871BE}" type="presParOf" srcId="{C1420A54-012D-46D3-A334-396CDA4924B8}" destId="{F15DF12D-C2F7-477C-9B21-E44F5051B9E4}" srcOrd="2" destOrd="0" presId="urn:microsoft.com/office/officeart/2005/8/layout/vList2"/>
    <dgm:cxn modelId="{8F686B1D-1111-4135-93BF-11F3A8A01066}" type="presParOf" srcId="{C1420A54-012D-46D3-A334-396CDA4924B8}" destId="{E41FF7CE-6492-4E2F-A34C-2CE8A0A94243}" srcOrd="3" destOrd="0" presId="urn:microsoft.com/office/officeart/2005/8/layout/vList2"/>
    <dgm:cxn modelId="{53397D6D-CB6F-44AB-B077-3285EEC1C280}" type="presParOf" srcId="{C1420A54-012D-46D3-A334-396CDA4924B8}" destId="{3B075125-40AC-41E5-B74F-869D4FF4B960}" srcOrd="4" destOrd="0" presId="urn:microsoft.com/office/officeart/2005/8/layout/vList2"/>
    <dgm:cxn modelId="{8FCC5447-C4DD-4C0D-9373-2DDFBD4CEFD2}" type="presParOf" srcId="{C1420A54-012D-46D3-A334-396CDA4924B8}" destId="{FF200768-B9F5-4E3A-A7FC-EA2CC2808CC6}" srcOrd="5" destOrd="0" presId="urn:microsoft.com/office/officeart/2005/8/layout/vList2"/>
    <dgm:cxn modelId="{00068A08-AEE4-4AD2-99FA-4F1F4844DA29}" type="presParOf" srcId="{C1420A54-012D-46D3-A334-396CDA4924B8}" destId="{7DDD3AAF-93C3-4FDC-9BB1-2F1106C8650F}" srcOrd="6" destOrd="0" presId="urn:microsoft.com/office/officeart/2005/8/layout/vList2"/>
    <dgm:cxn modelId="{BDF1B4F9-DC24-4952-892D-06562E2431A3}" type="presParOf" srcId="{C1420A54-012D-46D3-A334-396CDA4924B8}" destId="{B0A619A1-7D33-4E1B-B263-7292F0D64F4E}" srcOrd="7" destOrd="0" presId="urn:microsoft.com/office/officeart/2005/8/layout/vList2"/>
    <dgm:cxn modelId="{2A7F64D8-6D1A-409F-AB25-3F2D44669D1A}" type="presParOf" srcId="{C1420A54-012D-46D3-A334-396CDA4924B8}" destId="{C8497978-4B95-4152-BC1E-90422692ED6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62425-C9AB-4C5F-A98C-1A03CFEEF2AB}">
      <dsp:nvSpPr>
        <dsp:cNvPr id="0" name=""/>
        <dsp:cNvSpPr/>
      </dsp:nvSpPr>
      <dsp:spPr>
        <a:xfrm>
          <a:off x="0" y="60125"/>
          <a:ext cx="5175384" cy="10255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🚗 Total Accidents: 301K</a:t>
          </a:r>
        </a:p>
      </dsp:txBody>
      <dsp:txXfrm>
        <a:off x="50065" y="110190"/>
        <a:ext cx="5075254" cy="925448"/>
      </dsp:txXfrm>
    </dsp:sp>
    <dsp:sp modelId="{C642FA8F-F88B-4453-8105-B968BD59DBEB}">
      <dsp:nvSpPr>
        <dsp:cNvPr id="0" name=""/>
        <dsp:cNvSpPr/>
      </dsp:nvSpPr>
      <dsp:spPr>
        <a:xfrm>
          <a:off x="0" y="1157703"/>
          <a:ext cx="5175384" cy="1025578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🚑 Total Casualties: 409K</a:t>
          </a:r>
        </a:p>
      </dsp:txBody>
      <dsp:txXfrm>
        <a:off x="50065" y="1207768"/>
        <a:ext cx="5075254" cy="925448"/>
      </dsp:txXfrm>
    </dsp:sp>
    <dsp:sp modelId="{A9E7F42B-398B-4988-97B9-43785125799C}">
      <dsp:nvSpPr>
        <dsp:cNvPr id="0" name=""/>
        <dsp:cNvSpPr/>
      </dsp:nvSpPr>
      <dsp:spPr>
        <a:xfrm>
          <a:off x="0" y="2255281"/>
          <a:ext cx="5175384" cy="1025578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⚡ Peak Accident Hours: 4 PM - 8 PM</a:t>
          </a:r>
        </a:p>
      </dsp:txBody>
      <dsp:txXfrm>
        <a:off x="50065" y="2305346"/>
        <a:ext cx="5075254" cy="925448"/>
      </dsp:txXfrm>
    </dsp:sp>
    <dsp:sp modelId="{6DD508C2-C6C4-4B30-A04A-58225A5DD386}">
      <dsp:nvSpPr>
        <dsp:cNvPr id="0" name=""/>
        <dsp:cNvSpPr/>
      </dsp:nvSpPr>
      <dsp:spPr>
        <a:xfrm>
          <a:off x="0" y="3352859"/>
          <a:ext cx="5175384" cy="1025578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📍 High-Risk Cities: Birmingham, Leeds, Bradford</a:t>
          </a:r>
        </a:p>
      </dsp:txBody>
      <dsp:txXfrm>
        <a:off x="50065" y="3402924"/>
        <a:ext cx="5075254" cy="925448"/>
      </dsp:txXfrm>
    </dsp:sp>
    <dsp:sp modelId="{A21ED537-1C99-4A04-92A4-5A77CCEF18CD}">
      <dsp:nvSpPr>
        <dsp:cNvPr id="0" name=""/>
        <dsp:cNvSpPr/>
      </dsp:nvSpPr>
      <dsp:spPr>
        <a:xfrm>
          <a:off x="0" y="4450437"/>
          <a:ext cx="5175384" cy="102557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🛣️ Most Dangerous Roads: Single Carriageways (78%)</a:t>
          </a:r>
        </a:p>
      </dsp:txBody>
      <dsp:txXfrm>
        <a:off x="50065" y="4500502"/>
        <a:ext cx="5075254" cy="925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FF55D-E630-43AB-A65B-78CC778EFB52}">
      <dsp:nvSpPr>
        <dsp:cNvPr id="0" name=""/>
        <dsp:cNvSpPr/>
      </dsp:nvSpPr>
      <dsp:spPr>
        <a:xfrm>
          <a:off x="0" y="0"/>
          <a:ext cx="558927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7A2DC-EA8D-4290-9C05-CE5080E71707}">
      <dsp:nvSpPr>
        <dsp:cNvPr id="0" name=""/>
        <dsp:cNvSpPr/>
      </dsp:nvSpPr>
      <dsp:spPr>
        <a:xfrm>
          <a:off x="0" y="0"/>
          <a:ext cx="5589270" cy="1364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🔸 Morning Peak: 87K (8 AM - 12 PM)</a:t>
          </a:r>
        </a:p>
      </dsp:txBody>
      <dsp:txXfrm>
        <a:off x="0" y="0"/>
        <a:ext cx="5589270" cy="1364926"/>
      </dsp:txXfrm>
    </dsp:sp>
    <dsp:sp modelId="{B0010F61-9733-4875-92CF-F83F72037DBC}">
      <dsp:nvSpPr>
        <dsp:cNvPr id="0" name=""/>
        <dsp:cNvSpPr/>
      </dsp:nvSpPr>
      <dsp:spPr>
        <a:xfrm>
          <a:off x="0" y="1364926"/>
          <a:ext cx="5589270" cy="0"/>
        </a:xfrm>
        <a:prstGeom prst="lin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9507D-C14D-4079-AACE-F778E6CF2D61}">
      <dsp:nvSpPr>
        <dsp:cNvPr id="0" name=""/>
        <dsp:cNvSpPr/>
      </dsp:nvSpPr>
      <dsp:spPr>
        <a:xfrm>
          <a:off x="0" y="1364926"/>
          <a:ext cx="5589270" cy="1364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🔸 Afternoon Peak: 108K (12 PM - 4 PM)</a:t>
          </a:r>
        </a:p>
      </dsp:txBody>
      <dsp:txXfrm>
        <a:off x="0" y="1364926"/>
        <a:ext cx="5589270" cy="1364926"/>
      </dsp:txXfrm>
    </dsp:sp>
    <dsp:sp modelId="{F9445A60-B395-4FA8-8E8D-DF28415C8239}">
      <dsp:nvSpPr>
        <dsp:cNvPr id="0" name=""/>
        <dsp:cNvSpPr/>
      </dsp:nvSpPr>
      <dsp:spPr>
        <a:xfrm>
          <a:off x="0" y="2729853"/>
          <a:ext cx="5589270" cy="0"/>
        </a:xfrm>
        <a:prstGeom prst="lin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4FCEC-EAC9-4874-964C-B31482AD61D6}">
      <dsp:nvSpPr>
        <dsp:cNvPr id="0" name=""/>
        <dsp:cNvSpPr/>
      </dsp:nvSpPr>
      <dsp:spPr>
        <a:xfrm>
          <a:off x="0" y="2729853"/>
          <a:ext cx="5589270" cy="1364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🔸 Evening Peak: 117K (4 PM - 8 PM) - Highest!</a:t>
          </a:r>
        </a:p>
      </dsp:txBody>
      <dsp:txXfrm>
        <a:off x="0" y="2729853"/>
        <a:ext cx="5589270" cy="1364926"/>
      </dsp:txXfrm>
    </dsp:sp>
    <dsp:sp modelId="{D7640B5C-1CB5-43FD-8511-62A9221E18BA}">
      <dsp:nvSpPr>
        <dsp:cNvPr id="0" name=""/>
        <dsp:cNvSpPr/>
      </dsp:nvSpPr>
      <dsp:spPr>
        <a:xfrm>
          <a:off x="0" y="4094779"/>
          <a:ext cx="5589270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0ABD6-66D6-4AD0-A06A-81F9EB3EDFED}">
      <dsp:nvSpPr>
        <dsp:cNvPr id="0" name=""/>
        <dsp:cNvSpPr/>
      </dsp:nvSpPr>
      <dsp:spPr>
        <a:xfrm>
          <a:off x="0" y="4094779"/>
          <a:ext cx="5589270" cy="1364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👉 Recommendation: Increase traffic monitoring &amp; dynamic speed control</a:t>
          </a:r>
        </a:p>
      </dsp:txBody>
      <dsp:txXfrm>
        <a:off x="0" y="4094779"/>
        <a:ext cx="5589270" cy="13649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6D982-12FB-4E1C-86A1-DB8AB6AAE771}">
      <dsp:nvSpPr>
        <dsp:cNvPr id="0" name=""/>
        <dsp:cNvSpPr/>
      </dsp:nvSpPr>
      <dsp:spPr>
        <a:xfrm>
          <a:off x="0" y="61520"/>
          <a:ext cx="5000124" cy="10108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✅ Smart Traffic Lights &amp; AI Monitoring</a:t>
          </a:r>
        </a:p>
      </dsp:txBody>
      <dsp:txXfrm>
        <a:off x="49347" y="110867"/>
        <a:ext cx="4901430" cy="912185"/>
      </dsp:txXfrm>
    </dsp:sp>
    <dsp:sp modelId="{F15DF12D-C2F7-477C-9B21-E44F5051B9E4}">
      <dsp:nvSpPr>
        <dsp:cNvPr id="0" name=""/>
        <dsp:cNvSpPr/>
      </dsp:nvSpPr>
      <dsp:spPr>
        <a:xfrm>
          <a:off x="0" y="1141520"/>
          <a:ext cx="5000124" cy="10108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✅ Stricter Speed Limit Enforcement</a:t>
          </a:r>
        </a:p>
      </dsp:txBody>
      <dsp:txXfrm>
        <a:off x="49347" y="1190867"/>
        <a:ext cx="4901430" cy="912185"/>
      </dsp:txXfrm>
    </dsp:sp>
    <dsp:sp modelId="{3B075125-40AC-41E5-B74F-869D4FF4B960}">
      <dsp:nvSpPr>
        <dsp:cNvPr id="0" name=""/>
        <dsp:cNvSpPr/>
      </dsp:nvSpPr>
      <dsp:spPr>
        <a:xfrm>
          <a:off x="0" y="2221520"/>
          <a:ext cx="5000124" cy="1010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✅ Improved Road Infrastructure (Dividers, Pedestrian Crossings)</a:t>
          </a:r>
        </a:p>
      </dsp:txBody>
      <dsp:txXfrm>
        <a:off x="49347" y="2270867"/>
        <a:ext cx="4901430" cy="912185"/>
      </dsp:txXfrm>
    </dsp:sp>
    <dsp:sp modelId="{7DDD3AAF-93C3-4FDC-9BB1-2F1106C8650F}">
      <dsp:nvSpPr>
        <dsp:cNvPr id="0" name=""/>
        <dsp:cNvSpPr/>
      </dsp:nvSpPr>
      <dsp:spPr>
        <a:xfrm>
          <a:off x="0" y="3301519"/>
          <a:ext cx="5000124" cy="10108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✅ Public Awareness &amp; Driver Education Campaigns</a:t>
          </a:r>
        </a:p>
      </dsp:txBody>
      <dsp:txXfrm>
        <a:off x="49347" y="3350866"/>
        <a:ext cx="4901430" cy="912185"/>
      </dsp:txXfrm>
    </dsp:sp>
    <dsp:sp modelId="{C8497978-4B95-4152-BC1E-90422692ED6F}">
      <dsp:nvSpPr>
        <dsp:cNvPr id="0" name=""/>
        <dsp:cNvSpPr/>
      </dsp:nvSpPr>
      <dsp:spPr>
        <a:xfrm>
          <a:off x="0" y="4381520"/>
          <a:ext cx="5000124" cy="101087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🚀 Let's work together to reduce accidents!</a:t>
          </a:r>
        </a:p>
      </dsp:txBody>
      <dsp:txXfrm>
        <a:off x="49347" y="4430867"/>
        <a:ext cx="4901430" cy="912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29452"/>
            <a:ext cx="6858000" cy="25267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700">
                <a:solidFill>
                  <a:srgbClr val="FFFFFF"/>
                </a:solidFill>
              </a:rPr>
              <a:t>Road Accident Analysis &amp;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95230"/>
            <a:ext cx="6858000" cy="16265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Data-Driven Insights for Safer Roads</a:t>
            </a:r>
          </a:p>
          <a:p>
            <a:r>
              <a:rPr lang="en-US">
                <a:solidFill>
                  <a:srgbClr val="FFFFFF"/>
                </a:solidFill>
              </a:rPr>
              <a:t>By Shreeram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35665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Key Findings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B1ACD-9714-4216-0C5B-5B8CF3EF0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0304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429030"/>
            <a:ext cx="2125980" cy="5457589"/>
          </a:xfrm>
        </p:spPr>
        <p:txBody>
          <a:bodyPr anchor="ctr">
            <a:normAutofit/>
          </a:bodyPr>
          <a:lstStyle/>
          <a:p>
            <a:r>
              <a:rPr lang="en-US" sz="3500"/>
              <a:t>Casualties by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490" y="6112341"/>
            <a:ext cx="81267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27048" y="5040414"/>
            <a:ext cx="54864" cy="2125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339E15-65FD-0CC1-5C77-CC01BB8E8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673999"/>
              </p:ext>
            </p:extLst>
          </p:nvPr>
        </p:nvGraphicFramePr>
        <p:xfrm>
          <a:off x="3031236" y="429030"/>
          <a:ext cx="558927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lurred micro image of a street traffic">
            <a:extLst>
              <a:ext uri="{FF2B5EF4-FFF2-40B4-BE49-F238E27FC236}">
                <a16:creationId xmlns:a16="http://schemas.microsoft.com/office/drawing/2014/main" id="{DE11DFA1-F08E-8DE3-3E16-43D80840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71" r="34779" b="-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US" sz="3500"/>
              <a:t>Accidents by Junction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r>
              <a:rPr lang="en-US" sz="1700"/>
              <a:t>🔹 Not at a Junction: 120K</a:t>
            </a:r>
          </a:p>
          <a:p>
            <a:r>
              <a:rPr lang="en-US" sz="1700"/>
              <a:t>🔹 T-Junction: 95K</a:t>
            </a:r>
          </a:p>
          <a:p>
            <a:r>
              <a:rPr lang="en-US" sz="1700"/>
              <a:t>🔹 Crossroad: 29K</a:t>
            </a:r>
          </a:p>
          <a:p>
            <a:endParaRPr lang="en-US" sz="1700"/>
          </a:p>
          <a:p>
            <a:r>
              <a:rPr lang="en-US" sz="1700"/>
              <a:t>👉 Recommendation: Improve lane discipline &amp; traffic signs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Accidents by Light &amp; 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💡 Daylight Accidents: 222K</a:t>
            </a:r>
          </a:p>
          <a:p>
            <a:r>
              <a:rPr lang="en-US" sz="1700"/>
              <a:t>🌙 Night (Lights On): 59K</a:t>
            </a:r>
          </a:p>
          <a:p>
            <a:r>
              <a:rPr lang="en-US" sz="1700"/>
              <a:t>🌧️ Rainy Weather: 35K</a:t>
            </a:r>
          </a:p>
          <a:p>
            <a:endParaRPr lang="en-US" sz="1700"/>
          </a:p>
          <a:p>
            <a:r>
              <a:rPr lang="en-US" sz="1700"/>
              <a:t>👉 Recommendation: Enforce speed control in clear weather to prevent over-speeding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056602-1EB4-8D88-3B05-E073D4E6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291" r="25947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City-Wise Accident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🏙️ Birmingham: 5.9K</a:t>
            </a:r>
          </a:p>
          <a:p>
            <a:r>
              <a:rPr lang="en-US" sz="1700"/>
              <a:t>🏙️ Leeds: 4.1K</a:t>
            </a:r>
          </a:p>
          <a:p>
            <a:r>
              <a:rPr lang="en-US" sz="1700"/>
              <a:t>🏙️ Bradford: 3K</a:t>
            </a:r>
          </a:p>
          <a:p>
            <a:r>
              <a:rPr lang="en-US" sz="1700"/>
              <a:t>🏙️ Manchester: 2.9K</a:t>
            </a:r>
          </a:p>
          <a:p>
            <a:endParaRPr lang="en-US" sz="1700"/>
          </a:p>
          <a:p>
            <a:r>
              <a:rPr lang="en-US" sz="1700"/>
              <a:t>👉 Recommendation: Implement city-specific traffic safety campaigns</a:t>
            </a:r>
          </a:p>
        </p:txBody>
      </p:sp>
      <p:pic>
        <p:nvPicPr>
          <p:cNvPr id="5" name="Picture 4" descr="Blurred motion traffic">
            <a:extLst>
              <a:ext uri="{FF2B5EF4-FFF2-40B4-BE49-F238E27FC236}">
                <a16:creationId xmlns:a16="http://schemas.microsoft.com/office/drawing/2014/main" id="{28A3EF1A-0FCF-F2E9-B697-FA592100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396" r="19727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Road &amp; Vehicle Type Accidents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🛣️ Single Carriageway: 78% of accidents</a:t>
            </a:r>
          </a:p>
          <a:p>
            <a:r>
              <a:rPr lang="en-US" sz="1700"/>
              <a:t>🚗 Cars: 87% of accidents</a:t>
            </a:r>
          </a:p>
          <a:p>
            <a:r>
              <a:rPr lang="en-US" sz="1700"/>
              <a:t>🚚 Vans/Goods Vehicles: 5.7%</a:t>
            </a:r>
          </a:p>
          <a:p>
            <a:endParaRPr lang="en-US" sz="1700"/>
          </a:p>
          <a:p>
            <a:r>
              <a:rPr lang="en-US" sz="1700"/>
              <a:t>👉 Recommendation: Better road markings &amp; stricter lane discipline</a:t>
            </a:r>
          </a:p>
        </p:txBody>
      </p:sp>
      <p:pic>
        <p:nvPicPr>
          <p:cNvPr id="5" name="Picture 4" descr="Toy cars lined up in a row on floor">
            <a:extLst>
              <a:ext uri="{FF2B5EF4-FFF2-40B4-BE49-F238E27FC236}">
                <a16:creationId xmlns:a16="http://schemas.microsoft.com/office/drawing/2014/main" id="{CCAD3471-398D-E11A-7681-55D368F237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25" r="29143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200">
                <a:solidFill>
                  <a:srgbClr val="FFFFFF"/>
                </a:solidFill>
              </a:rPr>
              <a:t>Final Recommendations for Safer Roads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2D4DD2-CFE8-948B-8087-DC7258B79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15892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274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Road Accident Analysis &amp; Recommendations</vt:lpstr>
      <vt:lpstr>Key Findings</vt:lpstr>
      <vt:lpstr>Casualties by Time</vt:lpstr>
      <vt:lpstr>Accidents by Junction Type</vt:lpstr>
      <vt:lpstr>Accidents by Light &amp; Weather</vt:lpstr>
      <vt:lpstr>City-Wise Accident Trends</vt:lpstr>
      <vt:lpstr>Road &amp; Vehicle Type Accidents</vt:lpstr>
      <vt:lpstr>Final Recommendations for Safer Roads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shree</dc:creator>
  <cp:keywords/>
  <dc:description>generated using python-pptx</dc:description>
  <cp:lastModifiedBy>Ms0689</cp:lastModifiedBy>
  <cp:revision>2</cp:revision>
  <dcterms:created xsi:type="dcterms:W3CDTF">2013-01-27T09:14:16Z</dcterms:created>
  <dcterms:modified xsi:type="dcterms:W3CDTF">2025-02-14T10:45:29Z</dcterms:modified>
  <cp:category/>
</cp:coreProperties>
</file>