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0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655" autoAdjust="0"/>
  </p:normalViewPr>
  <p:slideViewPr>
    <p:cSldViewPr snapToGrid="0">
      <p:cViewPr>
        <p:scale>
          <a:sx n="100" d="100"/>
          <a:sy n="100" d="100"/>
        </p:scale>
        <p:origin x="-29" y="-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n-lt"/>
              <a:ea typeface="+mj-ea"/>
              <a:cs typeface="+mj-cs"/>
            </a:rPr>
            <a:t>Front-end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Html CSS and java script</a:t>
          </a:r>
        </a:p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Using vs code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backend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XAMPP Server</a:t>
          </a:r>
        </a:p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PHPMyadmin		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Connectivity 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PHP file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PHPMyserver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3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3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3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3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3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3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0090" y="748982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n-lt"/>
              <a:ea typeface="+mj-ea"/>
              <a:cs typeface="+mj-cs"/>
            </a:rPr>
            <a:t>Front-end</a:t>
          </a:r>
        </a:p>
      </dsp:txBody>
      <dsp:txXfrm>
        <a:off x="10090" y="748982"/>
        <a:ext cx="3426543" cy="1027963"/>
      </dsp:txXfrm>
    </dsp:sp>
    <dsp:sp modelId="{22359DD7-1BFB-4900-BAE6-6084F2F57988}">
      <dsp:nvSpPr>
        <dsp:cNvPr id="0" name=""/>
        <dsp:cNvSpPr/>
      </dsp:nvSpPr>
      <dsp:spPr>
        <a:xfrm>
          <a:off x="10090" y="1776945"/>
          <a:ext cx="3426543" cy="12189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Html CSS and java script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Using vs code</a:t>
          </a:r>
        </a:p>
      </dsp:txBody>
      <dsp:txXfrm>
        <a:off x="10090" y="1776945"/>
        <a:ext cx="3426543" cy="1218984"/>
      </dsp:txXfrm>
    </dsp:sp>
    <dsp:sp modelId="{C4F84DEA-2002-4D32-8E80-70EEE05E345A}">
      <dsp:nvSpPr>
        <dsp:cNvPr id="0" name=""/>
        <dsp:cNvSpPr/>
      </dsp:nvSpPr>
      <dsp:spPr>
        <a:xfrm>
          <a:off x="3544528" y="748982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backend</a:t>
          </a:r>
        </a:p>
      </dsp:txBody>
      <dsp:txXfrm>
        <a:off x="3544528" y="748982"/>
        <a:ext cx="3426543" cy="1027963"/>
      </dsp:txXfrm>
    </dsp:sp>
    <dsp:sp modelId="{4FEB85EB-D046-4CDB-8A62-BBCE260C4490}">
      <dsp:nvSpPr>
        <dsp:cNvPr id="0" name=""/>
        <dsp:cNvSpPr/>
      </dsp:nvSpPr>
      <dsp:spPr>
        <a:xfrm>
          <a:off x="3544528" y="1776945"/>
          <a:ext cx="3426543" cy="12189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XAMPP Server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PHPMyadmin		</a:t>
          </a:r>
        </a:p>
      </dsp:txBody>
      <dsp:txXfrm>
        <a:off x="3544528" y="1776945"/>
        <a:ext cx="3426543" cy="1218984"/>
      </dsp:txXfrm>
    </dsp:sp>
    <dsp:sp modelId="{49B7F8FA-D256-41EF-9327-52A3551D9A60}">
      <dsp:nvSpPr>
        <dsp:cNvPr id="0" name=""/>
        <dsp:cNvSpPr/>
      </dsp:nvSpPr>
      <dsp:spPr>
        <a:xfrm>
          <a:off x="7078966" y="748982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Connectivity </a:t>
          </a:r>
        </a:p>
      </dsp:txBody>
      <dsp:txXfrm>
        <a:off x="7078966" y="748982"/>
        <a:ext cx="3426543" cy="1027963"/>
      </dsp:txXfrm>
    </dsp:sp>
    <dsp:sp modelId="{6B5FE59C-B471-448A-AA7A-B526DCC4D4CA}">
      <dsp:nvSpPr>
        <dsp:cNvPr id="0" name=""/>
        <dsp:cNvSpPr/>
      </dsp:nvSpPr>
      <dsp:spPr>
        <a:xfrm>
          <a:off x="7078966" y="1776945"/>
          <a:ext cx="3426543" cy="12189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PHP file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PHPMyserver</a:t>
          </a:r>
        </a:p>
      </dsp:txBody>
      <dsp:txXfrm>
        <a:off x="7078966" y="1776945"/>
        <a:ext cx="3426543" cy="1218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4356" y="3429000"/>
            <a:ext cx="7553455" cy="2128042"/>
          </a:xfrm>
        </p:spPr>
        <p:txBody>
          <a:bodyPr/>
          <a:lstStyle/>
          <a:p>
            <a:r>
              <a:rPr lang="en-US" dirty="0"/>
              <a:t>Payroll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5586890"/>
            <a:ext cx="5042181" cy="757466"/>
          </a:xfrm>
        </p:spPr>
        <p:txBody>
          <a:bodyPr>
            <a:normAutofit/>
          </a:bodyPr>
          <a:lstStyle/>
          <a:p>
            <a:r>
              <a:rPr lang="en-US" dirty="0"/>
              <a:t>Shiva Subramaniyam S</a:t>
            </a:r>
          </a:p>
          <a:p>
            <a:r>
              <a:rPr lang="en-US" dirty="0"/>
              <a:t>Shreesha G Hegde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291403"/>
            <a:ext cx="3819229" cy="2054606"/>
          </a:xfrm>
        </p:spPr>
        <p:txBody>
          <a:bodyPr/>
          <a:lstStyle/>
          <a:p>
            <a:r>
              <a:rPr lang="en-US" b="1" u="sng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615745" cy="2878314"/>
          </a:xfrm>
        </p:spPr>
        <p:txBody>
          <a:bodyPr>
            <a:normAutofit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Design </a:t>
            </a:r>
          </a:p>
          <a:p>
            <a:r>
              <a:rPr lang="en-US" sz="1600" dirty="0"/>
              <a:t>Software used for front-end and backend </a:t>
            </a:r>
          </a:p>
          <a:p>
            <a:r>
              <a:rPr lang="en-US" sz="1600" dirty="0"/>
              <a:t>connectivity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651075"/>
          </a:xfrm>
        </p:spPr>
        <p:txBody>
          <a:bodyPr/>
          <a:lstStyle/>
          <a:p>
            <a:r>
              <a:rPr lang="en-US" b="1" u="sng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613647"/>
            <a:ext cx="6311154" cy="4087906"/>
          </a:xfrm>
        </p:spPr>
        <p:txBody>
          <a:bodyPr>
            <a:normAutofit/>
          </a:bodyPr>
          <a:lstStyle/>
          <a:p>
            <a:r>
              <a:rPr lang="en-US" sz="1600" b="0" dirty="0">
                <a:effectLst/>
              </a:rPr>
              <a:t>Payroll management is the process of paying employees their salaries and wages.</a:t>
            </a:r>
          </a:p>
          <a:p>
            <a:r>
              <a:rPr lang="en-US" sz="1600" b="0" dirty="0">
                <a:effectLst/>
              </a:rPr>
              <a:t>It involves many tasks, including:</a:t>
            </a:r>
          </a:p>
          <a:p>
            <a:endParaRPr lang="en-US" sz="1600" b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Onboarding new hires.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Running payroll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Accounting.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Tracking employee hours, wages, and keeping track of              employee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1FFFE"/>
                </a:solidFill>
                <a:effectLst/>
                <a:latin typeface="Google Sans"/>
              </a:rPr>
              <a:t>financial documentation </a:t>
            </a:r>
            <a:endParaRPr lang="en-US" sz="1600" b="0" i="0" dirty="0">
              <a:solidFill>
                <a:srgbClr val="8AB4F8"/>
              </a:solidFill>
              <a:effectLst/>
              <a:latin typeface="Google Sans"/>
            </a:endParaRPr>
          </a:p>
          <a:p>
            <a:br>
              <a:rPr lang="en-US" sz="1600" b="0" i="0" dirty="0">
                <a:solidFill>
                  <a:srgbClr val="F1FFFE"/>
                </a:solidFill>
                <a:effectLst/>
                <a:latin typeface="Google Sans"/>
              </a:rPr>
            </a:b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72757"/>
            <a:ext cx="8421688" cy="1644984"/>
          </a:xfrm>
        </p:spPr>
        <p:txBody>
          <a:bodyPr/>
          <a:lstStyle/>
          <a:p>
            <a:r>
              <a:rPr lang="en-US" b="1" u="sng" dirty="0"/>
              <a:t>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72740" y="2415540"/>
            <a:ext cx="6164580" cy="32111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OPERATIONS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STORED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DIAGRAMS : 1)DATABASE SCHEMA </a:t>
            </a:r>
          </a:p>
          <a:p>
            <a:r>
              <a:rPr lang="en-US" dirty="0"/>
              <a:t>	  2)SCHEMA DIAGRAM</a:t>
            </a:r>
          </a:p>
          <a:p>
            <a:r>
              <a:rPr lang="en-US" dirty="0"/>
              <a:t>	  3)ER DIAGRAM              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n-US" sz="2800" b="1" u="sng" dirty="0"/>
              <a:t>Software used for front-end and backend </a:t>
            </a:r>
            <a:endParaRPr lang="en-US" b="1" u="sng" dirty="0"/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303939983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218</TotalTime>
  <Words>145</Words>
  <Application>Microsoft Office PowerPoint</Application>
  <PresentationFormat>Widescreen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Google Sans</vt:lpstr>
      <vt:lpstr>Tenorite</vt:lpstr>
      <vt:lpstr>Custom</vt:lpstr>
      <vt:lpstr>Payroll management system</vt:lpstr>
      <vt:lpstr>TABLE OF CONTENTS</vt:lpstr>
      <vt:lpstr>INTRODUCTION</vt:lpstr>
      <vt:lpstr>design</vt:lpstr>
      <vt:lpstr>Software used for front-end and backend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 management system</dc:title>
  <dc:creator>Shiva Subramaniyam S</dc:creator>
  <cp:lastModifiedBy>Shreesha Hegde</cp:lastModifiedBy>
  <cp:revision>3</cp:revision>
  <dcterms:created xsi:type="dcterms:W3CDTF">2024-03-04T14:13:08Z</dcterms:created>
  <dcterms:modified xsi:type="dcterms:W3CDTF">2024-03-04T18:10:27Z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