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>
        <p:scale>
          <a:sx n="75" d="100"/>
          <a:sy n="75" d="100"/>
        </p:scale>
        <p:origin x="101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14C4-E189-5282-62F6-DA855B52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F2580-C49B-8079-5BBF-CBEBED6FD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E289D-FDE6-DD05-567A-44F09DE6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F27F-43A6-408E-9825-45AF4631DF6A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14F00-B794-56B7-EADF-CE0502296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3D3FB-DB47-E752-0E16-BFA068CD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BCDD-BBE9-46B4-9D1A-30C574894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60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4188-CDAA-8CBD-EF25-FCCD72BB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935A6-589A-A366-929D-D2187562F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82DED-B45F-0112-6E0E-00BB5E3C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F27F-43A6-408E-9825-45AF4631DF6A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C52BE-B12A-5A01-F8C9-BC4C0FC97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F30B8-D69D-14C0-9293-0D6EF833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BCDD-BBE9-46B4-9D1A-30C574894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11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FCE4D-88FF-2405-609C-C299FB58B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9CBE0-B251-3A41-C265-B6357877C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E803F-15C2-2507-26FC-BC05B4BF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F27F-43A6-408E-9825-45AF4631DF6A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12538-7AC4-D703-4864-D854BBE7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22182-5D1D-D8DC-91AB-108F9615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BCDD-BBE9-46B4-9D1A-30C574894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31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52B9-FAB9-BF3B-EBDE-893FF081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9343A-AF11-0CE2-6D92-236682FE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CAE11-F9C0-9F30-4A3B-BC077FDB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F27F-43A6-408E-9825-45AF4631DF6A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278B-D472-0115-2644-9A60F4E1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C8925-36FF-BE25-B887-DA7E5E44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BCDD-BBE9-46B4-9D1A-30C574894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36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7ACC-A3B8-37BB-69C7-62F98D9A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71746-B8D2-D44C-710E-577745973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5C04-A120-4913-7502-14B20381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F27F-43A6-408E-9825-45AF4631DF6A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D61DE-6998-F526-1B14-9C4A84DC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E2077-F0DA-5717-267F-9FB54FF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BCDD-BBE9-46B4-9D1A-30C574894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37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C2E2-13E2-1731-006A-0DAA1E24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E599F-12E3-8F68-C241-B31CCEE9B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14608-E592-D54A-F6B0-871A6EE59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1735E-C635-EE00-2BC0-86374D2C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F27F-43A6-408E-9825-45AF4631DF6A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0B351-FA97-C543-79B0-7D4E96C7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CB035-D172-87FF-4092-71DBF642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BCDD-BBE9-46B4-9D1A-30C574894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89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9E57-3138-E017-11E7-8DD2B4E1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A364E-0DF6-E2B3-0647-3F138FBE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53B0D-531A-8A84-F286-C5A26296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78B83-957F-9212-8813-D1AC7B290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2D3B9-DDED-1791-C32F-77CE69018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CF9C3-C45A-A3E4-3DF8-83F0D76B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F27F-43A6-408E-9825-45AF4631DF6A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FC882-B218-84C1-A009-CAB65F8C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53629-7646-9B82-B77F-3BED8BC3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BCDD-BBE9-46B4-9D1A-30C574894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18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1B11-3A81-297C-1FB3-18D6AADA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8A22B-0F4C-8DA5-7D7C-46067D9B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F27F-43A6-408E-9825-45AF4631DF6A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3DFB3-0FCB-11CC-81F0-83658E44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D0726-ACD4-A38B-3B2A-FE140363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BCDD-BBE9-46B4-9D1A-30C574894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463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7440A-56FC-41E3-D125-EEC59BA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F27F-43A6-408E-9825-45AF4631DF6A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F66EE-782F-0910-82C3-DAE1DFF7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CF58C-2DFB-398D-7597-B172F540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BCDD-BBE9-46B4-9D1A-30C574894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98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0B23-DADB-2534-E8AC-3D59D229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3BFE-3B27-8874-EBB3-5A21F245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48EEB-BCA6-75B2-E603-2E796DB3A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8CE3C-F46E-3607-F1E7-3ACEBDCE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F27F-43A6-408E-9825-45AF4631DF6A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42FD8-80BE-1410-5372-BB9462EE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CC373-C77F-5443-BFB7-7B768D04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BCDD-BBE9-46B4-9D1A-30C574894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1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34F1-EDF7-65AC-B278-8A42E3AA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94406-AF11-52AD-7C9E-4A74F5C74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A2E5C-7201-BCDE-85DA-C1990D353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23BD7-E5B6-A6F7-6F11-1AFAD3B7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F27F-43A6-408E-9825-45AF4631DF6A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0362F-5F5A-88EF-2DB7-B65646E8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8ECD9-AA0A-20B5-5E3A-D5175397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ABCDD-BBE9-46B4-9D1A-30C574894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8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D6A8B-0BCF-27EB-5B4E-0325D806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EEFDC-8430-FC65-9F56-952F200B4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1F6B0-5674-C163-80DC-6C04A0AFC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BF27F-43A6-408E-9825-45AF4631DF6A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16167-EB1B-33BA-14EA-3023F6E0D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DEEA6-7FA5-7959-3790-A3C40AEF6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BCDD-BBE9-46B4-9D1A-30C574894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93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14CE-132C-96D9-10C0-D1242D26F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Payroll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CEBCA-3DBF-F402-D9CB-C52C7D232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Team Members:</a:t>
            </a:r>
          </a:p>
          <a:p>
            <a:r>
              <a:rPr lang="en-IN" dirty="0"/>
              <a:t>Shiva Subramaniyam S [1JT21CS096]</a:t>
            </a:r>
          </a:p>
          <a:p>
            <a:r>
              <a:rPr lang="en-IN" dirty="0" err="1"/>
              <a:t>Shreesha</a:t>
            </a:r>
            <a:r>
              <a:rPr lang="en-IN" dirty="0"/>
              <a:t> G Hegde [1JT21CS099]</a:t>
            </a:r>
          </a:p>
        </p:txBody>
      </p:sp>
    </p:spTree>
    <p:extLst>
      <p:ext uri="{BB962C8B-B14F-4D97-AF65-F5344CB8AC3E}">
        <p14:creationId xmlns:p14="http://schemas.microsoft.com/office/powerpoint/2010/main" val="379940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4994-B536-26C9-25E9-33D73320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66174-7AF2-4934-4833-50E82210B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dirty="0"/>
              <a:t>Employee(</a:t>
            </a:r>
            <a:r>
              <a:rPr lang="en-IN" sz="1800" u="sng" dirty="0" err="1"/>
              <a:t>emp_id</a:t>
            </a:r>
            <a:r>
              <a:rPr lang="en-IN" sz="1800" dirty="0"/>
              <a:t>, </a:t>
            </a:r>
            <a:r>
              <a:rPr lang="en-IN" sz="1800" dirty="0" err="1"/>
              <a:t>Fname</a:t>
            </a:r>
            <a:r>
              <a:rPr lang="en-IN" sz="1800" dirty="0"/>
              <a:t>, </a:t>
            </a:r>
            <a:r>
              <a:rPr lang="en-IN" sz="1800" dirty="0" err="1"/>
              <a:t>Lname,Joining_date</a:t>
            </a:r>
            <a:r>
              <a:rPr lang="en-IN" sz="1800" dirty="0"/>
              <a:t>, City, State)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Department(</a:t>
            </a:r>
            <a:r>
              <a:rPr lang="en-IN" sz="1800" u="sng" dirty="0" err="1"/>
              <a:t>Dept_id</a:t>
            </a:r>
            <a:r>
              <a:rPr lang="en-IN" sz="1800" dirty="0"/>
              <a:t>, </a:t>
            </a:r>
            <a:r>
              <a:rPr lang="en-IN" sz="1800" dirty="0" err="1"/>
              <a:t>Dept_name</a:t>
            </a:r>
            <a:r>
              <a:rPr lang="en-IN" sz="18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Salary</a:t>
            </a:r>
            <a:r>
              <a:rPr lang="en-IN" sz="1800" u="sng" dirty="0"/>
              <a:t>(</a:t>
            </a:r>
            <a:r>
              <a:rPr lang="en-IN" sz="1800" u="sng" dirty="0" err="1"/>
              <a:t>Salary_id</a:t>
            </a:r>
            <a:r>
              <a:rPr lang="en-IN" sz="1800" dirty="0"/>
              <a:t>, </a:t>
            </a:r>
            <a:r>
              <a:rPr lang="en-IN" sz="1800" dirty="0" err="1"/>
              <a:t>Gross_salary</a:t>
            </a:r>
            <a:r>
              <a:rPr lang="en-IN" sz="1800" dirty="0"/>
              <a:t>, </a:t>
            </a:r>
            <a:r>
              <a:rPr lang="en-IN" sz="1800" dirty="0" err="1"/>
              <a:t>Acc_id</a:t>
            </a:r>
            <a:r>
              <a:rPr lang="en-IN" sz="18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Project</a:t>
            </a:r>
            <a:r>
              <a:rPr lang="en-IN" sz="1800" u="sng" dirty="0"/>
              <a:t>(</a:t>
            </a:r>
            <a:r>
              <a:rPr lang="en-IN" sz="1800" u="sng" dirty="0" err="1"/>
              <a:t>Dept_id</a:t>
            </a:r>
            <a:r>
              <a:rPr lang="en-IN" sz="1800" u="sng" dirty="0"/>
              <a:t>, </a:t>
            </a:r>
            <a:r>
              <a:rPr lang="en-IN" sz="1800" u="sng" dirty="0" err="1"/>
              <a:t>Proj_id</a:t>
            </a:r>
            <a:r>
              <a:rPr lang="en-IN" sz="1800" dirty="0"/>
              <a:t>, </a:t>
            </a:r>
            <a:r>
              <a:rPr lang="en-IN" sz="1800" dirty="0" err="1"/>
              <a:t>proj_name</a:t>
            </a:r>
            <a:r>
              <a:rPr lang="en-IN" sz="1800" dirty="0"/>
              <a:t>, </a:t>
            </a:r>
            <a:r>
              <a:rPr lang="en-IN" sz="1800" dirty="0" err="1"/>
              <a:t>Proj_desc</a:t>
            </a:r>
            <a:r>
              <a:rPr lang="en-IN" sz="18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Account Details</a:t>
            </a:r>
            <a:r>
              <a:rPr lang="en-IN" sz="1800" u="sng" dirty="0"/>
              <a:t>(</a:t>
            </a:r>
            <a:r>
              <a:rPr lang="en-IN" sz="1800" u="sng" dirty="0" err="1"/>
              <a:t>Acc_id</a:t>
            </a:r>
            <a:r>
              <a:rPr lang="en-IN" sz="1800" dirty="0"/>
              <a:t>, </a:t>
            </a:r>
            <a:r>
              <a:rPr lang="en-IN" sz="1800" dirty="0" err="1"/>
              <a:t>Bank_name</a:t>
            </a:r>
            <a:r>
              <a:rPr lang="en-IN" sz="1800" dirty="0"/>
              <a:t>, </a:t>
            </a:r>
            <a:r>
              <a:rPr lang="en-IN" sz="1800" dirty="0" err="1"/>
              <a:t>Acc_no</a:t>
            </a:r>
            <a:r>
              <a:rPr lang="en-IN" sz="1800" dirty="0"/>
              <a:t>, </a:t>
            </a:r>
            <a:r>
              <a:rPr lang="en-IN" sz="1800" dirty="0" err="1"/>
              <a:t>Emp_id</a:t>
            </a:r>
            <a:r>
              <a:rPr lang="en-IN" sz="1800" u="sng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Leave</a:t>
            </a:r>
            <a:r>
              <a:rPr lang="en-IN" sz="1800" u="sng" dirty="0"/>
              <a:t>(</a:t>
            </a:r>
            <a:r>
              <a:rPr lang="en-IN" sz="1800" u="sng" dirty="0" err="1"/>
              <a:t>Leave_id</a:t>
            </a:r>
            <a:r>
              <a:rPr lang="en-IN" sz="1800" dirty="0"/>
              <a:t>, </a:t>
            </a:r>
            <a:r>
              <a:rPr lang="en-IN" sz="1800" dirty="0" err="1"/>
              <a:t>Emp_id</a:t>
            </a:r>
            <a:r>
              <a:rPr lang="en-IN" sz="1800" dirty="0"/>
              <a:t>, </a:t>
            </a:r>
            <a:r>
              <a:rPr lang="en-IN" sz="1800" dirty="0" err="1"/>
              <a:t>Leave_date</a:t>
            </a:r>
            <a:r>
              <a:rPr lang="en-IN" sz="1800" u="sng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dirty="0"/>
              <a:t>Attendance(</a:t>
            </a:r>
            <a:r>
              <a:rPr lang="en-IN" sz="1800" u="sng" dirty="0" err="1"/>
              <a:t>Emp_id</a:t>
            </a:r>
            <a:r>
              <a:rPr lang="en-IN" sz="1800" u="sng" dirty="0"/>
              <a:t> ,</a:t>
            </a:r>
            <a:r>
              <a:rPr lang="en-IN" sz="1800" u="sng" dirty="0" err="1"/>
              <a:t>Atten_id</a:t>
            </a:r>
            <a:r>
              <a:rPr lang="en-IN" sz="1800" dirty="0"/>
              <a:t>, </a:t>
            </a:r>
            <a:r>
              <a:rPr lang="en-IN" sz="1800" dirty="0" err="1"/>
              <a:t>Hours_worked</a:t>
            </a:r>
            <a:r>
              <a:rPr lang="en-IN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177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66924A-E0B7-63D0-E01C-BE8FF0397A17}"/>
              </a:ext>
            </a:extLst>
          </p:cNvPr>
          <p:cNvSpPr/>
          <p:nvPr/>
        </p:nvSpPr>
        <p:spPr>
          <a:xfrm>
            <a:off x="2707339" y="1082326"/>
            <a:ext cx="4492033" cy="3100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I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I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I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Joining_date</a:t>
            </a:r>
            <a:r>
              <a:rPr lang="en-I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City  State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F9246E-E296-4D2C-72BC-FC04A7F5D874}"/>
              </a:ext>
            </a:extLst>
          </p:cNvPr>
          <p:cNvCxnSpPr>
            <a:cxnSpLocks/>
          </p:cNvCxnSpPr>
          <p:nvPr/>
        </p:nvCxnSpPr>
        <p:spPr>
          <a:xfrm>
            <a:off x="3639667" y="1082326"/>
            <a:ext cx="0" cy="325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58DA68-A56D-9E4A-18D9-C4B2D3895E30}"/>
              </a:ext>
            </a:extLst>
          </p:cNvPr>
          <p:cNvCxnSpPr>
            <a:cxnSpLocks/>
          </p:cNvCxnSpPr>
          <p:nvPr/>
        </p:nvCxnSpPr>
        <p:spPr>
          <a:xfrm>
            <a:off x="4257157" y="1091290"/>
            <a:ext cx="0" cy="310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C856CE-699A-2CC5-3292-72D13023864F}"/>
              </a:ext>
            </a:extLst>
          </p:cNvPr>
          <p:cNvCxnSpPr>
            <a:cxnSpLocks/>
          </p:cNvCxnSpPr>
          <p:nvPr/>
        </p:nvCxnSpPr>
        <p:spPr>
          <a:xfrm>
            <a:off x="4936534" y="1076237"/>
            <a:ext cx="0" cy="325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0DD423-F6CB-A060-6E4A-2A10992F063D}"/>
              </a:ext>
            </a:extLst>
          </p:cNvPr>
          <p:cNvCxnSpPr>
            <a:cxnSpLocks/>
          </p:cNvCxnSpPr>
          <p:nvPr/>
        </p:nvCxnSpPr>
        <p:spPr>
          <a:xfrm>
            <a:off x="6096573" y="1076237"/>
            <a:ext cx="0" cy="310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5225284-28AD-3D6D-F17A-524FC584A540}"/>
              </a:ext>
            </a:extLst>
          </p:cNvPr>
          <p:cNvSpPr/>
          <p:nvPr/>
        </p:nvSpPr>
        <p:spPr>
          <a:xfrm>
            <a:off x="2707332" y="1721480"/>
            <a:ext cx="2241174" cy="290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Dept_id</a:t>
            </a:r>
            <a:r>
              <a:rPr lang="en-I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endParaRPr lang="en-IN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59C7F3-4AF1-4767-3B46-84CBF66E6261}"/>
              </a:ext>
            </a:extLst>
          </p:cNvPr>
          <p:cNvSpPr/>
          <p:nvPr/>
        </p:nvSpPr>
        <p:spPr>
          <a:xfrm>
            <a:off x="2707332" y="2387717"/>
            <a:ext cx="3074896" cy="3100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Salary_id</a:t>
            </a:r>
            <a:r>
              <a:rPr lang="en-I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Gross_salary</a:t>
            </a:r>
            <a:r>
              <a:rPr lang="en-I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Acc_id</a:t>
            </a:r>
            <a:endParaRPr lang="en-IN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E87835-40BE-7CA4-E71D-9C73EB14E929}"/>
              </a:ext>
            </a:extLst>
          </p:cNvPr>
          <p:cNvCxnSpPr>
            <a:cxnSpLocks/>
          </p:cNvCxnSpPr>
          <p:nvPr/>
        </p:nvCxnSpPr>
        <p:spPr>
          <a:xfrm>
            <a:off x="3673525" y="1721480"/>
            <a:ext cx="0" cy="2848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1F5592-6B34-31A7-A36A-EDD2E646D809}"/>
              </a:ext>
            </a:extLst>
          </p:cNvPr>
          <p:cNvSpPr txBox="1"/>
          <p:nvPr/>
        </p:nvSpPr>
        <p:spPr>
          <a:xfrm>
            <a:off x="2937464" y="712994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3E427-2D60-C966-60D8-6055E8398E22}"/>
              </a:ext>
            </a:extLst>
          </p:cNvPr>
          <p:cNvSpPr txBox="1"/>
          <p:nvPr/>
        </p:nvSpPr>
        <p:spPr>
          <a:xfrm>
            <a:off x="2840450" y="1416774"/>
            <a:ext cx="1200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2FCC4F-2DF8-288F-B9A0-EC3B2F042AF7}"/>
              </a:ext>
            </a:extLst>
          </p:cNvPr>
          <p:cNvSpPr txBox="1"/>
          <p:nvPr/>
        </p:nvSpPr>
        <p:spPr>
          <a:xfrm>
            <a:off x="2875170" y="3579691"/>
            <a:ext cx="1515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Details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071783-B346-8DFA-FCC4-3E168CC36593}"/>
              </a:ext>
            </a:extLst>
          </p:cNvPr>
          <p:cNvCxnSpPr>
            <a:cxnSpLocks/>
          </p:cNvCxnSpPr>
          <p:nvPr/>
        </p:nvCxnSpPr>
        <p:spPr>
          <a:xfrm>
            <a:off x="3783095" y="2369787"/>
            <a:ext cx="0" cy="324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A1D2C3-6E64-1E4B-0A75-7874FEC7EFA8}"/>
              </a:ext>
            </a:extLst>
          </p:cNvPr>
          <p:cNvCxnSpPr>
            <a:cxnSpLocks/>
          </p:cNvCxnSpPr>
          <p:nvPr/>
        </p:nvCxnSpPr>
        <p:spPr>
          <a:xfrm>
            <a:off x="4918251" y="2378751"/>
            <a:ext cx="0" cy="324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15E0EA7-73AA-F735-FA14-B918D3D064FB}"/>
              </a:ext>
            </a:extLst>
          </p:cNvPr>
          <p:cNvSpPr/>
          <p:nvPr/>
        </p:nvSpPr>
        <p:spPr>
          <a:xfrm>
            <a:off x="2707334" y="3173908"/>
            <a:ext cx="3550021" cy="357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Dept_id</a:t>
            </a:r>
            <a:r>
              <a:rPr lang="en-I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Proj_id</a:t>
            </a:r>
            <a:r>
              <a:rPr lang="en-I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proj_name</a:t>
            </a:r>
            <a:r>
              <a:rPr lang="en-I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proj_desc</a:t>
            </a:r>
            <a:endParaRPr lang="en-IN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1D07909-B8C1-0725-E943-22F2D1AACB74}"/>
              </a:ext>
            </a:extLst>
          </p:cNvPr>
          <p:cNvCxnSpPr>
            <a:cxnSpLocks/>
          </p:cNvCxnSpPr>
          <p:nvPr/>
        </p:nvCxnSpPr>
        <p:spPr>
          <a:xfrm>
            <a:off x="3575425" y="3173909"/>
            <a:ext cx="0" cy="374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895BFA-F035-F725-C31D-2B9971383029}"/>
              </a:ext>
            </a:extLst>
          </p:cNvPr>
          <p:cNvCxnSpPr>
            <a:cxnSpLocks/>
          </p:cNvCxnSpPr>
          <p:nvPr/>
        </p:nvCxnSpPr>
        <p:spPr>
          <a:xfrm>
            <a:off x="4264896" y="3173908"/>
            <a:ext cx="0" cy="374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FA82FED-DD6B-34F0-D894-36F1B7441ECD}"/>
              </a:ext>
            </a:extLst>
          </p:cNvPr>
          <p:cNvSpPr/>
          <p:nvPr/>
        </p:nvSpPr>
        <p:spPr>
          <a:xfrm>
            <a:off x="2707333" y="4047932"/>
            <a:ext cx="3528934" cy="353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Acc_id</a:t>
            </a:r>
            <a:r>
              <a:rPr lang="en-I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Bank_name</a:t>
            </a:r>
            <a:r>
              <a:rPr lang="en-I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Acc_no</a:t>
            </a:r>
            <a:r>
              <a:rPr lang="en-I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endParaRPr lang="en-IN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CB6D41-904C-6BF3-B060-09B723865A00}"/>
              </a:ext>
            </a:extLst>
          </p:cNvPr>
          <p:cNvCxnSpPr>
            <a:cxnSpLocks/>
          </p:cNvCxnSpPr>
          <p:nvPr/>
        </p:nvCxnSpPr>
        <p:spPr>
          <a:xfrm>
            <a:off x="3540435" y="4038605"/>
            <a:ext cx="0" cy="371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59EC08-6110-8555-9CA6-AE3AA41A4E6B}"/>
              </a:ext>
            </a:extLst>
          </p:cNvPr>
          <p:cNvCxnSpPr>
            <a:cxnSpLocks/>
          </p:cNvCxnSpPr>
          <p:nvPr/>
        </p:nvCxnSpPr>
        <p:spPr>
          <a:xfrm>
            <a:off x="4618997" y="4040150"/>
            <a:ext cx="0" cy="370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2EC7BA-7951-DA37-0D67-CCF6F24390EA}"/>
              </a:ext>
            </a:extLst>
          </p:cNvPr>
          <p:cNvCxnSpPr>
            <a:cxnSpLocks/>
          </p:cNvCxnSpPr>
          <p:nvPr/>
        </p:nvCxnSpPr>
        <p:spPr>
          <a:xfrm>
            <a:off x="5344001" y="4047932"/>
            <a:ext cx="0" cy="370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EE5B8EE-B29E-35DF-B192-374A553B1A31}"/>
              </a:ext>
            </a:extLst>
          </p:cNvPr>
          <p:cNvSpPr/>
          <p:nvPr/>
        </p:nvSpPr>
        <p:spPr>
          <a:xfrm>
            <a:off x="2715996" y="4915348"/>
            <a:ext cx="2901924" cy="334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Leave_id</a:t>
            </a:r>
            <a:r>
              <a:rPr lang="en-I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I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Leave_date</a:t>
            </a:r>
            <a:endParaRPr lang="en-IN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015FFD-CA88-E6D3-2325-42F02AB279CC}"/>
              </a:ext>
            </a:extLst>
          </p:cNvPr>
          <p:cNvCxnSpPr>
            <a:cxnSpLocks/>
          </p:cNvCxnSpPr>
          <p:nvPr/>
        </p:nvCxnSpPr>
        <p:spPr>
          <a:xfrm>
            <a:off x="3682184" y="4915348"/>
            <a:ext cx="0" cy="350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AAFAEF6-C94A-A755-39F8-1A3164F9D89E}"/>
              </a:ext>
            </a:extLst>
          </p:cNvPr>
          <p:cNvCxnSpPr>
            <a:cxnSpLocks/>
          </p:cNvCxnSpPr>
          <p:nvPr/>
        </p:nvCxnSpPr>
        <p:spPr>
          <a:xfrm>
            <a:off x="4447685" y="4915348"/>
            <a:ext cx="0" cy="350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15C1990-0529-AC89-BD33-004744C0BA29}"/>
              </a:ext>
            </a:extLst>
          </p:cNvPr>
          <p:cNvCxnSpPr>
            <a:cxnSpLocks/>
          </p:cNvCxnSpPr>
          <p:nvPr/>
        </p:nvCxnSpPr>
        <p:spPr>
          <a:xfrm>
            <a:off x="6543867" y="1082326"/>
            <a:ext cx="0" cy="310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BA5588B-6E6C-59FD-DFDD-D464484D86E4}"/>
              </a:ext>
            </a:extLst>
          </p:cNvPr>
          <p:cNvSpPr txBox="1"/>
          <p:nvPr/>
        </p:nvSpPr>
        <p:spPr>
          <a:xfrm>
            <a:off x="2837484" y="2109500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85A608-2F64-96A0-127E-93BA576FB129}"/>
              </a:ext>
            </a:extLst>
          </p:cNvPr>
          <p:cNvSpPr txBox="1"/>
          <p:nvPr/>
        </p:nvSpPr>
        <p:spPr>
          <a:xfrm>
            <a:off x="2879377" y="2863413"/>
            <a:ext cx="776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B3CBCB-7434-86A0-CDA6-298ECDFE2981}"/>
              </a:ext>
            </a:extLst>
          </p:cNvPr>
          <p:cNvSpPr txBox="1"/>
          <p:nvPr/>
        </p:nvSpPr>
        <p:spPr>
          <a:xfrm>
            <a:off x="2920248" y="4458352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62EB7B7-51FA-9F2C-E58F-B7AAE32D6098}"/>
              </a:ext>
            </a:extLst>
          </p:cNvPr>
          <p:cNvSpPr/>
          <p:nvPr/>
        </p:nvSpPr>
        <p:spPr>
          <a:xfrm>
            <a:off x="2702757" y="5780832"/>
            <a:ext cx="3047995" cy="3346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I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Atten_id</a:t>
            </a:r>
            <a:r>
              <a:rPr lang="en-I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hours_worked</a:t>
            </a:r>
            <a:endParaRPr lang="en-IN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30DA1D3-474F-731B-9519-DBF2F4C61F66}"/>
              </a:ext>
            </a:extLst>
          </p:cNvPr>
          <p:cNvCxnSpPr>
            <a:cxnSpLocks/>
          </p:cNvCxnSpPr>
          <p:nvPr/>
        </p:nvCxnSpPr>
        <p:spPr>
          <a:xfrm>
            <a:off x="3562266" y="5776714"/>
            <a:ext cx="0" cy="338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F9BBD46-2153-77AF-1962-B0A15A975ED3}"/>
              </a:ext>
            </a:extLst>
          </p:cNvPr>
          <p:cNvSpPr txBox="1"/>
          <p:nvPr/>
        </p:nvSpPr>
        <p:spPr>
          <a:xfrm>
            <a:off x="2922879" y="5300098"/>
            <a:ext cx="1142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6FD2D9C-FD06-F9A8-1C38-01B10E5A59AB}"/>
              </a:ext>
            </a:extLst>
          </p:cNvPr>
          <p:cNvCxnSpPr>
            <a:cxnSpLocks/>
          </p:cNvCxnSpPr>
          <p:nvPr/>
        </p:nvCxnSpPr>
        <p:spPr>
          <a:xfrm>
            <a:off x="2868697" y="1356003"/>
            <a:ext cx="7082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5B81D82-0CBA-E210-58F0-4C4136F783B0}"/>
              </a:ext>
            </a:extLst>
          </p:cNvPr>
          <p:cNvCxnSpPr>
            <a:cxnSpLocks/>
          </p:cNvCxnSpPr>
          <p:nvPr/>
        </p:nvCxnSpPr>
        <p:spPr>
          <a:xfrm>
            <a:off x="2931441" y="1961793"/>
            <a:ext cx="7082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57D111-696E-9EA3-81C8-AB1211892201}"/>
              </a:ext>
            </a:extLst>
          </p:cNvPr>
          <p:cNvCxnSpPr>
            <a:cxnSpLocks/>
          </p:cNvCxnSpPr>
          <p:nvPr/>
        </p:nvCxnSpPr>
        <p:spPr>
          <a:xfrm>
            <a:off x="3012434" y="2659066"/>
            <a:ext cx="7082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9B0ED8D-A53B-C365-05DC-75B845F9A51C}"/>
              </a:ext>
            </a:extLst>
          </p:cNvPr>
          <p:cNvCxnSpPr>
            <a:cxnSpLocks/>
          </p:cNvCxnSpPr>
          <p:nvPr/>
        </p:nvCxnSpPr>
        <p:spPr>
          <a:xfrm>
            <a:off x="2777198" y="3490667"/>
            <a:ext cx="70822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4BE5F8-2E13-97A9-D4A4-BE58C704372C}"/>
              </a:ext>
            </a:extLst>
          </p:cNvPr>
          <p:cNvCxnSpPr>
            <a:cxnSpLocks/>
          </p:cNvCxnSpPr>
          <p:nvPr/>
        </p:nvCxnSpPr>
        <p:spPr>
          <a:xfrm>
            <a:off x="2854072" y="4364270"/>
            <a:ext cx="60909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7E265BB-8A78-8574-1871-A4E4526CB1B9}"/>
              </a:ext>
            </a:extLst>
          </p:cNvPr>
          <p:cNvCxnSpPr>
            <a:cxnSpLocks/>
          </p:cNvCxnSpPr>
          <p:nvPr/>
        </p:nvCxnSpPr>
        <p:spPr>
          <a:xfrm>
            <a:off x="2764261" y="6086519"/>
            <a:ext cx="752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6EC96F9-4FD0-AA5E-88CA-4E7A11B7926E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393577" y="1237373"/>
            <a:ext cx="31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C54564E-93F8-5CFE-BC7C-7CD8D3DD72FA}"/>
              </a:ext>
            </a:extLst>
          </p:cNvPr>
          <p:cNvCxnSpPr>
            <a:cxnSpLocks/>
          </p:cNvCxnSpPr>
          <p:nvPr/>
        </p:nvCxnSpPr>
        <p:spPr>
          <a:xfrm flipV="1">
            <a:off x="2393577" y="623346"/>
            <a:ext cx="0" cy="614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116EE3B-4EEB-7926-0364-40E1D1F32D4C}"/>
              </a:ext>
            </a:extLst>
          </p:cNvPr>
          <p:cNvCxnSpPr>
            <a:cxnSpLocks/>
          </p:cNvCxnSpPr>
          <p:nvPr/>
        </p:nvCxnSpPr>
        <p:spPr>
          <a:xfrm>
            <a:off x="2393577" y="623346"/>
            <a:ext cx="5181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3F8EF90-9A47-8FC7-1EBC-6D6F6EDFEA39}"/>
              </a:ext>
            </a:extLst>
          </p:cNvPr>
          <p:cNvCxnSpPr>
            <a:cxnSpLocks/>
          </p:cNvCxnSpPr>
          <p:nvPr/>
        </p:nvCxnSpPr>
        <p:spPr>
          <a:xfrm>
            <a:off x="7575177" y="623346"/>
            <a:ext cx="0" cy="3601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9D51A33-AC1E-5CB1-2663-4DC00F5DF5CB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6236267" y="4224878"/>
            <a:ext cx="13389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7752966-2BA0-87EF-C0C0-137E6906908A}"/>
              </a:ext>
            </a:extLst>
          </p:cNvPr>
          <p:cNvCxnSpPr>
            <a:cxnSpLocks/>
          </p:cNvCxnSpPr>
          <p:nvPr/>
        </p:nvCxnSpPr>
        <p:spPr>
          <a:xfrm>
            <a:off x="2295640" y="1326027"/>
            <a:ext cx="4198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1F015D5-61CB-0C6E-CFD8-724AD083023B}"/>
              </a:ext>
            </a:extLst>
          </p:cNvPr>
          <p:cNvCxnSpPr>
            <a:cxnSpLocks/>
          </p:cNvCxnSpPr>
          <p:nvPr/>
        </p:nvCxnSpPr>
        <p:spPr>
          <a:xfrm flipV="1">
            <a:off x="2298134" y="712000"/>
            <a:ext cx="0" cy="6140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5165EE8-9674-1686-4E9F-72C25C46BC80}"/>
              </a:ext>
            </a:extLst>
          </p:cNvPr>
          <p:cNvCxnSpPr>
            <a:cxnSpLocks/>
          </p:cNvCxnSpPr>
          <p:nvPr/>
        </p:nvCxnSpPr>
        <p:spPr>
          <a:xfrm>
            <a:off x="2295640" y="712000"/>
            <a:ext cx="51840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ABD1209-839B-A97A-D17A-77FBC3AEE38B}"/>
              </a:ext>
            </a:extLst>
          </p:cNvPr>
          <p:cNvCxnSpPr>
            <a:cxnSpLocks/>
          </p:cNvCxnSpPr>
          <p:nvPr/>
        </p:nvCxnSpPr>
        <p:spPr>
          <a:xfrm>
            <a:off x="7479734" y="712000"/>
            <a:ext cx="0" cy="40114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53EAADD-93B7-5807-137B-56A71F73D1E4}"/>
              </a:ext>
            </a:extLst>
          </p:cNvPr>
          <p:cNvCxnSpPr>
            <a:cxnSpLocks/>
          </p:cNvCxnSpPr>
          <p:nvPr/>
        </p:nvCxnSpPr>
        <p:spPr>
          <a:xfrm flipH="1" flipV="1">
            <a:off x="4166957" y="4708584"/>
            <a:ext cx="3312777" cy="21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7277DC6-BB8A-615E-7C72-1E9F39EB0E7A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4166957" y="4708584"/>
            <a:ext cx="1" cy="2067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BAEA8E6-73F7-BB01-BE29-E6E04B304FD5}"/>
              </a:ext>
            </a:extLst>
          </p:cNvPr>
          <p:cNvCxnSpPr>
            <a:cxnSpLocks/>
          </p:cNvCxnSpPr>
          <p:nvPr/>
        </p:nvCxnSpPr>
        <p:spPr>
          <a:xfrm>
            <a:off x="2271240" y="1863903"/>
            <a:ext cx="444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4BC23EC-C217-7073-9941-03631A6AD4A2}"/>
              </a:ext>
            </a:extLst>
          </p:cNvPr>
          <p:cNvCxnSpPr>
            <a:cxnSpLocks/>
          </p:cNvCxnSpPr>
          <p:nvPr/>
        </p:nvCxnSpPr>
        <p:spPr>
          <a:xfrm>
            <a:off x="2271240" y="1863903"/>
            <a:ext cx="24400" cy="1488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483D9DC-D0B1-8C38-920D-AE425830467E}"/>
              </a:ext>
            </a:extLst>
          </p:cNvPr>
          <p:cNvCxnSpPr>
            <a:cxnSpLocks/>
          </p:cNvCxnSpPr>
          <p:nvPr/>
        </p:nvCxnSpPr>
        <p:spPr>
          <a:xfrm>
            <a:off x="2304795" y="3343436"/>
            <a:ext cx="4141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26DCC4A-4B19-F9F1-F176-BE38BD3B5B14}"/>
              </a:ext>
            </a:extLst>
          </p:cNvPr>
          <p:cNvCxnSpPr>
            <a:cxnSpLocks/>
          </p:cNvCxnSpPr>
          <p:nvPr/>
        </p:nvCxnSpPr>
        <p:spPr>
          <a:xfrm>
            <a:off x="6450050" y="2532012"/>
            <a:ext cx="8187" cy="1359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F80CFBD-DEEE-A2B7-93A4-110D6621A0BA}"/>
              </a:ext>
            </a:extLst>
          </p:cNvPr>
          <p:cNvCxnSpPr>
            <a:cxnSpLocks/>
          </p:cNvCxnSpPr>
          <p:nvPr/>
        </p:nvCxnSpPr>
        <p:spPr>
          <a:xfrm flipV="1">
            <a:off x="3160566" y="3891238"/>
            <a:ext cx="3297671" cy="20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2D95926-7805-61EB-A9A3-50360B5861A4}"/>
              </a:ext>
            </a:extLst>
          </p:cNvPr>
          <p:cNvCxnSpPr>
            <a:cxnSpLocks/>
          </p:cNvCxnSpPr>
          <p:nvPr/>
        </p:nvCxnSpPr>
        <p:spPr>
          <a:xfrm>
            <a:off x="3160566" y="3912159"/>
            <a:ext cx="0" cy="14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BEADAD7-1199-CE64-BB1F-C9C6B0BE85E4}"/>
              </a:ext>
            </a:extLst>
          </p:cNvPr>
          <p:cNvCxnSpPr>
            <a:cxnSpLocks/>
          </p:cNvCxnSpPr>
          <p:nvPr/>
        </p:nvCxnSpPr>
        <p:spPr>
          <a:xfrm>
            <a:off x="1894274" y="1163182"/>
            <a:ext cx="0" cy="4782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C823F216-391A-60A3-644F-19CD107D5AD0}"/>
              </a:ext>
            </a:extLst>
          </p:cNvPr>
          <p:cNvCxnSpPr>
            <a:cxnSpLocks/>
          </p:cNvCxnSpPr>
          <p:nvPr/>
        </p:nvCxnSpPr>
        <p:spPr>
          <a:xfrm>
            <a:off x="1894274" y="1163182"/>
            <a:ext cx="813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D84E2C9-9ACE-FE15-BDA0-553815B366BD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1883684" y="5946122"/>
            <a:ext cx="819073" cy="2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884854-79E9-0A0E-5EBE-C80AB0CDDE43}"/>
              </a:ext>
            </a:extLst>
          </p:cNvPr>
          <p:cNvCxnSpPr>
            <a:cxnSpLocks/>
          </p:cNvCxnSpPr>
          <p:nvPr/>
        </p:nvCxnSpPr>
        <p:spPr>
          <a:xfrm>
            <a:off x="5237716" y="3173908"/>
            <a:ext cx="0" cy="374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62C71B-D19F-F8DD-689E-0A4FC3DA5A7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782228" y="2540976"/>
            <a:ext cx="676009" cy="1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4851FBA-1A4C-68AD-266A-5E9298B00E2B}"/>
              </a:ext>
            </a:extLst>
          </p:cNvPr>
          <p:cNvCxnSpPr>
            <a:cxnSpLocks/>
          </p:cNvCxnSpPr>
          <p:nvPr/>
        </p:nvCxnSpPr>
        <p:spPr>
          <a:xfrm>
            <a:off x="3606654" y="6086519"/>
            <a:ext cx="752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07E4420-0250-83EA-65A9-656C78FD3625}"/>
              </a:ext>
            </a:extLst>
          </p:cNvPr>
          <p:cNvCxnSpPr>
            <a:cxnSpLocks/>
          </p:cNvCxnSpPr>
          <p:nvPr/>
        </p:nvCxnSpPr>
        <p:spPr>
          <a:xfrm>
            <a:off x="4383415" y="5776714"/>
            <a:ext cx="0" cy="338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7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BA31AB-C7DF-B336-441A-D4FB0D79FEE6}"/>
              </a:ext>
            </a:extLst>
          </p:cNvPr>
          <p:cNvSpPr/>
          <p:nvPr/>
        </p:nvSpPr>
        <p:spPr>
          <a:xfrm>
            <a:off x="4592803" y="2479102"/>
            <a:ext cx="1882588" cy="439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C904A9-BF55-E719-E21D-1BB49AB54B31}"/>
              </a:ext>
            </a:extLst>
          </p:cNvPr>
          <p:cNvSpPr/>
          <p:nvPr/>
        </p:nvSpPr>
        <p:spPr>
          <a:xfrm>
            <a:off x="2534204" y="5138514"/>
            <a:ext cx="1882588" cy="439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8671DC-5AF1-0726-97BC-961D7CEB0D06}"/>
              </a:ext>
            </a:extLst>
          </p:cNvPr>
          <p:cNvSpPr/>
          <p:nvPr/>
        </p:nvSpPr>
        <p:spPr>
          <a:xfrm>
            <a:off x="8124826" y="2443310"/>
            <a:ext cx="1882588" cy="439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734AA2-89DD-E2D7-E736-F2FB3D677C65}"/>
              </a:ext>
            </a:extLst>
          </p:cNvPr>
          <p:cNvSpPr/>
          <p:nvPr/>
        </p:nvSpPr>
        <p:spPr>
          <a:xfrm>
            <a:off x="1757081" y="730630"/>
            <a:ext cx="1882588" cy="439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4088365A-945F-90FA-244E-86D7A924C003}"/>
              </a:ext>
            </a:extLst>
          </p:cNvPr>
          <p:cNvSpPr/>
          <p:nvPr/>
        </p:nvSpPr>
        <p:spPr>
          <a:xfrm>
            <a:off x="4689162" y="633343"/>
            <a:ext cx="1716080" cy="632671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Emp_has</a:t>
            </a:r>
            <a:endParaRPr lang="en-IN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EA8FC4CA-CEAC-8FF0-352F-32361A637A2C}"/>
              </a:ext>
            </a:extLst>
          </p:cNvPr>
          <p:cNvSpPr/>
          <p:nvPr/>
        </p:nvSpPr>
        <p:spPr>
          <a:xfrm>
            <a:off x="10144888" y="2306215"/>
            <a:ext cx="1727582" cy="723897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Dept_has</a:t>
            </a:r>
            <a:endParaRPr lang="en-IN" sz="1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7200C3-33A7-16BE-81E6-FD22E2CC21A5}"/>
              </a:ext>
            </a:extLst>
          </p:cNvPr>
          <p:cNvSpPr/>
          <p:nvPr/>
        </p:nvSpPr>
        <p:spPr>
          <a:xfrm>
            <a:off x="10019943" y="4711445"/>
            <a:ext cx="1882588" cy="439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F9431-E29B-ADF2-111D-E7B6B7492886}"/>
              </a:ext>
            </a:extLst>
          </p:cNvPr>
          <p:cNvSpPr/>
          <p:nvPr/>
        </p:nvSpPr>
        <p:spPr>
          <a:xfrm>
            <a:off x="4592802" y="5112483"/>
            <a:ext cx="1882588" cy="439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 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EDA33C-C791-AD18-9526-320C7CF96C7A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3639669" y="949679"/>
            <a:ext cx="1049493" cy="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37EA19-05A7-6B6C-E839-5E008F0BE453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 flipH="1">
            <a:off x="5534097" y="1266014"/>
            <a:ext cx="13105" cy="121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347167-F4F2-AAC2-0EEF-A193D3277B30}"/>
              </a:ext>
            </a:extLst>
          </p:cNvPr>
          <p:cNvCxnSpPr>
            <a:cxnSpLocks/>
            <a:stCxn id="9" idx="0"/>
            <a:endCxn id="21" idx="2"/>
          </p:cNvCxnSpPr>
          <p:nvPr/>
        </p:nvCxnSpPr>
        <p:spPr>
          <a:xfrm flipH="1" flipV="1">
            <a:off x="3472494" y="2924533"/>
            <a:ext cx="3004" cy="2213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8BB2E4-7A25-6477-0F46-F97611DB14DB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 flipV="1">
            <a:off x="4009984" y="2698738"/>
            <a:ext cx="582819" cy="6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9F540-1FE5-513E-4081-EEAFF5AADE79}"/>
              </a:ext>
            </a:extLst>
          </p:cNvPr>
          <p:cNvCxnSpPr>
            <a:stCxn id="18" idx="0"/>
            <a:endCxn id="4" idx="2"/>
          </p:cNvCxnSpPr>
          <p:nvPr/>
        </p:nvCxnSpPr>
        <p:spPr>
          <a:xfrm flipV="1">
            <a:off x="5534096" y="2918373"/>
            <a:ext cx="1" cy="219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C130EF-85AA-457B-42AF-C160071BE790}"/>
              </a:ext>
            </a:extLst>
          </p:cNvPr>
          <p:cNvCxnSpPr>
            <a:cxnSpLocks/>
            <a:stCxn id="163" idx="3"/>
            <a:endCxn id="10" idx="1"/>
          </p:cNvCxnSpPr>
          <p:nvPr/>
        </p:nvCxnSpPr>
        <p:spPr>
          <a:xfrm flipV="1">
            <a:off x="7785860" y="2662946"/>
            <a:ext cx="338966" cy="17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B54759C-6A93-7C31-69C8-7A72F6940E70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10007414" y="2662946"/>
            <a:ext cx="137474" cy="5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5E79F1-8ED1-FF29-D5B8-874382D6764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10961237" y="3030112"/>
            <a:ext cx="47442" cy="1681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3029E991-88C0-2789-7BEC-D24A44540BC1}"/>
              </a:ext>
            </a:extLst>
          </p:cNvPr>
          <p:cNvSpPr/>
          <p:nvPr/>
        </p:nvSpPr>
        <p:spPr>
          <a:xfrm>
            <a:off x="3986562" y="3607705"/>
            <a:ext cx="1318094" cy="439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C9F7328-7405-0DDF-98F6-D8B2EF60CCA8}"/>
              </a:ext>
            </a:extLst>
          </p:cNvPr>
          <p:cNvSpPr/>
          <p:nvPr/>
        </p:nvSpPr>
        <p:spPr>
          <a:xfrm>
            <a:off x="5724651" y="1682592"/>
            <a:ext cx="1272405" cy="439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A55DB95-9349-FCE5-A002-3BA5D09258A3}"/>
              </a:ext>
            </a:extLst>
          </p:cNvPr>
          <p:cNvSpPr/>
          <p:nvPr/>
        </p:nvSpPr>
        <p:spPr>
          <a:xfrm>
            <a:off x="6026719" y="3077646"/>
            <a:ext cx="1272402" cy="439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5F23600-A197-3224-1220-D9484914E9FD}"/>
              </a:ext>
            </a:extLst>
          </p:cNvPr>
          <p:cNvSpPr/>
          <p:nvPr/>
        </p:nvSpPr>
        <p:spPr>
          <a:xfrm>
            <a:off x="3980321" y="3114474"/>
            <a:ext cx="1125071" cy="439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A9AA8C1-9BB2-B29A-AA51-4FB1CE7E24C1}"/>
              </a:ext>
            </a:extLst>
          </p:cNvPr>
          <p:cNvSpPr/>
          <p:nvPr/>
        </p:nvSpPr>
        <p:spPr>
          <a:xfrm>
            <a:off x="5623960" y="3656671"/>
            <a:ext cx="1456219" cy="439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Joining_</a:t>
            </a:r>
          </a:p>
          <a:p>
            <a:pPr algn="ctr"/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3F04FF7-7627-B609-BDF9-865D92B2AD9C}"/>
              </a:ext>
            </a:extLst>
          </p:cNvPr>
          <p:cNvSpPr/>
          <p:nvPr/>
        </p:nvSpPr>
        <p:spPr>
          <a:xfrm>
            <a:off x="4033155" y="1710934"/>
            <a:ext cx="1382798" cy="439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E10E5-FCC1-7CD7-622B-EAB0BBD2465D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026719" y="2920380"/>
            <a:ext cx="186339" cy="221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3147526-E560-5B4F-E3B3-FA155E3199E0}"/>
              </a:ext>
            </a:extLst>
          </p:cNvPr>
          <p:cNvCxnSpPr>
            <a:cxnSpLocks/>
            <a:stCxn id="4" idx="0"/>
            <a:endCxn id="50" idx="3"/>
          </p:cNvCxnSpPr>
          <p:nvPr/>
        </p:nvCxnSpPr>
        <p:spPr>
          <a:xfrm flipV="1">
            <a:off x="5534097" y="2057533"/>
            <a:ext cx="376893" cy="421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53D5F2F-961D-3FD3-6912-21BE616DE9AD}"/>
              </a:ext>
            </a:extLst>
          </p:cNvPr>
          <p:cNvCxnSpPr>
            <a:cxnSpLocks/>
            <a:stCxn id="4" idx="0"/>
            <a:endCxn id="56" idx="5"/>
          </p:cNvCxnSpPr>
          <p:nvPr/>
        </p:nvCxnSpPr>
        <p:spPr>
          <a:xfrm flipH="1" flipV="1">
            <a:off x="5213447" y="2085875"/>
            <a:ext cx="320650" cy="393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520CABE-29D5-4772-9A5C-21094DC0946E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5111626" y="2711230"/>
            <a:ext cx="266777" cy="96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BBEB07C-9BCD-FEC4-D376-C479EDEB5913}"/>
              </a:ext>
            </a:extLst>
          </p:cNvPr>
          <p:cNvCxnSpPr>
            <a:endCxn id="52" idx="7"/>
          </p:cNvCxnSpPr>
          <p:nvPr/>
        </p:nvCxnSpPr>
        <p:spPr>
          <a:xfrm flipH="1">
            <a:off x="4940629" y="2940781"/>
            <a:ext cx="176938" cy="238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3565D8B-E4FD-FE7B-75FE-0E0765B7202F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735188" y="2800823"/>
            <a:ext cx="102030" cy="92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E9499C4E-A6C1-A61E-828C-4A9FA2CD1C9E}"/>
              </a:ext>
            </a:extLst>
          </p:cNvPr>
          <p:cNvSpPr/>
          <p:nvPr/>
        </p:nvSpPr>
        <p:spPr>
          <a:xfrm>
            <a:off x="8299042" y="1602747"/>
            <a:ext cx="1534156" cy="439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Dept_id</a:t>
            </a:r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45F2035-386A-1B47-FBE6-B08C2F04289C}"/>
              </a:ext>
            </a:extLst>
          </p:cNvPr>
          <p:cNvSpPr/>
          <p:nvPr/>
        </p:nvSpPr>
        <p:spPr>
          <a:xfrm>
            <a:off x="8144912" y="3313172"/>
            <a:ext cx="1836429" cy="439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Dept_name</a:t>
            </a:r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DD901E9-D183-68D4-6BE4-D3C522B01410}"/>
              </a:ext>
            </a:extLst>
          </p:cNvPr>
          <p:cNvCxnSpPr>
            <a:stCxn id="10" idx="0"/>
            <a:endCxn id="78" idx="4"/>
          </p:cNvCxnSpPr>
          <p:nvPr/>
        </p:nvCxnSpPr>
        <p:spPr>
          <a:xfrm flipV="1">
            <a:off x="9066120" y="2042018"/>
            <a:ext cx="0" cy="401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DB60579-11B3-6E4A-41F1-6228C45AB9B9}"/>
              </a:ext>
            </a:extLst>
          </p:cNvPr>
          <p:cNvCxnSpPr>
            <a:cxnSpLocks/>
            <a:stCxn id="10" idx="2"/>
            <a:endCxn id="79" idx="0"/>
          </p:cNvCxnSpPr>
          <p:nvPr/>
        </p:nvCxnSpPr>
        <p:spPr>
          <a:xfrm flipH="1">
            <a:off x="9063127" y="2882581"/>
            <a:ext cx="2993" cy="430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860990B-DE38-E0BB-84F9-FD4AEF3C2E52}"/>
              </a:ext>
            </a:extLst>
          </p:cNvPr>
          <p:cNvSpPr/>
          <p:nvPr/>
        </p:nvSpPr>
        <p:spPr>
          <a:xfrm>
            <a:off x="292931" y="277442"/>
            <a:ext cx="1534156" cy="439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Atten_id</a:t>
            </a:r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B724628-F35F-5495-8DF7-7726503D13C3}"/>
              </a:ext>
            </a:extLst>
          </p:cNvPr>
          <p:cNvSpPr/>
          <p:nvPr/>
        </p:nvSpPr>
        <p:spPr>
          <a:xfrm>
            <a:off x="1948487" y="98057"/>
            <a:ext cx="1534156" cy="439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Hours_</a:t>
            </a:r>
          </a:p>
          <a:p>
            <a:pPr algn="ctr"/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B450F09-5EDC-9DBF-6998-AAD7BA0C5FCD}"/>
              </a:ext>
            </a:extLst>
          </p:cNvPr>
          <p:cNvCxnSpPr>
            <a:cxnSpLocks/>
            <a:stCxn id="93" idx="5"/>
            <a:endCxn id="12" idx="1"/>
          </p:cNvCxnSpPr>
          <p:nvPr/>
        </p:nvCxnSpPr>
        <p:spPr>
          <a:xfrm>
            <a:off x="1602415" y="652383"/>
            <a:ext cx="154666" cy="297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3F3B533-05AA-1FDD-A0DA-1E63CD3A68B1}"/>
              </a:ext>
            </a:extLst>
          </p:cNvPr>
          <p:cNvCxnSpPr>
            <a:cxnSpLocks/>
            <a:stCxn id="94" idx="4"/>
            <a:endCxn id="12" idx="0"/>
          </p:cNvCxnSpPr>
          <p:nvPr/>
        </p:nvCxnSpPr>
        <p:spPr>
          <a:xfrm flipH="1">
            <a:off x="2698375" y="537328"/>
            <a:ext cx="17190" cy="193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EFE67639-7D0A-C6FD-92FD-CE590D76847F}"/>
              </a:ext>
            </a:extLst>
          </p:cNvPr>
          <p:cNvSpPr/>
          <p:nvPr/>
        </p:nvSpPr>
        <p:spPr>
          <a:xfrm>
            <a:off x="4780758" y="5988587"/>
            <a:ext cx="1534156" cy="439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Leave_id</a:t>
            </a:r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70057D9-D018-9EFE-C077-D5864895EF36}"/>
              </a:ext>
            </a:extLst>
          </p:cNvPr>
          <p:cNvSpPr/>
          <p:nvPr/>
        </p:nvSpPr>
        <p:spPr>
          <a:xfrm>
            <a:off x="6644151" y="5108459"/>
            <a:ext cx="1534156" cy="439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5695153-0D14-3743-8B9B-7E8EA903845B}"/>
              </a:ext>
            </a:extLst>
          </p:cNvPr>
          <p:cNvSpPr/>
          <p:nvPr/>
        </p:nvSpPr>
        <p:spPr>
          <a:xfrm>
            <a:off x="6297562" y="5771390"/>
            <a:ext cx="1534156" cy="439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Leave_</a:t>
            </a:r>
          </a:p>
          <a:p>
            <a:pPr algn="ctr"/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E6E9941-5E75-8704-ED27-8F66C3DEE426}"/>
              </a:ext>
            </a:extLst>
          </p:cNvPr>
          <p:cNvCxnSpPr>
            <a:cxnSpLocks/>
            <a:stCxn id="99" idx="0"/>
            <a:endCxn id="18" idx="2"/>
          </p:cNvCxnSpPr>
          <p:nvPr/>
        </p:nvCxnSpPr>
        <p:spPr>
          <a:xfrm flipH="1" flipV="1">
            <a:off x="5534096" y="5551754"/>
            <a:ext cx="13740" cy="436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C1C03BE-0336-9CEB-494E-5BADFBF8635B}"/>
              </a:ext>
            </a:extLst>
          </p:cNvPr>
          <p:cNvCxnSpPr>
            <a:stCxn id="101" idx="0"/>
            <a:endCxn id="18" idx="2"/>
          </p:cNvCxnSpPr>
          <p:nvPr/>
        </p:nvCxnSpPr>
        <p:spPr>
          <a:xfrm flipH="1" flipV="1">
            <a:off x="5534096" y="5551754"/>
            <a:ext cx="1530544" cy="219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B1FD44A-31FA-3A45-420C-249D87D6FAA2}"/>
              </a:ext>
            </a:extLst>
          </p:cNvPr>
          <p:cNvCxnSpPr>
            <a:cxnSpLocks/>
            <a:stCxn id="18" idx="3"/>
            <a:endCxn id="100" idx="2"/>
          </p:cNvCxnSpPr>
          <p:nvPr/>
        </p:nvCxnSpPr>
        <p:spPr>
          <a:xfrm flipV="1">
            <a:off x="6475390" y="5328095"/>
            <a:ext cx="168761" cy="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FF407BFD-2DBF-F142-6D6C-6759D32ACFAE}"/>
              </a:ext>
            </a:extLst>
          </p:cNvPr>
          <p:cNvSpPr/>
          <p:nvPr/>
        </p:nvSpPr>
        <p:spPr>
          <a:xfrm>
            <a:off x="8124826" y="4699243"/>
            <a:ext cx="1662960" cy="439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Proj_name</a:t>
            </a:r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663FD4C-0910-34B0-1893-7C4B74117B2F}"/>
              </a:ext>
            </a:extLst>
          </p:cNvPr>
          <p:cNvSpPr/>
          <p:nvPr/>
        </p:nvSpPr>
        <p:spPr>
          <a:xfrm>
            <a:off x="10577841" y="5549316"/>
            <a:ext cx="1534156" cy="439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Proj_desc</a:t>
            </a:r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B9161F9-FF28-C00E-7DF9-99DAAAAABD59}"/>
              </a:ext>
            </a:extLst>
          </p:cNvPr>
          <p:cNvSpPr/>
          <p:nvPr/>
        </p:nvSpPr>
        <p:spPr>
          <a:xfrm>
            <a:off x="9308136" y="4001146"/>
            <a:ext cx="1534156" cy="439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Proj_id</a:t>
            </a:r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380C4FC-6D61-EB54-ACE9-ABF62D98949A}"/>
              </a:ext>
            </a:extLst>
          </p:cNvPr>
          <p:cNvCxnSpPr>
            <a:cxnSpLocks/>
            <a:stCxn id="110" idx="4"/>
          </p:cNvCxnSpPr>
          <p:nvPr/>
        </p:nvCxnSpPr>
        <p:spPr>
          <a:xfrm>
            <a:off x="10075214" y="4440417"/>
            <a:ext cx="0" cy="26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D8279F9-7D93-D976-A938-9D1F184AA149}"/>
              </a:ext>
            </a:extLst>
          </p:cNvPr>
          <p:cNvCxnSpPr>
            <a:cxnSpLocks/>
            <a:stCxn id="108" idx="6"/>
            <a:endCxn id="17" idx="1"/>
          </p:cNvCxnSpPr>
          <p:nvPr/>
        </p:nvCxnSpPr>
        <p:spPr>
          <a:xfrm>
            <a:off x="9787786" y="4918879"/>
            <a:ext cx="232157" cy="12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E618558-A082-B318-ACB3-6EE921A819A4}"/>
              </a:ext>
            </a:extLst>
          </p:cNvPr>
          <p:cNvCxnSpPr>
            <a:cxnSpLocks/>
            <a:stCxn id="17" idx="2"/>
            <a:endCxn id="109" idx="0"/>
          </p:cNvCxnSpPr>
          <p:nvPr/>
        </p:nvCxnSpPr>
        <p:spPr>
          <a:xfrm>
            <a:off x="10961237" y="5150716"/>
            <a:ext cx="383682" cy="39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6DCEE6F8-C6C3-A754-7F5E-BE49EDE00338}"/>
              </a:ext>
            </a:extLst>
          </p:cNvPr>
          <p:cNvSpPr/>
          <p:nvPr/>
        </p:nvSpPr>
        <p:spPr>
          <a:xfrm>
            <a:off x="116072" y="1710934"/>
            <a:ext cx="1534156" cy="439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Acc_id</a:t>
            </a:r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CA5295F-4405-FD86-25A5-637905072087}"/>
              </a:ext>
            </a:extLst>
          </p:cNvPr>
          <p:cNvSpPr/>
          <p:nvPr/>
        </p:nvSpPr>
        <p:spPr>
          <a:xfrm>
            <a:off x="134816" y="3287341"/>
            <a:ext cx="1534156" cy="439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Acc_no</a:t>
            </a:r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EF1BE69-E931-E0E4-A0A0-CF144B1673B5}"/>
              </a:ext>
            </a:extLst>
          </p:cNvPr>
          <p:cNvSpPr/>
          <p:nvPr/>
        </p:nvSpPr>
        <p:spPr>
          <a:xfrm>
            <a:off x="1757216" y="3275778"/>
            <a:ext cx="1534156" cy="439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C616463-A8BB-D6B5-79CB-5E188771B264}"/>
              </a:ext>
            </a:extLst>
          </p:cNvPr>
          <p:cNvSpPr/>
          <p:nvPr/>
        </p:nvSpPr>
        <p:spPr>
          <a:xfrm>
            <a:off x="1813658" y="1710934"/>
            <a:ext cx="1822224" cy="439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Bank_name</a:t>
            </a:r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36E9179-2D6B-9081-7459-1F8637D4AA7C}"/>
              </a:ext>
            </a:extLst>
          </p:cNvPr>
          <p:cNvSpPr/>
          <p:nvPr/>
        </p:nvSpPr>
        <p:spPr>
          <a:xfrm>
            <a:off x="2716747" y="5886461"/>
            <a:ext cx="1534156" cy="439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Acc_id</a:t>
            </a:r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CC79CC2-FF10-5C68-E02C-1A3E42FF37BA}"/>
              </a:ext>
            </a:extLst>
          </p:cNvPr>
          <p:cNvSpPr/>
          <p:nvPr/>
        </p:nvSpPr>
        <p:spPr>
          <a:xfrm>
            <a:off x="633713" y="5768952"/>
            <a:ext cx="1822224" cy="439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Gross_</a:t>
            </a:r>
          </a:p>
          <a:p>
            <a:pPr algn="ctr"/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28BFE75F-5BC4-BB40-3E81-3EC2B20E3425}"/>
              </a:ext>
            </a:extLst>
          </p:cNvPr>
          <p:cNvSpPr/>
          <p:nvPr/>
        </p:nvSpPr>
        <p:spPr>
          <a:xfrm>
            <a:off x="1084531" y="4490814"/>
            <a:ext cx="1822224" cy="439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Salary_id</a:t>
            </a:r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F113EBD-B5D7-B675-04CB-1AB05628086B}"/>
              </a:ext>
            </a:extLst>
          </p:cNvPr>
          <p:cNvCxnSpPr>
            <a:cxnSpLocks/>
            <a:stCxn id="41" idx="0"/>
            <a:endCxn id="134" idx="4"/>
          </p:cNvCxnSpPr>
          <p:nvPr/>
        </p:nvCxnSpPr>
        <p:spPr>
          <a:xfrm flipV="1">
            <a:off x="1882481" y="2150205"/>
            <a:ext cx="842289" cy="33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F3238B0-7D1E-43B1-5408-FE296F30BB62}"/>
              </a:ext>
            </a:extLst>
          </p:cNvPr>
          <p:cNvCxnSpPr>
            <a:cxnSpLocks/>
            <a:stCxn id="41" idx="0"/>
            <a:endCxn id="125" idx="4"/>
          </p:cNvCxnSpPr>
          <p:nvPr/>
        </p:nvCxnSpPr>
        <p:spPr>
          <a:xfrm flipH="1" flipV="1">
            <a:off x="883150" y="2150205"/>
            <a:ext cx="999331" cy="33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DA127B1-9653-4A7F-64F9-8DEC86D9835A}"/>
              </a:ext>
            </a:extLst>
          </p:cNvPr>
          <p:cNvCxnSpPr>
            <a:cxnSpLocks/>
            <a:stCxn id="127" idx="0"/>
            <a:endCxn id="41" idx="2"/>
          </p:cNvCxnSpPr>
          <p:nvPr/>
        </p:nvCxnSpPr>
        <p:spPr>
          <a:xfrm flipV="1">
            <a:off x="901894" y="2926750"/>
            <a:ext cx="980587" cy="360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6A6F18A-2A6F-041A-E187-1C642425E6DD}"/>
              </a:ext>
            </a:extLst>
          </p:cNvPr>
          <p:cNvCxnSpPr>
            <a:cxnSpLocks/>
            <a:stCxn id="128" idx="0"/>
            <a:endCxn id="41" idx="2"/>
          </p:cNvCxnSpPr>
          <p:nvPr/>
        </p:nvCxnSpPr>
        <p:spPr>
          <a:xfrm flipH="1" flipV="1">
            <a:off x="1882481" y="2926750"/>
            <a:ext cx="641813" cy="34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3643862-6DEC-3A96-63CB-0B7C32F024EC}"/>
              </a:ext>
            </a:extLst>
          </p:cNvPr>
          <p:cNvCxnSpPr>
            <a:cxnSpLocks/>
            <a:stCxn id="143" idx="4"/>
            <a:endCxn id="9" idx="1"/>
          </p:cNvCxnSpPr>
          <p:nvPr/>
        </p:nvCxnSpPr>
        <p:spPr>
          <a:xfrm>
            <a:off x="1995643" y="4930085"/>
            <a:ext cx="538561" cy="428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63E78424-098C-D887-02DC-C306C0C93D51}"/>
              </a:ext>
            </a:extLst>
          </p:cNvPr>
          <p:cNvCxnSpPr>
            <a:cxnSpLocks/>
            <a:stCxn id="9" idx="1"/>
            <a:endCxn id="142" idx="0"/>
          </p:cNvCxnSpPr>
          <p:nvPr/>
        </p:nvCxnSpPr>
        <p:spPr>
          <a:xfrm flipH="1">
            <a:off x="1544825" y="5358150"/>
            <a:ext cx="989379" cy="41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A17368DA-CBC2-8A75-49B0-8CA696B46535}"/>
              </a:ext>
            </a:extLst>
          </p:cNvPr>
          <p:cNvCxnSpPr>
            <a:cxnSpLocks/>
            <a:stCxn id="9" idx="2"/>
            <a:endCxn id="135" idx="0"/>
          </p:cNvCxnSpPr>
          <p:nvPr/>
        </p:nvCxnSpPr>
        <p:spPr>
          <a:xfrm>
            <a:off x="3475498" y="5577785"/>
            <a:ext cx="8327" cy="30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E966C66-2F53-24A5-1C79-6FBD6C7911D3}"/>
              </a:ext>
            </a:extLst>
          </p:cNvPr>
          <p:cNvCxnSpPr>
            <a:cxnSpLocks/>
          </p:cNvCxnSpPr>
          <p:nvPr/>
        </p:nvCxnSpPr>
        <p:spPr>
          <a:xfrm>
            <a:off x="1502481" y="4897267"/>
            <a:ext cx="10006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C19D7D7-0FB9-58AF-5CE0-5D31FAF900DD}"/>
              </a:ext>
            </a:extLst>
          </p:cNvPr>
          <p:cNvCxnSpPr>
            <a:cxnSpLocks/>
          </p:cNvCxnSpPr>
          <p:nvPr/>
        </p:nvCxnSpPr>
        <p:spPr>
          <a:xfrm>
            <a:off x="4244333" y="2085875"/>
            <a:ext cx="10006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77C1AF7-5816-6FE1-3C07-D569CEB33A91}"/>
              </a:ext>
            </a:extLst>
          </p:cNvPr>
          <p:cNvCxnSpPr>
            <a:cxnSpLocks/>
          </p:cNvCxnSpPr>
          <p:nvPr/>
        </p:nvCxnSpPr>
        <p:spPr>
          <a:xfrm>
            <a:off x="8574178" y="1965410"/>
            <a:ext cx="10006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32F099D-0611-2230-EDEC-F3ADAA66451D}"/>
              </a:ext>
            </a:extLst>
          </p:cNvPr>
          <p:cNvCxnSpPr>
            <a:cxnSpLocks/>
          </p:cNvCxnSpPr>
          <p:nvPr/>
        </p:nvCxnSpPr>
        <p:spPr>
          <a:xfrm>
            <a:off x="5108819" y="6360659"/>
            <a:ext cx="7318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2D6AB3A-8177-1EF1-5202-6650D2001182}"/>
              </a:ext>
            </a:extLst>
          </p:cNvPr>
          <p:cNvCxnSpPr>
            <a:cxnSpLocks/>
          </p:cNvCxnSpPr>
          <p:nvPr/>
        </p:nvCxnSpPr>
        <p:spPr>
          <a:xfrm>
            <a:off x="469264" y="2085875"/>
            <a:ext cx="6719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F8DC7E2-E456-2E9E-A201-0EC7DAFF7772}"/>
              </a:ext>
            </a:extLst>
          </p:cNvPr>
          <p:cNvCxnSpPr>
            <a:cxnSpLocks/>
          </p:cNvCxnSpPr>
          <p:nvPr/>
        </p:nvCxnSpPr>
        <p:spPr>
          <a:xfrm>
            <a:off x="697230" y="652383"/>
            <a:ext cx="731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66123DA-8BB4-AED5-D4FB-17F7CDE07168}"/>
              </a:ext>
            </a:extLst>
          </p:cNvPr>
          <p:cNvCxnSpPr>
            <a:cxnSpLocks/>
          </p:cNvCxnSpPr>
          <p:nvPr/>
        </p:nvCxnSpPr>
        <p:spPr>
          <a:xfrm>
            <a:off x="9577160" y="4366168"/>
            <a:ext cx="10006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D734AF07-FA46-B796-C06B-4D744FB1F46B}"/>
              </a:ext>
            </a:extLst>
          </p:cNvPr>
          <p:cNvSpPr txBox="1"/>
          <p:nvPr/>
        </p:nvSpPr>
        <p:spPr>
          <a:xfrm>
            <a:off x="5474098" y="1489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F1B1BD8-7374-8DBD-E059-87A5190E9AE1}"/>
              </a:ext>
            </a:extLst>
          </p:cNvPr>
          <p:cNvSpPr txBox="1"/>
          <p:nvPr/>
        </p:nvSpPr>
        <p:spPr>
          <a:xfrm>
            <a:off x="3201770" y="39137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B864D46-EFDA-456D-D6FE-8AA21DA3056F}"/>
              </a:ext>
            </a:extLst>
          </p:cNvPr>
          <p:cNvSpPr txBox="1"/>
          <p:nvPr/>
        </p:nvSpPr>
        <p:spPr>
          <a:xfrm>
            <a:off x="4225331" y="23671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E00F430-3153-2E26-B396-431C6DFB2CE5}"/>
              </a:ext>
            </a:extLst>
          </p:cNvPr>
          <p:cNvSpPr txBox="1"/>
          <p:nvPr/>
        </p:nvSpPr>
        <p:spPr>
          <a:xfrm>
            <a:off x="3917600" y="6031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DD46DB1-5EEC-D9B7-C294-30CDB2756D2C}"/>
              </a:ext>
            </a:extLst>
          </p:cNvPr>
          <p:cNvSpPr txBox="1"/>
          <p:nvPr/>
        </p:nvSpPr>
        <p:spPr>
          <a:xfrm>
            <a:off x="10000168" y="2294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4D5CD2A-2987-7E45-4460-481AA78EBD83}"/>
              </a:ext>
            </a:extLst>
          </p:cNvPr>
          <p:cNvSpPr txBox="1"/>
          <p:nvPr/>
        </p:nvSpPr>
        <p:spPr>
          <a:xfrm>
            <a:off x="10657301" y="358918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982D33E1-42D8-3702-47BF-9F11051495F6}"/>
              </a:ext>
            </a:extLst>
          </p:cNvPr>
          <p:cNvSpPr/>
          <p:nvPr/>
        </p:nvSpPr>
        <p:spPr>
          <a:xfrm>
            <a:off x="2935003" y="2485262"/>
            <a:ext cx="1074981" cy="439271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AD62FB-CAAF-D2BB-BBAB-45EAA2A4EB13}"/>
              </a:ext>
            </a:extLst>
          </p:cNvPr>
          <p:cNvSpPr/>
          <p:nvPr/>
        </p:nvSpPr>
        <p:spPr>
          <a:xfrm>
            <a:off x="941187" y="2487479"/>
            <a:ext cx="1882588" cy="439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Account_detail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288A00-3AD3-250F-5F00-45E0B495E546}"/>
              </a:ext>
            </a:extLst>
          </p:cNvPr>
          <p:cNvCxnSpPr>
            <a:cxnSpLocks/>
            <a:stCxn id="41" idx="3"/>
            <a:endCxn id="21" idx="1"/>
          </p:cNvCxnSpPr>
          <p:nvPr/>
        </p:nvCxnSpPr>
        <p:spPr>
          <a:xfrm flipV="1">
            <a:off x="2823775" y="2704898"/>
            <a:ext cx="111228" cy="2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42464E75-FFCE-5BDB-45BD-358BA0D2A4C4}"/>
              </a:ext>
            </a:extLst>
          </p:cNvPr>
          <p:cNvSpPr/>
          <p:nvPr/>
        </p:nvSpPr>
        <p:spPr>
          <a:xfrm>
            <a:off x="116072" y="852864"/>
            <a:ext cx="1382798" cy="439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Emp_id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6DE5076-1444-44BD-BDD6-BA4765F301CA}"/>
              </a:ext>
            </a:extLst>
          </p:cNvPr>
          <p:cNvCxnSpPr>
            <a:cxnSpLocks/>
            <a:stCxn id="12" idx="1"/>
            <a:endCxn id="65" idx="6"/>
          </p:cNvCxnSpPr>
          <p:nvPr/>
        </p:nvCxnSpPr>
        <p:spPr>
          <a:xfrm flipH="1">
            <a:off x="1498870" y="950266"/>
            <a:ext cx="258211" cy="12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CDC6218-E7B8-234E-CBAF-EE2C8D293590}"/>
              </a:ext>
            </a:extLst>
          </p:cNvPr>
          <p:cNvCxnSpPr>
            <a:cxnSpLocks/>
          </p:cNvCxnSpPr>
          <p:nvPr/>
        </p:nvCxnSpPr>
        <p:spPr>
          <a:xfrm>
            <a:off x="468630" y="1227805"/>
            <a:ext cx="6719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A6E1A60-CFB4-B0CF-D9C3-49D49139AAF9}"/>
              </a:ext>
            </a:extLst>
          </p:cNvPr>
          <p:cNvCxnSpPr>
            <a:cxnSpLocks/>
            <a:stCxn id="4" idx="3"/>
            <a:endCxn id="163" idx="1"/>
          </p:cNvCxnSpPr>
          <p:nvPr/>
        </p:nvCxnSpPr>
        <p:spPr>
          <a:xfrm flipV="1">
            <a:off x="6475391" y="2680155"/>
            <a:ext cx="235488" cy="18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Flowchart: Decision 162">
            <a:extLst>
              <a:ext uri="{FF2B5EF4-FFF2-40B4-BE49-F238E27FC236}">
                <a16:creationId xmlns:a16="http://schemas.microsoft.com/office/drawing/2014/main" id="{9EA5F9BA-5613-A3A7-CA9A-E36A080169F8}"/>
              </a:ext>
            </a:extLst>
          </p:cNvPr>
          <p:cNvSpPr/>
          <p:nvPr/>
        </p:nvSpPr>
        <p:spPr>
          <a:xfrm>
            <a:off x="6710879" y="2460519"/>
            <a:ext cx="1074981" cy="439271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 </a:t>
            </a:r>
          </a:p>
        </p:txBody>
      </p:sp>
      <p:sp>
        <p:nvSpPr>
          <p:cNvPr id="166" name="Flowchart: Decision 165">
            <a:extLst>
              <a:ext uri="{FF2B5EF4-FFF2-40B4-BE49-F238E27FC236}">
                <a16:creationId xmlns:a16="http://schemas.microsoft.com/office/drawing/2014/main" id="{EA153147-D48C-E968-935D-6F1C3167ED01}"/>
              </a:ext>
            </a:extLst>
          </p:cNvPr>
          <p:cNvSpPr/>
          <p:nvPr/>
        </p:nvSpPr>
        <p:spPr>
          <a:xfrm>
            <a:off x="4976391" y="4323072"/>
            <a:ext cx="1115410" cy="539346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4DF884A-6BC8-8F52-4C86-7B6FF03ABD57}"/>
              </a:ext>
            </a:extLst>
          </p:cNvPr>
          <p:cNvSpPr txBox="1"/>
          <p:nvPr/>
        </p:nvSpPr>
        <p:spPr>
          <a:xfrm>
            <a:off x="5483404" y="39207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268E020-FC68-48C0-7FFF-2F9CF2421C88}"/>
              </a:ext>
            </a:extLst>
          </p:cNvPr>
          <p:cNvSpPr txBox="1"/>
          <p:nvPr/>
        </p:nvSpPr>
        <p:spPr>
          <a:xfrm>
            <a:off x="5557281" y="478955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CD30DC2-6C94-6F07-8B30-D93C370DFB0A}"/>
              </a:ext>
            </a:extLst>
          </p:cNvPr>
          <p:cNvSpPr txBox="1"/>
          <p:nvPr/>
        </p:nvSpPr>
        <p:spPr>
          <a:xfrm>
            <a:off x="2761632" y="2362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F4F1FF9E-AE83-F87C-9075-05F53A90963E}"/>
              </a:ext>
            </a:extLst>
          </p:cNvPr>
          <p:cNvSpPr/>
          <p:nvPr/>
        </p:nvSpPr>
        <p:spPr>
          <a:xfrm>
            <a:off x="8891986" y="5561193"/>
            <a:ext cx="1534156" cy="4392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Dept_id</a:t>
            </a:r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9C19D1D-83D8-AD2F-E5B7-71E14A38B5B0}"/>
              </a:ext>
            </a:extLst>
          </p:cNvPr>
          <p:cNvCxnSpPr>
            <a:cxnSpLocks/>
            <a:stCxn id="17" idx="2"/>
            <a:endCxn id="196" idx="0"/>
          </p:cNvCxnSpPr>
          <p:nvPr/>
        </p:nvCxnSpPr>
        <p:spPr>
          <a:xfrm flipH="1">
            <a:off x="9659064" y="5150716"/>
            <a:ext cx="1302173" cy="410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EA8E4B1E-6BC5-E261-B88C-C4A87FE01C1F}"/>
              </a:ext>
            </a:extLst>
          </p:cNvPr>
          <p:cNvCxnSpPr>
            <a:cxnSpLocks/>
          </p:cNvCxnSpPr>
          <p:nvPr/>
        </p:nvCxnSpPr>
        <p:spPr>
          <a:xfrm>
            <a:off x="9284119" y="5932707"/>
            <a:ext cx="786851" cy="118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A7D08CEB-9A49-2E33-07A1-ECE143F4EDDC}"/>
              </a:ext>
            </a:extLst>
          </p:cNvPr>
          <p:cNvSpPr txBox="1"/>
          <p:nvPr/>
        </p:nvSpPr>
        <p:spPr>
          <a:xfrm>
            <a:off x="6444663" y="238335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6FC333B-8A68-16FE-783B-144E20E31301}"/>
              </a:ext>
            </a:extLst>
          </p:cNvPr>
          <p:cNvSpPr txBox="1"/>
          <p:nvPr/>
        </p:nvSpPr>
        <p:spPr>
          <a:xfrm>
            <a:off x="7817915" y="23366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934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298</Words>
  <Application>Microsoft Office PowerPoint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Payroll Management System</vt:lpstr>
      <vt:lpstr>Database Schema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 Subramaniyam S</dc:creator>
  <cp:lastModifiedBy>Shiva Subramaniyam S</cp:lastModifiedBy>
  <cp:revision>15</cp:revision>
  <dcterms:created xsi:type="dcterms:W3CDTF">2024-01-27T11:18:00Z</dcterms:created>
  <dcterms:modified xsi:type="dcterms:W3CDTF">2024-02-05T16:27:14Z</dcterms:modified>
</cp:coreProperties>
</file>