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Nuni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Source Sans Pr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hin Rahbariasl" initials="" lastIdx="4" clrIdx="0"/>
  <p:cmAuthor id="1" name="Mohamed Khochtali" initials="" lastIdx="5" clrIdx="1"/>
  <p:cmAuthor id="2" name="SHREESHA A" initials="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1-15T01:57:30.290" idx="1">
    <p:pos x="6000" y="0"/>
    <p:text>Good overview of each feature is available on their website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1-15T01:57:09.092" idx="3">
    <p:pos x="6000" y="200"/>
    <p:text>We can give an overview of each</p:text>
  </p:cm>
  <p:cm authorId="0" dt="2017-11-16T22:41:40.259" idx="2">
    <p:pos x="6000" y="0"/>
    <p:text>I can talk till here?</p:text>
  </p:cm>
  <p:cm authorId="1" dt="2017-11-16T22:41:40.259" idx="1">
    <p:pos x="6000" y="100"/>
    <p:text>Sounds good and me and Shereesha will split the rest</p:text>
  </p:cm>
  <p:cm authorId="2" dt="2017-11-17T01:18:49.219" idx="1">
    <p:pos x="6000" y="300"/>
    <p:text>do you think we should add description for these tools? I've got a decent understanding of them</p:text>
  </p:cm>
  <p:cm authorId="1" dt="2017-11-17T01:18:49.219" idx="2">
    <p:pos x="6000" y="400"/>
    <p:text>looks good except last sentence seems incomplete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7T01:16:04.619" idx="3">
    <p:pos x="6000" y="0"/>
    <p:text>I will add couple more examples tomorrow morning.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7T01:22:57.559" idx="4">
    <p:pos x="6000" y="100"/>
    <p:text>As long as you can explain and talk about it fairly well, that is good.
It would not hurt if you would have another example where you run it with a single process: "ocount ./my_program arg1 arg2.."
But as long as you think you have got enough material to talk about tomorrow, that is all that matter.</p:text>
  </p:cm>
  <p:cm authorId="2" dt="2017-11-17T01:45:37.565" idx="2">
    <p:pos x="6000" y="0"/>
    <p:text>there many interesting counters, but laptops don't support too many performance counters.</p:text>
  </p:cm>
  <p:cm authorId="2" dt="2017-11-17T01:45:37.565" idx="3">
    <p:pos x="6000" y="200"/>
    <p:text>yeah. will add few more examples.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8564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871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53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98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73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9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14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56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66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979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075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75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50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216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976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907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39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08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7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97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21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04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7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0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Oprofile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 smtClean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Shreesha </a:t>
            </a:r>
            <a:r>
              <a:rPr lang="en" sz="15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Addala</a:t>
            </a:r>
            <a:endParaRPr sz="1500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CS854 - </a:t>
            </a:r>
            <a:r>
              <a:rPr lang="en" sz="1500" dirty="0">
                <a:solidFill>
                  <a:srgbClr val="333333"/>
                </a:solidFill>
              </a:rPr>
              <a:t>Experimental Performance Evaluation</a:t>
            </a:r>
            <a:endParaRPr sz="1500" dirty="0">
              <a:solidFill>
                <a:srgbClr val="33333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Operf 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or multiple processes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 wide -&gt; root access required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Operf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Single or multiple processes</a:t>
            </a:r>
            <a:endParaRPr b="1" u="sng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 wide -&gt; root access required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operf [ options ] [ --system-wide | --pid=&lt;PID&gt; | [ command [ args ] ] 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  </a:t>
            </a:r>
            <a:r>
              <a:rPr lang="en" i="1"/>
              <a:t>operf ./program-name arg-1 arg-2 ..</a:t>
            </a:r>
            <a:endParaRPr i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Operf: </a:t>
            </a:r>
            <a:r>
              <a:rPr lang="en" sz="1900" u="sng"/>
              <a:t>System-wide summary</a:t>
            </a:r>
            <a:r>
              <a:rPr lang="en"/>
              <a:t> 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&gt; sudo operf --system-wide</a:t>
            </a:r>
            <a:br>
              <a:rPr lang="en" i="1"/>
            </a:br>
            <a:r>
              <a:rPr lang="en"/>
              <a:t>&gt; opreport --exclude-dependent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5" y="2211863"/>
            <a:ext cx="8437376" cy="16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Operf: </a:t>
            </a:r>
            <a:r>
              <a:rPr lang="en" sz="1900" u="sng"/>
              <a:t>System-wide summary -&gt; includes libraries</a:t>
            </a:r>
            <a:r>
              <a:rPr lang="en"/>
              <a:t> 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945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opreport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50" y="1582600"/>
            <a:ext cx="6098400" cy="3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346" y="2897225"/>
            <a:ext cx="3116150" cy="13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 rot="10800000" flipH="1">
            <a:off x="2657225" y="3603675"/>
            <a:ext cx="3265200" cy="3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232825" y="2459425"/>
            <a:ext cx="1272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/>
              <a:t>…………...</a:t>
            </a:r>
            <a:endParaRPr sz="2500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Operf: </a:t>
            </a:r>
            <a:r>
              <a:rPr lang="en" sz="1900" u="sng"/>
              <a:t>System-wide summary -&gt; includes symbols &amp; libraries</a:t>
            </a:r>
            <a:r>
              <a:rPr lang="en"/>
              <a:t> 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068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opreport --symbols --image-path=/lib/modules/</a:t>
            </a:r>
            <a:r>
              <a:rPr lang="en" b="1"/>
              <a:t>3.16.0-71-generic</a:t>
            </a:r>
            <a:r>
              <a:rPr lang="en"/>
              <a:t>/kernel/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14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8149"/>
            <a:ext cx="8562199" cy="28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Operf: </a:t>
            </a:r>
            <a:r>
              <a:rPr lang="en" sz="1900" u="sng"/>
              <a:t>System-wide summary -&gt; includes symbols &amp; libraries</a:t>
            </a:r>
            <a:r>
              <a:rPr lang="en"/>
              <a:t> 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068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opreport --symbols --image-path=/lib/modules/</a:t>
            </a:r>
            <a:r>
              <a:rPr lang="en" b="1"/>
              <a:t>3.16.0-71-generic</a:t>
            </a:r>
            <a:r>
              <a:rPr lang="en"/>
              <a:t>/kernel/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2" y="1988349"/>
            <a:ext cx="8337275" cy="19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Operf: </a:t>
            </a:r>
            <a:r>
              <a:rPr lang="en" sz="1900" u="sng"/>
              <a:t>Single-application summary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71713" y="1016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 operf ./seshat -o out.inkml</a:t>
            </a:r>
            <a:br>
              <a:rPr lang="en"/>
            </a:br>
            <a:r>
              <a:rPr lang="en"/>
              <a:t>&gt; opreport --callgraph 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16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25" y="2196725"/>
            <a:ext cx="8145376" cy="2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Ocount 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count the hardware events occurring in: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Threads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processors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Entire system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post-processing needed as data is immediately directed to stdout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17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Ocount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ocount [ options ] [ --system-wide | --process-list &lt;pids&gt; | --thread-list &lt;tids&gt; | --cpu-list &lt;cpus&gt; [ command [ args ] ] 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-&gt;  ocount  --system-wide --events=CPU_CLK_UNHALTED,INST_RETIRED</a:t>
            </a:r>
            <a:endParaRPr i="1"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18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Ocount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-178125" y="122500"/>
            <a:ext cx="30000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Wide Profiling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9775"/>
            <a:ext cx="6943725" cy="14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50" y="3181175"/>
            <a:ext cx="6905625" cy="16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 of computer systems</a:t>
            </a:r>
            <a:endParaRPr/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determine what code consumes the CPU the most</a:t>
            </a:r>
            <a:endParaRPr/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specific code takes most of the time on the processor 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profiling tools such as gprof and oprofile aid developers </a:t>
            </a:r>
            <a:endParaRPr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processor spends the most of the time </a:t>
            </a:r>
            <a:endParaRPr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particular section of code consumes more time</a:t>
            </a:r>
            <a:endParaRPr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244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Ocount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929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Process Profiling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9050"/>
            <a:ext cx="62103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75973"/>
            <a:ext cx="6648450" cy="15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Ocount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Wide Profiling (Event: BR_INST_RETIRED)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5950"/>
            <a:ext cx="68389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[1]. Levon, John. "OProfile manual." </a:t>
            </a:r>
            <a:r>
              <a:rPr lang="en" i="1">
                <a:solidFill>
                  <a:srgbClr val="222222"/>
                </a:solidFill>
              </a:rPr>
              <a:t>Victoria University of Manchester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(2004).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[2]. Cohen, William E. "Tuning programs with OProfile." </a:t>
            </a:r>
            <a:r>
              <a:rPr lang="en" i="1">
                <a:solidFill>
                  <a:srgbClr val="222222"/>
                </a:solidFill>
              </a:rPr>
              <a:t>Wide Open Magazine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1 (2004): 53-62.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838943" y="640449"/>
            <a:ext cx="7863267" cy="29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Questions?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sz="2400" b="0" smtClean="0"/>
              <a:t>Documentation: </a:t>
            </a:r>
            <a:r>
              <a:rPr lang="en" sz="2400" b="0" dirty="0" smtClean="0"/>
              <a:t/>
            </a:r>
            <a:br>
              <a:rPr lang="en" sz="2400" b="0" dirty="0" smtClean="0"/>
            </a:br>
            <a:r>
              <a:rPr lang="en" sz="2400" b="0" dirty="0"/>
              <a:t/>
            </a:r>
            <a:br>
              <a:rPr lang="en" sz="2400" b="0" dirty="0"/>
            </a:br>
            <a:r>
              <a:rPr lang="en-GB" sz="2400" b="0" dirty="0" smtClean="0"/>
              <a:t>http</a:t>
            </a:r>
            <a:r>
              <a:rPr lang="en-GB" sz="2400" b="0" dirty="0"/>
              <a:t>://oprofile.sourceforge.net/doc/index.html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Oprofile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Low-overhead profiling tool for Linux</a:t>
            </a:r>
            <a:endParaRPr sz="1400"/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Operates on variety of architectures </a:t>
            </a:r>
            <a:endParaRPr sz="1400"/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Master’s thesis project by John Levon</a:t>
            </a:r>
            <a:endParaRPr sz="1400"/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Useful for identifying processor performance bottlenecks </a:t>
            </a:r>
            <a:endParaRPr sz="1400"/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Take samples periodically (time-based samples)</a:t>
            </a:r>
            <a:endParaRPr sz="1400"/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section of the code are executed </a:t>
            </a:r>
            <a:endParaRPr/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Provides access to performance monitoring counters</a:t>
            </a:r>
            <a:endParaRPr sz="140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Performance events such as </a:t>
            </a:r>
            <a:endParaRPr sz="140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 misses, memory references, instructions, processor clock cycles</a:t>
            </a:r>
            <a:endParaRPr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Capable of profiling all running code at low overhead</a:t>
            </a:r>
            <a:endParaRPr sz="140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Unobtrusive</a:t>
            </a:r>
            <a:endParaRPr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special recompilations/wrapper libraries, Kernel patches are usually unnecessary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System-wide profiling</a:t>
            </a:r>
            <a:endParaRPr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code running on the system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process profiling</a:t>
            </a:r>
            <a:endParaRPr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collected only for the specified process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counting</a:t>
            </a:r>
            <a:endParaRPr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to count native hardware events</a:t>
            </a:r>
            <a:endParaRPr/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counter support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Call-graph support</a:t>
            </a:r>
            <a:endParaRPr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gprof-style call-graph profiling data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Post-profile analysis</a:t>
            </a:r>
            <a:endParaRPr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function-level or instruction-level detail, Source trees, hit list of applications 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00" y="1222800"/>
            <a:ext cx="7411552" cy="33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when low overhead is needed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Profile interrupt handlers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Profile an application and its shared libraries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stalls and bottlenecks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Examine cache misses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14800"/>
            <a:ext cx="8520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Cannot do call graphs on x86, ARM, and PowerPC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exact function call counts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graphs can be inaccurate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support for virtual machine guests (VMs running on KVM are supported, VMware guests are not) -&gt; list of supported events (cache misses, branch mispredict and so on) depends on CPU type.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380850"/>
            <a:ext cx="8520600" cy="31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Architecture:</a:t>
            </a:r>
            <a:endParaRPr b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AMD, ARM, Intel, PowerPC, Tile, MIPS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Libraries</a:t>
            </a:r>
            <a:endParaRPr b="1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popt, bfd, liberty, dl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2549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included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028100"/>
            <a:ext cx="8520600" cy="3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Operf - Allows precise targeting for profiling ( single process or system-wide)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Ocount - Count native hardware events occurring. (single process or system-wide)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Opreport - Used for retrieving  profile data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Opannotate - Used to produce annotated source or assembly code.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Opgprof - Used to output gprof-style data file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Oparchive - Generate a self-contained archive and can be moved to another 		machine for further analysis.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Opimport- Used when moving sample files between hosts with differing architectures. </a:t>
            </a:r>
            <a:endParaRPr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On-screen Show (16:9)</PresentationFormat>
  <Paragraphs>127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Nunito</vt:lpstr>
      <vt:lpstr>Arial</vt:lpstr>
      <vt:lpstr>Raleway</vt:lpstr>
      <vt:lpstr>Source Sans Pro</vt:lpstr>
      <vt:lpstr>Plum</vt:lpstr>
      <vt:lpstr>Oprofile</vt:lpstr>
      <vt:lpstr>Introduction</vt:lpstr>
      <vt:lpstr>Oprofile</vt:lpstr>
      <vt:lpstr>Features </vt:lpstr>
      <vt:lpstr>Block Diagram</vt:lpstr>
      <vt:lpstr>Applications</vt:lpstr>
      <vt:lpstr>Limits   </vt:lpstr>
      <vt:lpstr>System requirements</vt:lpstr>
      <vt:lpstr>Tools included</vt:lpstr>
      <vt:lpstr>Operf </vt:lpstr>
      <vt:lpstr>Operf</vt:lpstr>
      <vt:lpstr>Operf: System-wide summary </vt:lpstr>
      <vt:lpstr>Operf: System-wide summary -&gt; includes libraries </vt:lpstr>
      <vt:lpstr>Operf: System-wide summary -&gt; includes symbols &amp; libraries </vt:lpstr>
      <vt:lpstr>Operf: System-wide summary -&gt; includes symbols &amp; libraries </vt:lpstr>
      <vt:lpstr>Operf: Single-application summary</vt:lpstr>
      <vt:lpstr>Ocount </vt:lpstr>
      <vt:lpstr>Ocount</vt:lpstr>
      <vt:lpstr>Ocount</vt:lpstr>
      <vt:lpstr>Ocount</vt:lpstr>
      <vt:lpstr>Ocount</vt:lpstr>
      <vt:lpstr>References</vt:lpstr>
      <vt:lpstr>Questions?   Documentation:   http://oprofile.sourceforge.net/doc/index.html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Oprofile</dc:title>
  <cp:lastModifiedBy>Shreesha</cp:lastModifiedBy>
  <cp:revision>1</cp:revision>
  <dcterms:modified xsi:type="dcterms:W3CDTF">2018-01-30T01:09:44Z</dcterms:modified>
</cp:coreProperties>
</file>