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7" autoAdjust="0"/>
    <p:restoredTop sz="94660"/>
  </p:normalViewPr>
  <p:slideViewPr>
    <p:cSldViewPr snapToGrid="0">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37" name=""/>
        <p:cNvGrpSpPr/>
        <p:nvPr/>
      </p:nvGrpSpPr>
      <p:grpSpPr>
        <a:xfrm>
          <a:off x="0" y="0"/>
          <a:ext cx="0" cy="0"/>
          <a:chOff x="0" y="0"/>
          <a:chExt cx="0" cy="0"/>
        </a:xfrm>
      </p:grpSpPr>
      <p:sp>
        <p:nvSpPr>
          <p:cNvPr id="1048645"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46"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47"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48"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49"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50"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0" name=""/>
        <p:cNvGrpSpPr/>
        <p:nvPr/>
      </p:nvGrpSpPr>
      <p:grpSpPr>
        <a:xfrm>
          <a:off x="0" y="0"/>
          <a:ext cx="0" cy="0"/>
          <a:chOff x="0" y="0"/>
          <a:chExt cx="0" cy="0"/>
        </a:xfrm>
      </p:grpSpPr>
      <p:sp>
        <p:nvSpPr>
          <p:cNvPr id="1048581" name="Title 1"/>
          <p:cNvSpPr>
            <a:spLocks noGrp="1"/>
          </p:cNvSpPr>
          <p:nvPr>
            <p:ph type="ctrTitle"/>
          </p:nvPr>
        </p:nvSpPr>
        <p:spPr>
          <a:xfrm>
            <a:off x="685800" y="1122363"/>
            <a:ext cx="7772400" cy="2387600"/>
          </a:xfrm>
        </p:spPr>
        <p:txBody>
          <a:bodyPr anchor="b"/>
          <a:lstStyle>
            <a:lvl1pPr algn="ctr">
              <a:defRPr sz="6000"/>
            </a:lvl1pPr>
          </a:lstStyle>
          <a:p>
            <a:r>
              <a:rPr altLang="zh-CN" lang="en-US" smtClean="0"/>
              <a:t>Click to edit Master title style</a:t>
            </a:r>
            <a:endParaRPr dirty="0" lang="en-US"/>
          </a:p>
        </p:txBody>
      </p:sp>
      <p:sp>
        <p:nvSpPr>
          <p:cNvPr id="1048582"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dirty="0" lang="en-US"/>
          </a:p>
        </p:txBody>
      </p:sp>
      <p:sp>
        <p:nvSpPr>
          <p:cNvPr id="1048583"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84" name="Footer Placeholder 4"/>
          <p:cNvSpPr>
            <a:spLocks noGrp="1"/>
          </p:cNvSpPr>
          <p:nvPr>
            <p:ph type="ftr" sz="quarter" idx="11"/>
          </p:nvPr>
        </p:nvSpPr>
        <p:spPr/>
        <p:txBody>
          <a:bodyPr/>
          <a:p>
            <a:endParaRPr altLang="en-US" lang="zh-CN"/>
          </a:p>
        </p:txBody>
      </p:sp>
      <p:sp>
        <p:nvSpPr>
          <p:cNvPr id="1048585"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32" name=""/>
        <p:cNvGrpSpPr/>
        <p:nvPr/>
      </p:nvGrpSpPr>
      <p:grpSpPr>
        <a:xfrm>
          <a:off x="0" y="0"/>
          <a:ext cx="0" cy="0"/>
          <a:chOff x="0" y="0"/>
          <a:chExt cx="0" cy="0"/>
        </a:xfrm>
      </p:grpSpPr>
      <p:sp>
        <p:nvSpPr>
          <p:cNvPr id="1048615" name="Title 1"/>
          <p:cNvSpPr>
            <a:spLocks noGrp="1"/>
          </p:cNvSpPr>
          <p:nvPr>
            <p:ph type="title"/>
          </p:nvPr>
        </p:nvSpPr>
        <p:spPr/>
        <p:txBody>
          <a:bodyPr/>
          <a:p>
            <a:r>
              <a:rPr altLang="zh-CN" lang="en-US" smtClean="0"/>
              <a:t>Click to edit Master title style</a:t>
            </a:r>
            <a:endParaRPr dirty="0" lang="en-US"/>
          </a:p>
        </p:txBody>
      </p:sp>
      <p:sp>
        <p:nvSpPr>
          <p:cNvPr id="1048616"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17"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8" name="Footer Placeholder 4"/>
          <p:cNvSpPr>
            <a:spLocks noGrp="1"/>
          </p:cNvSpPr>
          <p:nvPr>
            <p:ph type="ftr" sz="quarter" idx="11"/>
          </p:nvPr>
        </p:nvSpPr>
        <p:spPr/>
        <p:txBody>
          <a:bodyPr/>
          <a:p>
            <a:endParaRPr altLang="en-US" lang="zh-CN"/>
          </a:p>
        </p:txBody>
      </p:sp>
      <p:sp>
        <p:nvSpPr>
          <p:cNvPr id="1048619"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30" name=""/>
        <p:cNvGrpSpPr/>
        <p:nvPr/>
      </p:nvGrpSpPr>
      <p:grpSpPr>
        <a:xfrm>
          <a:off x="0" y="0"/>
          <a:ext cx="0" cy="0"/>
          <a:chOff x="0" y="0"/>
          <a:chExt cx="0" cy="0"/>
        </a:xfrm>
      </p:grpSpPr>
      <p:sp>
        <p:nvSpPr>
          <p:cNvPr id="1048604" name="Vertical Title 1"/>
          <p:cNvSpPr>
            <a:spLocks noGrp="1"/>
          </p:cNvSpPr>
          <p:nvPr>
            <p:ph type="title" orient="vert"/>
          </p:nvPr>
        </p:nvSpPr>
        <p:spPr>
          <a:xfrm>
            <a:off x="6543675" y="365125"/>
            <a:ext cx="1971675" cy="5811838"/>
          </a:xfrm>
        </p:spPr>
        <p:txBody>
          <a:bodyPr vert="eaVert"/>
          <a:p>
            <a:r>
              <a:rPr altLang="zh-CN" lang="en-US" smtClean="0"/>
              <a:t>Click to edit Master title style</a:t>
            </a:r>
            <a:endParaRPr dirty="0" lang="en-US"/>
          </a:p>
        </p:txBody>
      </p:sp>
      <p:sp>
        <p:nvSpPr>
          <p:cNvPr id="1048605" name="Vertical Text Placeholder 2"/>
          <p:cNvSpPr>
            <a:spLocks noGrp="1"/>
          </p:cNvSpPr>
          <p:nvPr>
            <p:ph type="body" orient="vert" idx="1"/>
          </p:nvPr>
        </p:nvSpPr>
        <p:spPr>
          <a:xfrm>
            <a:off x="628650" y="365125"/>
            <a:ext cx="5800725"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06"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07" name="Footer Placeholder 4"/>
          <p:cNvSpPr>
            <a:spLocks noGrp="1"/>
          </p:cNvSpPr>
          <p:nvPr>
            <p:ph type="ftr" sz="quarter" idx="11"/>
          </p:nvPr>
        </p:nvSpPr>
        <p:spPr/>
        <p:txBody>
          <a:bodyPr/>
          <a:p>
            <a:endParaRPr altLang="en-US" lang="zh-CN"/>
          </a:p>
        </p:txBody>
      </p:sp>
      <p:sp>
        <p:nvSpPr>
          <p:cNvPr id="1048608"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4" name=""/>
        <p:cNvGrpSpPr/>
        <p:nvPr/>
      </p:nvGrpSpPr>
      <p:grpSpPr>
        <a:xfrm>
          <a:off x="0" y="0"/>
          <a:ext cx="0" cy="0"/>
          <a:chOff x="0" y="0"/>
          <a:chExt cx="0" cy="0"/>
        </a:xfrm>
      </p:grpSpPr>
      <p:sp>
        <p:nvSpPr>
          <p:cNvPr id="1048591" name="Title 1"/>
          <p:cNvSpPr>
            <a:spLocks noGrp="1"/>
          </p:cNvSpPr>
          <p:nvPr>
            <p:ph type="title"/>
          </p:nvPr>
        </p:nvSpPr>
        <p:spPr/>
        <p:txBody>
          <a:bodyPr/>
          <a:p>
            <a:r>
              <a:rPr altLang="zh-CN" lang="en-US" smtClean="0"/>
              <a:t>Click to edit Master title style</a:t>
            </a:r>
            <a:endParaRPr dirty="0" lang="en-US"/>
          </a:p>
        </p:txBody>
      </p:sp>
      <p:sp>
        <p:nvSpPr>
          <p:cNvPr id="1048592"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93"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94" name="Footer Placeholder 4"/>
          <p:cNvSpPr>
            <a:spLocks noGrp="1"/>
          </p:cNvSpPr>
          <p:nvPr>
            <p:ph type="ftr" sz="quarter" idx="11"/>
          </p:nvPr>
        </p:nvSpPr>
        <p:spPr/>
        <p:txBody>
          <a:bodyPr/>
          <a:p>
            <a:endParaRPr altLang="en-US" lang="zh-CN"/>
          </a:p>
        </p:txBody>
      </p:sp>
      <p:sp>
        <p:nvSpPr>
          <p:cNvPr id="1048595"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3" name=""/>
        <p:cNvGrpSpPr/>
        <p:nvPr/>
      </p:nvGrpSpPr>
      <p:grpSpPr>
        <a:xfrm>
          <a:off x="0" y="0"/>
          <a:ext cx="0" cy="0"/>
          <a:chOff x="0" y="0"/>
          <a:chExt cx="0" cy="0"/>
        </a:xfrm>
      </p:grpSpPr>
      <p:sp>
        <p:nvSpPr>
          <p:cNvPr id="1048620" name="Title 1"/>
          <p:cNvSpPr>
            <a:spLocks noGrp="1"/>
          </p:cNvSpPr>
          <p:nvPr>
            <p:ph type="title"/>
          </p:nvPr>
        </p:nvSpPr>
        <p:spPr>
          <a:xfrm>
            <a:off x="623888" y="1709739"/>
            <a:ext cx="7886700" cy="2852737"/>
          </a:xfrm>
        </p:spPr>
        <p:txBody>
          <a:bodyPr anchor="b"/>
          <a:lstStyle>
            <a:lvl1pPr>
              <a:defRPr sz="6000"/>
            </a:lvl1pPr>
          </a:lstStyle>
          <a:p>
            <a:r>
              <a:rPr altLang="zh-CN" lang="en-US" smtClean="0"/>
              <a:t>Click to edit Master title style</a:t>
            </a:r>
            <a:endParaRPr dirty="0" lang="en-US"/>
          </a:p>
        </p:txBody>
      </p:sp>
      <p:sp>
        <p:nvSpPr>
          <p:cNvPr id="1048621"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zh-CN" lang="en-US" smtClean="0"/>
              <a:t>Click to edit Master text styles</a:t>
            </a:r>
          </a:p>
        </p:txBody>
      </p:sp>
      <p:sp>
        <p:nvSpPr>
          <p:cNvPr id="1048622"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3" name="Footer Placeholder 4"/>
          <p:cNvSpPr>
            <a:spLocks noGrp="1"/>
          </p:cNvSpPr>
          <p:nvPr>
            <p:ph type="ftr" sz="quarter" idx="11"/>
          </p:nvPr>
        </p:nvSpPr>
        <p:spPr/>
        <p:txBody>
          <a:bodyPr/>
          <a:p>
            <a:endParaRPr altLang="en-US" lang="zh-CN"/>
          </a:p>
        </p:txBody>
      </p:sp>
      <p:sp>
        <p:nvSpPr>
          <p:cNvPr id="1048624"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34" name=""/>
        <p:cNvGrpSpPr/>
        <p:nvPr/>
      </p:nvGrpSpPr>
      <p:grpSpPr>
        <a:xfrm>
          <a:off x="0" y="0"/>
          <a:ext cx="0" cy="0"/>
          <a:chOff x="0" y="0"/>
          <a:chExt cx="0" cy="0"/>
        </a:xfrm>
      </p:grpSpPr>
      <p:sp>
        <p:nvSpPr>
          <p:cNvPr id="1048625" name="Title 1"/>
          <p:cNvSpPr>
            <a:spLocks noGrp="1"/>
          </p:cNvSpPr>
          <p:nvPr>
            <p:ph type="title"/>
          </p:nvPr>
        </p:nvSpPr>
        <p:spPr/>
        <p:txBody>
          <a:bodyPr/>
          <a:p>
            <a:r>
              <a:rPr altLang="zh-CN" lang="en-US" smtClean="0"/>
              <a:t>Click to edit Master title style</a:t>
            </a:r>
            <a:endParaRPr dirty="0" lang="en-US"/>
          </a:p>
        </p:txBody>
      </p:sp>
      <p:sp>
        <p:nvSpPr>
          <p:cNvPr id="1048626" name="Content Placeholder 2"/>
          <p:cNvSpPr>
            <a:spLocks noGrp="1"/>
          </p:cNvSpPr>
          <p:nvPr>
            <p:ph sz="half" idx="1"/>
          </p:nvPr>
        </p:nvSpPr>
        <p:spPr>
          <a:xfrm>
            <a:off x="6286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7" name="Content Placeholder 3"/>
          <p:cNvSpPr>
            <a:spLocks noGrp="1"/>
          </p:cNvSpPr>
          <p:nvPr>
            <p:ph sz="half" idx="2"/>
          </p:nvPr>
        </p:nvSpPr>
        <p:spPr>
          <a:xfrm>
            <a:off x="46291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8"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9" name="Footer Placeholder 5"/>
          <p:cNvSpPr>
            <a:spLocks noGrp="1"/>
          </p:cNvSpPr>
          <p:nvPr>
            <p:ph type="ftr" sz="quarter" idx="11"/>
          </p:nvPr>
        </p:nvSpPr>
        <p:spPr/>
        <p:txBody>
          <a:bodyPr/>
          <a:p>
            <a:endParaRPr altLang="en-US" lang="zh-CN"/>
          </a:p>
        </p:txBody>
      </p:sp>
      <p:sp>
        <p:nvSpPr>
          <p:cNvPr id="1048630"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35" name=""/>
        <p:cNvGrpSpPr/>
        <p:nvPr/>
      </p:nvGrpSpPr>
      <p:grpSpPr>
        <a:xfrm>
          <a:off x="0" y="0"/>
          <a:ext cx="0" cy="0"/>
          <a:chOff x="0" y="0"/>
          <a:chExt cx="0" cy="0"/>
        </a:xfrm>
      </p:grpSpPr>
      <p:sp>
        <p:nvSpPr>
          <p:cNvPr id="1048631" name="Title 1"/>
          <p:cNvSpPr>
            <a:spLocks noGrp="1"/>
          </p:cNvSpPr>
          <p:nvPr>
            <p:ph type="title"/>
          </p:nvPr>
        </p:nvSpPr>
        <p:spPr>
          <a:xfrm>
            <a:off x="629841" y="365126"/>
            <a:ext cx="7886700" cy="1325563"/>
          </a:xfrm>
        </p:spPr>
        <p:txBody>
          <a:bodyPr/>
          <a:p>
            <a:r>
              <a:rPr altLang="zh-CN" lang="en-US" smtClean="0"/>
              <a:t>Click to edit Master title style</a:t>
            </a:r>
            <a:endParaRPr dirty="0" lang="en-US"/>
          </a:p>
        </p:txBody>
      </p:sp>
      <p:sp>
        <p:nvSpPr>
          <p:cNvPr id="1048632"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33" name="Content Placeholder 3"/>
          <p:cNvSpPr>
            <a:spLocks noGrp="1"/>
          </p:cNvSpPr>
          <p:nvPr>
            <p:ph sz="half" idx="2"/>
          </p:nvPr>
        </p:nvSpPr>
        <p:spPr>
          <a:xfrm>
            <a:off x="629842" y="2505075"/>
            <a:ext cx="3868340"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4"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35" name="Content Placeholder 5"/>
          <p:cNvSpPr>
            <a:spLocks noGrp="1"/>
          </p:cNvSpPr>
          <p:nvPr>
            <p:ph sz="quarter" idx="4"/>
          </p:nvPr>
        </p:nvSpPr>
        <p:spPr>
          <a:xfrm>
            <a:off x="4629150" y="2505075"/>
            <a:ext cx="3887391"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6" name="Date Placeholder 6"/>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7" name="Footer Placeholder 7"/>
          <p:cNvSpPr>
            <a:spLocks noGrp="1"/>
          </p:cNvSpPr>
          <p:nvPr>
            <p:ph type="ftr" sz="quarter" idx="11"/>
          </p:nvPr>
        </p:nvSpPr>
        <p:spPr/>
        <p:txBody>
          <a:bodyPr/>
          <a:p>
            <a:endParaRPr altLang="en-US" lang="zh-CN"/>
          </a:p>
        </p:txBody>
      </p:sp>
      <p:sp>
        <p:nvSpPr>
          <p:cNvPr id="1048638" name="Slide Number Placeholder 8"/>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8" name=""/>
        <p:cNvGrpSpPr/>
        <p:nvPr/>
      </p:nvGrpSpPr>
      <p:grpSpPr>
        <a:xfrm>
          <a:off x="0" y="0"/>
          <a:ext cx="0" cy="0"/>
          <a:chOff x="0" y="0"/>
          <a:chExt cx="0" cy="0"/>
        </a:xfrm>
      </p:grpSpPr>
      <p:sp>
        <p:nvSpPr>
          <p:cNvPr id="1048599" name="Title 1"/>
          <p:cNvSpPr>
            <a:spLocks noGrp="1"/>
          </p:cNvSpPr>
          <p:nvPr>
            <p:ph type="title"/>
          </p:nvPr>
        </p:nvSpPr>
        <p:spPr/>
        <p:txBody>
          <a:bodyPr/>
          <a:p>
            <a:r>
              <a:rPr altLang="zh-CN" lang="en-US" smtClean="0"/>
              <a:t>Click to edit Master title style</a:t>
            </a:r>
            <a:endParaRPr dirty="0" lang="en-US"/>
          </a:p>
        </p:txBody>
      </p:sp>
      <p:sp>
        <p:nvSpPr>
          <p:cNvPr id="1048600" name="Date Placeholder 2"/>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01" name="Footer Placeholder 3"/>
          <p:cNvSpPr>
            <a:spLocks noGrp="1"/>
          </p:cNvSpPr>
          <p:nvPr>
            <p:ph type="ftr" sz="quarter" idx="11"/>
          </p:nvPr>
        </p:nvSpPr>
        <p:spPr/>
        <p:txBody>
          <a:bodyPr/>
          <a:p>
            <a:endParaRPr altLang="en-US" lang="zh-CN"/>
          </a:p>
        </p:txBody>
      </p:sp>
      <p:sp>
        <p:nvSpPr>
          <p:cNvPr id="1048602" name="Slide Number Placeholder 4"/>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2" name=""/>
        <p:cNvGrpSpPr/>
        <p:nvPr/>
      </p:nvGrpSpPr>
      <p:grpSpPr>
        <a:xfrm>
          <a:off x="0" y="0"/>
          <a:ext cx="0" cy="0"/>
          <a:chOff x="0" y="0"/>
          <a:chExt cx="0" cy="0"/>
        </a:xfrm>
      </p:grpSpPr>
      <p:sp>
        <p:nvSpPr>
          <p:cNvPr id="1048588" name="Date Placeholder 1"/>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89" name="Footer Placeholder 2"/>
          <p:cNvSpPr>
            <a:spLocks noGrp="1"/>
          </p:cNvSpPr>
          <p:nvPr>
            <p:ph type="ftr" sz="quarter" idx="11"/>
          </p:nvPr>
        </p:nvSpPr>
        <p:spPr/>
        <p:txBody>
          <a:bodyPr/>
          <a:p>
            <a:endParaRPr altLang="en-US" lang="zh-CN"/>
          </a:p>
        </p:txBody>
      </p:sp>
      <p:sp>
        <p:nvSpPr>
          <p:cNvPr id="1048590" name="Slide Number Placeholder 3"/>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36" name=""/>
        <p:cNvGrpSpPr/>
        <p:nvPr/>
      </p:nvGrpSpPr>
      <p:grpSpPr>
        <a:xfrm>
          <a:off x="0" y="0"/>
          <a:ext cx="0" cy="0"/>
          <a:chOff x="0" y="0"/>
          <a:chExt cx="0" cy="0"/>
        </a:xfrm>
      </p:grpSpPr>
      <p:sp>
        <p:nvSpPr>
          <p:cNvPr id="1048639"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40"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41"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42"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43" name="Footer Placeholder 5"/>
          <p:cNvSpPr>
            <a:spLocks noGrp="1"/>
          </p:cNvSpPr>
          <p:nvPr>
            <p:ph type="ftr" sz="quarter" idx="11"/>
          </p:nvPr>
        </p:nvSpPr>
        <p:spPr/>
        <p:txBody>
          <a:bodyPr/>
          <a:p>
            <a:endParaRPr altLang="en-US" lang="zh-CN"/>
          </a:p>
        </p:txBody>
      </p:sp>
      <p:sp>
        <p:nvSpPr>
          <p:cNvPr id="1048644"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31" name=""/>
        <p:cNvGrpSpPr/>
        <p:nvPr/>
      </p:nvGrpSpPr>
      <p:grpSpPr>
        <a:xfrm>
          <a:off x="0" y="0"/>
          <a:ext cx="0" cy="0"/>
          <a:chOff x="0" y="0"/>
          <a:chExt cx="0" cy="0"/>
        </a:xfrm>
      </p:grpSpPr>
      <p:sp>
        <p:nvSpPr>
          <p:cNvPr id="1048609"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10"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zh-CN" lang="en-US" smtClean="0"/>
              <a:t>Click icon to add picture</a:t>
            </a:r>
            <a:endParaRPr dirty="0" lang="en-US"/>
          </a:p>
        </p:txBody>
      </p:sp>
      <p:sp>
        <p:nvSpPr>
          <p:cNvPr id="1048611"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12"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3" name="Footer Placeholder 5"/>
          <p:cNvSpPr>
            <a:spLocks noGrp="1"/>
          </p:cNvSpPr>
          <p:nvPr>
            <p:ph type="ftr" sz="quarter" idx="11"/>
          </p:nvPr>
        </p:nvSpPr>
        <p:spPr/>
        <p:txBody>
          <a:bodyPr/>
          <a:p>
            <a:endParaRPr altLang="en-US" lang="zh-CN"/>
          </a:p>
        </p:txBody>
      </p:sp>
      <p:sp>
        <p:nvSpPr>
          <p:cNvPr id="1048614"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8"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t>2015/5/12</a:t>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586" name="Title 1"/>
          <p:cNvSpPr>
            <a:spLocks noGrp="1"/>
          </p:cNvSpPr>
          <p:nvPr>
            <p:ph type="ctrTitle"/>
          </p:nvPr>
        </p:nvSpPr>
        <p:spPr/>
        <p:txBody>
          <a:bodyPr/>
          <a:p>
            <a:r>
              <a:rPr altLang="zh-CN" lang="en-US"/>
              <a:t>T</a:t>
            </a:r>
            <a:r>
              <a:rPr altLang="zh-CN" lang="en-US"/>
              <a:t>r</a:t>
            </a:r>
            <a:r>
              <a:rPr altLang="zh-CN" lang="en-US"/>
              <a:t>e</a:t>
            </a:r>
            <a:r>
              <a:rPr altLang="zh-CN" lang="en-US"/>
              <a:t>e</a:t>
            </a:r>
            <a:r>
              <a:rPr altLang="zh-CN" lang="en-US"/>
              <a:t> </a:t>
            </a:r>
            <a:r>
              <a:rPr altLang="zh-CN" lang="en-US"/>
              <a:t>i</a:t>
            </a:r>
            <a:r>
              <a:rPr altLang="zh-CN" lang="en-US"/>
              <a:t>n</a:t>
            </a:r>
            <a:r>
              <a:rPr altLang="zh-CN" lang="en-US"/>
              <a:t> </a:t>
            </a:r>
            <a:r>
              <a:rPr altLang="zh-CN" lang="en-US"/>
              <a:t>C</a:t>
            </a:r>
            <a:endParaRPr altLang="zh-CN" lang="en-US"/>
          </a:p>
        </p:txBody>
      </p:sp>
      <p:sp>
        <p:nvSpPr>
          <p:cNvPr id="1048587" name="Subtitle 2"/>
          <p:cNvSpPr>
            <a:spLocks noGrp="1"/>
          </p:cNvSpPr>
          <p:nvPr>
            <p:ph type="subTitle" idx="1"/>
          </p:nvPr>
        </p:nvSpPr>
        <p:spPr>
          <a:xfrm>
            <a:off x="1358868" y="3818013"/>
            <a:ext cx="7263833" cy="2934338"/>
          </a:xfrm>
        </p:spPr>
        <p:txBody>
          <a:bodyPr>
            <a:normAutofit fontScale="91667" lnSpcReduction="20000"/>
          </a:bodyPr>
          <a:p>
            <a:r>
              <a:rPr altLang="zh-CN" lang="en-US"/>
              <a:t>1. What are Trees in C?</a:t>
            </a:r>
            <a:endParaRPr altLang="zh-CN" lang="en-US"/>
          </a:p>
          <a:p>
            <a:r>
              <a:rPr altLang="zh-CN" lang="en-US"/>
              <a:t>In mathematical terminology, a tree is referred to as a finite and non-empty set of elements. It can also be regarded as an abstract model of a hierarchical structure that follows a parent-child relationship.</a:t>
            </a:r>
            <a:endParaRPr altLang="zh-CN" lang="en-US"/>
          </a:p>
          <a:p>
            <a:r>
              <a:rPr altLang="zh-CN" lang="en-US"/>
              <a:t>In programming terminology, a tree is nothing but a non-linear data structure that has multiple nodes, rather than just one like we saw in a linked list, stack, and queue.</a:t>
            </a:r>
            <a:endParaRPr altLang="zh-CN"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57" name=""/>
          <p:cNvSpPr>
            <a:spLocks noGrp="1"/>
          </p:cNvSpPr>
          <p:nvPr>
            <p:ph type="title"/>
          </p:nvPr>
        </p:nvSpPr>
        <p:spPr/>
        <p:txBody>
          <a:bodyPr/>
          <a:p>
            <a:r>
              <a:rPr lang="en-US"/>
              <a:t>d</a:t>
            </a:r>
            <a:r>
              <a:rPr lang="en-US"/>
              <a:t>e</a:t>
            </a:r>
            <a:r>
              <a:rPr lang="en-US"/>
              <a:t>c</a:t>
            </a:r>
            <a:r>
              <a:rPr lang="en-US"/>
              <a:t>l</a:t>
            </a:r>
            <a:r>
              <a:rPr lang="en-US"/>
              <a:t>a</a:t>
            </a:r>
            <a:r>
              <a:rPr lang="en-US"/>
              <a:t>r</a:t>
            </a:r>
            <a:r>
              <a:rPr lang="en-US"/>
              <a:t>a</a:t>
            </a:r>
            <a:r>
              <a:rPr lang="en-US"/>
              <a:t>t</a:t>
            </a:r>
            <a:r>
              <a:rPr lang="en-US"/>
              <a:t>i</a:t>
            </a:r>
            <a:r>
              <a:rPr lang="en-US"/>
              <a:t>o</a:t>
            </a:r>
            <a:r>
              <a:rPr lang="en-US"/>
              <a:t>n</a:t>
            </a:r>
            <a:endParaRPr lang="en-GB"/>
          </a:p>
        </p:txBody>
      </p:sp>
      <p:sp>
        <p:nvSpPr>
          <p:cNvPr id="1048658" name=""/>
          <p:cNvSpPr>
            <a:spLocks noGrp="1"/>
          </p:cNvSpPr>
          <p:nvPr>
            <p:ph sz="half" idx="1"/>
          </p:nvPr>
        </p:nvSpPr>
        <p:spPr/>
        <p:txBody>
          <a:bodyPr/>
          <a:p>
            <a:r>
              <a:rPr lang="en-US"/>
              <a:t>s</a:t>
            </a:r>
            <a:r>
              <a:rPr lang="en-US"/>
              <a:t>t</a:t>
            </a:r>
            <a:r>
              <a:rPr lang="en-US"/>
              <a:t>r</a:t>
            </a:r>
            <a:r>
              <a:rPr lang="en-US"/>
              <a:t>u</a:t>
            </a:r>
            <a:r>
              <a:rPr lang="en-US"/>
              <a:t>c</a:t>
            </a:r>
            <a:r>
              <a:rPr lang="en-US"/>
              <a:t>t</a:t>
            </a:r>
            <a:r>
              <a:rPr lang="en-US"/>
              <a:t> </a:t>
            </a:r>
            <a:r>
              <a:rPr lang="en-US"/>
              <a:t>B</a:t>
            </a:r>
            <a:r>
              <a:rPr lang="en-US"/>
              <a:t>i</a:t>
            </a:r>
            <a:r>
              <a:rPr lang="en-US"/>
              <a:t>n</a:t>
            </a:r>
            <a:r>
              <a:rPr lang="en-US"/>
              <a:t>N</a:t>
            </a:r>
            <a:r>
              <a:rPr lang="en-US"/>
              <a:t>o</a:t>
            </a:r>
            <a:r>
              <a:rPr lang="en-US"/>
              <a:t>d</a:t>
            </a:r>
            <a:r>
              <a:rPr lang="en-US"/>
              <a:t>e</a:t>
            </a:r>
            <a:r>
              <a:rPr lang="en-US"/>
              <a:t>{</a:t>
            </a:r>
            <a:endParaRPr lang="en-GB"/>
          </a:p>
          <a:p>
            <a:r>
              <a:rPr lang="en-US"/>
              <a:t>i</a:t>
            </a:r>
            <a:r>
              <a:rPr lang="en-US"/>
              <a:t>n</a:t>
            </a:r>
            <a:r>
              <a:rPr lang="en-US"/>
              <a:t>t</a:t>
            </a:r>
            <a:r>
              <a:rPr lang="en-US"/>
              <a:t> </a:t>
            </a:r>
            <a:r>
              <a:rPr lang="en-US"/>
              <a:t>i</a:t>
            </a:r>
            <a:r>
              <a:rPr lang="en-US"/>
              <a:t>n</a:t>
            </a:r>
            <a:r>
              <a:rPr lang="en-US"/>
              <a:t>f</a:t>
            </a:r>
            <a:r>
              <a:rPr lang="en-US"/>
              <a:t>o</a:t>
            </a:r>
            <a:r>
              <a:rPr lang="en-US"/>
              <a:t>;</a:t>
            </a:r>
            <a:endParaRPr lang="en-GB"/>
          </a:p>
          <a:p>
            <a:r>
              <a:rPr lang="en-US"/>
              <a:t>s</a:t>
            </a:r>
            <a:r>
              <a:rPr lang="en-US"/>
              <a:t>t</a:t>
            </a:r>
            <a:r>
              <a:rPr lang="en-US"/>
              <a:t>r</a:t>
            </a:r>
            <a:r>
              <a:rPr lang="en-US"/>
              <a:t>u</a:t>
            </a:r>
            <a:r>
              <a:rPr lang="en-US"/>
              <a:t>c</a:t>
            </a:r>
            <a:r>
              <a:rPr lang="en-US"/>
              <a:t>t</a:t>
            </a:r>
            <a:r>
              <a:rPr lang="en-US"/>
              <a:t> </a:t>
            </a:r>
            <a:r>
              <a:rPr lang="en-US"/>
              <a:t>B</a:t>
            </a:r>
            <a:r>
              <a:rPr lang="en-US"/>
              <a:t>i</a:t>
            </a:r>
            <a:r>
              <a:rPr lang="en-US"/>
              <a:t>n</a:t>
            </a:r>
            <a:r>
              <a:rPr lang="en-US"/>
              <a:t>N</a:t>
            </a:r>
            <a:r>
              <a:rPr lang="en-US"/>
              <a:t>o</a:t>
            </a:r>
            <a:r>
              <a:rPr lang="en-US"/>
              <a:t>d</a:t>
            </a:r>
            <a:r>
              <a:rPr lang="en-US"/>
              <a:t>e</a:t>
            </a:r>
            <a:r>
              <a:rPr lang="en-US"/>
              <a:t> </a:t>
            </a:r>
            <a:r>
              <a:rPr lang="en-US"/>
              <a:t>*</a:t>
            </a:r>
            <a:r>
              <a:rPr lang="en-US"/>
              <a:t>l</a:t>
            </a:r>
            <a:r>
              <a:rPr lang="en-US"/>
              <a:t>e</a:t>
            </a:r>
            <a:r>
              <a:rPr lang="en-US"/>
              <a:t>f</a:t>
            </a:r>
            <a:r>
              <a:rPr lang="en-US"/>
              <a:t>t</a:t>
            </a:r>
            <a:r>
              <a:rPr lang="en-US"/>
              <a:t>;</a:t>
            </a:r>
            <a:endParaRPr lang="en-GB"/>
          </a:p>
          <a:p>
            <a:r>
              <a:rPr lang="en-US"/>
              <a:t>s</a:t>
            </a:r>
            <a:r>
              <a:rPr lang="en-US"/>
              <a:t>t</a:t>
            </a:r>
            <a:r>
              <a:rPr lang="en-US"/>
              <a:t>r</a:t>
            </a:r>
            <a:r>
              <a:rPr lang="en-US"/>
              <a:t>u</a:t>
            </a:r>
            <a:r>
              <a:rPr lang="en-US"/>
              <a:t>c</a:t>
            </a:r>
            <a:r>
              <a:rPr lang="en-US"/>
              <a:t>t</a:t>
            </a:r>
            <a:r>
              <a:rPr lang="en-US"/>
              <a:t> </a:t>
            </a:r>
            <a:r>
              <a:rPr lang="en-US"/>
              <a:t>B</a:t>
            </a:r>
            <a:r>
              <a:rPr lang="en-US"/>
              <a:t>i</a:t>
            </a:r>
            <a:r>
              <a:rPr lang="en-US"/>
              <a:t>n</a:t>
            </a:r>
            <a:r>
              <a:rPr lang="en-US"/>
              <a:t>N</a:t>
            </a:r>
            <a:r>
              <a:rPr lang="en-US"/>
              <a:t>o</a:t>
            </a:r>
            <a:r>
              <a:rPr lang="en-US"/>
              <a:t>d</a:t>
            </a:r>
            <a:r>
              <a:rPr lang="en-US"/>
              <a:t>e</a:t>
            </a:r>
            <a:r>
              <a:rPr lang="en-US"/>
              <a:t> </a:t>
            </a:r>
            <a:r>
              <a:rPr lang="en-US"/>
              <a:t>*</a:t>
            </a:r>
            <a:r>
              <a:rPr lang="en-US"/>
              <a:t>r</a:t>
            </a:r>
            <a:r>
              <a:rPr lang="en-US"/>
              <a:t>i</a:t>
            </a:r>
            <a:r>
              <a:rPr lang="en-US"/>
              <a:t>g</a:t>
            </a:r>
            <a:r>
              <a:rPr lang="en-US"/>
              <a:t>h</a:t>
            </a:r>
            <a:r>
              <a:rPr lang="en-US"/>
              <a:t>t</a:t>
            </a:r>
            <a:endParaRPr lang="en-GB"/>
          </a:p>
          <a:p>
            <a:r>
              <a:rPr lang="en-US"/>
              <a:t>}</a:t>
            </a:r>
            <a:r>
              <a:rPr lang="en-US"/>
              <a:t>;</a:t>
            </a:r>
            <a:endParaRPr lang="en-GB"/>
          </a:p>
          <a:p>
            <a:r>
              <a:rPr lang="en-US"/>
              <a:t>t</a:t>
            </a:r>
            <a:r>
              <a:rPr lang="en-US"/>
              <a:t>y</a:t>
            </a:r>
            <a:r>
              <a:rPr lang="en-US"/>
              <a:t>p</a:t>
            </a:r>
            <a:r>
              <a:rPr lang="en-US"/>
              <a:t>e</a:t>
            </a:r>
            <a:r>
              <a:rPr lang="en-US"/>
              <a:t>d</a:t>
            </a:r>
            <a:r>
              <a:rPr lang="en-US"/>
              <a:t>e</a:t>
            </a:r>
            <a:r>
              <a:rPr lang="en-US"/>
              <a:t>f</a:t>
            </a:r>
            <a:r>
              <a:rPr lang="en-US"/>
              <a:t> </a:t>
            </a:r>
            <a:r>
              <a:rPr lang="en-US"/>
              <a:t>s</a:t>
            </a:r>
            <a:r>
              <a:rPr lang="en-US"/>
              <a:t>t</a:t>
            </a:r>
            <a:r>
              <a:rPr lang="en-US"/>
              <a:t>r</a:t>
            </a:r>
            <a:r>
              <a:rPr lang="en-US"/>
              <a:t>u</a:t>
            </a:r>
            <a:r>
              <a:rPr lang="en-US"/>
              <a:t>c</a:t>
            </a:r>
            <a:r>
              <a:rPr lang="en-US"/>
              <a:t>t</a:t>
            </a:r>
            <a:r>
              <a:rPr lang="en-US"/>
              <a:t> </a:t>
            </a:r>
            <a:r>
              <a:rPr lang="en-US"/>
              <a:t>B</a:t>
            </a:r>
            <a:r>
              <a:rPr lang="en-US"/>
              <a:t>i</a:t>
            </a:r>
            <a:r>
              <a:rPr lang="en-US"/>
              <a:t>n</a:t>
            </a:r>
            <a:r>
              <a:rPr lang="en-US"/>
              <a:t>N</a:t>
            </a:r>
            <a:r>
              <a:rPr lang="en-US"/>
              <a:t>o</a:t>
            </a:r>
            <a:r>
              <a:rPr lang="en-US"/>
              <a:t>d</a:t>
            </a:r>
            <a:r>
              <a:rPr lang="en-US"/>
              <a:t>e</a:t>
            </a:r>
            <a:r>
              <a:rPr lang="en-US"/>
              <a:t> </a:t>
            </a:r>
            <a:r>
              <a:rPr lang="en-US"/>
              <a:t>B</a:t>
            </a:r>
            <a:r>
              <a:rPr lang="en-US"/>
              <a:t>i</a:t>
            </a:r>
            <a:r>
              <a:rPr lang="en-US"/>
              <a:t>n</a:t>
            </a:r>
            <a:r>
              <a:rPr lang="en-US"/>
              <a:t>N</a:t>
            </a:r>
            <a:r>
              <a:rPr lang="en-US"/>
              <a:t>o</a:t>
            </a:r>
            <a:r>
              <a:rPr lang="en-US"/>
              <a:t>d</a:t>
            </a:r>
            <a:r>
              <a:rPr lang="en-US"/>
              <a:t>e</a:t>
            </a:r>
            <a:r>
              <a:rPr lang="en-US"/>
              <a:t>T</a:t>
            </a:r>
            <a:r>
              <a:rPr lang="en-US"/>
              <a:t>y</a:t>
            </a:r>
            <a:r>
              <a:rPr lang="en-US"/>
              <a:t>p</a:t>
            </a:r>
            <a:r>
              <a:rPr lang="en-US"/>
              <a:t>e</a:t>
            </a:r>
            <a:r>
              <a:rPr lang="en-US"/>
              <a:t>;</a:t>
            </a:r>
            <a:endParaRPr lang="en-GB"/>
          </a:p>
          <a:p>
            <a:r>
              <a:rPr lang="en-US"/>
              <a:t>B</a:t>
            </a:r>
            <a:r>
              <a:rPr lang="en-US"/>
              <a:t>i</a:t>
            </a:r>
            <a:r>
              <a:rPr lang="en-US"/>
              <a:t>n</a:t>
            </a:r>
            <a:r>
              <a:rPr lang="en-US"/>
              <a:t>N</a:t>
            </a:r>
            <a:r>
              <a:rPr lang="en-US"/>
              <a:t>o</a:t>
            </a:r>
            <a:r>
              <a:rPr lang="en-US"/>
              <a:t>d</a:t>
            </a:r>
            <a:r>
              <a:rPr lang="en-US"/>
              <a:t>e</a:t>
            </a:r>
            <a:r>
              <a:rPr lang="en-US"/>
              <a:t>t</a:t>
            </a:r>
            <a:r>
              <a:rPr lang="en-US"/>
              <a:t>y</a:t>
            </a:r>
            <a:r>
              <a:rPr lang="en-US"/>
              <a:t>p</a:t>
            </a:r>
            <a:r>
              <a:rPr lang="en-US"/>
              <a:t>e</a:t>
            </a:r>
            <a:r>
              <a:rPr lang="en-US"/>
              <a:t> </a:t>
            </a:r>
            <a:r>
              <a:rPr lang="en-US"/>
              <a:t>*</a:t>
            </a:r>
            <a:r>
              <a:rPr lang="en-US"/>
              <a:t>R</a:t>
            </a:r>
            <a:r>
              <a:rPr lang="en-US"/>
              <a:t>o</a:t>
            </a:r>
            <a:r>
              <a:rPr lang="en-US"/>
              <a:t>o</a:t>
            </a:r>
            <a:r>
              <a:rPr lang="en-US"/>
              <a:t>t</a:t>
            </a:r>
            <a:r>
              <a:rPr lang="en-US"/>
              <a:t>;</a:t>
            </a:r>
            <a:endParaRPr lang="en-GB"/>
          </a:p>
        </p:txBody>
      </p:sp>
      <p:sp>
        <p:nvSpPr>
          <p:cNvPr id="1048659" name=""/>
          <p:cNvSpPr>
            <a:spLocks noGrp="1"/>
          </p:cNvSpPr>
          <p:nvPr>
            <p:ph sz="half" idx="2"/>
          </p:nvPr>
        </p:nvSpPr>
        <p:spPr/>
        <p:txBody>
          <a:bodyPr/>
          <a:p>
            <a:endParaRPr lang="en-GB"/>
          </a:p>
          <a:p>
            <a:endParaRPr lang="en-GB"/>
          </a:p>
          <a:p>
            <a:r>
              <a:rPr lang="en-US"/>
              <a:t>/</a:t>
            </a:r>
            <a:r>
              <a:rPr lang="en-US"/>
              <a:t>*</a:t>
            </a:r>
            <a:r>
              <a:rPr lang="en-US"/>
              <a:t>D</a:t>
            </a:r>
            <a:r>
              <a:rPr lang="en-US"/>
              <a:t>a</a:t>
            </a:r>
            <a:r>
              <a:rPr lang="en-US"/>
              <a:t>t</a:t>
            </a:r>
            <a:r>
              <a:rPr lang="en-US"/>
              <a:t>a</a:t>
            </a:r>
            <a:r>
              <a:rPr lang="en-US"/>
              <a:t> </a:t>
            </a:r>
            <a:r>
              <a:rPr lang="en-US"/>
              <a:t>f</a:t>
            </a:r>
            <a:r>
              <a:rPr lang="en-US"/>
              <a:t>i</a:t>
            </a:r>
            <a:r>
              <a:rPr lang="en-US"/>
              <a:t>e</a:t>
            </a:r>
            <a:r>
              <a:rPr lang="en-US"/>
              <a:t>l</a:t>
            </a:r>
            <a:r>
              <a:rPr lang="en-US"/>
              <a:t>d</a:t>
            </a:r>
            <a:r>
              <a:rPr lang="en-US"/>
              <a:t>:</a:t>
            </a:r>
            <a:r>
              <a:rPr lang="en-US"/>
              <a:t>t</a:t>
            </a:r>
            <a:r>
              <a:rPr lang="en-US"/>
              <a:t>h</a:t>
            </a:r>
            <a:r>
              <a:rPr lang="en-US"/>
              <a:t>e</a:t>
            </a:r>
            <a:r>
              <a:rPr lang="en-US"/>
              <a:t> </a:t>
            </a:r>
            <a:r>
              <a:rPr lang="en-US"/>
              <a:t>d</a:t>
            </a:r>
            <a:r>
              <a:rPr lang="en-US"/>
              <a:t>a</a:t>
            </a:r>
            <a:r>
              <a:rPr lang="en-US"/>
              <a:t>t</a:t>
            </a:r>
            <a:r>
              <a:rPr lang="en-US"/>
              <a:t>a</a:t>
            </a:r>
            <a:r>
              <a:rPr lang="en-US"/>
              <a:t> </a:t>
            </a:r>
            <a:r>
              <a:rPr lang="en-US"/>
              <a:t>t</a:t>
            </a:r>
            <a:r>
              <a:rPr lang="en-US"/>
              <a:t>o</a:t>
            </a:r>
            <a:r>
              <a:rPr lang="en-US"/>
              <a:t> </a:t>
            </a:r>
            <a:r>
              <a:rPr lang="en-US"/>
              <a:t>b</a:t>
            </a:r>
            <a:r>
              <a:rPr lang="en-US"/>
              <a:t>e</a:t>
            </a:r>
            <a:r>
              <a:rPr lang="en-US"/>
              <a:t> </a:t>
            </a:r>
            <a:r>
              <a:rPr lang="en-US"/>
              <a:t>s</a:t>
            </a:r>
            <a:r>
              <a:rPr lang="en-US"/>
              <a:t>t</a:t>
            </a:r>
            <a:r>
              <a:rPr lang="en-US"/>
              <a:t>o</a:t>
            </a:r>
            <a:r>
              <a:rPr lang="en-US"/>
              <a:t>r</a:t>
            </a:r>
            <a:r>
              <a:rPr lang="en-US"/>
              <a:t>e</a:t>
            </a:r>
            <a:r>
              <a:rPr lang="en-US"/>
              <a:t>d</a:t>
            </a:r>
            <a:r>
              <a:rPr lang="en-US"/>
              <a:t>*</a:t>
            </a:r>
            <a:r>
              <a:rPr lang="en-US"/>
              <a:t>/</a:t>
            </a:r>
            <a:endParaRPr lang="en-GB"/>
          </a:p>
          <a:p>
            <a:r>
              <a:rPr lang="en-US"/>
              <a:t>/</a:t>
            </a:r>
            <a:r>
              <a:rPr lang="en-US"/>
              <a:t>*</a:t>
            </a:r>
            <a:r>
              <a:rPr lang="en-US"/>
              <a:t>p</a:t>
            </a:r>
            <a:r>
              <a:rPr lang="en-US"/>
              <a:t>o</a:t>
            </a:r>
            <a:r>
              <a:rPr lang="en-US"/>
              <a:t>i</a:t>
            </a:r>
            <a:r>
              <a:rPr lang="en-US"/>
              <a:t>n</a:t>
            </a:r>
            <a:r>
              <a:rPr lang="en-US"/>
              <a:t>t</a:t>
            </a:r>
            <a:r>
              <a:rPr lang="en-US"/>
              <a:t>e</a:t>
            </a:r>
            <a:r>
              <a:rPr lang="en-US"/>
              <a:t>r</a:t>
            </a:r>
            <a:r>
              <a:rPr lang="en-US"/>
              <a:t> </a:t>
            </a:r>
            <a:r>
              <a:rPr lang="en-US"/>
              <a:t>t</a:t>
            </a:r>
            <a:r>
              <a:rPr lang="en-US"/>
              <a:t>o</a:t>
            </a:r>
            <a:r>
              <a:rPr lang="en-US"/>
              <a:t> </a:t>
            </a:r>
            <a:r>
              <a:rPr lang="en-US"/>
              <a:t>t</a:t>
            </a:r>
            <a:r>
              <a:rPr lang="en-US"/>
              <a:t>h</a:t>
            </a:r>
            <a:r>
              <a:rPr lang="en-US"/>
              <a:t>e</a:t>
            </a:r>
            <a:r>
              <a:rPr lang="en-US"/>
              <a:t> </a:t>
            </a:r>
            <a:r>
              <a:rPr lang="en-US"/>
              <a:t>r</a:t>
            </a:r>
            <a:r>
              <a:rPr lang="en-US"/>
              <a:t>o</a:t>
            </a:r>
            <a:r>
              <a:rPr lang="en-US"/>
              <a:t>o</a:t>
            </a:r>
            <a:r>
              <a:rPr lang="en-US"/>
              <a:t>t</a:t>
            </a:r>
            <a:r>
              <a:rPr lang="en-US"/>
              <a:t> </a:t>
            </a:r>
            <a:r>
              <a:rPr lang="en-US"/>
              <a:t>o</a:t>
            </a:r>
            <a:r>
              <a:rPr lang="en-US"/>
              <a:t>f</a:t>
            </a:r>
            <a:r>
              <a:rPr lang="en-US"/>
              <a:t> </a:t>
            </a:r>
            <a:r>
              <a:rPr lang="en-US"/>
              <a:t>t</a:t>
            </a:r>
            <a:r>
              <a:rPr lang="en-US"/>
              <a:t>h</a:t>
            </a:r>
            <a:r>
              <a:rPr lang="en-US"/>
              <a:t>e</a:t>
            </a:r>
            <a:r>
              <a:rPr lang="en-US"/>
              <a:t> </a:t>
            </a:r>
            <a:r>
              <a:rPr lang="en-US"/>
              <a:t>l</a:t>
            </a:r>
            <a:r>
              <a:rPr lang="en-US"/>
              <a:t>e</a:t>
            </a:r>
            <a:r>
              <a:rPr lang="en-US"/>
              <a:t>f</a:t>
            </a:r>
            <a:r>
              <a:rPr lang="en-US"/>
              <a:t>t</a:t>
            </a:r>
            <a:r>
              <a:rPr lang="en-US"/>
              <a:t> </a:t>
            </a:r>
            <a:r>
              <a:rPr lang="en-US"/>
              <a:t>s</a:t>
            </a:r>
            <a:r>
              <a:rPr lang="en-US"/>
              <a:t>u</a:t>
            </a:r>
            <a:r>
              <a:rPr lang="en-US"/>
              <a:t>b</a:t>
            </a:r>
            <a:r>
              <a:rPr lang="en-US"/>
              <a:t>t</a:t>
            </a:r>
            <a:r>
              <a:rPr lang="en-US"/>
              <a:t>r</a:t>
            </a:r>
            <a:r>
              <a:rPr lang="en-US"/>
              <a:t>e</a:t>
            </a:r>
            <a:r>
              <a:rPr lang="en-US"/>
              <a:t>e</a:t>
            </a:r>
            <a:r>
              <a:rPr lang="en-US"/>
              <a:t>*</a:t>
            </a:r>
            <a:r>
              <a:rPr lang="en-US"/>
              <a:t>/</a:t>
            </a:r>
            <a:endParaRPr lang="en-GB"/>
          </a:p>
          <a:p>
            <a:r>
              <a:rPr lang="en-US"/>
              <a:t>/</a:t>
            </a:r>
            <a:r>
              <a:rPr lang="en-US"/>
              <a:t>*</a:t>
            </a:r>
            <a:r>
              <a:rPr lang="en-US"/>
              <a:t>p</a:t>
            </a:r>
            <a:r>
              <a:rPr lang="en-US"/>
              <a:t>o</a:t>
            </a:r>
            <a:r>
              <a:rPr lang="en-US"/>
              <a:t>i</a:t>
            </a:r>
            <a:r>
              <a:rPr lang="en-US"/>
              <a:t>n</a:t>
            </a:r>
            <a:r>
              <a:rPr lang="en-US"/>
              <a:t>t</a:t>
            </a:r>
            <a:r>
              <a:rPr lang="en-US"/>
              <a:t>e</a:t>
            </a:r>
            <a:r>
              <a:rPr lang="en-US"/>
              <a:t>r</a:t>
            </a:r>
            <a:r>
              <a:rPr lang="en-US"/>
              <a:t> </a:t>
            </a:r>
            <a:r>
              <a:rPr lang="en-US"/>
              <a:t>t</a:t>
            </a:r>
            <a:r>
              <a:rPr lang="en-US"/>
              <a:t>o</a:t>
            </a:r>
            <a:r>
              <a:rPr lang="en-US"/>
              <a:t> </a:t>
            </a:r>
            <a:r>
              <a:rPr lang="en-US"/>
              <a:t>t</a:t>
            </a:r>
            <a:r>
              <a:rPr lang="en-US"/>
              <a:t>h</a:t>
            </a:r>
            <a:r>
              <a:rPr lang="en-US"/>
              <a:t>e</a:t>
            </a:r>
            <a:r>
              <a:rPr lang="en-US"/>
              <a:t> </a:t>
            </a:r>
            <a:r>
              <a:rPr lang="en-US"/>
              <a:t>r</a:t>
            </a:r>
            <a:r>
              <a:rPr lang="en-US"/>
              <a:t>o</a:t>
            </a:r>
            <a:r>
              <a:rPr lang="en-US"/>
              <a:t>o</a:t>
            </a:r>
            <a:r>
              <a:rPr lang="en-US"/>
              <a:t>t</a:t>
            </a:r>
            <a:r>
              <a:rPr lang="en-US"/>
              <a:t> </a:t>
            </a:r>
            <a:r>
              <a:rPr lang="en-US"/>
              <a:t>o</a:t>
            </a:r>
            <a:r>
              <a:rPr lang="en-US"/>
              <a:t>f</a:t>
            </a:r>
            <a:r>
              <a:rPr lang="en-US"/>
              <a:t> </a:t>
            </a:r>
            <a:r>
              <a:rPr lang="en-US"/>
              <a:t>r</a:t>
            </a:r>
            <a:r>
              <a:rPr lang="en-US"/>
              <a:t>i</a:t>
            </a:r>
            <a:r>
              <a:rPr lang="en-US"/>
              <a:t>g</a:t>
            </a:r>
            <a:r>
              <a:rPr lang="en-US"/>
              <a:t>h</a:t>
            </a:r>
            <a:r>
              <a:rPr lang="en-US"/>
              <a:t>t</a:t>
            </a:r>
            <a:r>
              <a:rPr lang="en-US"/>
              <a:t> </a:t>
            </a:r>
            <a:r>
              <a:rPr lang="en-US"/>
              <a:t>s</a:t>
            </a:r>
            <a:r>
              <a:rPr lang="en-US"/>
              <a:t>u</a:t>
            </a:r>
            <a:r>
              <a:rPr lang="en-US"/>
              <a:t>b</a:t>
            </a:r>
            <a:r>
              <a:rPr lang="en-US"/>
              <a:t>t</a:t>
            </a:r>
            <a:r>
              <a:rPr lang="en-US"/>
              <a:t>r</a:t>
            </a:r>
            <a:r>
              <a:rPr lang="en-US"/>
              <a:t>e</a:t>
            </a:r>
            <a:r>
              <a:rPr lang="en-US"/>
              <a:t>e</a:t>
            </a:r>
            <a:r>
              <a:rPr lang="en-US"/>
              <a:t>*</a:t>
            </a:r>
            <a:r>
              <a:rPr lang="en-US"/>
              <a:t>/</a:t>
            </a:r>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61" name=""/>
          <p:cNvSpPr>
            <a:spLocks noGrp="1"/>
          </p:cNvSpPr>
          <p:nvPr>
            <p:ph type="body" idx="1"/>
          </p:nvPr>
        </p:nvSpPr>
        <p:spPr>
          <a:xfrm>
            <a:off x="293211" y="438801"/>
            <a:ext cx="7886700" cy="6419198"/>
          </a:xfrm>
        </p:spPr>
        <p:txBody>
          <a:bodyPr/>
          <a:p>
            <a:r>
              <a:rPr lang="en-GB"/>
              <a:t>Search Operation</a:t>
            </a:r>
            <a:endParaRPr lang="en-GB"/>
          </a:p>
          <a:p>
            <a:r>
              <a:rPr lang="en-GB"/>
              <a:t>Whenever an element is to be searched, start searching from the root node. Then if the data is less than the key value, search for the element in the left subtree. Otherwise, search for the element in the right subtree. Follow the same algorithm for each node.</a:t>
            </a:r>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63" name=""/>
          <p:cNvSpPr>
            <a:spLocks noGrp="1"/>
          </p:cNvSpPr>
          <p:nvPr>
            <p:ph type="body" idx="1"/>
          </p:nvPr>
        </p:nvSpPr>
        <p:spPr>
          <a:xfrm>
            <a:off x="566384" y="195753"/>
            <a:ext cx="7944204" cy="5893898"/>
          </a:xfrm>
        </p:spPr>
        <p:txBody>
          <a:bodyPr>
            <a:normAutofit fontScale="45833" lnSpcReduction="20000"/>
          </a:bodyPr>
          <a:p>
            <a:r>
              <a:rPr lang="en-GB"/>
              <a:t>Algorithm</a:t>
            </a:r>
            <a:endParaRPr lang="en-GB"/>
          </a:p>
          <a:p>
            <a:r>
              <a:rPr lang="en-GB"/>
              <a:t>struct node* search(int data){</a:t>
            </a:r>
            <a:endParaRPr lang="en-GB"/>
          </a:p>
          <a:p>
            <a:r>
              <a:rPr lang="en-GB"/>
              <a:t>   struct node *current = root;</a:t>
            </a:r>
            <a:endParaRPr lang="en-GB"/>
          </a:p>
          <a:p>
            <a:r>
              <a:rPr lang="en-GB"/>
              <a:t>   printf("Visiting elements: ");</a:t>
            </a:r>
            <a:endParaRPr lang="en-GB"/>
          </a:p>
          <a:p>
            <a:r>
              <a:rPr lang="en-GB"/>
              <a:t>	</a:t>
            </a:r>
            <a:endParaRPr lang="en-GB"/>
          </a:p>
          <a:p>
            <a:r>
              <a:rPr lang="en-GB"/>
              <a:t>   while(current-&gt;data != data){</a:t>
            </a:r>
            <a:endParaRPr lang="en-GB"/>
          </a:p>
          <a:p>
            <a:r>
              <a:rPr lang="en-GB"/>
              <a:t>	</a:t>
            </a:r>
            <a:endParaRPr lang="en-GB"/>
          </a:p>
          <a:p>
            <a:r>
              <a:rPr lang="en-GB"/>
              <a:t>      if(current != NULL) {</a:t>
            </a:r>
            <a:endParaRPr lang="en-GB"/>
          </a:p>
          <a:p>
            <a:r>
              <a:rPr lang="en-GB"/>
              <a:t>         printf("%d ",current-&gt;data);</a:t>
            </a:r>
            <a:endParaRPr lang="en-GB"/>
          </a:p>
          <a:p>
            <a:r>
              <a:rPr lang="en-GB"/>
              <a:t>			</a:t>
            </a:r>
            <a:endParaRPr lang="en-GB"/>
          </a:p>
          <a:p>
            <a:r>
              <a:rPr lang="en-GB"/>
              <a:t>         //go to left tree</a:t>
            </a:r>
            <a:endParaRPr lang="en-GB"/>
          </a:p>
          <a:p>
            <a:r>
              <a:rPr lang="en-GB"/>
              <a:t>         if(current-&gt;data &gt; data){</a:t>
            </a:r>
            <a:endParaRPr lang="en-GB"/>
          </a:p>
          <a:p>
            <a:r>
              <a:rPr lang="en-GB"/>
              <a:t>            current = current-&gt;leftChild;</a:t>
            </a:r>
            <a:endParaRPr lang="en-GB"/>
          </a:p>
          <a:p>
            <a:r>
              <a:rPr lang="en-GB"/>
              <a:t>         }  //else go to right tree</a:t>
            </a:r>
            <a:endParaRPr lang="en-GB"/>
          </a:p>
          <a:p>
            <a:r>
              <a:rPr lang="en-GB"/>
              <a:t>         else {                </a:t>
            </a:r>
            <a:endParaRPr lang="en-GB"/>
          </a:p>
          <a:p>
            <a:r>
              <a:rPr lang="en-GB"/>
              <a:t>            current = current-&gt;rightChild;</a:t>
            </a:r>
            <a:endParaRPr lang="en-GB"/>
          </a:p>
          <a:p>
            <a:r>
              <a:rPr lang="en-GB"/>
              <a:t>         }</a:t>
            </a:r>
            <a:endParaRPr lang="en-GB"/>
          </a:p>
          <a:p>
            <a:r>
              <a:rPr lang="en-GB"/>
              <a:t>			</a:t>
            </a:r>
            <a:endParaRPr lang="en-GB"/>
          </a:p>
          <a:p>
            <a:r>
              <a:rPr lang="en-GB"/>
              <a:t>         //not found</a:t>
            </a:r>
            <a:endParaRPr lang="en-GB"/>
          </a:p>
          <a:p>
            <a:r>
              <a:rPr lang="en-GB"/>
              <a:t>         if(current == NULL){</a:t>
            </a:r>
            <a:endParaRPr lang="en-GB"/>
          </a:p>
          <a:p>
            <a:r>
              <a:rPr lang="en-GB"/>
              <a:t>            return NULL;</a:t>
            </a:r>
            <a:endParaRPr lang="en-GB"/>
          </a:p>
          <a:p>
            <a:r>
              <a:rPr lang="en-GB"/>
              <a:t>         }</a:t>
            </a:r>
            <a:endParaRPr lang="en-GB"/>
          </a:p>
          <a:p>
            <a:r>
              <a:rPr lang="en-GB"/>
              <a:t>      }			</a:t>
            </a:r>
            <a:endParaRPr lang="en-GB"/>
          </a:p>
          <a:p>
            <a:r>
              <a:rPr lang="en-GB"/>
              <a:t>   }</a:t>
            </a:r>
            <a:endParaRPr lang="en-GB"/>
          </a:p>
          <a:p>
            <a:r>
              <a:rPr lang="en-GB"/>
              <a:t>   </a:t>
            </a:r>
            <a:endParaRPr lang="en-GB"/>
          </a:p>
          <a:p>
            <a:r>
              <a:rPr lang="en-GB"/>
              <a:t>   return current;</a:t>
            </a:r>
            <a:endParaRPr lang="en-GB"/>
          </a:p>
          <a:p>
            <a:r>
              <a:rPr lang="en-GB"/>
              <a:t>}</a:t>
            </a:r>
            <a:endParaRPr 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65" name=""/>
          <p:cNvSpPr>
            <a:spLocks noGrp="1"/>
          </p:cNvSpPr>
          <p:nvPr>
            <p:ph type="body" idx="1"/>
          </p:nvPr>
        </p:nvSpPr>
        <p:spPr>
          <a:xfrm>
            <a:off x="1004360" y="958873"/>
            <a:ext cx="6725655" cy="4305386"/>
          </a:xfrm>
        </p:spPr>
        <p:txBody>
          <a:bodyPr/>
          <a:p>
            <a:r>
              <a:rPr lang="en-GB"/>
              <a:t>Insert Operation</a:t>
            </a:r>
            <a:endParaRPr lang="en-GB"/>
          </a:p>
          <a:p>
            <a:r>
              <a:rPr lang="en-GB"/>
              <a:t>Whenever an element is to be inserted, first locate its proper location. Start searching from the root node, then if the data is less than the key value, search for the empty location in the left subtree and insert the data. Otherwise, search for the empty location in the right subtree and insert the data.</a:t>
            </a:r>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67" name=""/>
          <p:cNvSpPr>
            <a:spLocks noGrp="1"/>
          </p:cNvSpPr>
          <p:nvPr>
            <p:ph idx="1"/>
          </p:nvPr>
        </p:nvSpPr>
        <p:spPr>
          <a:xfrm>
            <a:off x="628650" y="118833"/>
            <a:ext cx="7886700" cy="6058130"/>
          </a:xfrm>
        </p:spPr>
        <p:txBody>
          <a:bodyPr>
            <a:normAutofit fontScale="28571" lnSpcReduction="20000"/>
          </a:bodyPr>
          <a:p>
            <a:r>
              <a:rPr lang="en-GB"/>
              <a:t>Algorithm</a:t>
            </a:r>
            <a:endParaRPr lang="en-GB"/>
          </a:p>
          <a:p>
            <a:r>
              <a:rPr lang="en-GB"/>
              <a:t>void insert(int data) {</a:t>
            </a:r>
            <a:endParaRPr lang="en-GB"/>
          </a:p>
          <a:p>
            <a:r>
              <a:rPr lang="en-GB"/>
              <a:t>   struct node *tempNode = (struct node*) malloc(sizeof(struct node));</a:t>
            </a:r>
            <a:endParaRPr lang="en-GB"/>
          </a:p>
          <a:p>
            <a:r>
              <a:rPr lang="en-GB"/>
              <a:t>   struct node *current;</a:t>
            </a:r>
            <a:endParaRPr lang="en-GB"/>
          </a:p>
          <a:p>
            <a:r>
              <a:rPr lang="en-GB"/>
              <a:t>   struct node *parent;</a:t>
            </a:r>
            <a:endParaRPr lang="en-GB"/>
          </a:p>
          <a:p>
            <a:r>
              <a:rPr lang="en-GB"/>
              <a:t>   tempNode-&gt;data = data;</a:t>
            </a:r>
            <a:endParaRPr lang="en-GB"/>
          </a:p>
          <a:p>
            <a:r>
              <a:rPr lang="en-GB"/>
              <a:t>   tempNode-&gt;leftChild = NULL;</a:t>
            </a:r>
            <a:endParaRPr lang="en-GB"/>
          </a:p>
          <a:p>
            <a:r>
              <a:rPr lang="en-GB"/>
              <a:t>   tempNode-&gt;rightChild = NULL;</a:t>
            </a:r>
            <a:endParaRPr lang="en-GB"/>
          </a:p>
          <a:p>
            <a:r>
              <a:rPr lang="en-GB"/>
              <a:t>   //if tree is empty</a:t>
            </a:r>
            <a:endParaRPr lang="en-GB"/>
          </a:p>
          <a:p>
            <a:r>
              <a:rPr lang="en-GB"/>
              <a:t>   if(root == NULL) {</a:t>
            </a:r>
            <a:endParaRPr lang="en-GB"/>
          </a:p>
          <a:p>
            <a:r>
              <a:rPr lang="en-GB"/>
              <a:t>      root = tempNode;</a:t>
            </a:r>
            <a:endParaRPr lang="en-GB"/>
          </a:p>
          <a:p>
            <a:r>
              <a:rPr lang="en-GB"/>
              <a:t>   } else {</a:t>
            </a:r>
            <a:endParaRPr lang="en-GB"/>
          </a:p>
          <a:p>
            <a:r>
              <a:rPr lang="en-GB"/>
              <a:t>      current = root;</a:t>
            </a:r>
            <a:endParaRPr lang="en-GB"/>
          </a:p>
          <a:p>
            <a:r>
              <a:rPr lang="en-GB"/>
              <a:t>      parent = NULL;</a:t>
            </a:r>
            <a:endParaRPr lang="en-GB"/>
          </a:p>
          <a:p>
            <a:r>
              <a:rPr lang="en-GB"/>
              <a:t>      while(1) {                </a:t>
            </a:r>
            <a:endParaRPr lang="en-GB"/>
          </a:p>
          <a:p>
            <a:r>
              <a:rPr lang="en-GB"/>
              <a:t>         parent = current;</a:t>
            </a:r>
            <a:endParaRPr lang="en-GB"/>
          </a:p>
          <a:p>
            <a:r>
              <a:rPr lang="en-GB"/>
              <a:t>			</a:t>
            </a:r>
            <a:endParaRPr lang="en-GB"/>
          </a:p>
          <a:p>
            <a:r>
              <a:rPr lang="en-GB"/>
              <a:t>         //go to left of the tree</a:t>
            </a:r>
            <a:endParaRPr lang="en-GB"/>
          </a:p>
          <a:p>
            <a:r>
              <a:rPr lang="en-GB"/>
              <a:t>         if(data &lt; parent-&gt;data) {</a:t>
            </a:r>
            <a:endParaRPr lang="en-GB"/>
          </a:p>
          <a:p>
            <a:r>
              <a:rPr lang="en-GB"/>
              <a:t>            current = current-&gt;leftChild;                </a:t>
            </a:r>
            <a:endParaRPr lang="en-GB"/>
          </a:p>
          <a:p>
            <a:r>
              <a:rPr lang="en-GB"/>
              <a:t>            //insert to the left</a:t>
            </a:r>
            <a:endParaRPr lang="en-GB"/>
          </a:p>
          <a:p>
            <a:r>
              <a:rPr lang="en-GB"/>
              <a:t>				</a:t>
            </a:r>
            <a:endParaRPr lang="en-GB"/>
          </a:p>
          <a:p>
            <a:r>
              <a:rPr lang="en-GB"/>
              <a:t>            if(current == NULL) {</a:t>
            </a:r>
            <a:endParaRPr lang="en-GB"/>
          </a:p>
          <a:p>
            <a:r>
              <a:rPr lang="en-GB"/>
              <a:t>               parent-&gt;leftChild = tempNode;</a:t>
            </a:r>
            <a:endParaRPr lang="en-GB"/>
          </a:p>
          <a:p>
            <a:r>
              <a:rPr lang="en-GB"/>
              <a:t>               return;</a:t>
            </a:r>
            <a:endParaRPr lang="en-GB"/>
          </a:p>
          <a:p>
            <a:r>
              <a:rPr lang="en-GB"/>
              <a:t>            }</a:t>
            </a:r>
            <a:endParaRPr lang="en-GB"/>
          </a:p>
          <a:p>
            <a:r>
              <a:rPr lang="en-GB"/>
              <a:t>         }  //go to right of the tree</a:t>
            </a:r>
            <a:endParaRPr lang="en-GB"/>
          </a:p>
          <a:p>
            <a:r>
              <a:rPr lang="en-GB"/>
              <a:t>         else {</a:t>
            </a:r>
            <a:endParaRPr lang="en-GB"/>
          </a:p>
          <a:p>
            <a:r>
              <a:rPr lang="en-GB"/>
              <a:t>            current = current-&gt;rightChild;</a:t>
            </a:r>
            <a:endParaRPr lang="en-GB"/>
          </a:p>
          <a:p>
            <a:r>
              <a:rPr lang="en-GB"/>
              <a:t>            </a:t>
            </a:r>
            <a:endParaRPr lang="en-GB"/>
          </a:p>
          <a:p>
            <a:r>
              <a:rPr lang="en-GB"/>
              <a:t>            //insert to the right</a:t>
            </a:r>
            <a:endParaRPr lang="en-GB"/>
          </a:p>
          <a:p>
            <a:r>
              <a:rPr lang="en-GB"/>
              <a:t>            if(current == NULL) {</a:t>
            </a:r>
            <a:endParaRPr lang="en-GB"/>
          </a:p>
          <a:p>
            <a:r>
              <a:rPr lang="en-GB"/>
              <a:t>               parent-&gt;rightChild = tempNode;</a:t>
            </a:r>
            <a:endParaRPr lang="en-GB"/>
          </a:p>
          <a:p>
            <a:r>
              <a:rPr lang="en-GB"/>
              <a:t>               return;</a:t>
            </a:r>
            <a:endParaRPr lang="en-GB"/>
          </a:p>
          <a:p>
            <a:r>
              <a:rPr lang="en-GB"/>
              <a:t>            }</a:t>
            </a:r>
            <a:endParaRPr lang="en-GB"/>
          </a:p>
          <a:p>
            <a:r>
              <a:rPr lang="en-GB"/>
              <a:t>         }</a:t>
            </a:r>
            <a:endParaRPr lang="en-GB"/>
          </a:p>
          <a:p>
            <a:r>
              <a:rPr lang="en-GB"/>
              <a:t>      }            </a:t>
            </a:r>
            <a:endParaRPr lang="en-GB"/>
          </a:p>
          <a:p>
            <a:r>
              <a:rPr lang="en-GB"/>
              <a:t>   }</a:t>
            </a:r>
            <a:endParaRPr lang="en-GB"/>
          </a:p>
          <a:p>
            <a:r>
              <a:rPr lang="en-GB"/>
              <a:t>}        </a:t>
            </a:r>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pic>
        <p:nvPicPr>
          <p:cNvPr id="2097152" name=""/>
          <p:cNvPicPr>
            <a:picLocks/>
          </p:cNvPicPr>
          <p:nvPr/>
        </p:nvPicPr>
        <p:blipFill>
          <a:blip xmlns:r="http://schemas.openxmlformats.org/officeDocument/2006/relationships" r:embed="rId1"/>
          <a:stretch>
            <a:fillRect/>
          </a:stretch>
        </p:blipFill>
        <p:spPr>
          <a:xfrm rot="0">
            <a:off x="1160183" y="542547"/>
            <a:ext cx="6823632" cy="5772905"/>
          </a:xfrm>
          <a:prstGeom prst="rec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96" name=""/>
          <p:cNvSpPr>
            <a:spLocks noGrp="1"/>
          </p:cNvSpPr>
          <p:nvPr>
            <p:ph type="title"/>
          </p:nvPr>
        </p:nvSpPr>
        <p:spPr>
          <a:xfrm>
            <a:off x="628650" y="365126"/>
            <a:ext cx="7420424" cy="660357"/>
          </a:xfrm>
        </p:spPr>
        <p:txBody>
          <a:bodyPr>
            <a:normAutofit fontScale="90000"/>
          </a:bodyPr>
          <a:p>
            <a:r>
              <a:rPr lang="en-US"/>
              <a:t>B</a:t>
            </a:r>
            <a:r>
              <a:rPr lang="en-US"/>
              <a:t>i</a:t>
            </a:r>
            <a:r>
              <a:rPr lang="en-US"/>
              <a:t>n</a:t>
            </a:r>
            <a:r>
              <a:rPr lang="en-US"/>
              <a:t>a</a:t>
            </a:r>
            <a:r>
              <a:rPr lang="en-US"/>
              <a:t>r</a:t>
            </a:r>
            <a:r>
              <a:rPr lang="en-US"/>
              <a:t>y</a:t>
            </a:r>
            <a:r>
              <a:rPr lang="en-US"/>
              <a:t> </a:t>
            </a:r>
            <a:r>
              <a:rPr lang="en-US"/>
              <a:t>t</a:t>
            </a:r>
            <a:r>
              <a:rPr lang="en-US"/>
              <a:t>r</a:t>
            </a:r>
            <a:r>
              <a:rPr lang="en-US"/>
              <a:t>e</a:t>
            </a:r>
            <a:r>
              <a:rPr lang="en-US"/>
              <a:t>e</a:t>
            </a:r>
            <a:endParaRPr lang="en-GB"/>
          </a:p>
        </p:txBody>
      </p:sp>
      <p:sp>
        <p:nvSpPr>
          <p:cNvPr id="1048597" name=""/>
          <p:cNvSpPr>
            <a:spLocks noGrp="1"/>
          </p:cNvSpPr>
          <p:nvPr>
            <p:ph idx="1"/>
          </p:nvPr>
        </p:nvSpPr>
        <p:spPr>
          <a:xfrm>
            <a:off x="628650" y="1025482"/>
            <a:ext cx="7921239" cy="5621276"/>
          </a:xfrm>
        </p:spPr>
        <p:txBody>
          <a:bodyPr/>
          <a:p>
            <a:r>
              <a:rPr lang="en-GB"/>
              <a:t>Binary Tree</a:t>
            </a:r>
            <a:endParaRPr lang="en-GB"/>
          </a:p>
          <a:p>
            <a:r>
              <a:rPr lang="en-GB"/>
              <a:t>In this tutorial, you will learn about binary tree and its different types. Also, you will find working examples of binary tree in C, C++, Java and Python.</a:t>
            </a:r>
            <a:endParaRPr lang="en-GB"/>
          </a:p>
          <a:p>
            <a:r>
              <a:rPr lang="en-GB"/>
              <a:t>A binary tree is a tree data structure in which each parent node can have at most two children. Each node of a binary tree consists of three items:</a:t>
            </a:r>
            <a:endParaRPr lang="en-GB"/>
          </a:p>
          <a:p>
            <a:r>
              <a:rPr lang="en-GB"/>
              <a:t>data item</a:t>
            </a:r>
            <a:endParaRPr lang="en-GB"/>
          </a:p>
          <a:p>
            <a:r>
              <a:rPr lang="en-GB"/>
              <a:t>address of left child</a:t>
            </a:r>
            <a:endParaRPr lang="en-GB"/>
          </a:p>
          <a:p>
            <a:r>
              <a:rPr lang="en-GB"/>
              <a:t>address of right child</a:t>
            </a:r>
            <a:endParaRPr lang="en-GB"/>
          </a:p>
          <a:p>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pic>
        <p:nvPicPr>
          <p:cNvPr id="2097153" name=""/>
          <p:cNvPicPr>
            <a:picLocks/>
          </p:cNvPicPr>
          <p:nvPr/>
        </p:nvPicPr>
        <p:blipFill>
          <a:blip xmlns:r="http://schemas.openxmlformats.org/officeDocument/2006/relationships" r:embed="rId1"/>
          <a:stretch>
            <a:fillRect/>
          </a:stretch>
        </p:blipFill>
        <p:spPr>
          <a:xfrm rot="0">
            <a:off x="0" y="1415642"/>
            <a:ext cx="9144000" cy="4026715"/>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8" name=""/>
          <p:cNvSpPr>
            <a:spLocks noGrp="1"/>
          </p:cNvSpPr>
          <p:nvPr>
            <p:ph type="title"/>
          </p:nvPr>
        </p:nvSpPr>
        <p:spPr>
          <a:xfrm>
            <a:off x="628650" y="365126"/>
            <a:ext cx="7679689" cy="6287501"/>
          </a:xfrm>
        </p:spPr>
        <p:txBody>
          <a:bodyPr>
            <a:normAutofit fontScale="90000"/>
          </a:bodyPr>
          <a:p>
            <a:r>
              <a:rPr lang="en-GB"/>
              <a:t>Binary Tree Representation</a:t>
            </a:r>
            <a:br>
              <a:rPr lang="en-US"/>
            </a:br>
            <a:br>
              <a:rPr lang="en-GB"/>
            </a:br>
            <a:r>
              <a:rPr lang="en-GB"/>
              <a:t>A node of a binary tree is represented by a structure containing a data part and two pointers to other structures of the same type.</a:t>
            </a:r>
            <a:br>
              <a:rPr lang="en-GB"/>
            </a:br>
            <a:r>
              <a:rPr lang="en-GB"/>
              <a:t>struct node</a:t>
            </a:r>
            <a:br>
              <a:rPr lang="en-GB"/>
            </a:br>
            <a:r>
              <a:rPr lang="en-GB"/>
              <a:t>{</a:t>
            </a:r>
            <a:br>
              <a:rPr lang="en-GB"/>
            </a:br>
            <a:r>
              <a:rPr lang="en-GB"/>
              <a:t> int data;</a:t>
            </a:r>
            <a:br>
              <a:rPr lang="en-GB"/>
            </a:br>
            <a:r>
              <a:rPr lang="en-GB"/>
              <a:t> struct node *left;</a:t>
            </a:r>
            <a:br>
              <a:rPr lang="en-GB"/>
            </a:br>
            <a:r>
              <a:rPr lang="en-GB"/>
              <a:t> struct node *right;</a:t>
            </a:r>
            <a:br>
              <a:rPr lang="en-GB"/>
            </a:br>
            <a:r>
              <a:rPr lang="en-GB"/>
              <a:t>};</a:t>
            </a:r>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03" name=""/>
          <p:cNvSpPr>
            <a:spLocks noGrp="1"/>
          </p:cNvSpPr>
          <p:nvPr>
            <p:ph type="title"/>
          </p:nvPr>
        </p:nvSpPr>
        <p:spPr>
          <a:xfrm>
            <a:off x="456620" y="149828"/>
            <a:ext cx="7692902" cy="6384448"/>
          </a:xfrm>
        </p:spPr>
        <p:txBody>
          <a:bodyPr/>
          <a:p>
            <a:r>
              <a:rPr lang="en-GB"/>
              <a:t>Binary Tree ADT</a:t>
            </a:r>
            <a:br>
              <a:rPr lang="en-GB"/>
            </a:br>
            <a:r>
              <a:rPr lang="en-GB"/>
              <a:t> </a:t>
            </a:r>
            <a:br>
              <a:rPr lang="en-GB"/>
            </a:br>
            <a:r>
              <a:rPr lang="en-GB"/>
              <a:t>A binary tree is a tree in which no node can have more than two children. The maximum degree of any node is two. This means the degree of a binary tree is either zero or one or two.</a:t>
            </a:r>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54" name=""/>
          <p:cNvPicPr>
            <a:picLocks/>
          </p:cNvPicPr>
          <p:nvPr/>
        </p:nvPicPr>
        <p:blipFill>
          <a:blip xmlns:r="http://schemas.openxmlformats.org/officeDocument/2006/relationships" r:embed="rId1"/>
          <a:stretch>
            <a:fillRect/>
          </a:stretch>
        </p:blipFill>
        <p:spPr>
          <a:xfrm rot="0">
            <a:off x="866101" y="193418"/>
            <a:ext cx="4501891" cy="2402178"/>
          </a:xfrm>
          <a:prstGeom prst="rect"/>
        </p:spPr>
      </p:pic>
      <p:sp>
        <p:nvSpPr>
          <p:cNvPr id="1048651" name=""/>
          <p:cNvSpPr txBox="1"/>
          <p:nvPr/>
        </p:nvSpPr>
        <p:spPr>
          <a:xfrm>
            <a:off x="1119706" y="3271284"/>
            <a:ext cx="6904586" cy="3025141"/>
          </a:xfrm>
          <a:prstGeom prst="rect"/>
        </p:spPr>
        <p:txBody>
          <a:bodyPr rtlCol="0" wrap="square">
            <a:spAutoFit/>
          </a:bodyPr>
          <a:p>
            <a:r>
              <a:rPr sz="2800" lang="en-GB">
                <a:solidFill>
                  <a:srgbClr val="000000"/>
                </a:solidFill>
              </a:rPr>
              <a:t>In the above fig., the binary tree consists of a root and two sub trees Tl &amp; Tr. All nodes to the left of the binary tree are referred as left subtrees and all nodes to the right of a binary tree are referred to as right subtrees.</a:t>
            </a:r>
            <a:endParaRPr sz="2800" lang="en-GB">
              <a:solidFill>
                <a:srgbClr val="000000"/>
              </a:solidFill>
            </a:endParaRPr>
          </a:p>
          <a:p>
            <a:r>
              <a:rPr sz="2800" lang="en-GB">
                <a:solidFill>
                  <a:srgbClr val="000000"/>
                </a:solidFill>
              </a:rPr>
              <a:t> </a:t>
            </a:r>
            <a:endParaRPr sz="2800" lang="en-GB">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52" name=""/>
          <p:cNvSpPr>
            <a:spLocks noGrp="1"/>
          </p:cNvSpPr>
          <p:nvPr>
            <p:ph type="title"/>
          </p:nvPr>
        </p:nvSpPr>
        <p:spPr>
          <a:xfrm>
            <a:off x="628650" y="470724"/>
            <a:ext cx="7676584" cy="6204440"/>
          </a:xfrm>
        </p:spPr>
        <p:txBody>
          <a:bodyPr>
            <a:normAutofit fontScale="90000"/>
          </a:bodyPr>
          <a:p>
            <a:r>
              <a:rPr lang="en-GB"/>
              <a:t>Implementation</a:t>
            </a:r>
            <a:br>
              <a:rPr lang="en-GB"/>
            </a:br>
            <a:r>
              <a:rPr lang="en-GB"/>
              <a:t> </a:t>
            </a:r>
            <a:br>
              <a:rPr lang="en-GB"/>
            </a:br>
            <a:r>
              <a:rPr lang="en-GB"/>
              <a:t>A binary tree has at most two children; we can keep direct pointers to them. The declaration of tree nodes is similar in structure to that for doubly linked lists, in that a node is a structure consisting of the key information plus two pointers (left and right) to other nodes.</a:t>
            </a:r>
            <a:br>
              <a:rPr lang="en-GB"/>
            </a:br>
            <a:r>
              <a:rPr lang="en-GB"/>
              <a:t> </a:t>
            </a:r>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53" name=""/>
          <p:cNvSpPr>
            <a:spLocks noGrp="1"/>
          </p:cNvSpPr>
          <p:nvPr>
            <p:ph type="title"/>
          </p:nvPr>
        </p:nvSpPr>
        <p:spPr>
          <a:xfrm>
            <a:off x="824579" y="0"/>
            <a:ext cx="7494841" cy="7117715"/>
          </a:xfrm>
        </p:spPr>
        <p:txBody>
          <a:bodyPr>
            <a:normAutofit fontScale="90000"/>
          </a:bodyPr>
          <a:p>
            <a:r>
              <a:rPr lang="en-GB"/>
              <a:t>Binary Tree node declaration</a:t>
            </a:r>
            <a:br>
              <a:rPr lang="en-GB"/>
            </a:br>
            <a:r>
              <a:rPr lang="en-GB"/>
              <a:t> </a:t>
            </a:r>
            <a:br>
              <a:rPr lang="en-GB"/>
            </a:br>
            <a:r>
              <a:rPr lang="en-GB"/>
              <a:t>typedef struct tree_node *tree_ptr; struct tree_node</a:t>
            </a:r>
            <a:br>
              <a:rPr lang="en-GB"/>
            </a:br>
            <a:r>
              <a:rPr lang="en-GB"/>
              <a:t> </a:t>
            </a:r>
            <a:br>
              <a:rPr lang="en-GB"/>
            </a:br>
            <a:r>
              <a:rPr lang="en-GB"/>
              <a:t>{</a:t>
            </a:r>
            <a:br>
              <a:rPr lang="en-GB"/>
            </a:br>
            <a:r>
              <a:rPr lang="en-GB"/>
              <a:t> </a:t>
            </a:r>
            <a:br>
              <a:rPr lang="en-GB"/>
            </a:br>
            <a:r>
              <a:rPr lang="en-GB"/>
              <a:t>element_type element;</a:t>
            </a:r>
            <a:br>
              <a:rPr lang="en-GB"/>
            </a:br>
            <a:r>
              <a:rPr lang="en-GB"/>
              <a:t> </a:t>
            </a:r>
            <a:br>
              <a:rPr lang="en-GB"/>
            </a:br>
            <a:r>
              <a:rPr lang="en-GB"/>
              <a:t>tree_ptr left; tree_ptr right; };</a:t>
            </a:r>
            <a:br>
              <a:rPr lang="en-GB"/>
            </a:br>
            <a:r>
              <a:rPr lang="en-GB"/>
              <a:t> </a:t>
            </a:r>
            <a:br>
              <a:rPr lang="en-GB"/>
            </a:br>
            <a:r>
              <a:rPr lang="en-GB"/>
              <a:t>typedef tree_ptr TREE;</a:t>
            </a:r>
            <a:endParaRPr lang="en-GB"/>
          </a:p>
        </p:txBody>
      </p:sp>
    </p:spTree>
  </p:cSld>
  <p:clrMapOvr>
    <a:masterClrMapping/>
  </p:clrMapOvr>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Office</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M2003J15SC</dc:creator>
  <dcterms:created xsi:type="dcterms:W3CDTF">2015-05-11T10:30:45Z</dcterms:created>
  <dcterms:modified xsi:type="dcterms:W3CDTF">2022-10-03T01:50:36Z</dcterms:modified>
</cp:coreProperties>
</file>