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88005D3-DA47-421E-9699-ECDA7FD16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Citibike 2018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F7DAB5A-83D4-49D7-BA9B-35CB056D5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</a:t>
            </a:r>
            <a:r>
              <a:rPr lang="en-IN" dirty="0" err="1"/>
              <a:t>ile</a:t>
            </a:r>
            <a:r>
              <a:rPr lang="en-IN" dirty="0"/>
              <a:t> created </a:t>
            </a:r>
            <a:r>
              <a:rPr lang="en-IN"/>
              <a:t>using Tableau 20.02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14A618B-0C07-486D-9042-40506362C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609600"/>
            <a:ext cx="110013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Citibike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2018</dc:title>
  <dc:creator/>
  <cp:lastModifiedBy>Shreesh Dhavle</cp:lastModifiedBy>
  <cp:revision>1</cp:revision>
  <dcterms:created xsi:type="dcterms:W3CDTF">2020-07-01T21:23:27Z</dcterms:created>
  <dcterms:modified xsi:type="dcterms:W3CDTF">2020-07-01T21:25:14Z</dcterms:modified>
</cp:coreProperties>
</file>