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Black"/>
      <p:bold r:id="rId19"/>
      <p:boldItalic r:id="rId20"/>
    </p:embeddedFont>
    <p:embeddedFont>
      <p:font typeface="Roboto Thin"/>
      <p:regular r:id="rId21"/>
      <p:bold r:id="rId22"/>
      <p:italic r:id="rId23"/>
      <p:boldItalic r:id="rId24"/>
    </p:embeddedFont>
    <p:embeddedFont>
      <p:font typeface="Roboto"/>
      <p:regular r:id="rId25"/>
      <p:bold r:id="rId26"/>
      <p:italic r:id="rId27"/>
      <p:boldItalic r:id="rId28"/>
    </p:embeddedFont>
    <p:embeddedFont>
      <p:font typeface="Didact Gothic"/>
      <p:regular r:id="rId29"/>
    </p:embeddedFont>
    <p:embeddedFont>
      <p:font typeface="Roboto Mono Thin"/>
      <p:regular r:id="rId30"/>
      <p:bold r:id="rId31"/>
      <p:italic r:id="rId32"/>
      <p:boldItalic r:id="rId33"/>
    </p:embeddedFont>
    <p:embeddedFont>
      <p:font typeface="Roboto Light"/>
      <p:regular r:id="rId34"/>
      <p:bold r:id="rId35"/>
      <p:italic r:id="rId36"/>
      <p:boldItalic r:id="rId37"/>
    </p:embeddedFont>
    <p:embeddedFont>
      <p:font typeface="Bree Serif"/>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lack-boldItalic.fntdata"/><Relationship Id="rId22" Type="http://schemas.openxmlformats.org/officeDocument/2006/relationships/font" Target="fonts/RobotoThin-bold.fntdata"/><Relationship Id="rId21" Type="http://schemas.openxmlformats.org/officeDocument/2006/relationships/font" Target="fonts/RobotoThin-regular.fntdata"/><Relationship Id="rId24" Type="http://schemas.openxmlformats.org/officeDocument/2006/relationships/font" Target="fonts/RobotoThin-boldItalic.fntdata"/><Relationship Id="rId23" Type="http://schemas.openxmlformats.org/officeDocument/2006/relationships/font" Target="fonts/RobotoTh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idactGothic-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Thin-bold.fntdata"/><Relationship Id="rId30" Type="http://schemas.openxmlformats.org/officeDocument/2006/relationships/font" Target="fonts/RobotoMonoThin-regular.fntdata"/><Relationship Id="rId11" Type="http://schemas.openxmlformats.org/officeDocument/2006/relationships/slide" Target="slides/slide7.xml"/><Relationship Id="rId33" Type="http://schemas.openxmlformats.org/officeDocument/2006/relationships/font" Target="fonts/RobotoMonoThin-boldItalic.fntdata"/><Relationship Id="rId10" Type="http://schemas.openxmlformats.org/officeDocument/2006/relationships/slide" Target="slides/slide6.xml"/><Relationship Id="rId32" Type="http://schemas.openxmlformats.org/officeDocument/2006/relationships/font" Target="fonts/RobotoMonoThin-italic.fntdata"/><Relationship Id="rId13" Type="http://schemas.openxmlformats.org/officeDocument/2006/relationships/slide" Target="slides/slide9.xml"/><Relationship Id="rId35" Type="http://schemas.openxmlformats.org/officeDocument/2006/relationships/font" Target="fonts/RobotoLight-bold.fntdata"/><Relationship Id="rId12" Type="http://schemas.openxmlformats.org/officeDocument/2006/relationships/slide" Target="slides/slide8.xml"/><Relationship Id="rId34" Type="http://schemas.openxmlformats.org/officeDocument/2006/relationships/font" Target="fonts/RobotoLight-regular.fntdata"/><Relationship Id="rId15" Type="http://schemas.openxmlformats.org/officeDocument/2006/relationships/slide" Target="slides/slide11.xml"/><Relationship Id="rId37" Type="http://schemas.openxmlformats.org/officeDocument/2006/relationships/font" Target="fonts/RobotoLight-boldItalic.fntdata"/><Relationship Id="rId14" Type="http://schemas.openxmlformats.org/officeDocument/2006/relationships/slide" Target="slides/slide10.xml"/><Relationship Id="rId36" Type="http://schemas.openxmlformats.org/officeDocument/2006/relationships/font" Target="fonts/RobotoLight-italic.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BreeSerif-regular.fntdata"/><Relationship Id="rId19" Type="http://schemas.openxmlformats.org/officeDocument/2006/relationships/font" Target="fonts/RobotoBlack-bold.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348c6a98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348c6a98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348c6a98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348c6a98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348c6a98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348c6a98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29d06e71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629d06e710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29d06e71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29d06e71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29d06e71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29d06e71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348c6a98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348c6a98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12"/>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79" name="Google Shape;79;p12"/>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0" name="Google Shape;80;p12"/>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1" name="Google Shape;81;p12"/>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86" name="Google Shape;86;p14"/>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5"/>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5200"/>
              <a:buNone/>
              <a:defRPr sz="5200">
                <a:solidFill>
                  <a:srgbClr val="FFFFFF"/>
                </a:solidFill>
              </a:defRPr>
            </a:lvl2pPr>
            <a:lvl3pPr lvl="2" algn="l">
              <a:lnSpc>
                <a:spcPct val="100000"/>
              </a:lnSpc>
              <a:spcBef>
                <a:spcPts val="0"/>
              </a:spcBef>
              <a:spcAft>
                <a:spcPts val="0"/>
              </a:spcAft>
              <a:buClr>
                <a:srgbClr val="FFFFFF"/>
              </a:buClr>
              <a:buSzPts val="5200"/>
              <a:buNone/>
              <a:defRPr sz="5200">
                <a:solidFill>
                  <a:srgbClr val="FFFFFF"/>
                </a:solidFill>
              </a:defRPr>
            </a:lvl3pPr>
            <a:lvl4pPr lvl="3" algn="l">
              <a:lnSpc>
                <a:spcPct val="100000"/>
              </a:lnSpc>
              <a:spcBef>
                <a:spcPts val="0"/>
              </a:spcBef>
              <a:spcAft>
                <a:spcPts val="0"/>
              </a:spcAft>
              <a:buClr>
                <a:srgbClr val="FFFFFF"/>
              </a:buClr>
              <a:buSzPts val="5200"/>
              <a:buNone/>
              <a:defRPr sz="5200">
                <a:solidFill>
                  <a:srgbClr val="FFFFFF"/>
                </a:solidFill>
              </a:defRPr>
            </a:lvl4pPr>
            <a:lvl5pPr lvl="4" algn="l">
              <a:lnSpc>
                <a:spcPct val="100000"/>
              </a:lnSpc>
              <a:spcBef>
                <a:spcPts val="0"/>
              </a:spcBef>
              <a:spcAft>
                <a:spcPts val="0"/>
              </a:spcAft>
              <a:buClr>
                <a:srgbClr val="FFFFFF"/>
              </a:buClr>
              <a:buSzPts val="5200"/>
              <a:buNone/>
              <a:defRPr sz="5200">
                <a:solidFill>
                  <a:srgbClr val="FFFFFF"/>
                </a:solidFill>
              </a:defRPr>
            </a:lvl5pPr>
            <a:lvl6pPr lvl="5" algn="l">
              <a:lnSpc>
                <a:spcPct val="100000"/>
              </a:lnSpc>
              <a:spcBef>
                <a:spcPts val="0"/>
              </a:spcBef>
              <a:spcAft>
                <a:spcPts val="0"/>
              </a:spcAft>
              <a:buClr>
                <a:srgbClr val="FFFFFF"/>
              </a:buClr>
              <a:buSzPts val="5200"/>
              <a:buNone/>
              <a:defRPr sz="5200">
                <a:solidFill>
                  <a:srgbClr val="FFFFFF"/>
                </a:solidFill>
              </a:defRPr>
            </a:lvl6pPr>
            <a:lvl7pPr lvl="6" algn="l">
              <a:lnSpc>
                <a:spcPct val="100000"/>
              </a:lnSpc>
              <a:spcBef>
                <a:spcPts val="0"/>
              </a:spcBef>
              <a:spcAft>
                <a:spcPts val="0"/>
              </a:spcAft>
              <a:buClr>
                <a:srgbClr val="FFFFFF"/>
              </a:buClr>
              <a:buSzPts val="5200"/>
              <a:buNone/>
              <a:defRPr sz="5200">
                <a:solidFill>
                  <a:srgbClr val="FFFFFF"/>
                </a:solidFill>
              </a:defRPr>
            </a:lvl7pPr>
            <a:lvl8pPr lvl="7" algn="l">
              <a:lnSpc>
                <a:spcPct val="100000"/>
              </a:lnSpc>
              <a:spcBef>
                <a:spcPts val="0"/>
              </a:spcBef>
              <a:spcAft>
                <a:spcPts val="0"/>
              </a:spcAft>
              <a:buClr>
                <a:srgbClr val="FFFFFF"/>
              </a:buClr>
              <a:buSzPts val="5200"/>
              <a:buNone/>
              <a:defRPr sz="5200">
                <a:solidFill>
                  <a:srgbClr val="FFFFFF"/>
                </a:solidFill>
              </a:defRPr>
            </a:lvl8pPr>
            <a:lvl9pPr lvl="8" algn="l">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SOURCES">
  <p:cSld name="TITLE_1_1_2_1_1_1">
    <p:bg>
      <p:bgPr>
        <a:solidFill>
          <a:srgbClr val="48FFD5"/>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txBox="1"/>
          <p:nvPr>
            <p:ph idx="1" type="body"/>
          </p:nvPr>
        </p:nvSpPr>
        <p:spPr>
          <a:xfrm>
            <a:off x="810000" y="1478150"/>
            <a:ext cx="8520600" cy="34164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rgbClr val="1EFFC1"/>
              </a:buClr>
              <a:buSzPts val="800"/>
              <a:buChar char="●"/>
              <a:defRPr sz="800">
                <a:solidFill>
                  <a:srgbClr val="1EFFC1"/>
                </a:solidFill>
              </a:defRPr>
            </a:lvl1pPr>
            <a:lvl2pPr indent="-279400" lvl="1" marL="914400" algn="l">
              <a:lnSpc>
                <a:spcPct val="115000"/>
              </a:lnSpc>
              <a:spcBef>
                <a:spcPts val="1600"/>
              </a:spcBef>
              <a:spcAft>
                <a:spcPts val="0"/>
              </a:spcAft>
              <a:buClr>
                <a:srgbClr val="1EFFC1"/>
              </a:buClr>
              <a:buSzPts val="800"/>
              <a:buChar char="○"/>
              <a:defRPr sz="800">
                <a:solidFill>
                  <a:srgbClr val="1EFFC1"/>
                </a:solidFill>
              </a:defRPr>
            </a:lvl2pPr>
            <a:lvl3pPr indent="-279400" lvl="2" marL="1371600" algn="l">
              <a:lnSpc>
                <a:spcPct val="115000"/>
              </a:lnSpc>
              <a:spcBef>
                <a:spcPts val="1600"/>
              </a:spcBef>
              <a:spcAft>
                <a:spcPts val="0"/>
              </a:spcAft>
              <a:buClr>
                <a:srgbClr val="1EFFC1"/>
              </a:buClr>
              <a:buSzPts val="800"/>
              <a:buChar char="■"/>
              <a:defRPr sz="800">
                <a:solidFill>
                  <a:srgbClr val="1EFFC1"/>
                </a:solidFill>
              </a:defRPr>
            </a:lvl3pPr>
            <a:lvl4pPr indent="-279400" lvl="3" marL="1828800" algn="l">
              <a:lnSpc>
                <a:spcPct val="115000"/>
              </a:lnSpc>
              <a:spcBef>
                <a:spcPts val="1600"/>
              </a:spcBef>
              <a:spcAft>
                <a:spcPts val="0"/>
              </a:spcAft>
              <a:buClr>
                <a:srgbClr val="1EFFC1"/>
              </a:buClr>
              <a:buSzPts val="800"/>
              <a:buChar char="●"/>
              <a:defRPr sz="800">
                <a:solidFill>
                  <a:srgbClr val="1EFFC1"/>
                </a:solidFill>
              </a:defRPr>
            </a:lvl4pPr>
            <a:lvl5pPr indent="-279400" lvl="4" marL="2286000" algn="l">
              <a:lnSpc>
                <a:spcPct val="115000"/>
              </a:lnSpc>
              <a:spcBef>
                <a:spcPts val="1600"/>
              </a:spcBef>
              <a:spcAft>
                <a:spcPts val="0"/>
              </a:spcAft>
              <a:buClr>
                <a:srgbClr val="1EFFC1"/>
              </a:buClr>
              <a:buSzPts val="800"/>
              <a:buChar char="○"/>
              <a:defRPr sz="800">
                <a:solidFill>
                  <a:srgbClr val="1EFFC1"/>
                </a:solidFill>
              </a:defRPr>
            </a:lvl5pPr>
            <a:lvl6pPr indent="-279400" lvl="5" marL="2743200" algn="l">
              <a:lnSpc>
                <a:spcPct val="115000"/>
              </a:lnSpc>
              <a:spcBef>
                <a:spcPts val="1600"/>
              </a:spcBef>
              <a:spcAft>
                <a:spcPts val="0"/>
              </a:spcAft>
              <a:buClr>
                <a:srgbClr val="1EFFC1"/>
              </a:buClr>
              <a:buSzPts val="800"/>
              <a:buChar char="■"/>
              <a:defRPr sz="800">
                <a:solidFill>
                  <a:srgbClr val="1EFFC1"/>
                </a:solidFill>
              </a:defRPr>
            </a:lvl6pPr>
            <a:lvl7pPr indent="-279400" lvl="6" marL="3200400" algn="l">
              <a:lnSpc>
                <a:spcPct val="115000"/>
              </a:lnSpc>
              <a:spcBef>
                <a:spcPts val="1600"/>
              </a:spcBef>
              <a:spcAft>
                <a:spcPts val="0"/>
              </a:spcAft>
              <a:buClr>
                <a:srgbClr val="1EFFC1"/>
              </a:buClr>
              <a:buSzPts val="800"/>
              <a:buChar char="●"/>
              <a:defRPr sz="800">
                <a:solidFill>
                  <a:srgbClr val="1EFFC1"/>
                </a:solidFill>
              </a:defRPr>
            </a:lvl7pPr>
            <a:lvl8pPr indent="-279400" lvl="7" marL="3657600" algn="l">
              <a:lnSpc>
                <a:spcPct val="115000"/>
              </a:lnSpc>
              <a:spcBef>
                <a:spcPts val="1600"/>
              </a:spcBef>
              <a:spcAft>
                <a:spcPts val="0"/>
              </a:spcAft>
              <a:buClr>
                <a:srgbClr val="1EFFC1"/>
              </a:buClr>
              <a:buSzPts val="800"/>
              <a:buChar char="○"/>
              <a:defRPr sz="800">
                <a:solidFill>
                  <a:srgbClr val="1EFFC1"/>
                </a:solidFill>
              </a:defRPr>
            </a:lvl8pPr>
            <a:lvl9pPr indent="-279400" lvl="8" marL="4114800" algn="l">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algn="l">
              <a:lnSpc>
                <a:spcPct val="100000"/>
              </a:lnSpc>
              <a:spcBef>
                <a:spcPts val="0"/>
              </a:spcBef>
              <a:spcAft>
                <a:spcPts val="0"/>
              </a:spcAft>
              <a:buClr>
                <a:srgbClr val="161234"/>
              </a:buClr>
              <a:buSzPts val="5200"/>
              <a:buNone/>
              <a:defRPr sz="5200">
                <a:solidFill>
                  <a:srgbClr val="161234"/>
                </a:solidFill>
              </a:defRPr>
            </a:lvl2pPr>
            <a:lvl3pPr lvl="2" algn="l">
              <a:lnSpc>
                <a:spcPct val="100000"/>
              </a:lnSpc>
              <a:spcBef>
                <a:spcPts val="0"/>
              </a:spcBef>
              <a:spcAft>
                <a:spcPts val="0"/>
              </a:spcAft>
              <a:buClr>
                <a:srgbClr val="161234"/>
              </a:buClr>
              <a:buSzPts val="5200"/>
              <a:buNone/>
              <a:defRPr sz="5200">
                <a:solidFill>
                  <a:srgbClr val="161234"/>
                </a:solidFill>
              </a:defRPr>
            </a:lvl3pPr>
            <a:lvl4pPr lvl="3" algn="l">
              <a:lnSpc>
                <a:spcPct val="100000"/>
              </a:lnSpc>
              <a:spcBef>
                <a:spcPts val="0"/>
              </a:spcBef>
              <a:spcAft>
                <a:spcPts val="0"/>
              </a:spcAft>
              <a:buClr>
                <a:srgbClr val="161234"/>
              </a:buClr>
              <a:buSzPts val="5200"/>
              <a:buNone/>
              <a:defRPr sz="5200">
                <a:solidFill>
                  <a:srgbClr val="161234"/>
                </a:solidFill>
              </a:defRPr>
            </a:lvl4pPr>
            <a:lvl5pPr lvl="4" algn="l">
              <a:lnSpc>
                <a:spcPct val="100000"/>
              </a:lnSpc>
              <a:spcBef>
                <a:spcPts val="0"/>
              </a:spcBef>
              <a:spcAft>
                <a:spcPts val="0"/>
              </a:spcAft>
              <a:buClr>
                <a:srgbClr val="161234"/>
              </a:buClr>
              <a:buSzPts val="5200"/>
              <a:buNone/>
              <a:defRPr sz="5200">
                <a:solidFill>
                  <a:srgbClr val="161234"/>
                </a:solidFill>
              </a:defRPr>
            </a:lvl5pPr>
            <a:lvl6pPr lvl="5" algn="l">
              <a:lnSpc>
                <a:spcPct val="100000"/>
              </a:lnSpc>
              <a:spcBef>
                <a:spcPts val="0"/>
              </a:spcBef>
              <a:spcAft>
                <a:spcPts val="0"/>
              </a:spcAft>
              <a:buClr>
                <a:srgbClr val="161234"/>
              </a:buClr>
              <a:buSzPts val="5200"/>
              <a:buNone/>
              <a:defRPr sz="5200">
                <a:solidFill>
                  <a:srgbClr val="161234"/>
                </a:solidFill>
              </a:defRPr>
            </a:lvl6pPr>
            <a:lvl7pPr lvl="6" algn="l">
              <a:lnSpc>
                <a:spcPct val="100000"/>
              </a:lnSpc>
              <a:spcBef>
                <a:spcPts val="0"/>
              </a:spcBef>
              <a:spcAft>
                <a:spcPts val="0"/>
              </a:spcAft>
              <a:buClr>
                <a:srgbClr val="161234"/>
              </a:buClr>
              <a:buSzPts val="5200"/>
              <a:buNone/>
              <a:defRPr sz="5200">
                <a:solidFill>
                  <a:srgbClr val="161234"/>
                </a:solidFill>
              </a:defRPr>
            </a:lvl7pPr>
            <a:lvl8pPr lvl="7" algn="l">
              <a:lnSpc>
                <a:spcPct val="100000"/>
              </a:lnSpc>
              <a:spcBef>
                <a:spcPts val="0"/>
              </a:spcBef>
              <a:spcAft>
                <a:spcPts val="0"/>
              </a:spcAft>
              <a:buClr>
                <a:srgbClr val="161234"/>
              </a:buClr>
              <a:buSzPts val="5200"/>
              <a:buNone/>
              <a:defRPr sz="5200">
                <a:solidFill>
                  <a:srgbClr val="161234"/>
                </a:solidFill>
              </a:defRPr>
            </a:lvl8pPr>
            <a:lvl9pPr lvl="8" algn="l">
              <a:lnSpc>
                <a:spcPct val="100000"/>
              </a:lnSpc>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5" name="Google Shape;15;p3"/>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7" name="Google Shape;17;p3"/>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9" name="Google Shape;19;p3"/>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1" name="Google Shape;21;p3"/>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3" name="Google Shape;23;p3"/>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5" name="Google Shape;25;p3"/>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5200"/>
              <a:buNone/>
              <a:defRPr sz="5200">
                <a:solidFill>
                  <a:srgbClr val="48FFD5"/>
                </a:solidFill>
              </a:defRPr>
            </a:lvl2pPr>
            <a:lvl3pPr lvl="2" algn="l">
              <a:lnSpc>
                <a:spcPct val="100000"/>
              </a:lnSpc>
              <a:spcBef>
                <a:spcPts val="0"/>
              </a:spcBef>
              <a:spcAft>
                <a:spcPts val="0"/>
              </a:spcAft>
              <a:buClr>
                <a:srgbClr val="48FFD5"/>
              </a:buClr>
              <a:buSzPts val="5200"/>
              <a:buNone/>
              <a:defRPr sz="5200">
                <a:solidFill>
                  <a:srgbClr val="48FFD5"/>
                </a:solidFill>
              </a:defRPr>
            </a:lvl3pPr>
            <a:lvl4pPr lvl="3" algn="l">
              <a:lnSpc>
                <a:spcPct val="100000"/>
              </a:lnSpc>
              <a:spcBef>
                <a:spcPts val="0"/>
              </a:spcBef>
              <a:spcAft>
                <a:spcPts val="0"/>
              </a:spcAft>
              <a:buClr>
                <a:srgbClr val="48FFD5"/>
              </a:buClr>
              <a:buSzPts val="5200"/>
              <a:buNone/>
              <a:defRPr sz="5200">
                <a:solidFill>
                  <a:srgbClr val="48FFD5"/>
                </a:solidFill>
              </a:defRPr>
            </a:lvl4pPr>
            <a:lvl5pPr lvl="4" algn="l">
              <a:lnSpc>
                <a:spcPct val="100000"/>
              </a:lnSpc>
              <a:spcBef>
                <a:spcPts val="0"/>
              </a:spcBef>
              <a:spcAft>
                <a:spcPts val="0"/>
              </a:spcAft>
              <a:buClr>
                <a:srgbClr val="48FFD5"/>
              </a:buClr>
              <a:buSzPts val="5200"/>
              <a:buNone/>
              <a:defRPr sz="5200">
                <a:solidFill>
                  <a:srgbClr val="48FFD5"/>
                </a:solidFill>
              </a:defRPr>
            </a:lvl5pPr>
            <a:lvl6pPr lvl="5" algn="l">
              <a:lnSpc>
                <a:spcPct val="100000"/>
              </a:lnSpc>
              <a:spcBef>
                <a:spcPts val="0"/>
              </a:spcBef>
              <a:spcAft>
                <a:spcPts val="0"/>
              </a:spcAft>
              <a:buClr>
                <a:srgbClr val="48FFD5"/>
              </a:buClr>
              <a:buSzPts val="5200"/>
              <a:buNone/>
              <a:defRPr sz="5200">
                <a:solidFill>
                  <a:srgbClr val="48FFD5"/>
                </a:solidFill>
              </a:defRPr>
            </a:lvl6pPr>
            <a:lvl7pPr lvl="6" algn="l">
              <a:lnSpc>
                <a:spcPct val="100000"/>
              </a:lnSpc>
              <a:spcBef>
                <a:spcPts val="0"/>
              </a:spcBef>
              <a:spcAft>
                <a:spcPts val="0"/>
              </a:spcAft>
              <a:buClr>
                <a:srgbClr val="48FFD5"/>
              </a:buClr>
              <a:buSzPts val="5200"/>
              <a:buNone/>
              <a:defRPr sz="5200">
                <a:solidFill>
                  <a:srgbClr val="48FFD5"/>
                </a:solidFill>
              </a:defRPr>
            </a:lvl7pPr>
            <a:lvl8pPr lvl="7" algn="l">
              <a:lnSpc>
                <a:spcPct val="100000"/>
              </a:lnSpc>
              <a:spcBef>
                <a:spcPts val="0"/>
              </a:spcBef>
              <a:spcAft>
                <a:spcPts val="0"/>
              </a:spcAft>
              <a:buClr>
                <a:srgbClr val="48FFD5"/>
              </a:buClr>
              <a:buSzPts val="5200"/>
              <a:buNone/>
              <a:defRPr sz="5200">
                <a:solidFill>
                  <a:srgbClr val="48FFD5"/>
                </a:solidFill>
              </a:defRPr>
            </a:lvl8pPr>
            <a:lvl9pPr lvl="8" algn="l">
              <a:lnSpc>
                <a:spcPct val="100000"/>
              </a:lnSpc>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5200"/>
              <a:buNone/>
              <a:defRPr sz="5200">
                <a:solidFill>
                  <a:srgbClr val="FFFFFF"/>
                </a:solidFill>
              </a:defRPr>
            </a:lvl2pPr>
            <a:lvl3pPr lvl="2" algn="r">
              <a:lnSpc>
                <a:spcPct val="100000"/>
              </a:lnSpc>
              <a:spcBef>
                <a:spcPts val="0"/>
              </a:spcBef>
              <a:spcAft>
                <a:spcPts val="0"/>
              </a:spcAft>
              <a:buClr>
                <a:srgbClr val="FFFFFF"/>
              </a:buClr>
              <a:buSzPts val="5200"/>
              <a:buNone/>
              <a:defRPr sz="5200">
                <a:solidFill>
                  <a:srgbClr val="FFFFFF"/>
                </a:solidFill>
              </a:defRPr>
            </a:lvl3pPr>
            <a:lvl4pPr lvl="3" algn="r">
              <a:lnSpc>
                <a:spcPct val="100000"/>
              </a:lnSpc>
              <a:spcBef>
                <a:spcPts val="0"/>
              </a:spcBef>
              <a:spcAft>
                <a:spcPts val="0"/>
              </a:spcAft>
              <a:buClr>
                <a:srgbClr val="FFFFFF"/>
              </a:buClr>
              <a:buSzPts val="5200"/>
              <a:buNone/>
              <a:defRPr sz="5200">
                <a:solidFill>
                  <a:srgbClr val="FFFFFF"/>
                </a:solidFill>
              </a:defRPr>
            </a:lvl4pPr>
            <a:lvl5pPr lvl="4" algn="r">
              <a:lnSpc>
                <a:spcPct val="100000"/>
              </a:lnSpc>
              <a:spcBef>
                <a:spcPts val="0"/>
              </a:spcBef>
              <a:spcAft>
                <a:spcPts val="0"/>
              </a:spcAft>
              <a:buClr>
                <a:srgbClr val="FFFFFF"/>
              </a:buClr>
              <a:buSzPts val="5200"/>
              <a:buNone/>
              <a:defRPr sz="5200">
                <a:solidFill>
                  <a:srgbClr val="FFFFFF"/>
                </a:solidFill>
              </a:defRPr>
            </a:lvl5pPr>
            <a:lvl6pPr lvl="5" algn="r">
              <a:lnSpc>
                <a:spcPct val="100000"/>
              </a:lnSpc>
              <a:spcBef>
                <a:spcPts val="0"/>
              </a:spcBef>
              <a:spcAft>
                <a:spcPts val="0"/>
              </a:spcAft>
              <a:buClr>
                <a:srgbClr val="FFFFFF"/>
              </a:buClr>
              <a:buSzPts val="5200"/>
              <a:buNone/>
              <a:defRPr sz="5200">
                <a:solidFill>
                  <a:srgbClr val="FFFFFF"/>
                </a:solidFill>
              </a:defRPr>
            </a:lvl6pPr>
            <a:lvl7pPr lvl="6" algn="r">
              <a:lnSpc>
                <a:spcPct val="100000"/>
              </a:lnSpc>
              <a:spcBef>
                <a:spcPts val="0"/>
              </a:spcBef>
              <a:spcAft>
                <a:spcPts val="0"/>
              </a:spcAft>
              <a:buClr>
                <a:srgbClr val="FFFFFF"/>
              </a:buClr>
              <a:buSzPts val="5200"/>
              <a:buNone/>
              <a:defRPr sz="5200">
                <a:solidFill>
                  <a:srgbClr val="FFFFFF"/>
                </a:solidFill>
              </a:defRPr>
            </a:lvl7pPr>
            <a:lvl8pPr lvl="7" algn="r">
              <a:lnSpc>
                <a:spcPct val="100000"/>
              </a:lnSpc>
              <a:spcBef>
                <a:spcPts val="0"/>
              </a:spcBef>
              <a:spcAft>
                <a:spcPts val="0"/>
              </a:spcAft>
              <a:buClr>
                <a:srgbClr val="FFFFFF"/>
              </a:buClr>
              <a:buSzPts val="5200"/>
              <a:buNone/>
              <a:defRPr sz="5200">
                <a:solidFill>
                  <a:srgbClr val="FFFFFF"/>
                </a:solidFill>
              </a:defRPr>
            </a:lvl8pPr>
            <a:lvl9pPr lvl="8" algn="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p:nvPr/>
        </p:nvSpPr>
        <p:spPr>
          <a:xfrm>
            <a:off x="2007063" y="931850"/>
            <a:ext cx="5129871" cy="3910532"/>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txBox="1"/>
          <p:nvPr>
            <p:ph type="ctrTitle"/>
          </p:nvPr>
        </p:nvSpPr>
        <p:spPr>
          <a:xfrm>
            <a:off x="3143925" y="1018600"/>
            <a:ext cx="2602200" cy="27825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000"/>
              <a:buNone/>
            </a:pPr>
            <a:r>
              <a:rPr lang="es" sz="3600">
                <a:solidFill>
                  <a:srgbClr val="FFFFFF"/>
                </a:solidFill>
              </a:rPr>
              <a:t>Online Doubt Suppo</a:t>
            </a:r>
            <a:r>
              <a:rPr lang="es" sz="3600">
                <a:solidFill>
                  <a:srgbClr val="FFFFFF"/>
                </a:solidFill>
              </a:rPr>
              <a:t>rt </a:t>
            </a:r>
            <a:r>
              <a:rPr lang="es" sz="3600">
                <a:solidFill>
                  <a:srgbClr val="FFFFFF"/>
                </a:solidFill>
              </a:rPr>
              <a:t>Portal</a:t>
            </a:r>
            <a:endParaRPr sz="3600">
              <a:solidFill>
                <a:srgbClr val="FFFFFF"/>
              </a:solidFill>
            </a:endParaRPr>
          </a:p>
        </p:txBody>
      </p:sp>
      <p:grpSp>
        <p:nvGrpSpPr>
          <p:cNvPr id="103" name="Google Shape;103;p18"/>
          <p:cNvGrpSpPr/>
          <p:nvPr/>
        </p:nvGrpSpPr>
        <p:grpSpPr>
          <a:xfrm>
            <a:off x="5468828" y="1765443"/>
            <a:ext cx="951584" cy="1288816"/>
            <a:chOff x="683125" y="1955275"/>
            <a:chExt cx="299325" cy="294600"/>
          </a:xfrm>
        </p:grpSpPr>
        <p:sp>
          <p:nvSpPr>
            <p:cNvPr id="104" name="Google Shape;104;p18"/>
            <p:cNvSpPr/>
            <p:nvPr/>
          </p:nvSpPr>
          <p:spPr>
            <a:xfrm>
              <a:off x="876875" y="1989925"/>
              <a:ext cx="52800" cy="63825"/>
            </a:xfrm>
            <a:custGeom>
              <a:rect b="b" l="l" r="r" t="t"/>
              <a:pathLst>
                <a:path extrusionOk="0" h="2553" w="2112">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a:off x="683125" y="2058450"/>
              <a:ext cx="159900" cy="191425"/>
            </a:xfrm>
            <a:custGeom>
              <a:rect b="b" l="l" r="r" t="t"/>
              <a:pathLst>
                <a:path extrusionOk="0" h="7657" w="6396">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a:off x="824900" y="1955275"/>
              <a:ext cx="157550" cy="155975"/>
            </a:xfrm>
            <a:custGeom>
              <a:rect b="b" l="l" r="r" t="t"/>
              <a:pathLst>
                <a:path extrusionOk="0" h="6239" w="6302">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a:off x="895000" y="2058450"/>
              <a:ext cx="17350" cy="18125"/>
            </a:xfrm>
            <a:custGeom>
              <a:rect b="b" l="l" r="r" t="t"/>
              <a:pathLst>
                <a:path extrusionOk="0" h="725" w="694">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cxnSp>
        <p:nvCxnSpPr>
          <p:cNvPr id="228" name="Google Shape;228;p27"/>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229" name="Google Shape;229;p27"/>
          <p:cNvSpPr txBox="1"/>
          <p:nvPr/>
        </p:nvSpPr>
        <p:spPr>
          <a:xfrm>
            <a:off x="0" y="0"/>
            <a:ext cx="9144000" cy="11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chemeClr val="lt1"/>
              </a:solidFill>
              <a:latin typeface="Roboto Black"/>
              <a:ea typeface="Roboto Black"/>
              <a:cs typeface="Roboto Black"/>
              <a:sym typeface="Roboto Black"/>
            </a:endParaRPr>
          </a:p>
          <a:p>
            <a:pPr indent="0" lvl="0" marL="0" rtl="0" algn="ctr">
              <a:spcBef>
                <a:spcPts val="0"/>
              </a:spcBef>
              <a:spcAft>
                <a:spcPts val="0"/>
              </a:spcAft>
              <a:buNone/>
            </a:pPr>
            <a:r>
              <a:rPr lang="es" sz="3000">
                <a:solidFill>
                  <a:schemeClr val="lt1"/>
                </a:solidFill>
                <a:latin typeface="Roboto Black"/>
                <a:ea typeface="Roboto Black"/>
                <a:cs typeface="Roboto Black"/>
                <a:sym typeface="Roboto Black"/>
              </a:rPr>
              <a:t>Chat Box</a:t>
            </a:r>
            <a:endParaRPr sz="3000">
              <a:solidFill>
                <a:schemeClr val="lt1"/>
              </a:solidFill>
              <a:latin typeface="Roboto Black"/>
              <a:ea typeface="Roboto Black"/>
              <a:cs typeface="Roboto Black"/>
              <a:sym typeface="Roboto Black"/>
            </a:endParaRPr>
          </a:p>
        </p:txBody>
      </p:sp>
      <p:pic>
        <p:nvPicPr>
          <p:cNvPr id="230" name="Google Shape;230;p27"/>
          <p:cNvPicPr preferRelativeResize="0"/>
          <p:nvPr/>
        </p:nvPicPr>
        <p:blipFill>
          <a:blip r:embed="rId3">
            <a:alphaModFix/>
          </a:blip>
          <a:stretch>
            <a:fillRect/>
          </a:stretch>
        </p:blipFill>
        <p:spPr>
          <a:xfrm>
            <a:off x="730575" y="1356050"/>
            <a:ext cx="2919250" cy="3647100"/>
          </a:xfrm>
          <a:prstGeom prst="rect">
            <a:avLst/>
          </a:prstGeom>
          <a:noFill/>
          <a:ln>
            <a:noFill/>
          </a:ln>
        </p:spPr>
      </p:pic>
      <p:sp>
        <p:nvSpPr>
          <p:cNvPr id="231" name="Google Shape;231;p27"/>
          <p:cNvSpPr txBox="1"/>
          <p:nvPr/>
        </p:nvSpPr>
        <p:spPr>
          <a:xfrm>
            <a:off x="4950775" y="1879125"/>
            <a:ext cx="3000000" cy="3000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s" sz="1800">
                <a:solidFill>
                  <a:schemeClr val="lt1"/>
                </a:solidFill>
                <a:latin typeface="Roboto Light"/>
                <a:ea typeface="Roboto Light"/>
                <a:cs typeface="Roboto Light"/>
                <a:sym typeface="Roboto Light"/>
              </a:rPr>
              <a:t>Real time chat Box.</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232" name="Google Shape;232;p27"/>
          <p:cNvSpPr/>
          <p:nvPr/>
        </p:nvSpPr>
        <p:spPr>
          <a:xfrm>
            <a:off x="5068889" y="2053352"/>
            <a:ext cx="176735" cy="126724"/>
          </a:xfrm>
          <a:custGeom>
            <a:rect b="b" l="l" r="r" t="t"/>
            <a:pathLst>
              <a:path extrusionOk="0" h="2157" w="3008">
                <a:moveTo>
                  <a:pt x="0" y="0"/>
                </a:moveTo>
                <a:lnTo>
                  <a:pt x="729" y="1075"/>
                </a:lnTo>
                <a:lnTo>
                  <a:pt x="0" y="2157"/>
                </a:lnTo>
                <a:lnTo>
                  <a:pt x="0" y="2157"/>
                </a:lnTo>
                <a:lnTo>
                  <a:pt x="3008" y="1075"/>
                </a:lnTo>
                <a:lnTo>
                  <a:pt x="0" y="0"/>
                </a:ln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8"/>
          <p:cNvSpPr txBox="1"/>
          <p:nvPr/>
        </p:nvSpPr>
        <p:spPr>
          <a:xfrm>
            <a:off x="0" y="0"/>
            <a:ext cx="9144000" cy="1139100"/>
          </a:xfrm>
          <a:prstGeom prst="rect">
            <a:avLst/>
          </a:prstGeom>
          <a:noFill/>
          <a:ln>
            <a:noFill/>
          </a:ln>
        </p:spPr>
        <p:txBody>
          <a:bodyPr anchorCtr="0" anchor="t" bIns="91425" lIns="91425" spcFirstLastPara="1" rIns="91425" wrap="square" tIns="91425">
            <a:noAutofit/>
          </a:bodyPr>
          <a:lstStyle/>
          <a:p>
            <a:pPr indent="0" lvl="0" marL="3657600" rtl="0" algn="l">
              <a:spcBef>
                <a:spcPts val="0"/>
              </a:spcBef>
              <a:spcAft>
                <a:spcPts val="0"/>
              </a:spcAft>
              <a:buNone/>
            </a:pPr>
            <a:r>
              <a:t/>
            </a:r>
            <a:endParaRPr b="1" sz="3000">
              <a:solidFill>
                <a:schemeClr val="lt1"/>
              </a:solidFill>
              <a:latin typeface="Roboto"/>
              <a:ea typeface="Roboto"/>
              <a:cs typeface="Roboto"/>
              <a:sym typeface="Roboto"/>
            </a:endParaRPr>
          </a:p>
          <a:p>
            <a:pPr indent="0" lvl="0" marL="0" rtl="0" algn="ctr">
              <a:spcBef>
                <a:spcPts val="0"/>
              </a:spcBef>
              <a:spcAft>
                <a:spcPts val="0"/>
              </a:spcAft>
              <a:buClr>
                <a:schemeClr val="dk1"/>
              </a:buClr>
              <a:buSzPts val="3000"/>
              <a:buFont typeface="Arial"/>
              <a:buNone/>
            </a:pPr>
            <a:r>
              <a:rPr b="1" lang="es" sz="2800">
                <a:solidFill>
                  <a:schemeClr val="lt1"/>
                </a:solidFill>
                <a:latin typeface="Roboto"/>
                <a:ea typeface="Roboto"/>
                <a:cs typeface="Roboto"/>
                <a:sym typeface="Roboto"/>
              </a:rPr>
              <a:t>User-1 View</a:t>
            </a:r>
            <a:endParaRPr b="1" sz="2800">
              <a:solidFill>
                <a:schemeClr val="lt1"/>
              </a:solidFill>
              <a:latin typeface="Roboto"/>
              <a:ea typeface="Roboto"/>
              <a:cs typeface="Roboto"/>
              <a:sym typeface="Roboto"/>
            </a:endParaRPr>
          </a:p>
        </p:txBody>
      </p:sp>
      <p:pic>
        <p:nvPicPr>
          <p:cNvPr id="238" name="Google Shape;238;p28"/>
          <p:cNvPicPr preferRelativeResize="0"/>
          <p:nvPr/>
        </p:nvPicPr>
        <p:blipFill>
          <a:blip r:embed="rId3">
            <a:alphaModFix/>
          </a:blip>
          <a:stretch>
            <a:fillRect/>
          </a:stretch>
        </p:blipFill>
        <p:spPr>
          <a:xfrm>
            <a:off x="1104575" y="1240700"/>
            <a:ext cx="6761251" cy="3199701"/>
          </a:xfrm>
          <a:prstGeom prst="rect">
            <a:avLst/>
          </a:prstGeom>
          <a:noFill/>
          <a:ln>
            <a:noFill/>
          </a:ln>
        </p:spPr>
      </p:pic>
      <p:grpSp>
        <p:nvGrpSpPr>
          <p:cNvPr id="239" name="Google Shape;239;p28"/>
          <p:cNvGrpSpPr/>
          <p:nvPr/>
        </p:nvGrpSpPr>
        <p:grpSpPr>
          <a:xfrm>
            <a:off x="3124393" y="579434"/>
            <a:ext cx="331721" cy="330827"/>
            <a:chOff x="2141000" y="1954475"/>
            <a:chExt cx="296975" cy="296175"/>
          </a:xfrm>
        </p:grpSpPr>
        <p:sp>
          <p:nvSpPr>
            <p:cNvPr id="240" name="Google Shape;240;p28"/>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8"/>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8"/>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8"/>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Google Shape;248;p29"/>
          <p:cNvPicPr preferRelativeResize="0"/>
          <p:nvPr/>
        </p:nvPicPr>
        <p:blipFill>
          <a:blip r:embed="rId3">
            <a:alphaModFix/>
          </a:blip>
          <a:stretch>
            <a:fillRect/>
          </a:stretch>
        </p:blipFill>
        <p:spPr>
          <a:xfrm>
            <a:off x="1085875" y="1224425"/>
            <a:ext cx="6779551" cy="3268251"/>
          </a:xfrm>
          <a:prstGeom prst="rect">
            <a:avLst/>
          </a:prstGeom>
          <a:noFill/>
          <a:ln>
            <a:noFill/>
          </a:ln>
        </p:spPr>
      </p:pic>
      <p:sp>
        <p:nvSpPr>
          <p:cNvPr id="249" name="Google Shape;249;p29"/>
          <p:cNvSpPr txBox="1"/>
          <p:nvPr/>
        </p:nvSpPr>
        <p:spPr>
          <a:xfrm>
            <a:off x="0" y="0"/>
            <a:ext cx="9058200" cy="12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Roboto"/>
              <a:ea typeface="Roboto"/>
              <a:cs typeface="Roboto"/>
              <a:sym typeface="Roboto"/>
            </a:endParaRPr>
          </a:p>
          <a:p>
            <a:pPr indent="0" lvl="0" marL="0" rtl="0" algn="ctr">
              <a:spcBef>
                <a:spcPts val="0"/>
              </a:spcBef>
              <a:spcAft>
                <a:spcPts val="0"/>
              </a:spcAft>
              <a:buNone/>
            </a:pPr>
            <a:r>
              <a:rPr b="1" lang="es" sz="2800">
                <a:solidFill>
                  <a:schemeClr val="lt1"/>
                </a:solidFill>
                <a:latin typeface="Roboto"/>
                <a:ea typeface="Roboto"/>
                <a:cs typeface="Roboto"/>
                <a:sym typeface="Roboto"/>
              </a:rPr>
              <a:t> User-2 View</a:t>
            </a:r>
            <a:endParaRPr b="1" sz="2800">
              <a:solidFill>
                <a:schemeClr val="lt1"/>
              </a:solidFill>
              <a:latin typeface="Roboto"/>
              <a:ea typeface="Roboto"/>
              <a:cs typeface="Roboto"/>
              <a:sym typeface="Roboto"/>
            </a:endParaRPr>
          </a:p>
        </p:txBody>
      </p:sp>
      <p:grpSp>
        <p:nvGrpSpPr>
          <p:cNvPr id="250" name="Google Shape;250;p29"/>
          <p:cNvGrpSpPr/>
          <p:nvPr/>
        </p:nvGrpSpPr>
        <p:grpSpPr>
          <a:xfrm>
            <a:off x="3124393" y="579434"/>
            <a:ext cx="331721" cy="330827"/>
            <a:chOff x="2141000" y="1954475"/>
            <a:chExt cx="296975" cy="296175"/>
          </a:xfrm>
        </p:grpSpPr>
        <p:sp>
          <p:nvSpPr>
            <p:cNvPr id="251" name="Google Shape;251;p29"/>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9"/>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9"/>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9"/>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52643"/>
            </a:gs>
            <a:gs pos="100000">
              <a:srgbClr val="041523"/>
            </a:gs>
          </a:gsLst>
          <a:path path="circle">
            <a:fillToRect b="50%" l="50%" r="50%" t="50%"/>
          </a:path>
          <a:tileRect/>
        </a:gradFill>
      </p:bgPr>
    </p:bg>
    <p:spTree>
      <p:nvGrpSpPr>
        <p:cNvPr id="258" name="Shape 258"/>
        <p:cNvGrpSpPr/>
        <p:nvPr/>
      </p:nvGrpSpPr>
      <p:grpSpPr>
        <a:xfrm>
          <a:off x="0" y="0"/>
          <a:ext cx="0" cy="0"/>
          <a:chOff x="0" y="0"/>
          <a:chExt cx="0" cy="0"/>
        </a:xfrm>
      </p:grpSpPr>
      <p:sp>
        <p:nvSpPr>
          <p:cNvPr id="259" name="Google Shape;259;p30"/>
          <p:cNvSpPr/>
          <p:nvPr/>
        </p:nvSpPr>
        <p:spPr>
          <a:xfrm>
            <a:off x="1336225" y="3304888"/>
            <a:ext cx="2326500" cy="381000"/>
          </a:xfrm>
          <a:prstGeom prst="homePlate">
            <a:avLst>
              <a:gd fmla="val 50000" name="adj"/>
            </a:avLst>
          </a:pr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60" name="Google Shape;260;p30"/>
          <p:cNvSpPr/>
          <p:nvPr/>
        </p:nvSpPr>
        <p:spPr>
          <a:xfrm>
            <a:off x="1336225" y="2603538"/>
            <a:ext cx="2326500" cy="381000"/>
          </a:xfrm>
          <a:prstGeom prst="homePlate">
            <a:avLst>
              <a:gd fmla="val 50000" name="adj"/>
            </a:avLst>
          </a:pr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61" name="Google Shape;261;p30"/>
          <p:cNvSpPr/>
          <p:nvPr/>
        </p:nvSpPr>
        <p:spPr>
          <a:xfrm>
            <a:off x="1336225" y="1902188"/>
            <a:ext cx="2326500" cy="381000"/>
          </a:xfrm>
          <a:prstGeom prst="homePlate">
            <a:avLst>
              <a:gd fmla="val 50000" name="adj"/>
            </a:avLst>
          </a:pr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62" name="Google Shape;262;p30"/>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s">
                <a:latin typeface="Roboto"/>
                <a:ea typeface="Roboto"/>
                <a:cs typeface="Roboto"/>
                <a:sym typeface="Roboto"/>
              </a:rPr>
              <a:t>FEATURES TO UPDATE</a:t>
            </a:r>
            <a:endParaRPr b="1">
              <a:solidFill>
                <a:srgbClr val="FFFFFF"/>
              </a:solidFill>
              <a:latin typeface="Roboto"/>
              <a:ea typeface="Roboto"/>
              <a:cs typeface="Roboto"/>
              <a:sym typeface="Roboto"/>
            </a:endParaRPr>
          </a:p>
        </p:txBody>
      </p:sp>
      <p:sp>
        <p:nvSpPr>
          <p:cNvPr id="263" name="Google Shape;263;p30"/>
          <p:cNvSpPr txBox="1"/>
          <p:nvPr>
            <p:ph type="ctrTitle"/>
          </p:nvPr>
        </p:nvSpPr>
        <p:spPr>
          <a:xfrm>
            <a:off x="1557931" y="2087899"/>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COMPILATION</a:t>
            </a:r>
            <a:endParaRPr>
              <a:solidFill>
                <a:schemeClr val="dk1"/>
              </a:solidFill>
            </a:endParaRPr>
          </a:p>
        </p:txBody>
      </p:sp>
      <p:sp>
        <p:nvSpPr>
          <p:cNvPr id="264" name="Google Shape;264;p30"/>
          <p:cNvSpPr txBox="1"/>
          <p:nvPr>
            <p:ph idx="2" type="ctrTitle"/>
          </p:nvPr>
        </p:nvSpPr>
        <p:spPr>
          <a:xfrm>
            <a:off x="1557931" y="3490586"/>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 LOGIN PAGE</a:t>
            </a:r>
            <a:endParaRPr>
              <a:solidFill>
                <a:schemeClr val="dk1"/>
              </a:solidFill>
            </a:endParaRPr>
          </a:p>
        </p:txBody>
      </p:sp>
      <p:sp>
        <p:nvSpPr>
          <p:cNvPr id="265" name="Google Shape;265;p30"/>
          <p:cNvSpPr txBox="1"/>
          <p:nvPr>
            <p:ph idx="3" type="ctrTitle"/>
          </p:nvPr>
        </p:nvSpPr>
        <p:spPr>
          <a:xfrm>
            <a:off x="1557931" y="2789242"/>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PROGRAMMING MISTAKES</a:t>
            </a:r>
            <a:endParaRPr>
              <a:solidFill>
                <a:schemeClr val="dk1"/>
              </a:solidFill>
            </a:endParaRPr>
          </a:p>
        </p:txBody>
      </p:sp>
      <p:cxnSp>
        <p:nvCxnSpPr>
          <p:cNvPr id="266" name="Google Shape;266;p30"/>
          <p:cNvCxnSpPr/>
          <p:nvPr/>
        </p:nvCxnSpPr>
        <p:spPr>
          <a:xfrm flipH="1">
            <a:off x="68150" y="1197425"/>
            <a:ext cx="5347500" cy="300"/>
          </a:xfrm>
          <a:prstGeom prst="straightConnector1">
            <a:avLst/>
          </a:prstGeom>
          <a:noFill/>
          <a:ln cap="flat" cmpd="sng" w="9525">
            <a:solidFill>
              <a:srgbClr val="48FFD5"/>
            </a:solidFill>
            <a:prstDash val="solid"/>
            <a:round/>
            <a:headEnd len="sm" w="sm" type="none"/>
            <a:tailEnd len="sm" w="sm" type="none"/>
          </a:ln>
        </p:spPr>
      </p:cxnSp>
      <p:sp>
        <p:nvSpPr>
          <p:cNvPr id="267" name="Google Shape;267;p30"/>
          <p:cNvSpPr/>
          <p:nvPr/>
        </p:nvSpPr>
        <p:spPr>
          <a:xfrm>
            <a:off x="819925" y="1880738"/>
            <a:ext cx="423900" cy="423900"/>
          </a:xfrm>
          <a:prstGeom prst="ellipse">
            <a:avLst/>
          </a:pr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68" name="Google Shape;268;p30"/>
          <p:cNvSpPr/>
          <p:nvPr/>
        </p:nvSpPr>
        <p:spPr>
          <a:xfrm>
            <a:off x="819925" y="2582088"/>
            <a:ext cx="423900" cy="423900"/>
          </a:xfrm>
          <a:prstGeom prst="ellipse">
            <a:avLst/>
          </a:pr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69" name="Google Shape;269;p30"/>
          <p:cNvSpPr/>
          <p:nvPr/>
        </p:nvSpPr>
        <p:spPr>
          <a:xfrm>
            <a:off x="933213" y="1994550"/>
            <a:ext cx="197329" cy="196282"/>
          </a:xfrm>
          <a:custGeom>
            <a:rect b="b" l="l" r="r" t="t"/>
            <a:pathLst>
              <a:path extrusionOk="0" h="85619" w="86076">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0" name="Google Shape;270;p30"/>
          <p:cNvSpPr/>
          <p:nvPr/>
        </p:nvSpPr>
        <p:spPr>
          <a:xfrm>
            <a:off x="819925" y="3283438"/>
            <a:ext cx="423900" cy="423900"/>
          </a:xfrm>
          <a:prstGeom prst="ellipse">
            <a:avLst/>
          </a:pr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grpSp>
        <p:nvGrpSpPr>
          <p:cNvPr id="271" name="Google Shape;271;p30"/>
          <p:cNvGrpSpPr/>
          <p:nvPr/>
        </p:nvGrpSpPr>
        <p:grpSpPr>
          <a:xfrm flipH="1" rot="10800000">
            <a:off x="880550" y="2712182"/>
            <a:ext cx="302125" cy="163726"/>
            <a:chOff x="1319675" y="779200"/>
            <a:chExt cx="2343875" cy="1270175"/>
          </a:xfrm>
        </p:grpSpPr>
        <p:sp>
          <p:nvSpPr>
            <p:cNvPr id="272" name="Google Shape;272;p30"/>
            <p:cNvSpPr/>
            <p:nvPr/>
          </p:nvSpPr>
          <p:spPr>
            <a:xfrm>
              <a:off x="1319675" y="915950"/>
              <a:ext cx="717150" cy="996650"/>
            </a:xfrm>
            <a:custGeom>
              <a:rect b="b" l="l" r="r" t="t"/>
              <a:pathLst>
                <a:path extrusionOk="0" h="39866" w="28686">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3" name="Google Shape;273;p30"/>
            <p:cNvSpPr/>
            <p:nvPr/>
          </p:nvSpPr>
          <p:spPr>
            <a:xfrm>
              <a:off x="2159125" y="779200"/>
              <a:ext cx="626150" cy="1270175"/>
            </a:xfrm>
            <a:custGeom>
              <a:rect b="b" l="l" r="r" t="t"/>
              <a:pathLst>
                <a:path extrusionOk="0" h="50807" w="25046">
                  <a:moveTo>
                    <a:pt x="19038" y="0"/>
                  </a:moveTo>
                  <a:lnTo>
                    <a:pt x="1" y="50806"/>
                  </a:lnTo>
                  <a:lnTo>
                    <a:pt x="5969" y="50806"/>
                  </a:lnTo>
                  <a:lnTo>
                    <a:pt x="250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4" name="Google Shape;274;p30"/>
            <p:cNvSpPr/>
            <p:nvPr/>
          </p:nvSpPr>
          <p:spPr>
            <a:xfrm>
              <a:off x="2945900" y="915950"/>
              <a:ext cx="717650" cy="996650"/>
            </a:xfrm>
            <a:custGeom>
              <a:rect b="b" l="l" r="r" t="t"/>
              <a:pathLst>
                <a:path extrusionOk="0" h="39866" w="28706">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75" name="Google Shape;275;p30"/>
          <p:cNvGrpSpPr/>
          <p:nvPr/>
        </p:nvGrpSpPr>
        <p:grpSpPr>
          <a:xfrm>
            <a:off x="898731" y="3413525"/>
            <a:ext cx="265768" cy="163730"/>
            <a:chOff x="1319675" y="2389025"/>
            <a:chExt cx="2224000" cy="1370125"/>
          </a:xfrm>
        </p:grpSpPr>
        <p:sp>
          <p:nvSpPr>
            <p:cNvPr id="276" name="Google Shape;276;p30"/>
            <p:cNvSpPr/>
            <p:nvPr/>
          </p:nvSpPr>
          <p:spPr>
            <a:xfrm>
              <a:off x="1319675" y="2389025"/>
              <a:ext cx="1396475" cy="1369625"/>
            </a:xfrm>
            <a:custGeom>
              <a:rect b="b" l="l" r="r" t="t"/>
              <a:pathLst>
                <a:path extrusionOk="0" h="54785" w="55859">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7" name="Google Shape;277;p30"/>
            <p:cNvSpPr/>
            <p:nvPr/>
          </p:nvSpPr>
          <p:spPr>
            <a:xfrm>
              <a:off x="2902125" y="2587450"/>
              <a:ext cx="641550" cy="1171700"/>
            </a:xfrm>
            <a:custGeom>
              <a:rect b="b" l="l" r="r" t="t"/>
              <a:pathLst>
                <a:path extrusionOk="0" h="46868" w="25662">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78" name="Google Shape;278;p30"/>
          <p:cNvSpPr/>
          <p:nvPr/>
        </p:nvSpPr>
        <p:spPr>
          <a:xfrm>
            <a:off x="1336225" y="4005338"/>
            <a:ext cx="2326500" cy="381000"/>
          </a:xfrm>
          <a:prstGeom prst="homePlate">
            <a:avLst>
              <a:gd fmla="val 50000" name="adj"/>
            </a:avLst>
          </a:prstGeom>
          <a:solidFill>
            <a:srgbClr val="00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sz="1100">
                <a:latin typeface="Roboto"/>
                <a:ea typeface="Roboto"/>
                <a:cs typeface="Roboto"/>
                <a:sym typeface="Roboto"/>
              </a:rPr>
              <a:t>       </a:t>
            </a:r>
            <a:r>
              <a:rPr lang="es" sz="1100">
                <a:latin typeface="Roboto Black"/>
                <a:ea typeface="Roboto Black"/>
                <a:cs typeface="Roboto Black"/>
                <a:sym typeface="Roboto Black"/>
              </a:rPr>
              <a:t>DESKTOP SHARING </a:t>
            </a:r>
            <a:endParaRPr i="0" sz="1100" u="none" cap="none" strike="noStrike">
              <a:latin typeface="Roboto Black"/>
              <a:ea typeface="Roboto Black"/>
              <a:cs typeface="Roboto Black"/>
              <a:sym typeface="Roboto Black"/>
            </a:endParaRPr>
          </a:p>
        </p:txBody>
      </p:sp>
      <p:sp>
        <p:nvSpPr>
          <p:cNvPr id="279" name="Google Shape;279;p30"/>
          <p:cNvSpPr/>
          <p:nvPr/>
        </p:nvSpPr>
        <p:spPr>
          <a:xfrm>
            <a:off x="6760637" y="3413529"/>
            <a:ext cx="837606" cy="839856"/>
          </a:xfrm>
          <a:custGeom>
            <a:rect b="b" l="l" r="r" t="t"/>
            <a:pathLst>
              <a:path extrusionOk="0" h="15677" w="15635">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0"/>
          <p:cNvSpPr/>
          <p:nvPr/>
        </p:nvSpPr>
        <p:spPr>
          <a:xfrm>
            <a:off x="5747675" y="1902176"/>
            <a:ext cx="2326500" cy="381000"/>
          </a:xfrm>
          <a:prstGeom prst="homePlate">
            <a:avLst>
              <a:gd fmla="val 50000" name="adj"/>
            </a:avLst>
          </a:prstGeom>
          <a:solidFill>
            <a:srgbClr val="00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sz="1100">
                <a:latin typeface="Roboto"/>
                <a:ea typeface="Roboto"/>
                <a:cs typeface="Roboto"/>
                <a:sym typeface="Roboto"/>
              </a:rPr>
              <a:t>    </a:t>
            </a:r>
            <a:r>
              <a:rPr lang="es" sz="1100">
                <a:latin typeface="Roboto Black"/>
                <a:ea typeface="Roboto Black"/>
                <a:cs typeface="Roboto Black"/>
                <a:sym typeface="Roboto Black"/>
              </a:rPr>
              <a:t>AUDIO CONVERSATION</a:t>
            </a:r>
            <a:r>
              <a:rPr lang="es" sz="1100">
                <a:latin typeface="Roboto Black"/>
                <a:ea typeface="Roboto Black"/>
                <a:cs typeface="Roboto Black"/>
                <a:sym typeface="Roboto Black"/>
              </a:rPr>
              <a:t>    </a:t>
            </a:r>
            <a:r>
              <a:rPr b="1" lang="es" sz="1100">
                <a:latin typeface="Roboto"/>
                <a:ea typeface="Roboto"/>
                <a:cs typeface="Roboto"/>
                <a:sym typeface="Roboto"/>
              </a:rPr>
              <a:t>   </a:t>
            </a:r>
            <a:endParaRPr i="0" sz="1100" u="none" cap="none" strike="noStrike">
              <a:latin typeface="Roboto Black"/>
              <a:ea typeface="Roboto Black"/>
              <a:cs typeface="Roboto Black"/>
              <a:sym typeface="Roboto Black"/>
            </a:endParaRPr>
          </a:p>
        </p:txBody>
      </p:sp>
      <p:sp>
        <p:nvSpPr>
          <p:cNvPr id="281" name="Google Shape;281;p30"/>
          <p:cNvSpPr/>
          <p:nvPr/>
        </p:nvSpPr>
        <p:spPr>
          <a:xfrm>
            <a:off x="5747675" y="2603526"/>
            <a:ext cx="2326500" cy="381000"/>
          </a:xfrm>
          <a:prstGeom prst="homePlate">
            <a:avLst>
              <a:gd fmla="val 50000" name="adj"/>
            </a:avLst>
          </a:prstGeom>
          <a:solidFill>
            <a:srgbClr val="00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sz="1100">
                <a:latin typeface="Roboto"/>
                <a:ea typeface="Roboto"/>
                <a:cs typeface="Roboto"/>
                <a:sym typeface="Roboto"/>
              </a:rPr>
              <a:t>    </a:t>
            </a:r>
            <a:r>
              <a:rPr lang="es" sz="1100">
                <a:latin typeface="Roboto Black"/>
                <a:ea typeface="Roboto Black"/>
                <a:cs typeface="Roboto Black"/>
                <a:sym typeface="Roboto Black"/>
              </a:rPr>
              <a:t>ANDROID PORTABILITY</a:t>
            </a:r>
            <a:r>
              <a:rPr lang="es" sz="1100">
                <a:latin typeface="Roboto Black"/>
                <a:ea typeface="Roboto Black"/>
                <a:cs typeface="Roboto Black"/>
                <a:sym typeface="Roboto Black"/>
              </a:rPr>
              <a:t>  </a:t>
            </a:r>
            <a:r>
              <a:rPr b="1" lang="es" sz="1100">
                <a:latin typeface="Roboto"/>
                <a:ea typeface="Roboto"/>
                <a:cs typeface="Roboto"/>
                <a:sym typeface="Roboto"/>
              </a:rPr>
              <a:t> </a:t>
            </a:r>
            <a:r>
              <a:rPr b="1" lang="es" sz="1100">
                <a:latin typeface="Roboto"/>
                <a:ea typeface="Roboto"/>
                <a:cs typeface="Roboto"/>
                <a:sym typeface="Roboto"/>
              </a:rPr>
              <a:t>   </a:t>
            </a:r>
            <a:endParaRPr i="0" sz="1100" u="none" cap="none" strike="noStrike">
              <a:latin typeface="Roboto Black"/>
              <a:ea typeface="Roboto Black"/>
              <a:cs typeface="Roboto Black"/>
              <a:sym typeface="Roboto Black"/>
            </a:endParaRPr>
          </a:p>
        </p:txBody>
      </p:sp>
      <p:sp>
        <p:nvSpPr>
          <p:cNvPr id="282" name="Google Shape;282;p30"/>
          <p:cNvSpPr/>
          <p:nvPr/>
        </p:nvSpPr>
        <p:spPr>
          <a:xfrm>
            <a:off x="819650" y="3984788"/>
            <a:ext cx="423900" cy="423900"/>
          </a:xfrm>
          <a:prstGeom prst="ellipse">
            <a:avLst/>
          </a:pr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83" name="Google Shape;283;p30"/>
          <p:cNvSpPr/>
          <p:nvPr/>
        </p:nvSpPr>
        <p:spPr>
          <a:xfrm>
            <a:off x="5203875" y="1880738"/>
            <a:ext cx="423900" cy="423900"/>
          </a:xfrm>
          <a:prstGeom prst="ellipse">
            <a:avLst/>
          </a:pr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84" name="Google Shape;284;p30"/>
          <p:cNvSpPr/>
          <p:nvPr/>
        </p:nvSpPr>
        <p:spPr>
          <a:xfrm>
            <a:off x="5203875" y="2582063"/>
            <a:ext cx="423900" cy="423900"/>
          </a:xfrm>
          <a:prstGeom prst="ellipse">
            <a:avLst/>
          </a:pr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grpSp>
        <p:nvGrpSpPr>
          <p:cNvPr id="285" name="Google Shape;285;p30"/>
          <p:cNvGrpSpPr/>
          <p:nvPr/>
        </p:nvGrpSpPr>
        <p:grpSpPr>
          <a:xfrm>
            <a:off x="866178" y="4031342"/>
            <a:ext cx="330827" cy="330827"/>
            <a:chOff x="2037825" y="3254050"/>
            <a:chExt cx="296175" cy="296175"/>
          </a:xfrm>
        </p:grpSpPr>
        <p:sp>
          <p:nvSpPr>
            <p:cNvPr id="286" name="Google Shape;286;p30"/>
            <p:cNvSpPr/>
            <p:nvPr/>
          </p:nvSpPr>
          <p:spPr>
            <a:xfrm>
              <a:off x="2063825" y="3254050"/>
              <a:ext cx="86675" cy="86675"/>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0"/>
            <p:cNvSpPr/>
            <p:nvPr/>
          </p:nvSpPr>
          <p:spPr>
            <a:xfrm>
              <a:off x="2178025" y="3289500"/>
              <a:ext cx="104000" cy="67950"/>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0"/>
            <p:cNvSpPr/>
            <p:nvPr/>
          </p:nvSpPr>
          <p:spPr>
            <a:xfrm>
              <a:off x="2070125" y="3444225"/>
              <a:ext cx="106350" cy="69075"/>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0"/>
            <p:cNvSpPr/>
            <p:nvPr/>
          </p:nvSpPr>
          <p:spPr>
            <a:xfrm>
              <a:off x="2219775" y="3375350"/>
              <a:ext cx="89025" cy="85875"/>
            </a:xfrm>
            <a:custGeom>
              <a:rect b="b" l="l" r="r" t="t"/>
              <a:pathLst>
                <a:path extrusionOk="0" h="3435" w="3561">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0"/>
            <p:cNvSpPr/>
            <p:nvPr/>
          </p:nvSpPr>
          <p:spPr>
            <a:xfrm>
              <a:off x="2037825" y="3339125"/>
              <a:ext cx="138650" cy="88225"/>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0"/>
            <p:cNvSpPr/>
            <p:nvPr/>
          </p:nvSpPr>
          <p:spPr>
            <a:xfrm>
              <a:off x="2193775" y="3460400"/>
              <a:ext cx="140225" cy="89825"/>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30"/>
          <p:cNvGrpSpPr/>
          <p:nvPr/>
        </p:nvGrpSpPr>
        <p:grpSpPr>
          <a:xfrm>
            <a:off x="5334819" y="2678676"/>
            <a:ext cx="189246" cy="230698"/>
            <a:chOff x="3907325" y="2620775"/>
            <a:chExt cx="395250" cy="481825"/>
          </a:xfrm>
        </p:grpSpPr>
        <p:sp>
          <p:nvSpPr>
            <p:cNvPr id="293" name="Google Shape;293;p30"/>
            <p:cNvSpPr/>
            <p:nvPr/>
          </p:nvSpPr>
          <p:spPr>
            <a:xfrm>
              <a:off x="3907325" y="3016975"/>
              <a:ext cx="74550" cy="56475"/>
            </a:xfrm>
            <a:custGeom>
              <a:rect b="b" l="l" r="r" t="t"/>
              <a:pathLst>
                <a:path extrusionOk="0" h="2259" w="2982">
                  <a:moveTo>
                    <a:pt x="1" y="0"/>
                  </a:moveTo>
                  <a:lnTo>
                    <a:pt x="1" y="563"/>
                  </a:lnTo>
                  <a:cubicBezTo>
                    <a:pt x="1" y="1500"/>
                    <a:pt x="756" y="2256"/>
                    <a:pt x="1693" y="2259"/>
                  </a:cubicBezTo>
                  <a:lnTo>
                    <a:pt x="2982" y="2259"/>
                  </a:lnTo>
                  <a:cubicBezTo>
                    <a:pt x="2711" y="1527"/>
                    <a:pt x="2515" y="768"/>
                    <a:pt x="24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94" name="Google Shape;294;p30"/>
            <p:cNvSpPr/>
            <p:nvPr/>
          </p:nvSpPr>
          <p:spPr>
            <a:xfrm>
              <a:off x="3907325" y="2705450"/>
              <a:ext cx="282325" cy="283325"/>
            </a:xfrm>
            <a:custGeom>
              <a:rect b="b" l="l" r="r" t="t"/>
              <a:pathLst>
                <a:path extrusionOk="0" h="11333" w="11293">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95" name="Google Shape;295;p30"/>
            <p:cNvSpPr/>
            <p:nvPr/>
          </p:nvSpPr>
          <p:spPr>
            <a:xfrm>
              <a:off x="3907325" y="2620775"/>
              <a:ext cx="282325" cy="56475"/>
            </a:xfrm>
            <a:custGeom>
              <a:rect b="b" l="l" r="r" t="t"/>
              <a:pathLst>
                <a:path extrusionOk="0" h="2259" w="11293">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96" name="Google Shape;296;p30"/>
            <p:cNvSpPr/>
            <p:nvPr/>
          </p:nvSpPr>
          <p:spPr>
            <a:xfrm>
              <a:off x="3992025" y="2762900"/>
              <a:ext cx="310550" cy="339700"/>
            </a:xfrm>
            <a:custGeom>
              <a:rect b="b" l="l" r="r" t="t"/>
              <a:pathLst>
                <a:path extrusionOk="0" h="13588" w="12422">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97" name="Google Shape;297;p30"/>
          <p:cNvGrpSpPr/>
          <p:nvPr/>
        </p:nvGrpSpPr>
        <p:grpSpPr>
          <a:xfrm>
            <a:off x="5263562" y="1967294"/>
            <a:ext cx="331721" cy="250767"/>
            <a:chOff x="3962775" y="1990700"/>
            <a:chExt cx="296975" cy="224500"/>
          </a:xfrm>
        </p:grpSpPr>
        <p:sp>
          <p:nvSpPr>
            <p:cNvPr id="298" name="Google Shape;298;p30"/>
            <p:cNvSpPr/>
            <p:nvPr/>
          </p:nvSpPr>
          <p:spPr>
            <a:xfrm>
              <a:off x="4216400" y="2093100"/>
              <a:ext cx="43350" cy="18150"/>
            </a:xfrm>
            <a:custGeom>
              <a:rect b="b" l="l" r="r" t="t"/>
              <a:pathLst>
                <a:path extrusionOk="0" h="726" w="1734">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0"/>
            <p:cNvSpPr/>
            <p:nvPr/>
          </p:nvSpPr>
          <p:spPr>
            <a:xfrm>
              <a:off x="4206950" y="2129325"/>
              <a:ext cx="35475" cy="33900"/>
            </a:xfrm>
            <a:custGeom>
              <a:rect b="b" l="l" r="r" t="t"/>
              <a:pathLst>
                <a:path extrusionOk="0" h="1356" w="1419">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0"/>
            <p:cNvSpPr/>
            <p:nvPr/>
          </p:nvSpPr>
          <p:spPr>
            <a:xfrm>
              <a:off x="4207750" y="2041900"/>
              <a:ext cx="35450" cy="34500"/>
            </a:xfrm>
            <a:custGeom>
              <a:rect b="b" l="l" r="r" t="t"/>
              <a:pathLst>
                <a:path extrusionOk="0" h="1380" w="1418">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0"/>
            <p:cNvSpPr/>
            <p:nvPr/>
          </p:nvSpPr>
          <p:spPr>
            <a:xfrm>
              <a:off x="3962775" y="1990700"/>
              <a:ext cx="226075" cy="224500"/>
            </a:xfrm>
            <a:custGeom>
              <a:rect b="b" l="l" r="r" t="t"/>
              <a:pathLst>
                <a:path extrusionOk="0" h="8980" w="9043">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52643"/>
            </a:gs>
            <a:gs pos="100000">
              <a:srgbClr val="041523"/>
            </a:gs>
          </a:gsLst>
          <a:path path="circle">
            <a:fillToRect b="50%" l="50%" r="50%" t="50%"/>
          </a:path>
          <a:tileRect/>
        </a:gradFill>
      </p:bgPr>
    </p:bg>
    <p:spTree>
      <p:nvGrpSpPr>
        <p:cNvPr id="305" name="Shape 305"/>
        <p:cNvGrpSpPr/>
        <p:nvPr/>
      </p:nvGrpSpPr>
      <p:grpSpPr>
        <a:xfrm>
          <a:off x="0" y="0"/>
          <a:ext cx="0" cy="0"/>
          <a:chOff x="0" y="0"/>
          <a:chExt cx="0" cy="0"/>
        </a:xfrm>
      </p:grpSpPr>
      <p:sp>
        <p:nvSpPr>
          <p:cNvPr id="306" name="Google Shape;306;p31"/>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TABLE OF CONTENTS</a:t>
            </a:r>
            <a:endParaRPr/>
          </a:p>
        </p:txBody>
      </p:sp>
      <p:sp>
        <p:nvSpPr>
          <p:cNvPr id="113" name="Google Shape;113;p19"/>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114" name="Google Shape;114;p19"/>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rgbClr val="48FFD5"/>
                </a:solidFill>
              </a:rPr>
              <a:t>04</a:t>
            </a:r>
            <a:endParaRPr>
              <a:solidFill>
                <a:srgbClr val="48FFD5"/>
              </a:solidFill>
            </a:endParaRPr>
          </a:p>
        </p:txBody>
      </p:sp>
      <p:sp>
        <p:nvSpPr>
          <p:cNvPr id="115" name="Google Shape;115;p19"/>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116" name="Google Shape;116;p19"/>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rgbClr val="48FFD5"/>
                </a:solidFill>
              </a:rPr>
              <a:t>05</a:t>
            </a:r>
            <a:endParaRPr>
              <a:solidFill>
                <a:srgbClr val="48FFD5"/>
              </a:solidFill>
            </a:endParaRPr>
          </a:p>
        </p:txBody>
      </p:sp>
      <p:sp>
        <p:nvSpPr>
          <p:cNvPr id="117" name="Google Shape;117;p19"/>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t/>
            </a:r>
            <a:endParaRPr/>
          </a:p>
          <a:p>
            <a:pPr indent="0" lvl="0" marL="0" rtl="0" algn="r">
              <a:lnSpc>
                <a:spcPct val="100000"/>
              </a:lnSpc>
              <a:spcBef>
                <a:spcPts val="0"/>
              </a:spcBef>
              <a:spcAft>
                <a:spcPts val="0"/>
              </a:spcAft>
              <a:buSzPts val="2400"/>
              <a:buNone/>
            </a:pPr>
            <a:r>
              <a:t/>
            </a:r>
            <a:endParaRPr/>
          </a:p>
        </p:txBody>
      </p:sp>
      <p:sp>
        <p:nvSpPr>
          <p:cNvPr id="118" name="Google Shape;118;p19"/>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rgbClr val="48FFD5"/>
                </a:solidFill>
              </a:rPr>
              <a:t>01</a:t>
            </a:r>
            <a:endParaRPr>
              <a:solidFill>
                <a:srgbClr val="48FFD5"/>
              </a:solidFill>
            </a:endParaRPr>
          </a:p>
        </p:txBody>
      </p:sp>
      <p:sp>
        <p:nvSpPr>
          <p:cNvPr id="119" name="Google Shape;119;p19"/>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rgbClr val="48FFD5"/>
                </a:solidFill>
              </a:rPr>
              <a:t>02</a:t>
            </a:r>
            <a:endParaRPr>
              <a:solidFill>
                <a:srgbClr val="48FFD5"/>
              </a:solidFill>
            </a:endParaRPr>
          </a:p>
        </p:txBody>
      </p:sp>
      <p:sp>
        <p:nvSpPr>
          <p:cNvPr id="120" name="Google Shape;120;p19"/>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121" name="Google Shape;121;p19"/>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rgbClr val="48FFD5"/>
                </a:solidFill>
              </a:rPr>
              <a:t>03</a:t>
            </a:r>
            <a:endParaRPr>
              <a:solidFill>
                <a:srgbClr val="48FFD5"/>
              </a:solidFill>
            </a:endParaRPr>
          </a:p>
        </p:txBody>
      </p:sp>
      <p:sp>
        <p:nvSpPr>
          <p:cNvPr id="122" name="Google Shape;122;p19"/>
          <p:cNvSpPr txBox="1"/>
          <p:nvPr>
            <p:ph idx="16" type="ctrTitle"/>
          </p:nvPr>
        </p:nvSpPr>
        <p:spPr>
          <a:xfrm>
            <a:off x="643500" y="2058202"/>
            <a:ext cx="2076000" cy="383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r>
              <a:rPr lang="es" sz="1600"/>
              <a:t>About the Project</a:t>
            </a:r>
            <a:endParaRPr sz="1600"/>
          </a:p>
        </p:txBody>
      </p:sp>
      <p:sp>
        <p:nvSpPr>
          <p:cNvPr id="123" name="Google Shape;123;p19"/>
          <p:cNvSpPr txBox="1"/>
          <p:nvPr>
            <p:ph idx="17" type="ctrTitle"/>
          </p:nvPr>
        </p:nvSpPr>
        <p:spPr>
          <a:xfrm>
            <a:off x="643500" y="2856150"/>
            <a:ext cx="2076000" cy="433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sz="1600"/>
              <a:t>Major Requirements</a:t>
            </a:r>
            <a:endParaRPr sz="1600"/>
          </a:p>
        </p:txBody>
      </p:sp>
      <p:sp>
        <p:nvSpPr>
          <p:cNvPr id="124" name="Google Shape;124;p19"/>
          <p:cNvSpPr txBox="1"/>
          <p:nvPr>
            <p:ph idx="18" type="ctrTitle"/>
          </p:nvPr>
        </p:nvSpPr>
        <p:spPr>
          <a:xfrm>
            <a:off x="643500" y="3813775"/>
            <a:ext cx="2076000" cy="383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sz="1600"/>
              <a:t>Problem Faced</a:t>
            </a:r>
            <a:endParaRPr sz="1600"/>
          </a:p>
        </p:txBody>
      </p:sp>
      <p:sp>
        <p:nvSpPr>
          <p:cNvPr id="125" name="Google Shape;125;p19"/>
          <p:cNvSpPr txBox="1"/>
          <p:nvPr>
            <p:ph idx="19" type="ctrTitle"/>
          </p:nvPr>
        </p:nvSpPr>
        <p:spPr>
          <a:xfrm>
            <a:off x="6424525" y="2050775"/>
            <a:ext cx="2628600" cy="38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600"/>
              <a:t>Solution Implemented</a:t>
            </a:r>
            <a:endParaRPr sz="1600"/>
          </a:p>
        </p:txBody>
      </p:sp>
      <p:sp>
        <p:nvSpPr>
          <p:cNvPr id="126" name="Google Shape;126;p19"/>
          <p:cNvSpPr txBox="1"/>
          <p:nvPr>
            <p:ph idx="20" type="ctrTitle"/>
          </p:nvPr>
        </p:nvSpPr>
        <p:spPr>
          <a:xfrm>
            <a:off x="6424525" y="2856175"/>
            <a:ext cx="2076000" cy="42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600"/>
              <a:t>Features to update</a:t>
            </a:r>
            <a:endParaRPr sz="1600"/>
          </a:p>
        </p:txBody>
      </p:sp>
      <p:sp>
        <p:nvSpPr>
          <p:cNvPr id="127" name="Google Shape;127;p19"/>
          <p:cNvSpPr/>
          <p:nvPr/>
        </p:nvSpPr>
        <p:spPr>
          <a:xfrm>
            <a:off x="5167130" y="2911098"/>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 name="Google Shape;128;p19"/>
          <p:cNvGrpSpPr/>
          <p:nvPr/>
        </p:nvGrpSpPr>
        <p:grpSpPr>
          <a:xfrm>
            <a:off x="3597856" y="2015863"/>
            <a:ext cx="428915" cy="426116"/>
            <a:chOff x="6226275" y="3911538"/>
            <a:chExt cx="900325" cy="894450"/>
          </a:xfrm>
        </p:grpSpPr>
        <p:sp>
          <p:nvSpPr>
            <p:cNvPr id="129" name="Google Shape;129;p19"/>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9"/>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9"/>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9"/>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9"/>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9"/>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9"/>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9"/>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p19"/>
          <p:cNvSpPr/>
          <p:nvPr/>
        </p:nvSpPr>
        <p:spPr>
          <a:xfrm>
            <a:off x="3597844" y="2922788"/>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8" name="Google Shape;138;p19"/>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grpSp>
        <p:nvGrpSpPr>
          <p:cNvPr id="139" name="Google Shape;139;p19"/>
          <p:cNvGrpSpPr/>
          <p:nvPr/>
        </p:nvGrpSpPr>
        <p:grpSpPr>
          <a:xfrm>
            <a:off x="3677450" y="3760572"/>
            <a:ext cx="414266" cy="389402"/>
            <a:chOff x="683125" y="1955275"/>
            <a:chExt cx="299325" cy="294600"/>
          </a:xfrm>
        </p:grpSpPr>
        <p:sp>
          <p:nvSpPr>
            <p:cNvPr id="140" name="Google Shape;140;p19"/>
            <p:cNvSpPr/>
            <p:nvPr/>
          </p:nvSpPr>
          <p:spPr>
            <a:xfrm>
              <a:off x="876875" y="1989925"/>
              <a:ext cx="52800" cy="63825"/>
            </a:xfrm>
            <a:custGeom>
              <a:rect b="b" l="l" r="r" t="t"/>
              <a:pathLst>
                <a:path extrusionOk="0" h="2553" w="2112">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9"/>
            <p:cNvSpPr/>
            <p:nvPr/>
          </p:nvSpPr>
          <p:spPr>
            <a:xfrm>
              <a:off x="683125" y="2058450"/>
              <a:ext cx="159900" cy="191425"/>
            </a:xfrm>
            <a:custGeom>
              <a:rect b="b" l="l" r="r" t="t"/>
              <a:pathLst>
                <a:path extrusionOk="0" h="7657" w="6396">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9"/>
            <p:cNvSpPr/>
            <p:nvPr/>
          </p:nvSpPr>
          <p:spPr>
            <a:xfrm>
              <a:off x="824900" y="1955275"/>
              <a:ext cx="157550" cy="155975"/>
            </a:xfrm>
            <a:custGeom>
              <a:rect b="b" l="l" r="r" t="t"/>
              <a:pathLst>
                <a:path extrusionOk="0" h="6239" w="6302">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9"/>
            <p:cNvSpPr/>
            <p:nvPr/>
          </p:nvSpPr>
          <p:spPr>
            <a:xfrm>
              <a:off x="895000" y="2058450"/>
              <a:ext cx="17350" cy="18125"/>
            </a:xfrm>
            <a:custGeom>
              <a:rect b="b" l="l" r="r" t="t"/>
              <a:pathLst>
                <a:path extrusionOk="0" h="725" w="694">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19"/>
          <p:cNvGrpSpPr/>
          <p:nvPr/>
        </p:nvGrpSpPr>
        <p:grpSpPr>
          <a:xfrm>
            <a:off x="5177122" y="2029770"/>
            <a:ext cx="430068" cy="398323"/>
            <a:chOff x="-1333975" y="2365850"/>
            <a:chExt cx="292225" cy="293575"/>
          </a:xfrm>
        </p:grpSpPr>
        <p:sp>
          <p:nvSpPr>
            <p:cNvPr id="145" name="Google Shape;145;p19"/>
            <p:cNvSpPr/>
            <p:nvPr/>
          </p:nvSpPr>
          <p:spPr>
            <a:xfrm>
              <a:off x="-1285150" y="2365850"/>
              <a:ext cx="191225" cy="293575"/>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9"/>
            <p:cNvSpPr/>
            <p:nvPr/>
          </p:nvSpPr>
          <p:spPr>
            <a:xfrm>
              <a:off x="-1076425" y="2452250"/>
              <a:ext cx="34675" cy="18150"/>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9"/>
            <p:cNvSpPr/>
            <p:nvPr/>
          </p:nvSpPr>
          <p:spPr>
            <a:xfrm>
              <a:off x="-1333975" y="2452250"/>
              <a:ext cx="34675" cy="18150"/>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9"/>
            <p:cNvSpPr/>
            <p:nvPr/>
          </p:nvSpPr>
          <p:spPr>
            <a:xfrm>
              <a:off x="-1093750" y="2383050"/>
              <a:ext cx="35450" cy="26575"/>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9"/>
            <p:cNvSpPr/>
            <p:nvPr/>
          </p:nvSpPr>
          <p:spPr>
            <a:xfrm>
              <a:off x="-1317450" y="2512575"/>
              <a:ext cx="35475" cy="26225"/>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9"/>
            <p:cNvSpPr/>
            <p:nvPr/>
          </p:nvSpPr>
          <p:spPr>
            <a:xfrm>
              <a:off x="-1092975" y="2512575"/>
              <a:ext cx="34675" cy="25525"/>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9"/>
            <p:cNvSpPr/>
            <p:nvPr/>
          </p:nvSpPr>
          <p:spPr>
            <a:xfrm>
              <a:off x="-1316650" y="2383750"/>
              <a:ext cx="34675" cy="25525"/>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9"/>
            <p:cNvSpPr/>
            <p:nvPr/>
          </p:nvSpPr>
          <p:spPr>
            <a:xfrm>
              <a:off x="-1239475" y="2401575"/>
              <a:ext cx="102425" cy="153100"/>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a:solidFill>
                  <a:srgbClr val="FFFFFF"/>
                </a:solidFill>
              </a:rPr>
              <a:t>ABOUT THE PROJECT</a:t>
            </a:r>
            <a:endParaRPr>
              <a:solidFill>
                <a:srgbClr val="FFFFFF"/>
              </a:solidFill>
            </a:endParaRPr>
          </a:p>
        </p:txBody>
      </p:sp>
      <p:sp>
        <p:nvSpPr>
          <p:cNvPr id="158" name="Google Shape;158;p2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b="1" lang="es" sz="1400">
                <a:latin typeface="Roboto"/>
                <a:ea typeface="Roboto"/>
                <a:cs typeface="Roboto"/>
                <a:sym typeface="Roboto"/>
              </a:rPr>
              <a:t>This Portal will help students to solve there doubts by interacting with one or more persons at a time.One can solve doubt by drawing,writing code and by chatting at this portal. This Project is implemented mainly by using JavaScript and some libraries and frameworks of Node.js like Express.js, Socket.IO, HTTP.</a:t>
            </a:r>
            <a:endParaRPr b="1" sz="1400">
              <a:solidFill>
                <a:srgbClr val="FFFFFF"/>
              </a:solidFill>
              <a:latin typeface="Roboto"/>
              <a:ea typeface="Roboto"/>
              <a:cs typeface="Roboto"/>
              <a:sym typeface="Roboto"/>
            </a:endParaRPr>
          </a:p>
        </p:txBody>
      </p:sp>
      <p:cxnSp>
        <p:nvCxnSpPr>
          <p:cNvPr id="159" name="Google Shape;159;p20"/>
          <p:cNvCxnSpPr/>
          <p:nvPr/>
        </p:nvCxnSpPr>
        <p:spPr>
          <a:xfrm>
            <a:off x="4979350" y="2275300"/>
            <a:ext cx="4448400" cy="0"/>
          </a:xfrm>
          <a:prstGeom prst="straightConnector1">
            <a:avLst/>
          </a:prstGeom>
          <a:noFill/>
          <a:ln cap="flat" cmpd="sng" w="9525">
            <a:solidFill>
              <a:srgbClr val="48FFD5"/>
            </a:solidFill>
            <a:prstDash val="solid"/>
            <a:round/>
            <a:headEnd len="sm" w="sm" type="none"/>
            <a:tailEnd len="sm" w="sm" type="none"/>
          </a:ln>
        </p:spPr>
      </p:cxnSp>
      <p:pic>
        <p:nvPicPr>
          <p:cNvPr id="160" name="Google Shape;160;p20"/>
          <p:cNvPicPr preferRelativeResize="0"/>
          <p:nvPr/>
        </p:nvPicPr>
        <p:blipFill rotWithShape="1">
          <a:blip r:embed="rId3">
            <a:alphaModFix/>
          </a:blip>
          <a:srcRect b="17033" l="0" r="43422" t="0"/>
          <a:stretch/>
        </p:blipFill>
        <p:spPr>
          <a:xfrm>
            <a:off x="0" y="0"/>
            <a:ext cx="332015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1"/>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MAJOR REQUIREMENTS</a:t>
            </a:r>
            <a:endParaRPr/>
          </a:p>
        </p:txBody>
      </p:sp>
      <p:sp>
        <p:nvSpPr>
          <p:cNvPr id="166" name="Google Shape;166;p21"/>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s">
                <a:solidFill>
                  <a:schemeClr val="lt1"/>
                </a:solidFill>
                <a:latin typeface="Roboto"/>
                <a:ea typeface="Roboto"/>
                <a:cs typeface="Roboto"/>
                <a:sym typeface="Roboto"/>
              </a:rPr>
              <a:t>T</a:t>
            </a:r>
            <a:r>
              <a:rPr b="1" lang="es" sz="1100">
                <a:solidFill>
                  <a:schemeClr val="lt1"/>
                </a:solidFill>
                <a:latin typeface="Roboto"/>
                <a:ea typeface="Roboto"/>
                <a:cs typeface="Roboto"/>
                <a:sym typeface="Roboto"/>
              </a:rPr>
              <a:t>hese are used for the frontend purpose. Bootstrap is used to implement easy styling</a:t>
            </a:r>
            <a:endParaRPr b="1" sz="1100">
              <a:latin typeface="Roboto"/>
              <a:ea typeface="Roboto"/>
              <a:cs typeface="Roboto"/>
              <a:sym typeface="Roboto"/>
            </a:endParaRPr>
          </a:p>
        </p:txBody>
      </p:sp>
      <p:sp>
        <p:nvSpPr>
          <p:cNvPr id="167" name="Google Shape;167;p21"/>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s" sz="1100">
                <a:solidFill>
                  <a:schemeClr val="lt1"/>
                </a:solidFill>
                <a:latin typeface="Roboto"/>
                <a:ea typeface="Roboto"/>
                <a:cs typeface="Roboto"/>
                <a:sym typeface="Roboto"/>
              </a:rPr>
              <a:t>jQuery is used to easily implement Javascript written in to serve the backend Purpose.</a:t>
            </a:r>
            <a:endParaRPr b="1" sz="1100">
              <a:latin typeface="Roboto"/>
              <a:ea typeface="Roboto"/>
              <a:cs typeface="Roboto"/>
              <a:sym typeface="Roboto"/>
            </a:endParaRPr>
          </a:p>
        </p:txBody>
      </p:sp>
      <p:sp>
        <p:nvSpPr>
          <p:cNvPr id="168" name="Google Shape;168;p21"/>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b="1" lang="es" sz="1100">
                <a:solidFill>
                  <a:srgbClr val="FFFFFF"/>
                </a:solidFill>
                <a:latin typeface="Roboto"/>
                <a:ea typeface="Roboto"/>
                <a:cs typeface="Roboto"/>
                <a:sym typeface="Roboto"/>
              </a:rPr>
              <a:t>Libraries and frameworks of Node.js like express.js and socket.IO are used</a:t>
            </a:r>
            <a:r>
              <a:rPr b="1" lang="es">
                <a:solidFill>
                  <a:srgbClr val="FFFFFF"/>
                </a:solidFill>
                <a:latin typeface="Roboto"/>
                <a:ea typeface="Roboto"/>
                <a:cs typeface="Roboto"/>
                <a:sym typeface="Roboto"/>
              </a:rPr>
              <a:t>.</a:t>
            </a:r>
            <a:endParaRPr b="1">
              <a:solidFill>
                <a:srgbClr val="FFFFFF"/>
              </a:solidFill>
              <a:latin typeface="Roboto"/>
              <a:ea typeface="Roboto"/>
              <a:cs typeface="Roboto"/>
              <a:sym typeface="Roboto"/>
            </a:endParaRPr>
          </a:p>
        </p:txBody>
      </p:sp>
      <p:sp>
        <p:nvSpPr>
          <p:cNvPr id="169" name="Google Shape;169;p21"/>
          <p:cNvSpPr txBox="1"/>
          <p:nvPr>
            <p:ph type="ctrTitle"/>
          </p:nvPr>
        </p:nvSpPr>
        <p:spPr>
          <a:xfrm>
            <a:off x="3533994" y="353880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s" sz="1400"/>
              <a:t>HTML, CSS, JavaScript</a:t>
            </a:r>
            <a:endParaRPr sz="1400"/>
          </a:p>
        </p:txBody>
      </p:sp>
      <p:sp>
        <p:nvSpPr>
          <p:cNvPr id="170" name="Google Shape;170;p21"/>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s" sz="900"/>
              <a:t> </a:t>
            </a:r>
            <a:r>
              <a:rPr lang="es" sz="1400"/>
              <a:t>jQuery</a:t>
            </a:r>
            <a:endParaRPr sz="1400"/>
          </a:p>
        </p:txBody>
      </p:sp>
      <p:sp>
        <p:nvSpPr>
          <p:cNvPr id="171" name="Google Shape;171;p21"/>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s" sz="1400"/>
              <a:t>Node.js</a:t>
            </a:r>
            <a:endParaRPr sz="1400"/>
          </a:p>
        </p:txBody>
      </p:sp>
      <p:sp>
        <p:nvSpPr>
          <p:cNvPr id="172" name="Google Shape;172;p21"/>
          <p:cNvSpPr/>
          <p:nvPr/>
        </p:nvSpPr>
        <p:spPr>
          <a:xfrm>
            <a:off x="1916500" y="3140312"/>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1"/>
          <p:cNvSpPr/>
          <p:nvPr/>
        </p:nvSpPr>
        <p:spPr>
          <a:xfrm>
            <a:off x="2613395" y="22643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1"/>
          <p:cNvSpPr/>
          <p:nvPr/>
        </p:nvSpPr>
        <p:spPr>
          <a:xfrm>
            <a:off x="3855009" y="31403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1"/>
          <p:cNvSpPr/>
          <p:nvPr/>
        </p:nvSpPr>
        <p:spPr>
          <a:xfrm>
            <a:off x="4551923" y="22643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1"/>
          <p:cNvSpPr/>
          <p:nvPr/>
        </p:nvSpPr>
        <p:spPr>
          <a:xfrm>
            <a:off x="5793536" y="31403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1"/>
          <p:cNvSpPr/>
          <p:nvPr/>
        </p:nvSpPr>
        <p:spPr>
          <a:xfrm>
            <a:off x="6490450" y="2264371"/>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8" name="Google Shape;178;p21"/>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pic>
        <p:nvPicPr>
          <p:cNvPr id="179" name="Google Shape;179;p21"/>
          <p:cNvPicPr preferRelativeResize="0"/>
          <p:nvPr/>
        </p:nvPicPr>
        <p:blipFill>
          <a:blip r:embed="rId3">
            <a:alphaModFix/>
          </a:blip>
          <a:stretch>
            <a:fillRect/>
          </a:stretch>
        </p:blipFill>
        <p:spPr>
          <a:xfrm>
            <a:off x="2124749" y="1571977"/>
            <a:ext cx="1028625" cy="1188048"/>
          </a:xfrm>
          <a:prstGeom prst="rect">
            <a:avLst/>
          </a:prstGeom>
          <a:noFill/>
          <a:ln>
            <a:noFill/>
          </a:ln>
        </p:spPr>
      </p:pic>
      <p:pic>
        <p:nvPicPr>
          <p:cNvPr id="180" name="Google Shape;180;p21"/>
          <p:cNvPicPr preferRelativeResize="0"/>
          <p:nvPr/>
        </p:nvPicPr>
        <p:blipFill rotWithShape="1">
          <a:blip r:embed="rId4">
            <a:alphaModFix/>
          </a:blip>
          <a:srcRect b="0" l="0" r="0" t="14777"/>
          <a:stretch/>
        </p:blipFill>
        <p:spPr>
          <a:xfrm>
            <a:off x="3874900" y="1571975"/>
            <a:ext cx="1394100" cy="1188051"/>
          </a:xfrm>
          <a:prstGeom prst="rect">
            <a:avLst/>
          </a:prstGeom>
          <a:noFill/>
          <a:ln>
            <a:noFill/>
          </a:ln>
        </p:spPr>
      </p:pic>
      <p:pic>
        <p:nvPicPr>
          <p:cNvPr id="181" name="Google Shape;181;p21"/>
          <p:cNvPicPr preferRelativeResize="0"/>
          <p:nvPr/>
        </p:nvPicPr>
        <p:blipFill>
          <a:blip r:embed="rId5">
            <a:alphaModFix/>
          </a:blip>
          <a:stretch>
            <a:fillRect/>
          </a:stretch>
        </p:blipFill>
        <p:spPr>
          <a:xfrm>
            <a:off x="5916463" y="1601700"/>
            <a:ext cx="1188050" cy="118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sz="3000"/>
              <a:t>PROBLEM</a:t>
            </a:r>
            <a:endParaRPr sz="3000"/>
          </a:p>
        </p:txBody>
      </p:sp>
      <p:sp>
        <p:nvSpPr>
          <p:cNvPr id="187" name="Google Shape;187;p22"/>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just">
              <a:lnSpc>
                <a:spcPct val="100000"/>
              </a:lnSpc>
              <a:spcBef>
                <a:spcPts val="0"/>
              </a:spcBef>
              <a:spcAft>
                <a:spcPts val="0"/>
              </a:spcAft>
              <a:buSzPts val="1100"/>
              <a:buNone/>
            </a:pPr>
            <a:r>
              <a:rPr b="1" lang="es" sz="1400">
                <a:latin typeface="Roboto"/>
                <a:ea typeface="Roboto"/>
                <a:cs typeface="Roboto"/>
                <a:sym typeface="Roboto"/>
              </a:rPr>
              <a:t>Students face problems while discussing their doubts on a chat app or phone call, to solve this problem we have implemented a free resource for them. Many other sketchboards are also available but they do not serve the purpose of writing something and chatting along with the whiteboard.</a:t>
            </a:r>
            <a:endParaRPr b="1" sz="1400">
              <a:latin typeface="Roboto"/>
              <a:ea typeface="Roboto"/>
              <a:cs typeface="Roboto"/>
              <a:sym typeface="Roboto"/>
            </a:endParaRPr>
          </a:p>
        </p:txBody>
      </p:sp>
      <p:cxnSp>
        <p:nvCxnSpPr>
          <p:cNvPr id="188" name="Google Shape;188;p22"/>
          <p:cNvCxnSpPr/>
          <p:nvPr/>
        </p:nvCxnSpPr>
        <p:spPr>
          <a:xfrm>
            <a:off x="4969825" y="2283850"/>
            <a:ext cx="4448400" cy="0"/>
          </a:xfrm>
          <a:prstGeom prst="straightConnector1">
            <a:avLst/>
          </a:prstGeom>
          <a:noFill/>
          <a:ln cap="flat" cmpd="sng" w="9525">
            <a:solidFill>
              <a:srgbClr val="48FFD5"/>
            </a:solidFill>
            <a:prstDash val="solid"/>
            <a:round/>
            <a:headEnd len="sm" w="sm" type="none"/>
            <a:tailEnd len="sm" w="sm" type="none"/>
          </a:ln>
        </p:spPr>
      </p:cxnSp>
      <p:pic>
        <p:nvPicPr>
          <p:cNvPr id="189" name="Google Shape;189;p22"/>
          <p:cNvPicPr preferRelativeResize="0"/>
          <p:nvPr/>
        </p:nvPicPr>
        <p:blipFill>
          <a:blip r:embed="rId3">
            <a:alphaModFix/>
          </a:blip>
          <a:stretch>
            <a:fillRect/>
          </a:stretch>
        </p:blipFill>
        <p:spPr>
          <a:xfrm>
            <a:off x="76125" y="60225"/>
            <a:ext cx="3174275" cy="5023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sz="3000"/>
              <a:t>SOLUTION</a:t>
            </a:r>
            <a:endParaRPr sz="3000"/>
          </a:p>
        </p:txBody>
      </p:sp>
      <p:sp>
        <p:nvSpPr>
          <p:cNvPr id="195" name="Google Shape;195;p23"/>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b="1" lang="es" sz="1400">
                <a:latin typeface="Roboto"/>
                <a:ea typeface="Roboto"/>
                <a:cs typeface="Roboto"/>
                <a:sym typeface="Roboto"/>
              </a:rPr>
              <a:t>We have Solved the mentioned problem of students by designing a portal which consists of all the three major parts needed to solve a doubt. This portal contains a drawing board, code editor and a chat box shown in the next slide.</a:t>
            </a:r>
            <a:endParaRPr b="1" sz="1400">
              <a:latin typeface="Roboto"/>
              <a:ea typeface="Roboto"/>
              <a:cs typeface="Roboto"/>
              <a:sym typeface="Roboto"/>
            </a:endParaRPr>
          </a:p>
        </p:txBody>
      </p:sp>
      <p:cxnSp>
        <p:nvCxnSpPr>
          <p:cNvPr id="196" name="Google Shape;196;p23"/>
          <p:cNvCxnSpPr/>
          <p:nvPr/>
        </p:nvCxnSpPr>
        <p:spPr>
          <a:xfrm>
            <a:off x="4969825" y="2283850"/>
            <a:ext cx="4448400" cy="0"/>
          </a:xfrm>
          <a:prstGeom prst="straightConnector1">
            <a:avLst/>
          </a:prstGeom>
          <a:noFill/>
          <a:ln cap="flat" cmpd="sng" w="9525">
            <a:solidFill>
              <a:srgbClr val="48FFD5"/>
            </a:solidFill>
            <a:prstDash val="solid"/>
            <a:round/>
            <a:headEnd len="sm" w="sm" type="none"/>
            <a:tailEnd len="sm" w="sm" type="none"/>
          </a:ln>
        </p:spPr>
      </p:cxnSp>
      <p:pic>
        <p:nvPicPr>
          <p:cNvPr id="197" name="Google Shape;197;p23"/>
          <p:cNvPicPr preferRelativeResize="0"/>
          <p:nvPr/>
        </p:nvPicPr>
        <p:blipFill rotWithShape="1">
          <a:blip r:embed="rId3">
            <a:alphaModFix/>
          </a:blip>
          <a:srcRect b="0" l="10913" r="8428" t="0"/>
          <a:stretch/>
        </p:blipFill>
        <p:spPr>
          <a:xfrm>
            <a:off x="68025" y="68025"/>
            <a:ext cx="3850824" cy="4993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nvSpPr>
        <p:spPr>
          <a:xfrm>
            <a:off x="0" y="0"/>
            <a:ext cx="9144000" cy="15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chemeClr val="lt1"/>
              </a:solidFill>
              <a:latin typeface="Roboto Black"/>
              <a:ea typeface="Roboto Black"/>
              <a:cs typeface="Roboto Black"/>
              <a:sym typeface="Roboto Black"/>
            </a:endParaRPr>
          </a:p>
          <a:p>
            <a:pPr indent="0" lvl="0" marL="0" rtl="0" algn="ctr">
              <a:spcBef>
                <a:spcPts val="0"/>
              </a:spcBef>
              <a:spcAft>
                <a:spcPts val="0"/>
              </a:spcAft>
              <a:buNone/>
            </a:pPr>
            <a:r>
              <a:rPr lang="es" sz="3000">
                <a:solidFill>
                  <a:schemeClr val="lt1"/>
                </a:solidFill>
                <a:latin typeface="Roboto Black"/>
                <a:ea typeface="Roboto Black"/>
                <a:cs typeface="Roboto Black"/>
                <a:sym typeface="Roboto Black"/>
              </a:rPr>
              <a:t>Web Page Components</a:t>
            </a:r>
            <a:endParaRPr sz="3000">
              <a:solidFill>
                <a:schemeClr val="lt1"/>
              </a:solidFill>
              <a:latin typeface="Roboto Black"/>
              <a:ea typeface="Roboto Black"/>
              <a:cs typeface="Roboto Black"/>
              <a:sym typeface="Roboto Black"/>
            </a:endParaRPr>
          </a:p>
          <a:p>
            <a:pPr indent="0" lvl="0" marL="0" rtl="0" algn="ctr">
              <a:spcBef>
                <a:spcPts val="0"/>
              </a:spcBef>
              <a:spcAft>
                <a:spcPts val="0"/>
              </a:spcAft>
              <a:buNone/>
            </a:pPr>
            <a:r>
              <a:t/>
            </a:r>
            <a:endParaRPr sz="3000">
              <a:solidFill>
                <a:schemeClr val="lt1"/>
              </a:solidFill>
              <a:latin typeface="Roboto Black"/>
              <a:ea typeface="Roboto Black"/>
              <a:cs typeface="Roboto Black"/>
              <a:sym typeface="Roboto Black"/>
            </a:endParaRPr>
          </a:p>
          <a:p>
            <a:pPr indent="0" lvl="0" marL="0" rtl="0" algn="ctr">
              <a:spcBef>
                <a:spcPts val="0"/>
              </a:spcBef>
              <a:spcAft>
                <a:spcPts val="0"/>
              </a:spcAft>
              <a:buNone/>
            </a:pPr>
            <a:r>
              <a:t/>
            </a:r>
            <a:endParaRPr sz="3000">
              <a:solidFill>
                <a:schemeClr val="lt1"/>
              </a:solidFill>
              <a:latin typeface="Roboto Black"/>
              <a:ea typeface="Roboto Black"/>
              <a:cs typeface="Roboto Black"/>
              <a:sym typeface="Roboto Black"/>
            </a:endParaRPr>
          </a:p>
          <a:p>
            <a:pPr indent="0" lvl="0" marL="0" rtl="0" algn="ctr">
              <a:spcBef>
                <a:spcPts val="0"/>
              </a:spcBef>
              <a:spcAft>
                <a:spcPts val="0"/>
              </a:spcAft>
              <a:buNone/>
            </a:pPr>
            <a:r>
              <a:t/>
            </a:r>
            <a:endParaRPr sz="3000">
              <a:solidFill>
                <a:schemeClr val="lt1"/>
              </a:solidFill>
              <a:latin typeface="Roboto Black"/>
              <a:ea typeface="Roboto Black"/>
              <a:cs typeface="Roboto Black"/>
              <a:sym typeface="Roboto Black"/>
            </a:endParaRPr>
          </a:p>
          <a:p>
            <a:pPr indent="0" lvl="0" marL="457200" rtl="0" algn="l">
              <a:spcBef>
                <a:spcPts val="0"/>
              </a:spcBef>
              <a:spcAft>
                <a:spcPts val="0"/>
              </a:spcAft>
              <a:buNone/>
            </a:pPr>
            <a:r>
              <a:rPr lang="es" sz="2400">
                <a:solidFill>
                  <a:schemeClr val="lt1"/>
                </a:solidFill>
                <a:latin typeface="Roboto"/>
                <a:ea typeface="Roboto"/>
                <a:cs typeface="Roboto"/>
                <a:sym typeface="Roboto"/>
              </a:rPr>
              <a:t>1. </a:t>
            </a:r>
            <a:r>
              <a:rPr lang="es" sz="2400">
                <a:solidFill>
                  <a:schemeClr val="lt1"/>
                </a:solidFill>
                <a:latin typeface="Roboto"/>
                <a:ea typeface="Roboto"/>
                <a:cs typeface="Roboto"/>
                <a:sym typeface="Roboto"/>
              </a:rPr>
              <a:t>Drawing Board </a:t>
            </a:r>
            <a:endParaRPr sz="2400">
              <a:solidFill>
                <a:schemeClr val="lt1"/>
              </a:solidFill>
              <a:latin typeface="Roboto"/>
              <a:ea typeface="Roboto"/>
              <a:cs typeface="Roboto"/>
              <a:sym typeface="Roboto"/>
            </a:endParaRPr>
          </a:p>
          <a:p>
            <a:pPr indent="0" lvl="0" marL="457200" rtl="0" algn="l">
              <a:spcBef>
                <a:spcPts val="0"/>
              </a:spcBef>
              <a:spcAft>
                <a:spcPts val="0"/>
              </a:spcAft>
              <a:buNone/>
            </a:pPr>
            <a:r>
              <a:rPr lang="es" sz="2400">
                <a:solidFill>
                  <a:schemeClr val="lt1"/>
                </a:solidFill>
                <a:latin typeface="Roboto"/>
                <a:ea typeface="Roboto"/>
                <a:cs typeface="Roboto"/>
                <a:sym typeface="Roboto"/>
              </a:rPr>
              <a:t>2. Code Writer</a:t>
            </a:r>
            <a:endParaRPr sz="2400">
              <a:solidFill>
                <a:schemeClr val="lt1"/>
              </a:solidFill>
              <a:latin typeface="Roboto"/>
              <a:ea typeface="Roboto"/>
              <a:cs typeface="Roboto"/>
              <a:sym typeface="Roboto"/>
            </a:endParaRPr>
          </a:p>
          <a:p>
            <a:pPr indent="0" lvl="0" marL="457200" rtl="0" algn="l">
              <a:spcBef>
                <a:spcPts val="0"/>
              </a:spcBef>
              <a:spcAft>
                <a:spcPts val="0"/>
              </a:spcAft>
              <a:buNone/>
            </a:pPr>
            <a:r>
              <a:rPr lang="es" sz="2400">
                <a:solidFill>
                  <a:schemeClr val="lt1"/>
                </a:solidFill>
                <a:latin typeface="Roboto"/>
                <a:ea typeface="Roboto"/>
                <a:cs typeface="Roboto"/>
                <a:sym typeface="Roboto"/>
              </a:rPr>
              <a:t>3. Chat Box</a:t>
            </a:r>
            <a:endParaRPr sz="2400">
              <a:solidFill>
                <a:schemeClr val="lt1"/>
              </a:solidFill>
              <a:latin typeface="Roboto"/>
              <a:ea typeface="Roboto"/>
              <a:cs typeface="Roboto"/>
              <a:sym typeface="Roboto"/>
            </a:endParaRPr>
          </a:p>
        </p:txBody>
      </p:sp>
      <p:cxnSp>
        <p:nvCxnSpPr>
          <p:cNvPr id="203" name="Google Shape;203;p24"/>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cxnSp>
        <p:nvCxnSpPr>
          <p:cNvPr id="208" name="Google Shape;208;p25"/>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209" name="Google Shape;209;p25"/>
          <p:cNvSpPr txBox="1"/>
          <p:nvPr/>
        </p:nvSpPr>
        <p:spPr>
          <a:xfrm>
            <a:off x="0" y="0"/>
            <a:ext cx="9144000" cy="11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chemeClr val="lt1"/>
              </a:solidFill>
              <a:latin typeface="Roboto Black"/>
              <a:ea typeface="Roboto Black"/>
              <a:cs typeface="Roboto Black"/>
              <a:sym typeface="Roboto Black"/>
            </a:endParaRPr>
          </a:p>
          <a:p>
            <a:pPr indent="0" lvl="0" marL="0" rtl="0" algn="ctr">
              <a:spcBef>
                <a:spcPts val="0"/>
              </a:spcBef>
              <a:spcAft>
                <a:spcPts val="0"/>
              </a:spcAft>
              <a:buNone/>
            </a:pPr>
            <a:r>
              <a:rPr lang="es" sz="3000">
                <a:solidFill>
                  <a:schemeClr val="lt1"/>
                </a:solidFill>
                <a:latin typeface="Roboto Black"/>
                <a:ea typeface="Roboto Black"/>
                <a:cs typeface="Roboto Black"/>
                <a:sym typeface="Roboto Black"/>
              </a:rPr>
              <a:t>Drawing Board</a:t>
            </a:r>
            <a:endParaRPr sz="3000">
              <a:solidFill>
                <a:schemeClr val="lt1"/>
              </a:solidFill>
              <a:latin typeface="Roboto Black"/>
              <a:ea typeface="Roboto Black"/>
              <a:cs typeface="Roboto Black"/>
              <a:sym typeface="Roboto Black"/>
            </a:endParaRPr>
          </a:p>
        </p:txBody>
      </p:sp>
      <p:pic>
        <p:nvPicPr>
          <p:cNvPr id="210" name="Google Shape;210;p25"/>
          <p:cNvPicPr preferRelativeResize="0"/>
          <p:nvPr/>
        </p:nvPicPr>
        <p:blipFill rotWithShape="1">
          <a:blip r:embed="rId3">
            <a:alphaModFix/>
          </a:blip>
          <a:srcRect b="17965" l="0" r="16303" t="0"/>
          <a:stretch/>
        </p:blipFill>
        <p:spPr>
          <a:xfrm>
            <a:off x="827000" y="1628850"/>
            <a:ext cx="2642175" cy="3044876"/>
          </a:xfrm>
          <a:prstGeom prst="rect">
            <a:avLst/>
          </a:prstGeom>
          <a:noFill/>
          <a:ln>
            <a:noFill/>
          </a:ln>
        </p:spPr>
      </p:pic>
      <p:sp>
        <p:nvSpPr>
          <p:cNvPr id="211" name="Google Shape;211;p25"/>
          <p:cNvSpPr txBox="1"/>
          <p:nvPr/>
        </p:nvSpPr>
        <p:spPr>
          <a:xfrm>
            <a:off x="4938725" y="1879125"/>
            <a:ext cx="3000000" cy="3000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s" sz="1800">
                <a:solidFill>
                  <a:schemeClr val="lt1"/>
                </a:solidFill>
                <a:latin typeface="Roboto Light"/>
                <a:ea typeface="Roboto Light"/>
                <a:cs typeface="Roboto Light"/>
                <a:sym typeface="Roboto Light"/>
              </a:rPr>
              <a:t>Drawing board with five color options.</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a:p>
            <a:pPr indent="457200" lvl="0" marL="0" rtl="0" algn="l">
              <a:spcBef>
                <a:spcPts val="0"/>
              </a:spcBef>
              <a:spcAft>
                <a:spcPts val="0"/>
              </a:spcAft>
              <a:buNone/>
            </a:pPr>
            <a:r>
              <a:rPr lang="es" sz="1800">
                <a:solidFill>
                  <a:schemeClr val="lt1"/>
                </a:solidFill>
                <a:latin typeface="Roboto Light"/>
                <a:ea typeface="Roboto Light"/>
                <a:cs typeface="Roboto Light"/>
                <a:sym typeface="Roboto Light"/>
              </a:rPr>
              <a:t>Three marker options.</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a:p>
            <a:pPr indent="457200" lvl="0" marL="0" rtl="0" algn="l">
              <a:spcBef>
                <a:spcPts val="0"/>
              </a:spcBef>
              <a:spcAft>
                <a:spcPts val="0"/>
              </a:spcAft>
              <a:buNone/>
            </a:pPr>
            <a:r>
              <a:rPr lang="es" sz="1800">
                <a:solidFill>
                  <a:schemeClr val="lt1"/>
                </a:solidFill>
                <a:latin typeface="Roboto Light"/>
                <a:ea typeface="Roboto Light"/>
                <a:cs typeface="Roboto Light"/>
                <a:sym typeface="Roboto Light"/>
              </a:rPr>
              <a:t>A clear Board button.</a:t>
            </a:r>
            <a:endParaRPr sz="1800">
              <a:solidFill>
                <a:schemeClr val="lt1"/>
              </a:solidFill>
              <a:latin typeface="Roboto Light"/>
              <a:ea typeface="Roboto Light"/>
              <a:cs typeface="Roboto Light"/>
              <a:sym typeface="Roboto Light"/>
            </a:endParaRPr>
          </a:p>
        </p:txBody>
      </p:sp>
      <p:sp>
        <p:nvSpPr>
          <p:cNvPr id="212" name="Google Shape;212;p25"/>
          <p:cNvSpPr/>
          <p:nvPr/>
        </p:nvSpPr>
        <p:spPr>
          <a:xfrm>
            <a:off x="5068889" y="2053352"/>
            <a:ext cx="176735" cy="126724"/>
          </a:xfrm>
          <a:custGeom>
            <a:rect b="b" l="l" r="r" t="t"/>
            <a:pathLst>
              <a:path extrusionOk="0" h="2157" w="3008">
                <a:moveTo>
                  <a:pt x="0" y="0"/>
                </a:moveTo>
                <a:lnTo>
                  <a:pt x="729" y="1075"/>
                </a:lnTo>
                <a:lnTo>
                  <a:pt x="0" y="2157"/>
                </a:lnTo>
                <a:lnTo>
                  <a:pt x="0" y="2157"/>
                </a:lnTo>
                <a:lnTo>
                  <a:pt x="3008" y="1075"/>
                </a:lnTo>
                <a:lnTo>
                  <a:pt x="0" y="0"/>
                </a:ln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5"/>
          <p:cNvSpPr/>
          <p:nvPr/>
        </p:nvSpPr>
        <p:spPr>
          <a:xfrm>
            <a:off x="5068889" y="2916452"/>
            <a:ext cx="176735" cy="126724"/>
          </a:xfrm>
          <a:custGeom>
            <a:rect b="b" l="l" r="r" t="t"/>
            <a:pathLst>
              <a:path extrusionOk="0" h="2157" w="3008">
                <a:moveTo>
                  <a:pt x="0" y="0"/>
                </a:moveTo>
                <a:lnTo>
                  <a:pt x="729" y="1075"/>
                </a:lnTo>
                <a:lnTo>
                  <a:pt x="0" y="2157"/>
                </a:lnTo>
                <a:lnTo>
                  <a:pt x="0" y="2157"/>
                </a:lnTo>
                <a:lnTo>
                  <a:pt x="3008" y="1075"/>
                </a:lnTo>
                <a:lnTo>
                  <a:pt x="0" y="0"/>
                </a:ln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5"/>
          <p:cNvSpPr/>
          <p:nvPr/>
        </p:nvSpPr>
        <p:spPr>
          <a:xfrm>
            <a:off x="5068889" y="3454327"/>
            <a:ext cx="176735" cy="126724"/>
          </a:xfrm>
          <a:custGeom>
            <a:rect b="b" l="l" r="r" t="t"/>
            <a:pathLst>
              <a:path extrusionOk="0" h="2157" w="3008">
                <a:moveTo>
                  <a:pt x="0" y="0"/>
                </a:moveTo>
                <a:lnTo>
                  <a:pt x="729" y="1075"/>
                </a:lnTo>
                <a:lnTo>
                  <a:pt x="0" y="2157"/>
                </a:lnTo>
                <a:lnTo>
                  <a:pt x="0" y="2157"/>
                </a:lnTo>
                <a:lnTo>
                  <a:pt x="3008" y="1075"/>
                </a:lnTo>
                <a:lnTo>
                  <a:pt x="0" y="0"/>
                </a:ln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cxnSp>
        <p:nvCxnSpPr>
          <p:cNvPr id="219" name="Google Shape;219;p26"/>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220" name="Google Shape;220;p26"/>
          <p:cNvSpPr txBox="1"/>
          <p:nvPr/>
        </p:nvSpPr>
        <p:spPr>
          <a:xfrm>
            <a:off x="0" y="0"/>
            <a:ext cx="9082500" cy="104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chemeClr val="lt1"/>
              </a:solidFill>
              <a:latin typeface="Roboto Black"/>
              <a:ea typeface="Roboto Black"/>
              <a:cs typeface="Roboto Black"/>
              <a:sym typeface="Roboto Black"/>
            </a:endParaRPr>
          </a:p>
          <a:p>
            <a:pPr indent="0" lvl="0" marL="0" rtl="0" algn="ctr">
              <a:spcBef>
                <a:spcPts val="0"/>
              </a:spcBef>
              <a:spcAft>
                <a:spcPts val="0"/>
              </a:spcAft>
              <a:buNone/>
            </a:pPr>
            <a:r>
              <a:rPr lang="es" sz="3000">
                <a:solidFill>
                  <a:schemeClr val="lt1"/>
                </a:solidFill>
                <a:latin typeface="Roboto Black"/>
                <a:ea typeface="Roboto Black"/>
                <a:cs typeface="Roboto Black"/>
                <a:sym typeface="Roboto Black"/>
              </a:rPr>
              <a:t>Code Writer</a:t>
            </a:r>
            <a:endParaRPr sz="3000">
              <a:solidFill>
                <a:schemeClr val="lt1"/>
              </a:solidFill>
              <a:latin typeface="Roboto Black"/>
              <a:ea typeface="Roboto Black"/>
              <a:cs typeface="Roboto Black"/>
              <a:sym typeface="Roboto Black"/>
            </a:endParaRPr>
          </a:p>
        </p:txBody>
      </p:sp>
      <p:pic>
        <p:nvPicPr>
          <p:cNvPr id="221" name="Google Shape;221;p26"/>
          <p:cNvPicPr preferRelativeResize="0"/>
          <p:nvPr/>
        </p:nvPicPr>
        <p:blipFill rotWithShape="1">
          <a:blip r:embed="rId3">
            <a:alphaModFix/>
          </a:blip>
          <a:srcRect b="13262" l="0" r="16666" t="0"/>
          <a:stretch/>
        </p:blipFill>
        <p:spPr>
          <a:xfrm>
            <a:off x="863100" y="1556550"/>
            <a:ext cx="2738550" cy="3292575"/>
          </a:xfrm>
          <a:prstGeom prst="rect">
            <a:avLst/>
          </a:prstGeom>
          <a:noFill/>
          <a:ln>
            <a:noFill/>
          </a:ln>
        </p:spPr>
      </p:pic>
      <p:sp>
        <p:nvSpPr>
          <p:cNvPr id="222" name="Google Shape;222;p26"/>
          <p:cNvSpPr txBox="1"/>
          <p:nvPr/>
        </p:nvSpPr>
        <p:spPr>
          <a:xfrm>
            <a:off x="4950775" y="1879125"/>
            <a:ext cx="3000000" cy="3000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s" sz="1800">
                <a:solidFill>
                  <a:schemeClr val="lt1"/>
                </a:solidFill>
                <a:latin typeface="Roboto Light"/>
                <a:ea typeface="Roboto Light"/>
                <a:cs typeface="Roboto Light"/>
                <a:sym typeface="Roboto Light"/>
              </a:rPr>
              <a:t>Code or text writer.</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223" name="Google Shape;223;p26"/>
          <p:cNvSpPr/>
          <p:nvPr/>
        </p:nvSpPr>
        <p:spPr>
          <a:xfrm>
            <a:off x="5068889" y="2053352"/>
            <a:ext cx="176735" cy="126724"/>
          </a:xfrm>
          <a:custGeom>
            <a:rect b="b" l="l" r="r" t="t"/>
            <a:pathLst>
              <a:path extrusionOk="0" h="2157" w="3008">
                <a:moveTo>
                  <a:pt x="0" y="0"/>
                </a:moveTo>
                <a:lnTo>
                  <a:pt x="729" y="1075"/>
                </a:lnTo>
                <a:lnTo>
                  <a:pt x="0" y="2157"/>
                </a:lnTo>
                <a:lnTo>
                  <a:pt x="0" y="2157"/>
                </a:lnTo>
                <a:lnTo>
                  <a:pt x="3008" y="1075"/>
                </a:lnTo>
                <a:lnTo>
                  <a:pt x="0" y="0"/>
                </a:lnTo>
                <a:close/>
              </a:path>
            </a:pathLst>
          </a:cu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