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75" r:id="rId2"/>
    <p:sldId id="305" r:id="rId3"/>
    <p:sldId id="426" r:id="rId4"/>
    <p:sldId id="427" r:id="rId5"/>
    <p:sldId id="273" r:id="rId6"/>
    <p:sldId id="407" r:id="rId7"/>
    <p:sldId id="408" r:id="rId8"/>
    <p:sldId id="428" r:id="rId9"/>
    <p:sldId id="429" r:id="rId10"/>
    <p:sldId id="431" r:id="rId11"/>
    <p:sldId id="434" r:id="rId12"/>
    <p:sldId id="432" r:id="rId13"/>
    <p:sldId id="433" r:id="rId14"/>
    <p:sldId id="4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eya Dinesh Desai" userId="66bacb6e4630ab98" providerId="LiveId" clId="{938EB9E0-6622-4CB9-A57F-097ABA0F1F2C}"/>
    <pc:docChg chg="undo redo custSel addSld delSld modSld sldOrd">
      <pc:chgData name="Shreeya Dinesh Desai" userId="66bacb6e4630ab98" providerId="LiveId" clId="{938EB9E0-6622-4CB9-A57F-097ABA0F1F2C}" dt="2025-05-21T15:51:00.604" v="5059" actId="20577"/>
      <pc:docMkLst>
        <pc:docMk/>
      </pc:docMkLst>
      <pc:sldChg chg="modSp mod modNotes">
        <pc:chgData name="Shreeya Dinesh Desai" userId="66bacb6e4630ab98" providerId="LiveId" clId="{938EB9E0-6622-4CB9-A57F-097ABA0F1F2C}" dt="2025-05-18T18:37:08.148" v="2942" actId="20577"/>
        <pc:sldMkLst>
          <pc:docMk/>
          <pc:sldMk cId="0" sldId="273"/>
        </pc:sldMkLst>
        <pc:spChg chg="mod">
          <ac:chgData name="Shreeya Dinesh Desai" userId="66bacb6e4630ab98" providerId="LiveId" clId="{938EB9E0-6622-4CB9-A57F-097ABA0F1F2C}" dt="2025-05-18T16:19:16.462" v="1741"/>
          <ac:spMkLst>
            <pc:docMk/>
            <pc:sldMk cId="0" sldId="273"/>
            <ac:spMk id="2" creationId="{7FCD27E7-B772-1C6C-D579-0179C390FA43}"/>
          </ac:spMkLst>
        </pc:spChg>
        <pc:spChg chg="mod">
          <ac:chgData name="Shreeya Dinesh Desai" userId="66bacb6e4630ab98" providerId="LiveId" clId="{938EB9E0-6622-4CB9-A57F-097ABA0F1F2C}" dt="2025-05-18T18:37:08.148" v="2942" actId="20577"/>
          <ac:spMkLst>
            <pc:docMk/>
            <pc:sldMk cId="0" sldId="273"/>
            <ac:spMk id="3" creationId="{2E501460-6589-4AAA-8F33-EE7C250A0F34}"/>
          </ac:spMkLst>
        </pc:spChg>
      </pc:sldChg>
      <pc:sldChg chg="del modNotes">
        <pc:chgData name="Shreeya Dinesh Desai" userId="66bacb6e4630ab98" providerId="LiveId" clId="{938EB9E0-6622-4CB9-A57F-097ABA0F1F2C}" dt="2025-05-18T18:55:10.823" v="3324" actId="47"/>
        <pc:sldMkLst>
          <pc:docMk/>
          <pc:sldMk cId="0" sldId="303"/>
        </pc:sldMkLst>
      </pc:sldChg>
      <pc:sldChg chg="addSp delSp modSp del mod modClrScheme chgLayout">
        <pc:chgData name="Shreeya Dinesh Desai" userId="66bacb6e4630ab98" providerId="LiveId" clId="{938EB9E0-6622-4CB9-A57F-097ABA0F1F2C}" dt="2025-05-21T15:24:13.712" v="4529" actId="47"/>
        <pc:sldMkLst>
          <pc:docMk/>
          <pc:sldMk cId="0" sldId="304"/>
        </pc:sldMkLst>
      </pc:sldChg>
      <pc:sldChg chg="modSp mod">
        <pc:chgData name="Shreeya Dinesh Desai" userId="66bacb6e4630ab98" providerId="LiveId" clId="{938EB9E0-6622-4CB9-A57F-097ABA0F1F2C}" dt="2025-05-21T15:51:00.604" v="5059" actId="20577"/>
        <pc:sldMkLst>
          <pc:docMk/>
          <pc:sldMk cId="0" sldId="305"/>
        </pc:sldMkLst>
        <pc:spChg chg="mod">
          <ac:chgData name="Shreeya Dinesh Desai" userId="66bacb6e4630ab98" providerId="LiveId" clId="{938EB9E0-6622-4CB9-A57F-097ABA0F1F2C}" dt="2025-05-18T17:05:47.179" v="2742" actId="113"/>
          <ac:spMkLst>
            <pc:docMk/>
            <pc:sldMk cId="0" sldId="305"/>
            <ac:spMk id="2" creationId="{CE181AF0-4BC5-581C-F9B0-710E2E5BB596}"/>
          </ac:spMkLst>
        </pc:spChg>
        <pc:spChg chg="mod">
          <ac:chgData name="Shreeya Dinesh Desai" userId="66bacb6e4630ab98" providerId="LiveId" clId="{938EB9E0-6622-4CB9-A57F-097ABA0F1F2C}" dt="2025-05-21T15:51:00.604" v="5059" actId="20577"/>
          <ac:spMkLst>
            <pc:docMk/>
            <pc:sldMk cId="0" sldId="305"/>
            <ac:spMk id="3" creationId="{955C966D-7981-C25A-62CF-0D1CAE95572B}"/>
          </ac:spMkLst>
        </pc:spChg>
      </pc:sldChg>
      <pc:sldChg chg="modSp mod modClrScheme chgLayout modNotes">
        <pc:chgData name="Shreeya Dinesh Desai" userId="66bacb6e4630ab98" providerId="LiveId" clId="{938EB9E0-6622-4CB9-A57F-097ABA0F1F2C}" dt="2025-05-18T16:20:16.036" v="1747" actId="700"/>
        <pc:sldMkLst>
          <pc:docMk/>
          <pc:sldMk cId="0" sldId="375"/>
        </pc:sldMkLst>
        <pc:spChg chg="mod ord">
          <ac:chgData name="Shreeya Dinesh Desai" userId="66bacb6e4630ab98" providerId="LiveId" clId="{938EB9E0-6622-4CB9-A57F-097ABA0F1F2C}" dt="2025-05-18T16:20:16.036" v="1747" actId="700"/>
          <ac:spMkLst>
            <pc:docMk/>
            <pc:sldMk cId="0" sldId="375"/>
            <ac:spMk id="3" creationId="{1F51042D-EE40-0243-6BD4-390252FD8C1F}"/>
          </ac:spMkLst>
        </pc:spChg>
        <pc:spChg chg="mod ord">
          <ac:chgData name="Shreeya Dinesh Desai" userId="66bacb6e4630ab98" providerId="LiveId" clId="{938EB9E0-6622-4CB9-A57F-097ABA0F1F2C}" dt="2025-05-18T16:20:16.036" v="1747" actId="700"/>
          <ac:spMkLst>
            <pc:docMk/>
            <pc:sldMk cId="0" sldId="375"/>
            <ac:spMk id="4" creationId="{37EB6EED-CF22-6E08-4F67-6C5B179D8EB6}"/>
          </ac:spMkLst>
        </pc:spChg>
        <pc:picChg chg="mod">
          <ac:chgData name="Shreeya Dinesh Desai" userId="66bacb6e4630ab98" providerId="LiveId" clId="{938EB9E0-6622-4CB9-A57F-097ABA0F1F2C}" dt="2025-05-18T16:20:16.036" v="1747" actId="700"/>
          <ac:picMkLst>
            <pc:docMk/>
            <pc:sldMk cId="0" sldId="375"/>
            <ac:picMk id="2" creationId="{D7B5B043-61F0-0720-9AE1-FF85BA28EB89}"/>
          </ac:picMkLst>
        </pc:picChg>
      </pc:sldChg>
      <pc:sldChg chg="addSp delSp modSp del mod modClrScheme chgLayout">
        <pc:chgData name="Shreeya Dinesh Desai" userId="66bacb6e4630ab98" providerId="LiveId" clId="{938EB9E0-6622-4CB9-A57F-097ABA0F1F2C}" dt="2025-05-18T16:23:13.929" v="1763" actId="2696"/>
        <pc:sldMkLst>
          <pc:docMk/>
          <pc:sldMk cId="0" sldId="384"/>
        </pc:sldMkLst>
      </pc:sldChg>
      <pc:sldChg chg="addSp delSp modSp add del mod modNotes">
        <pc:chgData name="Shreeya Dinesh Desai" userId="66bacb6e4630ab98" providerId="LiveId" clId="{938EB9E0-6622-4CB9-A57F-097ABA0F1F2C}" dt="2025-05-18T18:53:39.996" v="3314" actId="47"/>
        <pc:sldMkLst>
          <pc:docMk/>
          <pc:sldMk cId="0" sldId="406"/>
        </pc:sldMkLst>
      </pc:sldChg>
      <pc:sldChg chg="modSp mod modNotes">
        <pc:chgData name="Shreeya Dinesh Desai" userId="66bacb6e4630ab98" providerId="LiveId" clId="{938EB9E0-6622-4CB9-A57F-097ABA0F1F2C}" dt="2025-05-18T18:26:45.005" v="2899" actId="20577"/>
        <pc:sldMkLst>
          <pc:docMk/>
          <pc:sldMk cId="0" sldId="407"/>
        </pc:sldMkLst>
        <pc:spChg chg="mod">
          <ac:chgData name="Shreeya Dinesh Desai" userId="66bacb6e4630ab98" providerId="LiveId" clId="{938EB9E0-6622-4CB9-A57F-097ABA0F1F2C}" dt="2025-05-18T16:19:16.462" v="1741"/>
          <ac:spMkLst>
            <pc:docMk/>
            <pc:sldMk cId="0" sldId="407"/>
            <ac:spMk id="2" creationId="{6DBEB311-9B9A-DB78-6C10-6740E5752116}"/>
          </ac:spMkLst>
        </pc:spChg>
        <pc:spChg chg="mod">
          <ac:chgData name="Shreeya Dinesh Desai" userId="66bacb6e4630ab98" providerId="LiveId" clId="{938EB9E0-6622-4CB9-A57F-097ABA0F1F2C}" dt="2025-05-18T18:26:45.005" v="2899" actId="20577"/>
          <ac:spMkLst>
            <pc:docMk/>
            <pc:sldMk cId="0" sldId="407"/>
            <ac:spMk id="3" creationId="{D601D2AE-CDE2-6C31-D135-B924253E0897}"/>
          </ac:spMkLst>
        </pc:spChg>
      </pc:sldChg>
      <pc:sldChg chg="modSp mod modNotes">
        <pc:chgData name="Shreeya Dinesh Desai" userId="66bacb6e4630ab98" providerId="LiveId" clId="{938EB9E0-6622-4CB9-A57F-097ABA0F1F2C}" dt="2025-05-18T18:26:51.655" v="2900" actId="2711"/>
        <pc:sldMkLst>
          <pc:docMk/>
          <pc:sldMk cId="0" sldId="408"/>
        </pc:sldMkLst>
        <pc:spChg chg="mod">
          <ac:chgData name="Shreeya Dinesh Desai" userId="66bacb6e4630ab98" providerId="LiveId" clId="{938EB9E0-6622-4CB9-A57F-097ABA0F1F2C}" dt="2025-05-18T16:19:16.462" v="1741"/>
          <ac:spMkLst>
            <pc:docMk/>
            <pc:sldMk cId="0" sldId="408"/>
            <ac:spMk id="2" creationId="{9F2A7D57-FD6B-DBC2-60F1-E473795F6C50}"/>
          </ac:spMkLst>
        </pc:spChg>
        <pc:spChg chg="mod">
          <ac:chgData name="Shreeya Dinesh Desai" userId="66bacb6e4630ab98" providerId="LiveId" clId="{938EB9E0-6622-4CB9-A57F-097ABA0F1F2C}" dt="2025-05-18T18:26:51.655" v="2900" actId="2711"/>
          <ac:spMkLst>
            <pc:docMk/>
            <pc:sldMk cId="0" sldId="408"/>
            <ac:spMk id="3" creationId="{767DD945-E9EE-3B06-1806-5EFE48607C60}"/>
          </ac:spMkLst>
        </pc:spChg>
      </pc:sldChg>
      <pc:sldChg chg="modSp del">
        <pc:chgData name="Shreeya Dinesh Desai" userId="66bacb6e4630ab98" providerId="LiveId" clId="{938EB9E0-6622-4CB9-A57F-097ABA0F1F2C}" dt="2025-05-18T18:55:18.373" v="3333" actId="47"/>
        <pc:sldMkLst>
          <pc:docMk/>
          <pc:sldMk cId="0" sldId="409"/>
        </pc:sldMkLst>
      </pc:sldChg>
      <pc:sldChg chg="del modNotes">
        <pc:chgData name="Shreeya Dinesh Desai" userId="66bacb6e4630ab98" providerId="LiveId" clId="{938EB9E0-6622-4CB9-A57F-097ABA0F1F2C}" dt="2025-05-18T18:55:11.771" v="3325" actId="47"/>
        <pc:sldMkLst>
          <pc:docMk/>
          <pc:sldMk cId="0" sldId="410"/>
        </pc:sldMkLst>
      </pc:sldChg>
      <pc:sldChg chg="del modNotes">
        <pc:chgData name="Shreeya Dinesh Desai" userId="66bacb6e4630ab98" providerId="LiveId" clId="{938EB9E0-6622-4CB9-A57F-097ABA0F1F2C}" dt="2025-05-18T18:55:12.974" v="3326" actId="47"/>
        <pc:sldMkLst>
          <pc:docMk/>
          <pc:sldMk cId="0" sldId="411"/>
        </pc:sldMkLst>
      </pc:sldChg>
      <pc:sldChg chg="addSp delSp modSp del mod">
        <pc:chgData name="Shreeya Dinesh Desai" userId="66bacb6e4630ab98" providerId="LiveId" clId="{938EB9E0-6622-4CB9-A57F-097ABA0F1F2C}" dt="2025-05-18T18:55:13.681" v="3327" actId="47"/>
        <pc:sldMkLst>
          <pc:docMk/>
          <pc:sldMk cId="0" sldId="412"/>
        </pc:sldMkLst>
      </pc:sldChg>
      <pc:sldChg chg="del modNotes">
        <pc:chgData name="Shreeya Dinesh Desai" userId="66bacb6e4630ab98" providerId="LiveId" clId="{938EB9E0-6622-4CB9-A57F-097ABA0F1F2C}" dt="2025-05-18T18:55:15.289" v="3329" actId="47"/>
        <pc:sldMkLst>
          <pc:docMk/>
          <pc:sldMk cId="0" sldId="413"/>
        </pc:sldMkLst>
      </pc:sldChg>
      <pc:sldChg chg="addSp delSp modSp del mod">
        <pc:chgData name="Shreeya Dinesh Desai" userId="66bacb6e4630ab98" providerId="LiveId" clId="{938EB9E0-6622-4CB9-A57F-097ABA0F1F2C}" dt="2025-05-18T18:55:14.774" v="3328" actId="47"/>
        <pc:sldMkLst>
          <pc:docMk/>
          <pc:sldMk cId="0" sldId="419"/>
        </pc:sldMkLst>
      </pc:sldChg>
      <pc:sldChg chg="del modNotes">
        <pc:chgData name="Shreeya Dinesh Desai" userId="66bacb6e4630ab98" providerId="LiveId" clId="{938EB9E0-6622-4CB9-A57F-097ABA0F1F2C}" dt="2025-05-18T18:55:15.799" v="3330" actId="47"/>
        <pc:sldMkLst>
          <pc:docMk/>
          <pc:sldMk cId="0" sldId="420"/>
        </pc:sldMkLst>
      </pc:sldChg>
      <pc:sldChg chg="del modNotes">
        <pc:chgData name="Shreeya Dinesh Desai" userId="66bacb6e4630ab98" providerId="LiveId" clId="{938EB9E0-6622-4CB9-A57F-097ABA0F1F2C}" dt="2025-05-18T18:55:17.041" v="3331" actId="47"/>
        <pc:sldMkLst>
          <pc:docMk/>
          <pc:sldMk cId="0" sldId="421"/>
        </pc:sldMkLst>
      </pc:sldChg>
      <pc:sldChg chg="del modNotes">
        <pc:chgData name="Shreeya Dinesh Desai" userId="66bacb6e4630ab98" providerId="LiveId" clId="{938EB9E0-6622-4CB9-A57F-097ABA0F1F2C}" dt="2025-05-18T18:55:17.587" v="3332" actId="47"/>
        <pc:sldMkLst>
          <pc:docMk/>
          <pc:sldMk cId="0" sldId="422"/>
        </pc:sldMkLst>
      </pc:sldChg>
      <pc:sldChg chg="modSp del mod">
        <pc:chgData name="Shreeya Dinesh Desai" userId="66bacb6e4630ab98" providerId="LiveId" clId="{938EB9E0-6622-4CB9-A57F-097ABA0F1F2C}" dt="2025-05-18T19:17:33.915" v="3961" actId="47"/>
        <pc:sldMkLst>
          <pc:docMk/>
          <pc:sldMk cId="83738893" sldId="423"/>
        </pc:sldMkLst>
      </pc:sldChg>
      <pc:sldChg chg="del">
        <pc:chgData name="Shreeya Dinesh Desai" userId="66bacb6e4630ab98" providerId="LiveId" clId="{938EB9E0-6622-4CB9-A57F-097ABA0F1F2C}" dt="2025-05-18T19:17:34.717" v="3962" actId="47"/>
        <pc:sldMkLst>
          <pc:docMk/>
          <pc:sldMk cId="4036025436" sldId="424"/>
        </pc:sldMkLst>
      </pc:sldChg>
      <pc:sldChg chg="addSp delSp modSp add mod setBg modClrScheme chgLayout">
        <pc:chgData name="Shreeya Dinesh Desai" userId="66bacb6e4630ab98" providerId="LiveId" clId="{938EB9E0-6622-4CB9-A57F-097ABA0F1F2C}" dt="2025-03-30T10:51:54.874" v="1082"/>
        <pc:sldMkLst>
          <pc:docMk/>
          <pc:sldMk cId="2853079760" sldId="425"/>
        </pc:sldMkLst>
        <pc:spChg chg="add mod">
          <ac:chgData name="Shreeya Dinesh Desai" userId="66bacb6e4630ab98" providerId="LiveId" clId="{938EB9E0-6622-4CB9-A57F-097ABA0F1F2C}" dt="2025-03-30T10:50:02.057" v="608" actId="1076"/>
          <ac:spMkLst>
            <pc:docMk/>
            <pc:sldMk cId="2853079760" sldId="425"/>
            <ac:spMk id="8" creationId="{D3F957EF-B5D0-0D2E-7799-C443870E4AEE}"/>
          </ac:spMkLst>
        </pc:spChg>
      </pc:sldChg>
      <pc:sldChg chg="modSp new mod modClrScheme chgLayout">
        <pc:chgData name="Shreeya Dinesh Desai" userId="66bacb6e4630ab98" providerId="LiveId" clId="{938EB9E0-6622-4CB9-A57F-097ABA0F1F2C}" dt="2025-05-21T15:35:56.176" v="5047" actId="20577"/>
        <pc:sldMkLst>
          <pc:docMk/>
          <pc:sldMk cId="2200105874" sldId="426"/>
        </pc:sldMkLst>
        <pc:spChg chg="mod">
          <ac:chgData name="Shreeya Dinesh Desai" userId="66bacb6e4630ab98" providerId="LiveId" clId="{938EB9E0-6622-4CB9-A57F-097ABA0F1F2C}" dt="2025-05-18T16:29:43.509" v="1767" actId="26606"/>
          <ac:spMkLst>
            <pc:docMk/>
            <pc:sldMk cId="2200105874" sldId="426"/>
            <ac:spMk id="2" creationId="{493B3153-98AD-9453-B55F-34BE44EB149E}"/>
          </ac:spMkLst>
        </pc:spChg>
        <pc:spChg chg="mod">
          <ac:chgData name="Shreeya Dinesh Desai" userId="66bacb6e4630ab98" providerId="LiveId" clId="{938EB9E0-6622-4CB9-A57F-097ABA0F1F2C}" dt="2025-05-21T15:35:56.176" v="5047" actId="20577"/>
          <ac:spMkLst>
            <pc:docMk/>
            <pc:sldMk cId="2200105874" sldId="426"/>
            <ac:spMk id="3" creationId="{38FA3BFE-91D1-D275-07FE-84F3F7698C2C}"/>
          </ac:spMkLst>
        </pc:spChg>
      </pc:sldChg>
      <pc:sldChg chg="addSp delSp modSp new mod modMedia modClrScheme delAnim chgLayout">
        <pc:chgData name="Shreeya Dinesh Desai" userId="66bacb6e4630ab98" providerId="LiveId" clId="{938EB9E0-6622-4CB9-A57F-097ABA0F1F2C}" dt="2025-05-21T15:26:07.921" v="4788" actId="113"/>
        <pc:sldMkLst>
          <pc:docMk/>
          <pc:sldMk cId="55684975" sldId="427"/>
        </pc:sldMkLst>
        <pc:spChg chg="add mod ord">
          <ac:chgData name="Shreeya Dinesh Desai" userId="66bacb6e4630ab98" providerId="LiveId" clId="{938EB9E0-6622-4CB9-A57F-097ABA0F1F2C}" dt="2025-05-21T15:26:07.921" v="4788" actId="113"/>
          <ac:spMkLst>
            <pc:docMk/>
            <pc:sldMk cId="55684975" sldId="427"/>
            <ac:spMk id="4" creationId="{939775F3-6164-A0B8-6FCC-5F211E2990FE}"/>
          </ac:spMkLst>
        </pc:spChg>
        <pc:spChg chg="add mod">
          <ac:chgData name="Shreeya Dinesh Desai" userId="66bacb6e4630ab98" providerId="LiveId" clId="{938EB9E0-6622-4CB9-A57F-097ABA0F1F2C}" dt="2025-05-18T18:35:01.907" v="2941" actId="123"/>
          <ac:spMkLst>
            <pc:docMk/>
            <pc:sldMk cId="55684975" sldId="427"/>
            <ac:spMk id="8" creationId="{364D1ACB-DAD1-F769-9747-E27C6115BE18}"/>
          </ac:spMkLst>
        </pc:spChg>
        <pc:picChg chg="add mod ord">
          <ac:chgData name="Shreeya Dinesh Desai" userId="66bacb6e4630ab98" providerId="LiveId" clId="{938EB9E0-6622-4CB9-A57F-097ABA0F1F2C}" dt="2025-05-18T18:34:42.900" v="2932" actId="26606"/>
          <ac:picMkLst>
            <pc:docMk/>
            <pc:sldMk cId="55684975" sldId="427"/>
            <ac:picMk id="46" creationId="{A969F7AF-12BD-055B-1C9D-9F70BA25CB6B}"/>
          </ac:picMkLst>
        </pc:picChg>
      </pc:sldChg>
      <pc:sldChg chg="new del">
        <pc:chgData name="Shreeya Dinesh Desai" userId="66bacb6e4630ab98" providerId="LiveId" clId="{938EB9E0-6622-4CB9-A57F-097ABA0F1F2C}" dt="2025-05-18T18:38:19.275" v="2947" actId="680"/>
        <pc:sldMkLst>
          <pc:docMk/>
          <pc:sldMk cId="1175259638" sldId="428"/>
        </pc:sldMkLst>
      </pc:sldChg>
      <pc:sldChg chg="addSp delSp modSp new mod">
        <pc:chgData name="Shreeya Dinesh Desai" userId="66bacb6e4630ab98" providerId="LiveId" clId="{938EB9E0-6622-4CB9-A57F-097ABA0F1F2C}" dt="2025-05-18T19:30:17.861" v="3985" actId="20577"/>
        <pc:sldMkLst>
          <pc:docMk/>
          <pc:sldMk cId="3933992223" sldId="428"/>
        </pc:sldMkLst>
        <pc:spChg chg="mod">
          <ac:chgData name="Shreeya Dinesh Desai" userId="66bacb6e4630ab98" providerId="LiveId" clId="{938EB9E0-6622-4CB9-A57F-097ABA0F1F2C}" dt="2025-05-18T18:38:35.885" v="2957" actId="113"/>
          <ac:spMkLst>
            <pc:docMk/>
            <pc:sldMk cId="3933992223" sldId="428"/>
            <ac:spMk id="2" creationId="{60C49834-0C73-DEF7-A145-3A027A8AB90D}"/>
          </ac:spMkLst>
        </pc:spChg>
        <pc:spChg chg="add mod">
          <ac:chgData name="Shreeya Dinesh Desai" userId="66bacb6e4630ab98" providerId="LiveId" clId="{938EB9E0-6622-4CB9-A57F-097ABA0F1F2C}" dt="2025-05-18T18:48:55.266" v="3163" actId="1076"/>
          <ac:spMkLst>
            <pc:docMk/>
            <pc:sldMk cId="3933992223" sldId="428"/>
            <ac:spMk id="4" creationId="{06E52EC5-C088-5F14-6DA8-EC7EC5F37141}"/>
          </ac:spMkLst>
        </pc:spChg>
        <pc:spChg chg="add mod">
          <ac:chgData name="Shreeya Dinesh Desai" userId="66bacb6e4630ab98" providerId="LiveId" clId="{938EB9E0-6622-4CB9-A57F-097ABA0F1F2C}" dt="2025-05-18T18:48:55.266" v="3163" actId="1076"/>
          <ac:spMkLst>
            <pc:docMk/>
            <pc:sldMk cId="3933992223" sldId="428"/>
            <ac:spMk id="13" creationId="{30539A6D-1960-D189-CD1D-78A27425A3D8}"/>
          </ac:spMkLst>
        </pc:spChg>
        <pc:spChg chg="add mod">
          <ac:chgData name="Shreeya Dinesh Desai" userId="66bacb6e4630ab98" providerId="LiveId" clId="{938EB9E0-6622-4CB9-A57F-097ABA0F1F2C}" dt="2025-05-18T18:48:55.266" v="3163" actId="1076"/>
          <ac:spMkLst>
            <pc:docMk/>
            <pc:sldMk cId="3933992223" sldId="428"/>
            <ac:spMk id="15" creationId="{5730F653-EB31-7C5E-F3A4-3614B9DFE551}"/>
          </ac:spMkLst>
        </pc:spChg>
        <pc:spChg chg="add mod">
          <ac:chgData name="Shreeya Dinesh Desai" userId="66bacb6e4630ab98" providerId="LiveId" clId="{938EB9E0-6622-4CB9-A57F-097ABA0F1F2C}" dt="2025-05-18T19:30:17.861" v="3985" actId="20577"/>
          <ac:spMkLst>
            <pc:docMk/>
            <pc:sldMk cId="3933992223" sldId="428"/>
            <ac:spMk id="22" creationId="{BEEF0099-9FE6-5CA8-6513-58522629C2EF}"/>
          </ac:spMkLst>
        </pc:spChg>
        <pc:cxnChg chg="add mod">
          <ac:chgData name="Shreeya Dinesh Desai" userId="66bacb6e4630ab98" providerId="LiveId" clId="{938EB9E0-6622-4CB9-A57F-097ABA0F1F2C}" dt="2025-05-18T18:48:55.266" v="3163" actId="1076"/>
          <ac:cxnSpMkLst>
            <pc:docMk/>
            <pc:sldMk cId="3933992223" sldId="428"/>
            <ac:cxnSpMk id="19" creationId="{EEB02D7C-7058-9398-B9C3-45F9901187AD}"/>
          </ac:cxnSpMkLst>
        </pc:cxnChg>
        <pc:cxnChg chg="add mod">
          <ac:chgData name="Shreeya Dinesh Desai" userId="66bacb6e4630ab98" providerId="LiveId" clId="{938EB9E0-6622-4CB9-A57F-097ABA0F1F2C}" dt="2025-05-18T18:48:55.266" v="3163" actId="1076"/>
          <ac:cxnSpMkLst>
            <pc:docMk/>
            <pc:sldMk cId="3933992223" sldId="428"/>
            <ac:cxnSpMk id="21" creationId="{6EF16257-8630-E20C-2450-114FD6CBC7FE}"/>
          </ac:cxnSpMkLst>
        </pc:cxnChg>
      </pc:sldChg>
      <pc:sldChg chg="addSp delSp modSp new mod">
        <pc:chgData name="Shreeya Dinesh Desai" userId="66bacb6e4630ab98" providerId="LiveId" clId="{938EB9E0-6622-4CB9-A57F-097ABA0F1F2C}" dt="2025-05-18T19:43:41.491" v="4222" actId="2710"/>
        <pc:sldMkLst>
          <pc:docMk/>
          <pc:sldMk cId="1585942852" sldId="429"/>
        </pc:sldMkLst>
        <pc:spChg chg="mod">
          <ac:chgData name="Shreeya Dinesh Desai" userId="66bacb6e4630ab98" providerId="LiveId" clId="{938EB9E0-6622-4CB9-A57F-097ABA0F1F2C}" dt="2025-05-18T18:53:33.697" v="3313" actId="20577"/>
          <ac:spMkLst>
            <pc:docMk/>
            <pc:sldMk cId="1585942852" sldId="429"/>
            <ac:spMk id="2" creationId="{9F181119-8542-6EC1-D8D1-E62CA9CE2F8B}"/>
          </ac:spMkLst>
        </pc:spChg>
        <pc:spChg chg="add mod">
          <ac:chgData name="Shreeya Dinesh Desai" userId="66bacb6e4630ab98" providerId="LiveId" clId="{938EB9E0-6622-4CB9-A57F-097ABA0F1F2C}" dt="2025-05-18T19:01:46.408" v="3505" actId="14100"/>
          <ac:spMkLst>
            <pc:docMk/>
            <pc:sldMk cId="1585942852" sldId="429"/>
            <ac:spMk id="4" creationId="{DC33EFD7-20C3-BC07-0E5C-C1824A53E3DF}"/>
          </ac:spMkLst>
        </pc:spChg>
        <pc:spChg chg="add mod">
          <ac:chgData name="Shreeya Dinesh Desai" userId="66bacb6e4630ab98" providerId="LiveId" clId="{938EB9E0-6622-4CB9-A57F-097ABA0F1F2C}" dt="2025-05-18T19:01:38.825" v="3504" actId="20577"/>
          <ac:spMkLst>
            <pc:docMk/>
            <pc:sldMk cId="1585942852" sldId="429"/>
            <ac:spMk id="15" creationId="{384756E8-0C88-C19A-92B9-FF8FEB2D290F}"/>
          </ac:spMkLst>
        </pc:spChg>
        <pc:spChg chg="add mod">
          <ac:chgData name="Shreeya Dinesh Desai" userId="66bacb6e4630ab98" providerId="LiveId" clId="{938EB9E0-6622-4CB9-A57F-097ABA0F1F2C}" dt="2025-05-18T19:02:39.155" v="3519" actId="20577"/>
          <ac:spMkLst>
            <pc:docMk/>
            <pc:sldMk cId="1585942852" sldId="429"/>
            <ac:spMk id="16" creationId="{6609B3BF-2AA0-58D8-EA26-1FCB0A6C0079}"/>
          </ac:spMkLst>
        </pc:spChg>
        <pc:spChg chg="add mod">
          <ac:chgData name="Shreeya Dinesh Desai" userId="66bacb6e4630ab98" providerId="LiveId" clId="{938EB9E0-6622-4CB9-A57F-097ABA0F1F2C}" dt="2025-05-18T19:03:21.575" v="3554" actId="1076"/>
          <ac:spMkLst>
            <pc:docMk/>
            <pc:sldMk cId="1585942852" sldId="429"/>
            <ac:spMk id="17" creationId="{B57B6F6B-17BC-C18D-69C6-17D18C66B9B8}"/>
          </ac:spMkLst>
        </pc:spChg>
        <pc:spChg chg="add mod">
          <ac:chgData name="Shreeya Dinesh Desai" userId="66bacb6e4630ab98" providerId="LiveId" clId="{938EB9E0-6622-4CB9-A57F-097ABA0F1F2C}" dt="2025-05-18T19:03:21.575" v="3554" actId="1076"/>
          <ac:spMkLst>
            <pc:docMk/>
            <pc:sldMk cId="1585942852" sldId="429"/>
            <ac:spMk id="18" creationId="{BA0F7B6B-5411-8DFE-83CA-BCFC04884E94}"/>
          </ac:spMkLst>
        </pc:spChg>
        <pc:spChg chg="add mod">
          <ac:chgData name="Shreeya Dinesh Desai" userId="66bacb6e4630ab98" providerId="LiveId" clId="{938EB9E0-6622-4CB9-A57F-097ABA0F1F2C}" dt="2025-05-18T19:43:41.491" v="4222" actId="2710"/>
          <ac:spMkLst>
            <pc:docMk/>
            <pc:sldMk cId="1585942852" sldId="429"/>
            <ac:spMk id="32" creationId="{2D8AAFF5-8F0E-4376-6CE7-61B58D0B48F4}"/>
          </ac:spMkLst>
        </pc:spChg>
        <pc:cxnChg chg="add">
          <ac:chgData name="Shreeya Dinesh Desai" userId="66bacb6e4630ab98" providerId="LiveId" clId="{938EB9E0-6622-4CB9-A57F-097ABA0F1F2C}" dt="2025-05-18T19:05:26.617" v="3558" actId="11529"/>
          <ac:cxnSpMkLst>
            <pc:docMk/>
            <pc:sldMk cId="1585942852" sldId="429"/>
            <ac:cxnSpMk id="22" creationId="{4B307EE6-4DDD-21C8-F661-2C099A08C595}"/>
          </ac:cxnSpMkLst>
        </pc:cxnChg>
        <pc:cxnChg chg="add">
          <ac:chgData name="Shreeya Dinesh Desai" userId="66bacb6e4630ab98" providerId="LiveId" clId="{938EB9E0-6622-4CB9-A57F-097ABA0F1F2C}" dt="2025-05-18T19:05:55.125" v="3559" actId="11529"/>
          <ac:cxnSpMkLst>
            <pc:docMk/>
            <pc:sldMk cId="1585942852" sldId="429"/>
            <ac:cxnSpMk id="24" creationId="{DF1FD878-D7BD-220D-C7C0-82E9BA684A50}"/>
          </ac:cxnSpMkLst>
        </pc:cxnChg>
        <pc:cxnChg chg="add del mod">
          <ac:chgData name="Shreeya Dinesh Desai" userId="66bacb6e4630ab98" providerId="LiveId" clId="{938EB9E0-6622-4CB9-A57F-097ABA0F1F2C}" dt="2025-05-18T19:30:05.053" v="3982" actId="478"/>
          <ac:cxnSpMkLst>
            <pc:docMk/>
            <pc:sldMk cId="1585942852" sldId="429"/>
            <ac:cxnSpMk id="28" creationId="{A40F4590-219D-7C09-3578-F5DD056EA265}"/>
          </ac:cxnSpMkLst>
        </pc:cxnChg>
        <pc:cxnChg chg="add">
          <ac:chgData name="Shreeya Dinesh Desai" userId="66bacb6e4630ab98" providerId="LiveId" clId="{938EB9E0-6622-4CB9-A57F-097ABA0F1F2C}" dt="2025-05-18T19:06:29.805" v="3563" actId="11529"/>
          <ac:cxnSpMkLst>
            <pc:docMk/>
            <pc:sldMk cId="1585942852" sldId="429"/>
            <ac:cxnSpMk id="30" creationId="{31E44EAB-24A3-0D4C-AE32-15B805914ADB}"/>
          </ac:cxnSpMkLst>
        </pc:cxnChg>
      </pc:sldChg>
      <pc:sldChg chg="modSp add del mod">
        <pc:chgData name="Shreeya Dinesh Desai" userId="66bacb6e4630ab98" providerId="LiveId" clId="{938EB9E0-6622-4CB9-A57F-097ABA0F1F2C}" dt="2025-05-18T19:29:41.366" v="3974" actId="47"/>
        <pc:sldMkLst>
          <pc:docMk/>
          <pc:sldMk cId="435520219" sldId="430"/>
        </pc:sldMkLst>
      </pc:sldChg>
      <pc:sldChg chg="addSp delSp modSp new del mod modClrScheme chgLayout">
        <pc:chgData name="Shreeya Dinesh Desai" userId="66bacb6e4630ab98" providerId="LiveId" clId="{938EB9E0-6622-4CB9-A57F-097ABA0F1F2C}" dt="2025-05-18T19:12:11.930" v="3959" actId="47"/>
        <pc:sldMkLst>
          <pc:docMk/>
          <pc:sldMk cId="380663884" sldId="431"/>
        </pc:sldMkLst>
      </pc:sldChg>
      <pc:sldChg chg="modSp add mod ord">
        <pc:chgData name="Shreeya Dinesh Desai" userId="66bacb6e4630ab98" providerId="LiveId" clId="{938EB9E0-6622-4CB9-A57F-097ABA0F1F2C}" dt="2025-05-21T15:25:39.968" v="4787" actId="20577"/>
        <pc:sldMkLst>
          <pc:docMk/>
          <pc:sldMk cId="2867284965" sldId="431"/>
        </pc:sldMkLst>
        <pc:spChg chg="mod">
          <ac:chgData name="Shreeya Dinesh Desai" userId="66bacb6e4630ab98" providerId="LiveId" clId="{938EB9E0-6622-4CB9-A57F-097ABA0F1F2C}" dt="2025-05-18T19:43:17.127" v="4220" actId="1076"/>
          <ac:spMkLst>
            <pc:docMk/>
            <pc:sldMk cId="2867284965" sldId="431"/>
            <ac:spMk id="2" creationId="{6EFDE44F-8005-686D-6D14-3022682113A4}"/>
          </ac:spMkLst>
        </pc:spChg>
        <pc:spChg chg="mod">
          <ac:chgData name="Shreeya Dinesh Desai" userId="66bacb6e4630ab98" providerId="LiveId" clId="{938EB9E0-6622-4CB9-A57F-097ABA0F1F2C}" dt="2025-05-21T15:25:39.968" v="4787" actId="20577"/>
          <ac:spMkLst>
            <pc:docMk/>
            <pc:sldMk cId="2867284965" sldId="431"/>
            <ac:spMk id="22" creationId="{448D2E03-5780-1BE1-50C1-6116665397CD}"/>
          </ac:spMkLst>
        </pc:spChg>
      </pc:sldChg>
      <pc:sldChg chg="delSp modSp add mod ord">
        <pc:chgData name="Shreeya Dinesh Desai" userId="66bacb6e4630ab98" providerId="LiveId" clId="{938EB9E0-6622-4CB9-A57F-097ABA0F1F2C}" dt="2025-05-18T19:44:15.882" v="4226" actId="1076"/>
        <pc:sldMkLst>
          <pc:docMk/>
          <pc:sldMk cId="515143845" sldId="432"/>
        </pc:sldMkLst>
        <pc:spChg chg="mod">
          <ac:chgData name="Shreeya Dinesh Desai" userId="66bacb6e4630ab98" providerId="LiveId" clId="{938EB9E0-6622-4CB9-A57F-097ABA0F1F2C}" dt="2025-05-18T19:44:12.872" v="4225" actId="1076"/>
          <ac:spMkLst>
            <pc:docMk/>
            <pc:sldMk cId="515143845" sldId="432"/>
            <ac:spMk id="2" creationId="{C17627DE-9768-9999-2571-CF5E00B1B18A}"/>
          </ac:spMkLst>
        </pc:spChg>
        <pc:spChg chg="mod">
          <ac:chgData name="Shreeya Dinesh Desai" userId="66bacb6e4630ab98" providerId="LiveId" clId="{938EB9E0-6622-4CB9-A57F-097ABA0F1F2C}" dt="2025-05-18T19:44:15.882" v="4226" actId="1076"/>
          <ac:spMkLst>
            <pc:docMk/>
            <pc:sldMk cId="515143845" sldId="432"/>
            <ac:spMk id="32" creationId="{71EB5D31-D5DA-00E6-18C9-4AA1327C2BA5}"/>
          </ac:spMkLst>
        </pc:spChg>
      </pc:sldChg>
      <pc:sldChg chg="delSp modSp add del mod ord">
        <pc:chgData name="Shreeya Dinesh Desai" userId="66bacb6e4630ab98" providerId="LiveId" clId="{938EB9E0-6622-4CB9-A57F-097ABA0F1F2C}" dt="2025-05-18T19:10:27.755" v="3765" actId="47"/>
        <pc:sldMkLst>
          <pc:docMk/>
          <pc:sldMk cId="810778071" sldId="432"/>
        </pc:sldMkLst>
      </pc:sldChg>
      <pc:sldChg chg="modSp new mod">
        <pc:chgData name="Shreeya Dinesh Desai" userId="66bacb6e4630ab98" providerId="LiveId" clId="{938EB9E0-6622-4CB9-A57F-097ABA0F1F2C}" dt="2025-05-21T15:50:51.439" v="5053" actId="113"/>
        <pc:sldMkLst>
          <pc:docMk/>
          <pc:sldMk cId="2806556318" sldId="433"/>
        </pc:sldMkLst>
        <pc:spChg chg="mod">
          <ac:chgData name="Shreeya Dinesh Desai" userId="66bacb6e4630ab98" providerId="LiveId" clId="{938EB9E0-6622-4CB9-A57F-097ABA0F1F2C}" dt="2025-05-21T15:50:51.439" v="5053" actId="113"/>
          <ac:spMkLst>
            <pc:docMk/>
            <pc:sldMk cId="2806556318" sldId="433"/>
            <ac:spMk id="2" creationId="{7F3A00B2-6912-12BB-EDFB-3908B5298A6F}"/>
          </ac:spMkLst>
        </pc:spChg>
      </pc:sldChg>
    </pc:docChg>
  </pc:docChgLst>
  <pc:docChgLst>
    <pc:chgData name="Shreeya Dinesh Desai" userId="66bacb6e4630ab98" providerId="LiveId" clId="{3B27041C-5363-4A51-8428-47976C764407}"/>
    <pc:docChg chg="custSel modSld">
      <pc:chgData name="Shreeya Dinesh Desai" userId="66bacb6e4630ab98" providerId="LiveId" clId="{3B27041C-5363-4A51-8428-47976C764407}" dt="2025-05-22T07:54:14.775" v="73" actId="20577"/>
      <pc:docMkLst>
        <pc:docMk/>
      </pc:docMkLst>
      <pc:sldChg chg="modSp mod">
        <pc:chgData name="Shreeya Dinesh Desai" userId="66bacb6e4630ab98" providerId="LiveId" clId="{3B27041C-5363-4A51-8428-47976C764407}" dt="2025-05-22T07:54:14.775" v="73" actId="20577"/>
        <pc:sldMkLst>
          <pc:docMk/>
          <pc:sldMk cId="0" sldId="305"/>
        </pc:sldMkLst>
        <pc:spChg chg="mod">
          <ac:chgData name="Shreeya Dinesh Desai" userId="66bacb6e4630ab98" providerId="LiveId" clId="{3B27041C-5363-4A51-8428-47976C764407}" dt="2025-05-22T07:54:14.775" v="73" actId="20577"/>
          <ac:spMkLst>
            <pc:docMk/>
            <pc:sldMk cId="0" sldId="305"/>
            <ac:spMk id="3" creationId="{955C966D-7981-C25A-62CF-0D1CAE95572B}"/>
          </ac:spMkLst>
        </pc:spChg>
      </pc:sldChg>
      <pc:sldChg chg="modSp mod">
        <pc:chgData name="Shreeya Dinesh Desai" userId="66bacb6e4630ab98" providerId="LiveId" clId="{3B27041C-5363-4A51-8428-47976C764407}" dt="2025-05-22T07:53:46.603" v="44" actId="20577"/>
        <pc:sldMkLst>
          <pc:docMk/>
          <pc:sldMk cId="515143845" sldId="432"/>
        </pc:sldMkLst>
        <pc:spChg chg="mod">
          <ac:chgData name="Shreeya Dinesh Desai" userId="66bacb6e4630ab98" providerId="LiveId" clId="{3B27041C-5363-4A51-8428-47976C764407}" dt="2025-05-22T07:53:46.603" v="44" actId="20577"/>
          <ac:spMkLst>
            <pc:docMk/>
            <pc:sldMk cId="515143845" sldId="432"/>
            <ac:spMk id="32" creationId="{71EB5D31-D5DA-00E6-18C9-4AA1327C2B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ABFB27-4CC6-F375-CE55-39B485D7697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85A3C-18F8-725A-BD0B-07EEF123502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C601223-4110-44E0-ACFA-C9BA102F19A5}" type="datetime1"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22/05/2025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42B02-1F88-907F-65F2-9A8CBB734A0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35D18-26C2-FA61-695A-04447EBE665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914C91D-46D8-4E38-BBA7-08B825549053}" type="slidenum">
              <a:t>‹#›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6374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9E4B21-37F1-2F19-4785-A35AE2F0465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23FD5-E933-FE32-DB92-CF3519AA83A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D338FC5C-F061-45C0-BE65-C87B563BE10B}" type="datetime1">
              <a:rPr lang="en-GB"/>
              <a:pPr lvl="0"/>
              <a:t>22/05/2025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A0D12AF-05BB-21A9-D1CA-E0D35115FB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7A2B105-84C1-45AA-49E5-5F71E0B8938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57F12-1B5E-49E7-3A6F-AAF7BDF04AD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1517C-A71C-2927-D173-C493B00128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A6CC4106-181F-41B9-B960-3471232EBE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84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DE87D0-6C78-2645-9C70-21C669DB7A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3FC5C5-CBF3-58D5-DFA9-A3BEE8E47B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60A36-1CDB-5A00-B126-5232125226DD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7365BC3-74FC-4640-9085-FBCEC4C1B492}" type="slidenum">
              <a:t>1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1EC0C7-7EB4-B3DA-2628-99A466AE0C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FCD337-7576-584B-E729-842CBA1ED5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C361E-28C4-B106-E34B-7277116FE22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B00BB48-6C91-4032-99F5-63C12AB6A499}" type="slidenum">
              <a:t>2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D301B1-D6E8-A376-99FF-F07B1FE57B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0B8116-AFB6-1610-D10A-03C06D6D20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C9DD0-B42E-AA10-7054-8F37DAF6B5F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1304A95-225A-4307-8EB0-0A367BD9C6F9}" type="slidenum">
              <a:t>5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341658-6DD8-EC4E-D3F6-4C683A6A4D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B6689D-3549-8C5F-F1CF-CEB29BF681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5D63D-EB4C-A289-2435-4C36F2E6B4F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B8F6455-2F69-4EC1-B968-B22E0B1B5B18}" type="slidenum">
              <a:t>6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B38754-BF08-37F9-E84B-57F82AA943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CB8E32-5431-9864-71C7-DC1A5BFA51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D7F37-DC19-E962-32FF-66BB4A74B04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0B4F4CC-22AC-4EA6-AA54-07DF1753394F}" type="slidenum">
              <a:t>7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81894-D9C2-211F-9741-A79583B27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0D1C26-F04E-61A9-EA72-37C80B1001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890534-6894-E724-2864-6C069D47418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87110-886C-AC5F-830B-C5C963D4CED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B6E5074-BA68-4B73-AE43-B396A752C1E3}" type="slidenum">
              <a:t>10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2767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C07D9-3F59-6A96-BF25-0BA595ACC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A7F1F7-1030-51CC-99B7-91B5027491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1BA85A-8030-9203-758E-D3E3F5A8A0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E0B39-A17F-4C75-71C7-4BCD2B01042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B6E5074-BA68-4B73-AE43-B396A752C1E3}" type="slidenum">
              <a:t>11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0437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40CF3-60C0-AFB0-C3DA-64E18ACF9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E292C5-25C1-0C94-7808-CA19CC3F48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99037D-BB7D-4E6B-C5AC-1FD1DA06B7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90147-B675-1E38-D53D-69184F8C7E9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B6E5074-BA68-4B73-AE43-B396A752C1E3}" type="slidenum">
              <a:t>14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72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0C38E600-1828-760C-6902-76762A36978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-2944" y="0"/>
            <a:ext cx="6098947" cy="6858000"/>
          </a:xfrm>
          <a:solidFill>
            <a:srgbClr val="023062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1861F-EB80-30B0-5A38-0CA6CEA9C8B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487905" y="5286192"/>
            <a:ext cx="4179374" cy="356460"/>
          </a:xfrm>
        </p:spPr>
        <p:txBody>
          <a:bodyPr lIns="0" rIns="0"/>
          <a:lstStyle>
            <a:lvl1pPr marL="0" indent="0" algn="r">
              <a:buNone/>
              <a:defRPr sz="1800" b="1" cap="all" spc="300">
                <a:latin typeface="Speak Pro" pitchFamily="34"/>
              </a:defRPr>
            </a:lvl1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187784-089A-AE6E-86DC-FBE1A468A2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87905" y="2715786"/>
            <a:ext cx="4179374" cy="2387598"/>
          </a:xfrm>
        </p:spPr>
        <p:txBody>
          <a:bodyPr lIns="0" rIns="0" anchor="b"/>
          <a:lstStyle>
            <a:lvl1pPr algn="r">
              <a:defRPr sz="48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295D4D39-129F-5345-9687-00850DBC6741}"/>
              </a:ext>
            </a:extLst>
          </p:cNvPr>
          <p:cNvCxnSpPr/>
          <p:nvPr/>
        </p:nvCxnSpPr>
        <p:spPr>
          <a:xfrm>
            <a:off x="11057683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82891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E18EAA80-B0AD-C1CA-1AA3-12251434D92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1215338"/>
            <a:ext cx="5822213" cy="4427314"/>
          </a:xfrm>
          <a:solidFill>
            <a:srgbClr val="023062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8F5B6-55FF-6E31-3996-376FEEC23F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487905" y="5286192"/>
            <a:ext cx="4179374" cy="356460"/>
          </a:xfrm>
        </p:spPr>
        <p:txBody>
          <a:bodyPr lIns="0" rIns="0"/>
          <a:lstStyle>
            <a:lvl1pPr marL="0" indent="0" algn="r">
              <a:buNone/>
              <a:defRPr sz="1800" b="1" cap="all" spc="300">
                <a:latin typeface="Speak Pro" pitchFamily="34"/>
              </a:defRPr>
            </a:lvl1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98F4AE-EDC5-AA4A-D95F-5D1C132D30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87905" y="2715786"/>
            <a:ext cx="4179374" cy="2387598"/>
          </a:xfrm>
        </p:spPr>
        <p:txBody>
          <a:bodyPr lIns="0" rIns="0" anchor="b"/>
          <a:lstStyle>
            <a:lvl1pPr algn="r">
              <a:defRPr sz="48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cxnSp>
        <p:nvCxnSpPr>
          <p:cNvPr id="5" name="Straight Connector 11">
            <a:extLst>
              <a:ext uri="{FF2B5EF4-FFF2-40B4-BE49-F238E27FC236}">
                <a16:creationId xmlns:a16="http://schemas.microsoft.com/office/drawing/2014/main" id="{7E1E61D5-B790-E5ED-416D-70F8A1471F2D}"/>
              </a:ext>
            </a:extLst>
          </p:cNvPr>
          <p:cNvCxnSpPr/>
          <p:nvPr/>
        </p:nvCxnSpPr>
        <p:spPr>
          <a:xfrm>
            <a:off x="11057683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45658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694345EF-E6A9-1947-8275-AC7F09A7D0D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1928268"/>
            <a:ext cx="5822213" cy="4427314"/>
          </a:xfrm>
          <a:solidFill>
            <a:srgbClr val="023062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5EEA2-B62C-416E-DAE8-10FFC674706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487905" y="4498674"/>
            <a:ext cx="4179374" cy="356460"/>
          </a:xfrm>
        </p:spPr>
        <p:txBody>
          <a:bodyPr lIns="0" rIns="0"/>
          <a:lstStyle>
            <a:lvl1pPr marL="0" indent="0" algn="r">
              <a:buNone/>
              <a:defRPr sz="1800" b="1" cap="all" spc="300">
                <a:latin typeface="Speak Pro" pitchFamily="34"/>
              </a:defRPr>
            </a:lvl1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A45574-95EC-3436-4562-85821C69F4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87905" y="1928268"/>
            <a:ext cx="4179374" cy="2387598"/>
          </a:xfrm>
        </p:spPr>
        <p:txBody>
          <a:bodyPr lIns="0" rIns="0" anchor="b"/>
          <a:lstStyle>
            <a:lvl1pPr algn="r">
              <a:defRPr sz="48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22516970-ABC9-F799-A6B2-7F30442D3056}"/>
              </a:ext>
            </a:extLst>
          </p:cNvPr>
          <p:cNvCxnSpPr/>
          <p:nvPr/>
        </p:nvCxnSpPr>
        <p:spPr>
          <a:xfrm>
            <a:off x="0" y="1405469"/>
            <a:ext cx="12191996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3039171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_4">
    <p:bg>
      <p:bgPr>
        <a:solidFill>
          <a:srgbClr val="02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21" descr="Woman on tablet ">
            <a:extLst>
              <a:ext uri="{FF2B5EF4-FFF2-40B4-BE49-F238E27FC236}">
                <a16:creationId xmlns:a16="http://schemas.microsoft.com/office/drawing/2014/main" id="{727F5601-6D7F-21E6-6C8C-441B42BE5B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>
            <a:fillRect/>
          </a:stretch>
        </p:blipFill>
        <p:spPr>
          <a:xfrm>
            <a:off x="1124483" y="0"/>
            <a:ext cx="11067513" cy="6858000"/>
          </a:xfrm>
          <a:prstGeom prst="rect">
            <a:avLst/>
          </a:prstGeom>
          <a:solidFill>
            <a:srgbClr val="000000"/>
          </a:solidFill>
          <a:ln cap="flat">
            <a:noFill/>
          </a:ln>
        </p:spPr>
      </p:pic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4B0ED56C-AC47-1321-2D76-3A97D52792B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24483" y="0"/>
            <a:ext cx="11067513" cy="6858000"/>
          </a:xfrm>
          <a:solidFill>
            <a:srgbClr val="023062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F3BD8A6-6A00-E6FD-C76E-C822776AA86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24003" y="5286192"/>
            <a:ext cx="4179374" cy="356460"/>
          </a:xfrm>
        </p:spPr>
        <p:txBody>
          <a:bodyPr lIns="0" rIns="0"/>
          <a:lstStyle>
            <a:lvl1pPr marL="0" indent="0">
              <a:buNone/>
              <a:defRPr sz="1800" b="1" cap="all" spc="300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62130-0A27-24E2-4A83-F23988438F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3" y="2715786"/>
            <a:ext cx="4179374" cy="2387598"/>
          </a:xfrm>
        </p:spPr>
        <p:txBody>
          <a:bodyPr lIns="0" rIns="0" anchor="b"/>
          <a:lstStyle>
            <a:lvl1pPr>
              <a:defRPr sz="4800" cap="all">
                <a:solidFill>
                  <a:srgbClr val="FFFFFF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B7F45C58-67F0-4807-2C24-2F73BD1B7B55}"/>
              </a:ext>
            </a:extLst>
          </p:cNvPr>
          <p:cNvCxnSpPr/>
          <p:nvPr/>
        </p:nvCxnSpPr>
        <p:spPr>
          <a:xfrm>
            <a:off x="1124483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754696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21" descr="Woman on tablet ">
            <a:extLst>
              <a:ext uri="{FF2B5EF4-FFF2-40B4-BE49-F238E27FC236}">
                <a16:creationId xmlns:a16="http://schemas.microsoft.com/office/drawing/2014/main" id="{771C9F58-219A-0D50-BBFB-9FEA0F117B8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solidFill>
            <a:srgbClr val="000000"/>
          </a:solidFill>
          <a:ln cap="flat">
            <a:noFill/>
          </a:ln>
        </p:spPr>
      </p:pic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9CB164B5-B678-D90C-F751-5C0ABEB1DFE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  <a:solidFill>
            <a:srgbClr val="023062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3E86217-4FD5-4599-3519-DF77EDF5331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24003" y="5286192"/>
            <a:ext cx="4179374" cy="356460"/>
          </a:xfrm>
        </p:spPr>
        <p:txBody>
          <a:bodyPr lIns="0" rIns="0"/>
          <a:lstStyle>
            <a:lvl1pPr marL="0" indent="0">
              <a:buNone/>
              <a:defRPr sz="1800" b="1" cap="all" spc="300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7894EA-6B7D-57C7-12E9-D68717C9CD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3" y="2715786"/>
            <a:ext cx="4179374" cy="2387598"/>
          </a:xfrm>
        </p:spPr>
        <p:txBody>
          <a:bodyPr lIns="0" rIns="0" anchor="b"/>
          <a:lstStyle>
            <a:lvl1pPr>
              <a:defRPr sz="4800" cap="all">
                <a:solidFill>
                  <a:srgbClr val="FFFFFF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95CF39D1-3D28-45C6-ABBD-7D226E26C6B8}"/>
              </a:ext>
            </a:extLst>
          </p:cNvPr>
          <p:cNvCxnSpPr/>
          <p:nvPr/>
        </p:nvCxnSpPr>
        <p:spPr>
          <a:xfrm>
            <a:off x="0" y="5992968"/>
            <a:ext cx="12191996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6322886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8A520267-F88A-D485-7110-3CAC1C4BFCB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524003" y="3482977"/>
            <a:ext cx="10668003" cy="3375022"/>
          </a:xfrm>
          <a:solidFill>
            <a:srgbClr val="02306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F6730-8B91-807B-1E65-2484F3C318EB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338803" y="339644"/>
            <a:ext cx="5014990" cy="2806513"/>
          </a:xfrm>
        </p:spPr>
        <p:txBody>
          <a:bodyPr anchor="ctr"/>
          <a:lstStyle>
            <a:lvl1pPr>
              <a:defRPr sz="1600">
                <a:latin typeface="Calibri Light"/>
              </a:defRPr>
            </a:lvl1pPr>
            <a:lvl2pPr>
              <a:defRPr sz="1600">
                <a:latin typeface="Calibri Light"/>
              </a:defRPr>
            </a:lvl2pPr>
            <a:lvl3pPr>
              <a:defRPr sz="1600">
                <a:latin typeface="Calibri Light"/>
              </a:defRPr>
            </a:lvl3pPr>
            <a:lvl4pPr>
              <a:defRPr sz="1600">
                <a:latin typeface="Calibri Light"/>
              </a:defRPr>
            </a:lvl4pPr>
            <a:lvl5pPr>
              <a:defRPr sz="1600"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7C2B03-2647-CA05-69DB-D03455EB96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3" y="339644"/>
            <a:ext cx="4179374" cy="2806513"/>
          </a:xfrm>
        </p:spPr>
        <p:txBody>
          <a:bodyPr lIns="0" rIns="0"/>
          <a:lstStyle>
            <a:lvl1pPr>
              <a:defRPr sz="48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A12B5AEF-0953-2A22-AD90-26F2F9350D43}"/>
              </a:ext>
            </a:extLst>
          </p:cNvPr>
          <p:cNvCxnSpPr/>
          <p:nvPr/>
        </p:nvCxnSpPr>
        <p:spPr>
          <a:xfrm>
            <a:off x="1134322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061440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B168F650-4918-78D5-993D-FC838E9EDEC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3482977"/>
            <a:ext cx="10668003" cy="3375022"/>
          </a:xfrm>
          <a:solidFill>
            <a:srgbClr val="02306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E2201-3E83-45AB-2447-43D29B67838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635657" y="339644"/>
            <a:ext cx="5014990" cy="2806513"/>
          </a:xfrm>
        </p:spPr>
        <p:txBody>
          <a:bodyPr anchor="ctr"/>
          <a:lstStyle>
            <a:lvl1pPr>
              <a:defRPr sz="1600">
                <a:latin typeface="Calibri Light"/>
              </a:defRPr>
            </a:lvl1pPr>
            <a:lvl2pPr>
              <a:defRPr sz="1600">
                <a:latin typeface="Calibri Light"/>
              </a:defRPr>
            </a:lvl2pPr>
            <a:lvl3pPr>
              <a:defRPr sz="1600">
                <a:latin typeface="Calibri Light"/>
              </a:defRPr>
            </a:lvl3pPr>
            <a:lvl4pPr>
              <a:defRPr sz="1600">
                <a:latin typeface="Calibri Light"/>
              </a:defRPr>
            </a:lvl4pPr>
            <a:lvl5pPr>
              <a:defRPr sz="1600"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EE9EDF-EA37-FF2A-4C40-10E3CF42DB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856" y="339644"/>
            <a:ext cx="4179374" cy="2806513"/>
          </a:xfrm>
        </p:spPr>
        <p:txBody>
          <a:bodyPr lIns="0" rIns="0"/>
          <a:lstStyle>
            <a:lvl1pPr>
              <a:defRPr sz="48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cxnSp>
        <p:nvCxnSpPr>
          <p:cNvPr id="5" name="Straight Connector 10">
            <a:extLst>
              <a:ext uri="{FF2B5EF4-FFF2-40B4-BE49-F238E27FC236}">
                <a16:creationId xmlns:a16="http://schemas.microsoft.com/office/drawing/2014/main" id="{734D48EA-2E50-ADFC-4775-DC9FED5C70D2}"/>
              </a:ext>
            </a:extLst>
          </p:cNvPr>
          <p:cNvCxnSpPr/>
          <p:nvPr/>
        </p:nvCxnSpPr>
        <p:spPr>
          <a:xfrm>
            <a:off x="11057683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741899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55BB5454-65D3-9377-FC97-DF20BAE2F69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08844" y="3482977"/>
            <a:ext cx="10961177" cy="3375022"/>
          </a:xfrm>
          <a:solidFill>
            <a:srgbClr val="02306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64F7F89-E57E-C81B-1A46-09D10E97CE07}"/>
              </a:ext>
            </a:extLst>
          </p:cNvPr>
          <p:cNvCxnSpPr/>
          <p:nvPr/>
        </p:nvCxnSpPr>
        <p:spPr>
          <a:xfrm>
            <a:off x="0" y="421218"/>
            <a:ext cx="12191996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736899E-6312-FE9A-77FC-D171FB37227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567461" y="568509"/>
            <a:ext cx="6002560" cy="2806513"/>
          </a:xfrm>
        </p:spPr>
        <p:txBody>
          <a:bodyPr anchor="ctr"/>
          <a:lstStyle>
            <a:lvl1pPr>
              <a:defRPr sz="1600">
                <a:latin typeface="Calibri Light"/>
              </a:defRPr>
            </a:lvl1pPr>
            <a:lvl2pPr>
              <a:defRPr sz="1600">
                <a:latin typeface="Calibri Light"/>
              </a:defRPr>
            </a:lvl2pPr>
            <a:lvl3pPr>
              <a:defRPr sz="1600">
                <a:latin typeface="Calibri Light"/>
              </a:defRPr>
            </a:lvl3pPr>
            <a:lvl4pPr>
              <a:defRPr sz="1600">
                <a:latin typeface="Calibri Light"/>
              </a:defRPr>
            </a:lvl4pPr>
            <a:lvl5pPr>
              <a:defRPr sz="1600"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E5E2DA-000E-E313-1377-39A48A869A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8844" y="568509"/>
            <a:ext cx="4179374" cy="2806513"/>
          </a:xfrm>
        </p:spPr>
        <p:txBody>
          <a:bodyPr lIns="0" rIns="0"/>
          <a:lstStyle>
            <a:lvl1pPr>
              <a:defRPr sz="48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2104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B7741CE-93F3-16E4-FE12-8FD9D4398BF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3482977"/>
            <a:ext cx="12191996" cy="3375022"/>
          </a:xfrm>
          <a:solidFill>
            <a:srgbClr val="02306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0C1C1D88-10A8-7FDD-EC6D-4F83004227BA}"/>
              </a:ext>
            </a:extLst>
          </p:cNvPr>
          <p:cNvCxnSpPr/>
          <p:nvPr/>
        </p:nvCxnSpPr>
        <p:spPr>
          <a:xfrm>
            <a:off x="4961616" y="339644"/>
            <a:ext cx="0" cy="2806513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84FFF8E-29FA-4FC0-BA44-9D98A9E624E3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351242" y="339644"/>
            <a:ext cx="6002560" cy="2806513"/>
          </a:xfrm>
        </p:spPr>
        <p:txBody>
          <a:bodyPr anchor="ctr"/>
          <a:lstStyle>
            <a:lvl1pPr>
              <a:defRPr sz="1600">
                <a:latin typeface="Calibri Light"/>
              </a:defRPr>
            </a:lvl1pPr>
            <a:lvl2pPr>
              <a:defRPr sz="1600">
                <a:latin typeface="Calibri Light"/>
              </a:defRPr>
            </a:lvl2pPr>
            <a:lvl3pPr>
              <a:defRPr sz="1600">
                <a:latin typeface="Calibri Light"/>
              </a:defRPr>
            </a:lvl3pPr>
            <a:lvl4pPr>
              <a:defRPr sz="1600">
                <a:latin typeface="Calibri Light"/>
              </a:defRPr>
            </a:lvl4pPr>
            <a:lvl5pPr>
              <a:defRPr sz="1600"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896278-07C6-F51C-EC80-01177FD17C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25" y="339644"/>
            <a:ext cx="4179374" cy="2806513"/>
          </a:xfrm>
        </p:spPr>
        <p:txBody>
          <a:bodyPr lIns="0" rIns="0"/>
          <a:lstStyle>
            <a:lvl1pPr>
              <a:defRPr sz="48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214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B6A2BA5-01F0-3DC1-C501-2A77E64647D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3482977"/>
            <a:ext cx="12191996" cy="3375022"/>
          </a:xfrm>
          <a:solidFill>
            <a:srgbClr val="02306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FBF50-DE4E-A32B-E96C-633D730AFE5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351242" y="568509"/>
            <a:ext cx="6002560" cy="2806513"/>
          </a:xfrm>
        </p:spPr>
        <p:txBody>
          <a:bodyPr anchor="ctr"/>
          <a:lstStyle>
            <a:lvl1pPr>
              <a:defRPr sz="1600">
                <a:latin typeface="Calibri Light"/>
              </a:defRPr>
            </a:lvl1pPr>
            <a:lvl2pPr>
              <a:defRPr sz="1600">
                <a:latin typeface="Calibri Light"/>
              </a:defRPr>
            </a:lvl2pPr>
            <a:lvl3pPr>
              <a:defRPr sz="1600">
                <a:latin typeface="Calibri Light"/>
              </a:defRPr>
            </a:lvl3pPr>
            <a:lvl4pPr>
              <a:defRPr sz="1600">
                <a:latin typeface="Calibri Light"/>
              </a:defRPr>
            </a:lvl4pPr>
            <a:lvl5pPr>
              <a:defRPr sz="1600"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2D1307-9801-A958-6056-D4BFFBC87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25" y="568509"/>
            <a:ext cx="4179374" cy="2806513"/>
          </a:xfrm>
        </p:spPr>
        <p:txBody>
          <a:bodyPr lIns="0" rIns="0"/>
          <a:lstStyle>
            <a:lvl1pPr>
              <a:defRPr sz="48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cxnSp>
        <p:nvCxnSpPr>
          <p:cNvPr id="5" name="Straight Connector 14">
            <a:extLst>
              <a:ext uri="{FF2B5EF4-FFF2-40B4-BE49-F238E27FC236}">
                <a16:creationId xmlns:a16="http://schemas.microsoft.com/office/drawing/2014/main" id="{05F5DDDF-05E0-598D-A4E3-05597EFD3A10}"/>
              </a:ext>
            </a:extLst>
          </p:cNvPr>
          <p:cNvCxnSpPr/>
          <p:nvPr/>
        </p:nvCxnSpPr>
        <p:spPr>
          <a:xfrm>
            <a:off x="0" y="5992968"/>
            <a:ext cx="12191996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42862523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04EC6254-9B9F-A219-1303-082DAACC0EB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13C71E-47E9-4066-ACEF-B16F80E75713}" type="datetime1">
              <a:rPr lang="en-GB"/>
              <a:pPr lvl="0"/>
              <a:t>22/05/2025</a:t>
            </a:fld>
            <a:endParaRPr lang="en-GB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C3B12AB-0236-C01E-2604-6E2B91E2672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E2E536A-14F6-C835-E58C-FB56E77C68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E582C9-EF78-4D8C-82D7-A4F6614176B6}" type="slidenum">
              <a:t>‹#›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42E594-8C23-F6BF-AB44-2BA33FF326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321" y="339644"/>
            <a:ext cx="10134368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id="{94652BBF-2E76-A543-41C3-47E8242D3866}"/>
              </a:ext>
            </a:extLst>
          </p:cNvPr>
          <p:cNvCxnSpPr/>
          <p:nvPr/>
        </p:nvCxnSpPr>
        <p:spPr>
          <a:xfrm>
            <a:off x="392625" y="1342192"/>
            <a:ext cx="0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ED3C7A85-B230-FFB3-130A-05E3815D4A54}"/>
              </a:ext>
            </a:extLst>
          </p:cNvPr>
          <p:cNvCxnSpPr/>
          <p:nvPr/>
        </p:nvCxnSpPr>
        <p:spPr>
          <a:xfrm>
            <a:off x="1134322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627C88-EEA8-085D-3F0F-14A273C3A83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627321" y="2330823"/>
            <a:ext cx="4693724" cy="3846140"/>
          </a:xfrm>
        </p:spPr>
        <p:txBody>
          <a:bodyPr/>
          <a:lstStyle>
            <a:lvl1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1pPr>
            <a:lvl2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2pPr>
            <a:lvl3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3pPr>
            <a:lvl4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4pPr>
            <a:lvl5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79DE043-964D-604F-4DEF-7AB0773A829A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7067964" y="2330823"/>
            <a:ext cx="4693724" cy="3846140"/>
          </a:xfrm>
        </p:spPr>
        <p:txBody>
          <a:bodyPr/>
          <a:lstStyle>
            <a:lvl1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1pPr>
            <a:lvl2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2pPr>
            <a:lvl3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3pPr>
            <a:lvl4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4pPr>
            <a:lvl5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1669E4-10FD-6ABB-78A4-9B835A6F92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27321" y="1468736"/>
            <a:ext cx="4672154" cy="823910"/>
          </a:xfrm>
        </p:spPr>
        <p:txBody>
          <a:bodyPr anchor="b"/>
          <a:lstStyle>
            <a:lvl1pPr marL="0" indent="0">
              <a:buNone/>
              <a:defRPr b="1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1B4C1FF-6B5D-D97F-EAC4-2A8E7F29C72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067964" y="1468736"/>
            <a:ext cx="4695160" cy="823910"/>
          </a:xfrm>
        </p:spPr>
        <p:txBody>
          <a:bodyPr anchor="b"/>
          <a:lstStyle>
            <a:lvl1pPr marL="0" indent="0">
              <a:buNone/>
              <a:defRPr b="1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646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7BA8F06A-00C6-655F-CC1F-5BB266D9F12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093058" y="0"/>
            <a:ext cx="6098947" cy="6858000"/>
          </a:xfrm>
          <a:solidFill>
            <a:srgbClr val="023062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14A4D34-6436-944F-6EBE-5452F43195BC}"/>
              </a:ext>
            </a:extLst>
          </p:cNvPr>
          <p:cNvCxnSpPr/>
          <p:nvPr/>
        </p:nvCxnSpPr>
        <p:spPr>
          <a:xfrm>
            <a:off x="0" y="1720315"/>
            <a:ext cx="6093058" cy="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59D84F9-55D4-05DB-C951-9ECF17A2ED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24003" y="5286192"/>
            <a:ext cx="4179374" cy="356460"/>
          </a:xfrm>
        </p:spPr>
        <p:txBody>
          <a:bodyPr lIns="0" rIns="0"/>
          <a:lstStyle>
            <a:lvl1pPr marL="0" indent="0">
              <a:buNone/>
              <a:defRPr sz="1800" b="1" cap="all" spc="300">
                <a:latin typeface="Speak Pro" pitchFamily="34"/>
              </a:defRPr>
            </a:lvl1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74F019-318B-FBBD-B813-7A96D7ACB8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3" y="2715786"/>
            <a:ext cx="4179374" cy="2387598"/>
          </a:xfrm>
        </p:spPr>
        <p:txBody>
          <a:bodyPr lIns="0" rIns="0" anchor="b"/>
          <a:lstStyle>
            <a:lvl1pPr>
              <a:defRPr sz="48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3918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541625F8-7576-F634-BDA9-BEB33AC8D5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BBE1CE-8F5C-48E0-97CE-003DE1CD1CC5}" type="datetime1">
              <a:rPr lang="en-GB"/>
              <a:pPr lvl="0"/>
              <a:t>22/05/2025</a:t>
            </a:fld>
            <a:endParaRPr lang="en-GB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B41C849-B283-9540-8DA4-EC348BDB911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A0784B4-E101-7287-C5E6-BBEBCB0DC4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958194-C2BA-4DAC-A9E4-12AC28777B18}" type="slidenum">
              <a:t>‹#›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E7804E-ECCE-07EB-4A1A-7C8C9994E0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25" y="339644"/>
            <a:ext cx="10134368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id="{252CA09E-6775-6F84-013C-A08488438FA7}"/>
              </a:ext>
            </a:extLst>
          </p:cNvPr>
          <p:cNvCxnSpPr/>
          <p:nvPr/>
        </p:nvCxnSpPr>
        <p:spPr>
          <a:xfrm>
            <a:off x="392625" y="1342192"/>
            <a:ext cx="0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7B1FEA-F5D0-C82E-F1B8-48CD8D3D28D8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92625" y="2330823"/>
            <a:ext cx="4693724" cy="3846140"/>
          </a:xfrm>
        </p:spPr>
        <p:txBody>
          <a:bodyPr/>
          <a:lstStyle>
            <a:lvl1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1pPr>
            <a:lvl2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2pPr>
            <a:lvl3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3pPr>
            <a:lvl4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4pPr>
            <a:lvl5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3492E14-6987-1EB9-6422-C7AF0EA4FE09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833268" y="2330823"/>
            <a:ext cx="4693724" cy="3846140"/>
          </a:xfrm>
        </p:spPr>
        <p:txBody>
          <a:bodyPr/>
          <a:lstStyle>
            <a:lvl1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1pPr>
            <a:lvl2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2pPr>
            <a:lvl3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3pPr>
            <a:lvl4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4pPr>
            <a:lvl5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2867551-C8CC-4F59-D4CC-E689F0A94E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2625" y="1468736"/>
            <a:ext cx="4672154" cy="823910"/>
          </a:xfrm>
        </p:spPr>
        <p:txBody>
          <a:bodyPr anchor="b"/>
          <a:lstStyle>
            <a:lvl1pPr marL="0" indent="0">
              <a:buNone/>
              <a:defRPr b="1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CE88374-854D-D928-8B32-88B97315A1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833268" y="1468736"/>
            <a:ext cx="4695160" cy="823910"/>
          </a:xfrm>
        </p:spPr>
        <p:txBody>
          <a:bodyPr anchor="b"/>
          <a:lstStyle>
            <a:lvl1pPr marL="0" indent="0">
              <a:buNone/>
              <a:defRPr b="1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1" name="Straight Connector 16">
            <a:extLst>
              <a:ext uri="{FF2B5EF4-FFF2-40B4-BE49-F238E27FC236}">
                <a16:creationId xmlns:a16="http://schemas.microsoft.com/office/drawing/2014/main" id="{4165B210-4B71-02F0-9A79-2E8B7E0D39F2}"/>
              </a:ext>
            </a:extLst>
          </p:cNvPr>
          <p:cNvCxnSpPr/>
          <p:nvPr/>
        </p:nvCxnSpPr>
        <p:spPr>
          <a:xfrm>
            <a:off x="11057683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220632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FEBC099A-42B3-1A7B-4362-324A6DD166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B29211-5E11-4580-B287-3E17BB72FDC2}" type="datetime1">
              <a:rPr lang="en-GB"/>
              <a:pPr lvl="0"/>
              <a:t>22/05/2025</a:t>
            </a:fld>
            <a:endParaRPr lang="en-GB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3D832EB6-2C0C-AF2E-DDEF-3E87233D443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FB10AA37-E0EB-1609-68E6-18E9E98D46F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FDE886-8336-4670-B3D4-5DAE855B95D8}" type="slidenum">
              <a:t>‹#›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BF79B5-EAE7-FFD1-F03A-F3ABD26A14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25" y="339644"/>
            <a:ext cx="11369064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720362-B317-4F0F-F77E-56CA8936BA9F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92625" y="2330823"/>
            <a:ext cx="5181603" cy="3846140"/>
          </a:xfrm>
        </p:spPr>
        <p:txBody>
          <a:bodyPr/>
          <a:lstStyle>
            <a:lvl1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1pPr>
            <a:lvl2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2pPr>
            <a:lvl3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3pPr>
            <a:lvl4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4pPr>
            <a:lvl5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683A9A2-DBF2-CB57-4504-853590A1684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172200" y="2330823"/>
            <a:ext cx="5181603" cy="3846140"/>
          </a:xfrm>
        </p:spPr>
        <p:txBody>
          <a:bodyPr/>
          <a:lstStyle>
            <a:lvl1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1pPr>
            <a:lvl2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2pPr>
            <a:lvl3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3pPr>
            <a:lvl4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4pPr>
            <a:lvl5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898007B-23B3-BC80-7631-573E06BAA3F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2625" y="1468736"/>
            <a:ext cx="5157782" cy="823910"/>
          </a:xfrm>
        </p:spPr>
        <p:txBody>
          <a:bodyPr anchor="b"/>
          <a:lstStyle>
            <a:lvl1pPr marL="0" indent="0">
              <a:buNone/>
              <a:defRPr b="1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13ACA65-5CF5-CD0C-7708-374102F961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72200" y="1468736"/>
            <a:ext cx="5183184" cy="823910"/>
          </a:xfrm>
        </p:spPr>
        <p:txBody>
          <a:bodyPr anchor="b"/>
          <a:lstStyle>
            <a:lvl1pPr marL="0" indent="0">
              <a:buNone/>
              <a:defRPr b="1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98C63F38-3729-12FA-A5BF-0069AC0D7DAB}"/>
              </a:ext>
            </a:extLst>
          </p:cNvPr>
          <p:cNvCxnSpPr/>
          <p:nvPr/>
        </p:nvCxnSpPr>
        <p:spPr>
          <a:xfrm>
            <a:off x="392625" y="1405469"/>
            <a:ext cx="11369064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164565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3F7D2687-4E47-9AB8-7B7B-6A932106454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  <a:solidFill>
            <a:srgbClr val="023062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cxnSp>
        <p:nvCxnSpPr>
          <p:cNvPr id="3" name="Straight Connector 13">
            <a:extLst>
              <a:ext uri="{FF2B5EF4-FFF2-40B4-BE49-F238E27FC236}">
                <a16:creationId xmlns:a16="http://schemas.microsoft.com/office/drawing/2014/main" id="{B746DBF3-4E8A-E856-140D-44FE58AA9DF2}"/>
              </a:ext>
            </a:extLst>
          </p:cNvPr>
          <p:cNvCxnSpPr/>
          <p:nvPr/>
        </p:nvCxnSpPr>
        <p:spPr>
          <a:xfrm>
            <a:off x="0" y="5992968"/>
            <a:ext cx="12191996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DA981DF2-B8F5-ECAF-95F3-11F20F4681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5F1F1E-A84D-47E2-9953-8FB08034F58E}" type="datetime1">
              <a:rPr lang="en-GB"/>
              <a:pPr lvl="0"/>
              <a:t>22/05/2025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A112C89-4D4B-76B6-6E89-673D9FEC9DE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28B4129-1B82-5701-F384-4B7388FA59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B9ADBB-C7BA-4536-A8D7-36F7F2AAC0CA}" type="slidenum">
              <a:t>‹#›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C7C400-5940-6C4D-9BB9-D603E8FF1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25" y="339644"/>
            <a:ext cx="11369064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FFFFFF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B3521C-BA44-CD2E-BA5E-8CA3542F32D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92625" y="2330823"/>
            <a:ext cx="5181603" cy="384614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FFFFFF"/>
                </a:solidFill>
                <a:latin typeface="Calibri Light"/>
                <a:cs typeface="Calibri" pitchFamily="34"/>
              </a:defRPr>
            </a:lvl1pPr>
            <a:lvl2pPr>
              <a:lnSpc>
                <a:spcPct val="100000"/>
              </a:lnSpc>
              <a:defRPr sz="1600">
                <a:solidFill>
                  <a:srgbClr val="FFFFFF"/>
                </a:solidFill>
                <a:latin typeface="Calibri Light"/>
                <a:cs typeface="Calibri" pitchFamily="34"/>
              </a:defRPr>
            </a:lvl2pPr>
            <a:lvl3pPr>
              <a:lnSpc>
                <a:spcPct val="100000"/>
              </a:lnSpc>
              <a:defRPr sz="1600">
                <a:solidFill>
                  <a:srgbClr val="FFFFFF"/>
                </a:solidFill>
                <a:latin typeface="Calibri Light"/>
                <a:cs typeface="Calibri" pitchFamily="34"/>
              </a:defRPr>
            </a:lvl3pPr>
            <a:lvl4pPr>
              <a:lnSpc>
                <a:spcPct val="100000"/>
              </a:lnSpc>
              <a:defRPr sz="1600">
                <a:solidFill>
                  <a:srgbClr val="FFFFFF"/>
                </a:solidFill>
                <a:latin typeface="Calibri Light"/>
                <a:cs typeface="Calibri" pitchFamily="34"/>
              </a:defRPr>
            </a:lvl4pPr>
            <a:lvl5pPr>
              <a:lnSpc>
                <a:spcPct val="100000"/>
              </a:lnSpc>
              <a:defRPr sz="1600">
                <a:solidFill>
                  <a:srgbClr val="FFFFFF"/>
                </a:solidFill>
                <a:latin typeface="Calibri Light"/>
                <a:cs typeface="Calibri" pitchFamily="34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65DB559-0269-26AB-07C1-2D29A67CA5F8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172200" y="2330823"/>
            <a:ext cx="5181603" cy="384614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FFFFFF"/>
                </a:solidFill>
                <a:latin typeface="Calibri Light"/>
                <a:cs typeface="Calibri" pitchFamily="34"/>
              </a:defRPr>
            </a:lvl1pPr>
            <a:lvl2pPr>
              <a:lnSpc>
                <a:spcPct val="100000"/>
              </a:lnSpc>
              <a:defRPr sz="1600">
                <a:solidFill>
                  <a:srgbClr val="FFFFFF"/>
                </a:solidFill>
                <a:latin typeface="Calibri Light"/>
                <a:cs typeface="Calibri" pitchFamily="34"/>
              </a:defRPr>
            </a:lvl2pPr>
            <a:lvl3pPr>
              <a:lnSpc>
                <a:spcPct val="100000"/>
              </a:lnSpc>
              <a:defRPr sz="1600">
                <a:solidFill>
                  <a:srgbClr val="FFFFFF"/>
                </a:solidFill>
                <a:latin typeface="Calibri Light"/>
                <a:cs typeface="Calibri" pitchFamily="34"/>
              </a:defRPr>
            </a:lvl3pPr>
            <a:lvl4pPr>
              <a:lnSpc>
                <a:spcPct val="100000"/>
              </a:lnSpc>
              <a:defRPr sz="1600">
                <a:solidFill>
                  <a:srgbClr val="FFFFFF"/>
                </a:solidFill>
                <a:latin typeface="Calibri Light"/>
                <a:cs typeface="Calibri" pitchFamily="34"/>
              </a:defRPr>
            </a:lvl4pPr>
            <a:lvl5pPr>
              <a:lnSpc>
                <a:spcPct val="100000"/>
              </a:lnSpc>
              <a:defRPr sz="1600">
                <a:solidFill>
                  <a:srgbClr val="FFFFFF"/>
                </a:solidFill>
                <a:latin typeface="Calibri Light"/>
                <a:cs typeface="Calibri" pitchFamily="34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B0CE48E-F663-545D-611C-CC66750A1B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2625" y="1468736"/>
            <a:ext cx="5157782" cy="823910"/>
          </a:xfrm>
        </p:spPr>
        <p:txBody>
          <a:bodyPr anchor="b"/>
          <a:lstStyle>
            <a:lvl1pPr marL="0" indent="0">
              <a:buNone/>
              <a:defRPr b="1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9E381DF-90C1-3100-1E30-B4561079BCA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72200" y="1468736"/>
            <a:ext cx="5183184" cy="823910"/>
          </a:xfrm>
        </p:spPr>
        <p:txBody>
          <a:bodyPr anchor="b"/>
          <a:lstStyle>
            <a:lvl1pPr marL="0" indent="0">
              <a:buNone/>
              <a:defRPr b="1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2" name="Straight Connector 12">
            <a:extLst>
              <a:ext uri="{FF2B5EF4-FFF2-40B4-BE49-F238E27FC236}">
                <a16:creationId xmlns:a16="http://schemas.microsoft.com/office/drawing/2014/main" id="{D73B4279-FDF1-0A7E-A790-76F1FC993308}"/>
              </a:ext>
            </a:extLst>
          </p:cNvPr>
          <p:cNvCxnSpPr/>
          <p:nvPr/>
        </p:nvCxnSpPr>
        <p:spPr>
          <a:xfrm>
            <a:off x="392625" y="1405469"/>
            <a:ext cx="11369064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788635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A9FCBED5-D515-8893-9673-DFE7FE759E6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92625" y="588937"/>
            <a:ext cx="11432587" cy="5976637"/>
          </a:xfrm>
          <a:solidFill>
            <a:srgbClr val="023062"/>
          </a:solidFill>
        </p:spPr>
        <p:txBody>
          <a:bodyPr anchor="ctr" anchorCtr="1">
            <a:noAutofit/>
          </a:bodyPr>
          <a:lstStyle>
            <a:lvl1pPr algn="ctr">
              <a:defRPr sz="16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E5B1417A-5554-681B-6850-801C88FCF5B5}"/>
              </a:ext>
            </a:extLst>
          </p:cNvPr>
          <p:cNvCxnSpPr/>
          <p:nvPr/>
        </p:nvCxnSpPr>
        <p:spPr>
          <a:xfrm>
            <a:off x="0" y="292425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F263C5E-1FC7-FB3B-CABC-9887C506C28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66563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29491838-6467-D87F-3031-8882BEC20C1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92625" y="292425"/>
            <a:ext cx="10219453" cy="6273149"/>
          </a:xfrm>
          <a:solidFill>
            <a:srgbClr val="023062"/>
          </a:solidFill>
        </p:spPr>
        <p:txBody>
          <a:bodyPr anchor="ctr" anchorCtr="1">
            <a:noAutofit/>
          </a:bodyPr>
          <a:lstStyle>
            <a:lvl1pPr algn="ctr">
              <a:defRPr sz="16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cxnSp>
        <p:nvCxnSpPr>
          <p:cNvPr id="3" name="Straight Connector 3">
            <a:extLst>
              <a:ext uri="{FF2B5EF4-FFF2-40B4-BE49-F238E27FC236}">
                <a16:creationId xmlns:a16="http://schemas.microsoft.com/office/drawing/2014/main" id="{BC0A7195-BABB-DD10-FD55-3530EDDA8428}"/>
              </a:ext>
            </a:extLst>
          </p:cNvPr>
          <p:cNvCxnSpPr/>
          <p:nvPr/>
        </p:nvCxnSpPr>
        <p:spPr>
          <a:xfrm>
            <a:off x="11057683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607B9C5C-8DC5-8934-EB1F-3B0730A89BE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87275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4">
    <p:bg>
      <p:bgPr>
        <a:solidFill>
          <a:srgbClr val="02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8AFDEF4E-F358-E463-4040-FC5F30E3BDE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34322" y="0"/>
            <a:ext cx="11057683" cy="6858000"/>
          </a:xfrm>
          <a:solidFill>
            <a:srgbClr val="023062"/>
          </a:solidFill>
        </p:spPr>
        <p:txBody>
          <a:bodyPr anchor="ctr" anchorCtr="1">
            <a:noAutofit/>
          </a:bodyPr>
          <a:lstStyle>
            <a:lvl1pPr algn="ctr">
              <a:defRPr sz="16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5D0A8872-8DC3-C034-99BC-81247A2512D6}"/>
              </a:ext>
            </a:extLst>
          </p:cNvPr>
          <p:cNvCxnSpPr/>
          <p:nvPr/>
        </p:nvCxnSpPr>
        <p:spPr>
          <a:xfrm>
            <a:off x="1124483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F3539474-060B-E5D8-1954-87760AD4AC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8082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81D6C8DF-D90B-4108-97A5-5BFA50BDE6F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  <a:solidFill>
            <a:srgbClr val="023062"/>
          </a:solidFill>
        </p:spPr>
        <p:txBody>
          <a:bodyPr anchor="ctr" anchorCtr="1">
            <a:noAutofit/>
          </a:bodyPr>
          <a:lstStyle>
            <a:lvl1pPr algn="ctr">
              <a:defRPr sz="16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cxnSp>
        <p:nvCxnSpPr>
          <p:cNvPr id="3" name="Straight Connector 6">
            <a:extLst>
              <a:ext uri="{FF2B5EF4-FFF2-40B4-BE49-F238E27FC236}">
                <a16:creationId xmlns:a16="http://schemas.microsoft.com/office/drawing/2014/main" id="{BEDE6364-C1D5-12C0-C546-A74132FB4891}"/>
              </a:ext>
            </a:extLst>
          </p:cNvPr>
          <p:cNvCxnSpPr/>
          <p:nvPr/>
        </p:nvCxnSpPr>
        <p:spPr>
          <a:xfrm>
            <a:off x="0" y="5992968"/>
            <a:ext cx="12191996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BC84DE81-FDEE-EDA6-45D6-7CFF390D0FA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02794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D8692651-E696-4D83-18AA-936AC8BBCA5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C18F2B-CDDA-4C5B-978B-86065C445CEC}" type="datetime1">
              <a:rPr lang="en-GB"/>
              <a:pPr lvl="0"/>
              <a:t>22/05/2025</a:t>
            </a:fld>
            <a:endParaRPr lang="en-GB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490EFBF1-45F5-FFCF-D1B7-7D59F2FEB75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D77E995-080F-C7DC-8663-E87B1ACB3A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A02AD8-D043-4F9A-8534-120C711913F6}" type="slidenum">
              <a:t>‹#›</a:t>
            </a:fld>
            <a:endParaRPr lang="en-GB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25E10B77-9E4F-A3F5-3F23-F072450FFC5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993358" y="0"/>
            <a:ext cx="5198638" cy="6858000"/>
          </a:xfrm>
          <a:solidFill>
            <a:srgbClr val="02306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3A61D9-BE1F-3A9E-571C-A7A226F72B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8663" y="339644"/>
            <a:ext cx="4890576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F7756E1-F13C-3E03-C43A-000F1A6B546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45581" y="1507068"/>
            <a:ext cx="4890576" cy="4849282"/>
          </a:xfr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600">
                <a:latin typeface="Calibri Ligh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Calibri Ligh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Calibri Ligh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Calibri Ligh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E6EFBDEE-32C9-D176-F528-D9F34A34F6F1}"/>
              </a:ext>
            </a:extLst>
          </p:cNvPr>
          <p:cNvCxnSpPr/>
          <p:nvPr/>
        </p:nvCxnSpPr>
        <p:spPr>
          <a:xfrm>
            <a:off x="392625" y="1342192"/>
            <a:ext cx="0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F60F0A18-0B65-73BE-DE55-5360DAA6B20A}"/>
              </a:ext>
            </a:extLst>
          </p:cNvPr>
          <p:cNvCxnSpPr/>
          <p:nvPr/>
        </p:nvCxnSpPr>
        <p:spPr>
          <a:xfrm>
            <a:off x="1134322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089457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D41CB349-F2E1-889A-E2C1-AE4FA64B769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BB0BBC-1A06-450D-9541-BD1C65B15A7E}" type="datetime1">
              <a:rPr lang="en-GB"/>
              <a:pPr lvl="0"/>
              <a:t>22/05/2025</a:t>
            </a:fld>
            <a:endParaRPr lang="en-GB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3BE09A2D-292C-9536-1424-2E2C805F3E9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8D9D9DC-D6EA-8D0C-7168-700BF98C8A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3BE444-421C-4F1F-AEE3-7FC940B2E15D}" type="slidenum">
              <a:t>‹#›</a:t>
            </a:fld>
            <a:endParaRPr lang="en-GB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27E8382-5413-0CD6-2FB4-8B137BC906C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5198638" cy="6858000"/>
          </a:xfrm>
          <a:solidFill>
            <a:srgbClr val="02306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8CAEC1-9827-344A-28F2-6E2D0B31F1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1872" y="339644"/>
            <a:ext cx="4890576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E70EC166-B912-DA66-8A70-5298557EC8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08800" y="1507068"/>
            <a:ext cx="4890576" cy="4849282"/>
          </a:xfr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600">
                <a:latin typeface="Calibri Ligh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Calibri Ligh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Calibri Ligh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Calibri Ligh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89D201B4-D020-61BA-3932-8640B9FC5B26}"/>
              </a:ext>
            </a:extLst>
          </p:cNvPr>
          <p:cNvCxnSpPr/>
          <p:nvPr/>
        </p:nvCxnSpPr>
        <p:spPr>
          <a:xfrm>
            <a:off x="392625" y="1342192"/>
            <a:ext cx="0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A32ED574-2E4D-6325-3BE3-1E928F3FE7F1}"/>
              </a:ext>
            </a:extLst>
          </p:cNvPr>
          <p:cNvCxnSpPr/>
          <p:nvPr/>
        </p:nvCxnSpPr>
        <p:spPr>
          <a:xfrm>
            <a:off x="11057683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2411636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_4">
    <p:bg>
      <p:bgPr>
        <a:solidFill>
          <a:srgbClr val="02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9B605351-3C6B-F30F-A38B-39F8AEA7794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34322" y="0"/>
            <a:ext cx="11057683" cy="6858000"/>
          </a:xfrm>
          <a:solidFill>
            <a:srgbClr val="02306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F69A0-E19F-A0C3-6594-569C11B10BA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104A09-4551-44C2-85DE-EFE577E21FDD}" type="datetime1">
              <a:rPr lang="en-GB"/>
              <a:pPr lvl="0"/>
              <a:t>22/05/2025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54AE6-6AF3-4613-2115-BC04625226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0B83C-3909-544B-95DE-F23D97051C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B1EA3E-ECDE-4659-A764-4C9BFCFBEF7B}" type="slidenum"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87E644B-E701-3C88-52DA-101D0C4938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8663" y="339644"/>
            <a:ext cx="4890576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FFFFFF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D15E1C-2585-0036-4C2F-75FA4A8CF2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45581" y="1507068"/>
            <a:ext cx="4890576" cy="4849282"/>
          </a:xfr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654CDA62-0BC6-B34F-12C5-8978995A021C}"/>
              </a:ext>
            </a:extLst>
          </p:cNvPr>
          <p:cNvCxnSpPr/>
          <p:nvPr/>
        </p:nvCxnSpPr>
        <p:spPr>
          <a:xfrm>
            <a:off x="392625" y="1342192"/>
            <a:ext cx="0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40C2557D-BE52-3D99-83D5-794F2D9CDDF2}"/>
              </a:ext>
            </a:extLst>
          </p:cNvPr>
          <p:cNvCxnSpPr/>
          <p:nvPr/>
        </p:nvCxnSpPr>
        <p:spPr>
          <a:xfrm>
            <a:off x="1124483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418302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_4">
    <p:bg>
      <p:bgPr>
        <a:solidFill>
          <a:srgbClr val="02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8ADCC97B-B5E4-2B61-2166-EEF1CA6EF85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34322" y="0"/>
            <a:ext cx="11057683" cy="6858000"/>
          </a:xfrm>
          <a:solidFill>
            <a:srgbClr val="023062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727145-A7DB-99C0-2362-4802F360C9AC}"/>
              </a:ext>
            </a:extLst>
          </p:cNvPr>
          <p:cNvCxnSpPr/>
          <p:nvPr/>
        </p:nvCxnSpPr>
        <p:spPr>
          <a:xfrm>
            <a:off x="1124483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CDC0815-D279-49FD-E422-C43814D43F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24003" y="5286192"/>
            <a:ext cx="4179374" cy="356460"/>
          </a:xfrm>
        </p:spPr>
        <p:txBody>
          <a:bodyPr lIns="0" rIns="0"/>
          <a:lstStyle>
            <a:lvl1pPr marL="0" indent="0">
              <a:buNone/>
              <a:defRPr sz="1800" b="1" cap="all" spc="300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170158-63AF-6B12-8479-2CC768AEB5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3" y="2715786"/>
            <a:ext cx="4179374" cy="2387598"/>
          </a:xfrm>
        </p:spPr>
        <p:txBody>
          <a:bodyPr lIns="0" rIns="0" anchor="b"/>
          <a:lstStyle>
            <a:lvl1pPr>
              <a:defRPr sz="4800" cap="all">
                <a:solidFill>
                  <a:srgbClr val="FFFFFF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3484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4805AEC7-89A6-A1D1-9393-8F5682C0ACE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  <a:solidFill>
            <a:srgbClr val="02306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40F1F-F7F8-BA82-82DD-68CFA1E544C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5D2AF0-6071-4363-94AA-993CBD4A1565}" type="datetime1">
              <a:rPr lang="en-GB"/>
              <a:pPr lvl="0"/>
              <a:t>22/05/2025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11C82-2045-20AD-548E-28687C8BA61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284A9-061F-CF83-EE12-D59D59FB67B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699226-EE45-48C9-B9EB-A0F6AF1BC57D}" type="slidenum">
              <a:t>‹#›</a:t>
            </a:fld>
            <a:endParaRPr lang="en-GB"/>
          </a:p>
        </p:txBody>
      </p:sp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id="{3EE57875-A7D9-93F2-2945-866F5EEF30C4}"/>
              </a:ext>
            </a:extLst>
          </p:cNvPr>
          <p:cNvCxnSpPr/>
          <p:nvPr/>
        </p:nvCxnSpPr>
        <p:spPr>
          <a:xfrm>
            <a:off x="392625" y="1342192"/>
            <a:ext cx="0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6035ABEB-53F8-0422-E666-14081D0D8D01}"/>
              </a:ext>
            </a:extLst>
          </p:cNvPr>
          <p:cNvCxnSpPr/>
          <p:nvPr/>
        </p:nvCxnSpPr>
        <p:spPr>
          <a:xfrm>
            <a:off x="0" y="5992968"/>
            <a:ext cx="12191996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3ECFDA7C-EEC2-E7BB-9F4B-87E52B3B10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25" y="339644"/>
            <a:ext cx="4890576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FFFFFF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94698E2-E4D8-6845-4EE0-A9F32F401C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2625" y="1507068"/>
            <a:ext cx="4890576" cy="4849282"/>
          </a:xfr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19376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8DE39503-A347-EFFB-0907-01FB379B3C8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445937" y="292425"/>
            <a:ext cx="6297518" cy="6273149"/>
          </a:xfrm>
          <a:solidFill>
            <a:srgbClr val="023062"/>
          </a:solidFill>
        </p:spPr>
        <p:txBody>
          <a:bodyPr anchor="ctr" anchorCtr="1">
            <a:noAutofit/>
          </a:bodyPr>
          <a:lstStyle>
            <a:lvl1pPr algn="ctr">
              <a:defRPr sz="16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C7CD331-E47B-4F28-E001-737959BF96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5581" y="4418892"/>
            <a:ext cx="3289096" cy="637510"/>
          </a:xfrm>
        </p:spPr>
        <p:txBody>
          <a:bodyPr lIns="0" rIns="0" anchor="b">
            <a:noAutofit/>
          </a:bodyPr>
          <a:lstStyle>
            <a:lvl1pPr>
              <a:defRPr sz="40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</a:t>
            </a:r>
            <a:br>
              <a:rPr lang="en-GB"/>
            </a:br>
            <a:r>
              <a:rPr lang="en-GB"/>
              <a:t>GOEs HERE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2771964F-59B1-2C67-F204-8A7DA3B395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45581" y="5080790"/>
            <a:ext cx="3289096" cy="1484784"/>
          </a:xfr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Calibri Ligh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Calibri Ligh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Calibri Ligh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A13B417B-7FF6-0D3F-DB39-586E6D7B9FCB}"/>
              </a:ext>
            </a:extLst>
          </p:cNvPr>
          <p:cNvCxnSpPr/>
          <p:nvPr/>
        </p:nvCxnSpPr>
        <p:spPr>
          <a:xfrm>
            <a:off x="1134322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5311120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8B191358-2DA4-2F43-CFA3-E243FF07BDA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46054" y="292425"/>
            <a:ext cx="6297518" cy="6273149"/>
          </a:xfrm>
          <a:solidFill>
            <a:srgbClr val="023062"/>
          </a:solidFill>
        </p:spPr>
        <p:txBody>
          <a:bodyPr anchor="ctr" anchorCtr="1">
            <a:noAutofit/>
          </a:bodyPr>
          <a:lstStyle>
            <a:lvl1pPr algn="ctr">
              <a:defRPr sz="16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E25E9B2-C9BD-0F68-4799-73A3FB187D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13352" y="4418892"/>
            <a:ext cx="3289096" cy="637510"/>
          </a:xfrm>
        </p:spPr>
        <p:txBody>
          <a:bodyPr lIns="0" rIns="0" anchor="b">
            <a:noAutofit/>
          </a:bodyPr>
          <a:lstStyle>
            <a:lvl1pPr>
              <a:defRPr sz="40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</a:t>
            </a:r>
            <a:br>
              <a:rPr lang="en-GB"/>
            </a:br>
            <a:r>
              <a:rPr lang="en-GB"/>
              <a:t>GOES HERE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DFB8C600-7F95-EB42-15B3-19778FF20B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13352" y="5080790"/>
            <a:ext cx="3289096" cy="1484784"/>
          </a:xfr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Calibri Ligh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Calibri Ligh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Calibri Ligh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cxnSp>
        <p:nvCxnSpPr>
          <p:cNvPr id="5" name="Straight Connector 10">
            <a:extLst>
              <a:ext uri="{FF2B5EF4-FFF2-40B4-BE49-F238E27FC236}">
                <a16:creationId xmlns:a16="http://schemas.microsoft.com/office/drawing/2014/main" id="{B9036BA3-04B5-8D60-0992-3138B2A06716}"/>
              </a:ext>
            </a:extLst>
          </p:cNvPr>
          <p:cNvCxnSpPr/>
          <p:nvPr/>
        </p:nvCxnSpPr>
        <p:spPr>
          <a:xfrm>
            <a:off x="11057683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244191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977E2D8E-E904-8ED1-50F0-9CDC5DB69F2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445937" y="292425"/>
            <a:ext cx="6297518" cy="6273149"/>
          </a:xfrm>
          <a:solidFill>
            <a:srgbClr val="023062"/>
          </a:solidFill>
        </p:spPr>
        <p:txBody>
          <a:bodyPr anchor="ctr" anchorCtr="1">
            <a:noAutofit/>
          </a:bodyPr>
          <a:lstStyle>
            <a:lvl1pPr algn="ctr">
              <a:defRPr sz="16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6BF596-26E6-72A2-2113-B17A1F53F5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25" y="4418892"/>
            <a:ext cx="4609682" cy="637510"/>
          </a:xfrm>
        </p:spPr>
        <p:txBody>
          <a:bodyPr lIns="0" rIns="0" anchor="b">
            <a:noAutofit/>
          </a:bodyPr>
          <a:lstStyle>
            <a:lvl1pPr>
              <a:defRPr sz="40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GOEs HERE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5B4C0A99-6236-CAB8-144E-D8230F3E57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2625" y="5080790"/>
            <a:ext cx="4609682" cy="1484784"/>
          </a:xfr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Calibri Ligh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Calibri Ligh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Calibri Ligh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D2A186C3-6083-FB2A-6B23-7BC964EE5806}"/>
              </a:ext>
            </a:extLst>
          </p:cNvPr>
          <p:cNvCxnSpPr/>
          <p:nvPr/>
        </p:nvCxnSpPr>
        <p:spPr>
          <a:xfrm>
            <a:off x="392625" y="5080790"/>
            <a:ext cx="4609682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9852444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C334E2BA-D9F6-4014-FA40-C95B66EAAB6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  <a:solidFill>
            <a:srgbClr val="023062"/>
          </a:solidFill>
        </p:spPr>
        <p:txBody>
          <a:bodyPr anchor="ctr" anchorCtr="1">
            <a:noAutofit/>
          </a:bodyPr>
          <a:lstStyle>
            <a:lvl1pPr algn="ctr">
              <a:defRPr sz="16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36B87D-9BAE-AA37-E475-6242F54CD1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5581" y="4418892"/>
            <a:ext cx="3289096" cy="637510"/>
          </a:xfrm>
        </p:spPr>
        <p:txBody>
          <a:bodyPr lIns="0" rIns="0" anchor="b">
            <a:noAutofit/>
          </a:bodyPr>
          <a:lstStyle>
            <a:lvl1pPr>
              <a:defRPr sz="4000" cap="all">
                <a:solidFill>
                  <a:srgbClr val="FFFFFF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</a:t>
            </a:r>
            <a:br>
              <a:rPr lang="en-GB"/>
            </a:br>
            <a:r>
              <a:rPr lang="en-GB"/>
              <a:t>GOEs HERE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4B8F78BE-934A-1865-09A2-BA48F12BC39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45581" y="5080790"/>
            <a:ext cx="3289096" cy="1484784"/>
          </a:xfr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C6F00A28-48BA-89C9-2D0D-6E1B83177A5B}"/>
              </a:ext>
            </a:extLst>
          </p:cNvPr>
          <p:cNvCxnSpPr/>
          <p:nvPr/>
        </p:nvCxnSpPr>
        <p:spPr>
          <a:xfrm>
            <a:off x="1134322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0710135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461DDD97-B5BE-7422-7B07-68624AC68DA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  <a:solidFill>
            <a:srgbClr val="023062"/>
          </a:solidFill>
        </p:spPr>
        <p:txBody>
          <a:bodyPr anchor="ctr" anchorCtr="1">
            <a:no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E28DE52-B275-58A9-ED87-0616A0EB8C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25" y="3429000"/>
            <a:ext cx="4609682" cy="637510"/>
          </a:xfrm>
        </p:spPr>
        <p:txBody>
          <a:bodyPr lIns="0" rIns="0" anchor="b">
            <a:noAutofit/>
          </a:bodyPr>
          <a:lstStyle>
            <a:lvl1pPr>
              <a:defRPr sz="4000" cap="all">
                <a:solidFill>
                  <a:srgbClr val="FFFFFF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GOEs HERE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47C39093-5AA4-8397-BF1C-97C4A35291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2625" y="4090897"/>
            <a:ext cx="4609682" cy="1484784"/>
          </a:xfr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cxnSp>
        <p:nvCxnSpPr>
          <p:cNvPr id="5" name="Straight Connector 10">
            <a:extLst>
              <a:ext uri="{FF2B5EF4-FFF2-40B4-BE49-F238E27FC236}">
                <a16:creationId xmlns:a16="http://schemas.microsoft.com/office/drawing/2014/main" id="{E0D33E70-D9F7-2F67-B45D-A23320F13791}"/>
              </a:ext>
            </a:extLst>
          </p:cNvPr>
          <p:cNvCxnSpPr/>
          <p:nvPr/>
        </p:nvCxnSpPr>
        <p:spPr>
          <a:xfrm>
            <a:off x="0" y="5992968"/>
            <a:ext cx="12191996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0636119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view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BB5829F6-25D6-C73C-28EF-276CD7E291B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9C90DF-672B-43C2-AD91-B55547BF877B}" type="datetime1">
              <a:rPr lang="en-GB"/>
              <a:pPr lvl="0"/>
              <a:t>22/05/2025</a:t>
            </a:fld>
            <a:endParaRPr lang="en-GB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D6C7EC5F-3A37-A3DF-786E-A93F8A14360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880C8A7-60DF-0F76-67D8-DC5E1D8EC1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A81531-60F0-4D76-A4B3-EDB22CBE064D}" type="slidenum">
              <a:t>‹#›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86B942-4FE1-11E7-9593-88298A3BC9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8663" y="339644"/>
            <a:ext cx="10113026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id="{5BD0FCEE-5C23-AED9-0377-5B723B46D30F}"/>
              </a:ext>
            </a:extLst>
          </p:cNvPr>
          <p:cNvCxnSpPr/>
          <p:nvPr/>
        </p:nvCxnSpPr>
        <p:spPr>
          <a:xfrm>
            <a:off x="392625" y="1342192"/>
            <a:ext cx="0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sp>
        <p:nvSpPr>
          <p:cNvPr id="7" name="Rectangle: Rounded corners 16">
            <a:extLst>
              <a:ext uri="{FF2B5EF4-FFF2-40B4-BE49-F238E27FC236}">
                <a16:creationId xmlns:a16="http://schemas.microsoft.com/office/drawing/2014/main" id="{85532F0F-4C14-18C4-EDD9-71B05FC50C48}"/>
              </a:ext>
            </a:extLst>
          </p:cNvPr>
          <p:cNvSpPr/>
          <p:nvPr/>
        </p:nvSpPr>
        <p:spPr>
          <a:xfrm>
            <a:off x="1658840" y="2294010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6A4FEE0-B761-EDD6-5543-5E15827F245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730895" y="2366357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9" name="Rectangle: Rounded corners 16">
            <a:extLst>
              <a:ext uri="{FF2B5EF4-FFF2-40B4-BE49-F238E27FC236}">
                <a16:creationId xmlns:a16="http://schemas.microsoft.com/office/drawing/2014/main" id="{6AC7380C-42F3-69A8-1941-506680C43D78}"/>
              </a:ext>
            </a:extLst>
          </p:cNvPr>
          <p:cNvSpPr/>
          <p:nvPr/>
        </p:nvSpPr>
        <p:spPr>
          <a:xfrm>
            <a:off x="1658840" y="3519690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5243C08-E647-6CE0-D56B-1F9832D7D3E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730895" y="3592037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1" name="Rectangle: Rounded corners 16">
            <a:extLst>
              <a:ext uri="{FF2B5EF4-FFF2-40B4-BE49-F238E27FC236}">
                <a16:creationId xmlns:a16="http://schemas.microsoft.com/office/drawing/2014/main" id="{B6CC8291-9518-09FA-AC82-02FB8AAB30C0}"/>
              </a:ext>
            </a:extLst>
          </p:cNvPr>
          <p:cNvSpPr/>
          <p:nvPr/>
        </p:nvSpPr>
        <p:spPr>
          <a:xfrm>
            <a:off x="1658840" y="4784287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6B2BEDBC-AAFB-9AA8-ACFF-D1F01872B41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730895" y="4856634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3" name="Rectangle: Rounded corners 16">
            <a:extLst>
              <a:ext uri="{FF2B5EF4-FFF2-40B4-BE49-F238E27FC236}">
                <a16:creationId xmlns:a16="http://schemas.microsoft.com/office/drawing/2014/main" id="{9BDA400A-35CA-A403-2195-D6AAC001D9AE}"/>
              </a:ext>
            </a:extLst>
          </p:cNvPr>
          <p:cNvSpPr/>
          <p:nvPr/>
        </p:nvSpPr>
        <p:spPr>
          <a:xfrm>
            <a:off x="6871761" y="2294010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FBE7AE90-1232-26E7-D6E2-ABAF79CEEF8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949266" y="2366357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5" name="Rectangle: Rounded corners 16">
            <a:extLst>
              <a:ext uri="{FF2B5EF4-FFF2-40B4-BE49-F238E27FC236}">
                <a16:creationId xmlns:a16="http://schemas.microsoft.com/office/drawing/2014/main" id="{857A7897-A3BB-C2FF-C4E1-D15EFA3DD1C5}"/>
              </a:ext>
            </a:extLst>
          </p:cNvPr>
          <p:cNvSpPr/>
          <p:nvPr/>
        </p:nvSpPr>
        <p:spPr>
          <a:xfrm>
            <a:off x="6877202" y="3519690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41982227-938A-416C-01EC-9A2EE589E77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949266" y="3592037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A6BEF7-EDA1-9F51-AB77-D415321A6A13}"/>
              </a:ext>
            </a:extLst>
          </p:cNvPr>
          <p:cNvSpPr/>
          <p:nvPr/>
        </p:nvSpPr>
        <p:spPr>
          <a:xfrm>
            <a:off x="6877202" y="4784287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4F2E5470-2EBC-6C96-C28F-86E9BA0E65A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949266" y="4856634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7C5702B5-D62D-7B06-C79D-FFB8610BDE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88786" y="2512451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5E3BCD2-0AB0-BC02-CB1E-DD38A77C82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88786" y="2265590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4382C213-3726-0157-A148-9F0BA0A189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88786" y="3745510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5D1DEF3-B0DF-291A-FE37-FB781958D76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88786" y="3498649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D48C4F4-D266-0620-9661-2591EBF5FE9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88786" y="5006266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A0AD3CA-42C2-8A53-850A-E8393069B3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88786" y="4759415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CEF9C03-B295-6655-D974-B35E53863A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66657" y="2512451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BEB66E0-A0ED-B8CE-09AF-15EBCF2CAC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66657" y="2265590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E33AF719-B1B3-5783-6D3A-17245887CF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66657" y="3745510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F42C2DB-A22D-E490-608F-57FE7E8C10B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66657" y="3498649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EEAC89A9-C745-D0CC-8986-96FF2D3C4C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66657" y="5006266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894991A-A363-F1C9-A689-2D868BF715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66657" y="4759415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31" name="Straight Connector 40">
            <a:extLst>
              <a:ext uri="{FF2B5EF4-FFF2-40B4-BE49-F238E27FC236}">
                <a16:creationId xmlns:a16="http://schemas.microsoft.com/office/drawing/2014/main" id="{DC8DFFBC-1BEE-2684-01FD-60D0ABAE5DE6}"/>
              </a:ext>
            </a:extLst>
          </p:cNvPr>
          <p:cNvCxnSpPr/>
          <p:nvPr/>
        </p:nvCxnSpPr>
        <p:spPr>
          <a:xfrm>
            <a:off x="1134322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562853437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D23A6CAB-DCF7-129E-1138-F10F2A00A4F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B35957-3DA3-4813-BB00-D0F22479AB5E}" type="datetime1">
              <a:rPr lang="en-GB"/>
              <a:pPr lvl="0"/>
              <a:t>22/05/2025</a:t>
            </a:fld>
            <a:endParaRPr lang="en-GB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94769599-E230-FC59-9FF2-1950FEEA008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DE6C14F-831C-844F-D50F-94775AC2B96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079648-95F9-40FE-BC84-2D97C1466003}" type="slidenum">
              <a:t>‹#›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DB11DD-12DA-58CF-679C-EB3C51CC22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25" y="339644"/>
            <a:ext cx="10219453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id="{B72A2AFE-3514-BB1C-4E55-E8C2D2C46D2E}"/>
              </a:ext>
            </a:extLst>
          </p:cNvPr>
          <p:cNvCxnSpPr/>
          <p:nvPr/>
        </p:nvCxnSpPr>
        <p:spPr>
          <a:xfrm>
            <a:off x="392625" y="1342192"/>
            <a:ext cx="0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sp>
        <p:nvSpPr>
          <p:cNvPr id="7" name="Rectangle: Rounded corners 16">
            <a:extLst>
              <a:ext uri="{FF2B5EF4-FFF2-40B4-BE49-F238E27FC236}">
                <a16:creationId xmlns:a16="http://schemas.microsoft.com/office/drawing/2014/main" id="{4C437782-B65F-3B10-500F-2069349383D9}"/>
              </a:ext>
            </a:extLst>
          </p:cNvPr>
          <p:cNvSpPr/>
          <p:nvPr/>
        </p:nvSpPr>
        <p:spPr>
          <a:xfrm>
            <a:off x="392625" y="2294010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69D8E1D-2610-DA2D-9235-DD360B4A97E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64679" y="2366357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9" name="Rectangle: Rounded corners 16">
            <a:extLst>
              <a:ext uri="{FF2B5EF4-FFF2-40B4-BE49-F238E27FC236}">
                <a16:creationId xmlns:a16="http://schemas.microsoft.com/office/drawing/2014/main" id="{BA716750-F871-EA7D-BE01-A90FCAC35B27}"/>
              </a:ext>
            </a:extLst>
          </p:cNvPr>
          <p:cNvSpPr/>
          <p:nvPr/>
        </p:nvSpPr>
        <p:spPr>
          <a:xfrm>
            <a:off x="392625" y="3519690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8C93A914-689A-E8FB-3F18-9CDD573E503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64679" y="3592037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1" name="Rectangle: Rounded corners 16">
            <a:extLst>
              <a:ext uri="{FF2B5EF4-FFF2-40B4-BE49-F238E27FC236}">
                <a16:creationId xmlns:a16="http://schemas.microsoft.com/office/drawing/2014/main" id="{024EDCAC-25E3-8809-6ACD-AE7927B13CEC}"/>
              </a:ext>
            </a:extLst>
          </p:cNvPr>
          <p:cNvSpPr/>
          <p:nvPr/>
        </p:nvSpPr>
        <p:spPr>
          <a:xfrm>
            <a:off x="392625" y="4784287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8113DE6-55F3-2505-BD37-FC881BE30AB9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64679" y="4856634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3" name="Rectangle: Rounded corners 16">
            <a:extLst>
              <a:ext uri="{FF2B5EF4-FFF2-40B4-BE49-F238E27FC236}">
                <a16:creationId xmlns:a16="http://schemas.microsoft.com/office/drawing/2014/main" id="{0063B13D-7682-9BE0-90EA-787279C96DF6}"/>
              </a:ext>
            </a:extLst>
          </p:cNvPr>
          <p:cNvSpPr/>
          <p:nvPr/>
        </p:nvSpPr>
        <p:spPr>
          <a:xfrm>
            <a:off x="5605546" y="2294010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11B07E50-4FA5-73A1-85CB-DEDDB47F38A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683050" y="2366357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5" name="Rectangle: Rounded corners 16">
            <a:extLst>
              <a:ext uri="{FF2B5EF4-FFF2-40B4-BE49-F238E27FC236}">
                <a16:creationId xmlns:a16="http://schemas.microsoft.com/office/drawing/2014/main" id="{3BB6B6D8-8DF4-A5FC-5952-50F92D7F3837}"/>
              </a:ext>
            </a:extLst>
          </p:cNvPr>
          <p:cNvSpPr/>
          <p:nvPr/>
        </p:nvSpPr>
        <p:spPr>
          <a:xfrm>
            <a:off x="5610996" y="3519690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FC6AD1AD-DA18-9D57-F153-496BC83B7CD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683050" y="3592037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D8AC20C-7758-2145-5769-2FF2D27B5740}"/>
              </a:ext>
            </a:extLst>
          </p:cNvPr>
          <p:cNvSpPr/>
          <p:nvPr/>
        </p:nvSpPr>
        <p:spPr>
          <a:xfrm>
            <a:off x="5610996" y="4784287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BCC34A3F-5425-DE02-641B-2035DAB9FBB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683050" y="4856634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7F6901D-6657-15E8-6DF8-AB1D067BE84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22571" y="2512451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6B7C36C-A2AD-CB58-9EA1-3E5734244D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22571" y="2265590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3C03DB4-A289-3D28-D785-ADBD5DF829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22571" y="3745510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349363B-2FDE-06DF-95C4-C3E2A7FC14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22571" y="3498649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E808B51-A37D-B402-E6B4-33DA02E2824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22571" y="5006266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524BC3E-7899-1AC8-5959-1B1577632C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22571" y="4759415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112D0F1A-A5F3-4815-34CE-5A98FD7FDF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00442" y="2512451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EE59DD1-9F88-3F2A-F132-EBD5F5CE68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00442" y="2265590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8C792AD2-EAC4-9EE8-1737-117FC518C79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00442" y="3745510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2D31E18-1D0B-F544-3463-29A7FA4836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00442" y="3498649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EF480B3-013D-4F5E-1B1E-297B872CE5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00442" y="5006266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09F70E17-AD23-5F74-780F-2D3AA89E077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00442" y="4759415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31" name="Straight Connector 41">
            <a:extLst>
              <a:ext uri="{FF2B5EF4-FFF2-40B4-BE49-F238E27FC236}">
                <a16:creationId xmlns:a16="http://schemas.microsoft.com/office/drawing/2014/main" id="{1D99DA08-8EB7-F34B-A79B-C61E2A3765A6}"/>
              </a:ext>
            </a:extLst>
          </p:cNvPr>
          <p:cNvCxnSpPr/>
          <p:nvPr/>
        </p:nvCxnSpPr>
        <p:spPr>
          <a:xfrm>
            <a:off x="11057683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41780212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65509DDD-CDA0-E21F-0AE7-1125A1B48C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C85F60-E807-4A57-9F94-34E980FF0110}" type="datetime1">
              <a:rPr lang="en-GB"/>
              <a:pPr lvl="0"/>
              <a:t>22/05/2025</a:t>
            </a:fld>
            <a:endParaRPr lang="en-GB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1456D59-51DF-B61F-5F87-28829D346B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9FC8EE8-4B15-BA3C-277A-B5C208B8B39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41474B-E1CC-46C8-B47B-AFF038F4D8DB}" type="slidenum">
              <a:t>‹#›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F77B44-6A45-F218-B070-C77980B0C0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25" y="339644"/>
            <a:ext cx="11369064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id="{CBE7F77A-5268-D584-389D-8CE61E9ACB1D}"/>
              </a:ext>
            </a:extLst>
          </p:cNvPr>
          <p:cNvCxnSpPr/>
          <p:nvPr/>
        </p:nvCxnSpPr>
        <p:spPr>
          <a:xfrm>
            <a:off x="392625" y="1342192"/>
            <a:ext cx="0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cxnSp>
        <p:nvCxnSpPr>
          <p:cNvPr id="7" name="Straight Connector 14">
            <a:extLst>
              <a:ext uri="{FF2B5EF4-FFF2-40B4-BE49-F238E27FC236}">
                <a16:creationId xmlns:a16="http://schemas.microsoft.com/office/drawing/2014/main" id="{CB4BD017-1D54-EC64-8F24-7393DB87BFB8}"/>
              </a:ext>
            </a:extLst>
          </p:cNvPr>
          <p:cNvCxnSpPr/>
          <p:nvPr/>
        </p:nvCxnSpPr>
        <p:spPr>
          <a:xfrm>
            <a:off x="392625" y="1405469"/>
            <a:ext cx="11369064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sp>
        <p:nvSpPr>
          <p:cNvPr id="8" name="Rectangle: Rounded corners 16">
            <a:extLst>
              <a:ext uri="{FF2B5EF4-FFF2-40B4-BE49-F238E27FC236}">
                <a16:creationId xmlns:a16="http://schemas.microsoft.com/office/drawing/2014/main" id="{702FB208-A74B-20D5-0083-02BD11B00CB3}"/>
              </a:ext>
            </a:extLst>
          </p:cNvPr>
          <p:cNvSpPr/>
          <p:nvPr/>
        </p:nvSpPr>
        <p:spPr>
          <a:xfrm>
            <a:off x="392625" y="2356445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5318DAE3-4710-B2E0-012C-C1612FE9538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64679" y="2428792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29F722C5-27D6-205A-C762-3A42F50B1064}"/>
              </a:ext>
            </a:extLst>
          </p:cNvPr>
          <p:cNvSpPr/>
          <p:nvPr/>
        </p:nvSpPr>
        <p:spPr>
          <a:xfrm>
            <a:off x="392625" y="3582134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EBF97A-6B54-A836-95EB-5233D904AF3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64679" y="3654472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407A47C2-DB62-B497-1387-749AF1E293E4}"/>
              </a:ext>
            </a:extLst>
          </p:cNvPr>
          <p:cNvSpPr/>
          <p:nvPr/>
        </p:nvSpPr>
        <p:spPr>
          <a:xfrm>
            <a:off x="392625" y="4846731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83DC73D-D27F-599F-3135-8A409A6BE48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64679" y="4919069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4" name="Rectangle: Rounded corners 16">
            <a:extLst>
              <a:ext uri="{FF2B5EF4-FFF2-40B4-BE49-F238E27FC236}">
                <a16:creationId xmlns:a16="http://schemas.microsoft.com/office/drawing/2014/main" id="{B4469A6C-BD84-A7EF-40EB-595081DC41D2}"/>
              </a:ext>
            </a:extLst>
          </p:cNvPr>
          <p:cNvSpPr/>
          <p:nvPr/>
        </p:nvSpPr>
        <p:spPr>
          <a:xfrm>
            <a:off x="6472580" y="2356445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0B41E0F3-45CF-D6B4-2B41-A62C0ECC02E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544644" y="2428792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6" name="Rectangle: Rounded corners 16">
            <a:extLst>
              <a:ext uri="{FF2B5EF4-FFF2-40B4-BE49-F238E27FC236}">
                <a16:creationId xmlns:a16="http://schemas.microsoft.com/office/drawing/2014/main" id="{6C1E7A41-F599-560A-50E9-DEC0CE1B467B}"/>
              </a:ext>
            </a:extLst>
          </p:cNvPr>
          <p:cNvSpPr/>
          <p:nvPr/>
        </p:nvSpPr>
        <p:spPr>
          <a:xfrm>
            <a:off x="6472580" y="3582134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A27E0E5C-C540-21FE-FC2D-73F73DDF4CB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544644" y="3654472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8" name="Rectangle: Rounded corners 16">
            <a:extLst>
              <a:ext uri="{FF2B5EF4-FFF2-40B4-BE49-F238E27FC236}">
                <a16:creationId xmlns:a16="http://schemas.microsoft.com/office/drawing/2014/main" id="{B52345CB-8CDE-6896-4B63-9877631E3510}"/>
              </a:ext>
            </a:extLst>
          </p:cNvPr>
          <p:cNvSpPr/>
          <p:nvPr/>
        </p:nvSpPr>
        <p:spPr>
          <a:xfrm>
            <a:off x="6472580" y="4846731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7B2382BB-4AFB-3447-5ED2-F99276C500C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544644" y="4919069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D27BAE6B-0FB9-698F-3506-B6E4563D69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13866" y="2574886"/>
            <a:ext cx="4411705" cy="365074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BFF6B30-9EEA-849F-C5C7-45090B22C3B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13866" y="2328034"/>
            <a:ext cx="4411705" cy="312377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4110944-7B8E-2E56-0370-9EAD724727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13866" y="3807945"/>
            <a:ext cx="4411705" cy="365074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1996559-0862-E4DB-3FE7-A402E3867B1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13866" y="3561085"/>
            <a:ext cx="4411705" cy="312377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D24DC0E2-DCE5-B095-058D-DE65717572F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13866" y="5068711"/>
            <a:ext cx="4411705" cy="365074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711CC86-A2AC-E316-1F6D-29E73436349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13866" y="4821850"/>
            <a:ext cx="4411705" cy="312377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D12F3BF0-7A78-82D8-DD03-8B6FE4B65CA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58762" y="2574886"/>
            <a:ext cx="4411705" cy="365074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9DDFD98-2392-F176-9FDC-6792371FAD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58762" y="2328034"/>
            <a:ext cx="4411705" cy="312377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7996359-5EC2-65CB-FC9C-F8323E29B5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58762" y="3807945"/>
            <a:ext cx="4411705" cy="365074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139DFD2-4DCB-8854-2397-6473E18068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58762" y="3561085"/>
            <a:ext cx="4411705" cy="312377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878ACD63-CA8A-BA41-2E4B-E8C7D93FF3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58762" y="5068711"/>
            <a:ext cx="4411705" cy="365074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997F1D1-E6CF-C599-BC49-6060594A3F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58762" y="4821850"/>
            <a:ext cx="4411705" cy="312377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55356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BF339B5C-4E41-8583-A4EF-8FAC53FD79A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  <a:solidFill>
            <a:srgbClr val="023062"/>
          </a:solidFill>
        </p:spPr>
        <p:txBody>
          <a:bodyPr anchor="ctr" anchorCtr="1">
            <a:no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36B77-E117-6EFF-F3E5-CF55258ABF0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6E09E4C7-84C6-42C2-9B01-3265C1AB8953}" type="datetime1">
              <a:rPr lang="en-GB"/>
              <a:pPr lvl="0"/>
              <a:t>22/05/2025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CF5F7-12F8-9A5C-BFC3-317042B326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2DE1C-73C7-7909-58F9-3FD49CED28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09950ABD-313D-4BBD-8A74-53A99847C444}" type="slidenum"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B517D9-A29C-6C5C-F9F9-C005EF4F1A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8663" y="339644"/>
            <a:ext cx="10113026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FFFFFF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4AA0CCD1-DAAE-3D50-13F2-0D6CF8E1907D}"/>
              </a:ext>
            </a:extLst>
          </p:cNvPr>
          <p:cNvCxnSpPr/>
          <p:nvPr/>
        </p:nvCxnSpPr>
        <p:spPr>
          <a:xfrm>
            <a:off x="392625" y="1342192"/>
            <a:ext cx="0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A1137F0-722C-1CAD-BADD-26D5FA82163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730895" y="2366357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BDDB01C3-5CC5-16ED-B8A5-A5E2E751F1C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730895" y="3592037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F2018B14-1796-DA49-40FF-3221C87F970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730895" y="4856634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395BD4E-AD72-A44F-5B9E-AAE68FEFF17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949266" y="2366357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A2197667-8229-9C32-F731-B2E02BACD36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949266" y="3592037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81A0648A-FE60-BA3D-B1D3-1D1557B58F3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949266" y="4856634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F82D55B-2987-D0AD-6828-2C6D52C7DF8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88786" y="2512451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316E31A-53A0-606F-8447-B936538065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88786" y="2265590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C12A6140-C03F-BD45-ECC8-81734F7FEE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88786" y="3745510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459E1B1-B6AB-F344-4AD7-60D5CB4AC5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88786" y="3498649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CDF5683-FE9B-8350-3638-C93CA2EEAC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88786" y="5006266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2E87414-73AD-22FD-5284-BE5E556C7E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88786" y="4759415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660510A-0C92-A724-887A-C264495BAD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66657" y="2512451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7F0F4C4-CE49-2300-430F-7C98F176E1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66657" y="2265590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32D07BE-7279-272F-32A8-4B27A2AD72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66657" y="3745510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F804209-803D-A9D1-86CF-A0B14865D8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66657" y="3498649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63B3F1EE-CB57-4168-730F-05ED82317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66657" y="5006266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CE66359-329E-1D93-20DF-D47BD252AD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66657" y="4759415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6" name="Straight Connector 40">
            <a:extLst>
              <a:ext uri="{FF2B5EF4-FFF2-40B4-BE49-F238E27FC236}">
                <a16:creationId xmlns:a16="http://schemas.microsoft.com/office/drawing/2014/main" id="{C12DD8C4-183C-B535-E9EF-1528BD0308E7}"/>
              </a:ext>
            </a:extLst>
          </p:cNvPr>
          <p:cNvCxnSpPr/>
          <p:nvPr/>
        </p:nvCxnSpPr>
        <p:spPr>
          <a:xfrm>
            <a:off x="1134322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46369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_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C3A6355E-2956-2687-772F-3299E63241B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  <a:solidFill>
            <a:srgbClr val="023062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C788B-0045-DB35-6A2E-F206C690FC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24003" y="5286192"/>
            <a:ext cx="4179374" cy="356460"/>
          </a:xfrm>
        </p:spPr>
        <p:txBody>
          <a:bodyPr lIns="0" rIns="0"/>
          <a:lstStyle>
            <a:lvl1pPr marL="0" indent="0">
              <a:buNone/>
              <a:defRPr sz="1800" b="1" cap="all" spc="300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B2E336-FB9E-F6BC-FA08-E463761516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3" y="2715786"/>
            <a:ext cx="4179374" cy="2387598"/>
          </a:xfrm>
        </p:spPr>
        <p:txBody>
          <a:bodyPr lIns="0" rIns="0" anchor="b"/>
          <a:lstStyle>
            <a:lvl1pPr>
              <a:defRPr sz="4800" cap="all">
                <a:solidFill>
                  <a:srgbClr val="FFFFFF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D79FC886-6806-5170-00FB-7A575D3B8F8B}"/>
              </a:ext>
            </a:extLst>
          </p:cNvPr>
          <p:cNvCxnSpPr/>
          <p:nvPr/>
        </p:nvCxnSpPr>
        <p:spPr>
          <a:xfrm>
            <a:off x="0" y="5992968"/>
            <a:ext cx="12191996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665082706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404D4D1A-F3E2-E951-8073-CBC72CD5431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  <a:solidFill>
            <a:srgbClr val="023062"/>
          </a:solidFill>
        </p:spPr>
        <p:txBody>
          <a:bodyPr anchor="ctr" anchorCtr="1">
            <a:no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35AC6-E806-FD85-E367-F67431A4A1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3B8140F-0C51-4CC2-80E1-E997F4AA965D}" type="datetime1">
              <a:rPr lang="en-GB"/>
              <a:pPr lvl="0"/>
              <a:t>22/05/2025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15129-E5FA-F544-FFE8-AAA03D9AA3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EE5A6-705B-ABEC-2CAB-52EF11B34A6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E9C5A25-C90D-404C-96FE-51F06DF7977D}" type="slidenum"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F6B962-2383-D0EA-287E-8D35548993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25" y="339644"/>
            <a:ext cx="11369064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FFFFFF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A6AE4799-D862-2550-9D8D-DCB72495D8ED}"/>
              </a:ext>
            </a:extLst>
          </p:cNvPr>
          <p:cNvCxnSpPr/>
          <p:nvPr/>
        </p:nvCxnSpPr>
        <p:spPr>
          <a:xfrm>
            <a:off x="392625" y="1974811"/>
            <a:ext cx="0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cxnSp>
        <p:nvCxnSpPr>
          <p:cNvPr id="8" name="Straight Connector 14">
            <a:extLst>
              <a:ext uri="{FF2B5EF4-FFF2-40B4-BE49-F238E27FC236}">
                <a16:creationId xmlns:a16="http://schemas.microsoft.com/office/drawing/2014/main" id="{3564B19D-E6B3-1C36-1BA9-33C8BAAE3A98}"/>
              </a:ext>
            </a:extLst>
          </p:cNvPr>
          <p:cNvCxnSpPr/>
          <p:nvPr/>
        </p:nvCxnSpPr>
        <p:spPr>
          <a:xfrm>
            <a:off x="392625" y="2038078"/>
            <a:ext cx="11369064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FF9E793-14DA-1581-F3C9-131D404D98C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64679" y="2215463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3F90CC11-89AC-890E-4FDD-CF3DC55B4949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64679" y="3441152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C011905-7A53-30B5-007F-625E0AB341C9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64679" y="4705749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AFBEEA49-E897-D577-2903-C5E33DB1FE6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544644" y="2215463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E508799-019F-B35B-3C09-7E851057301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544644" y="3441152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5230DECA-7F51-EC67-E761-BF5676A97CF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544644" y="4705749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EC6142D-7CA0-91C7-15D4-E1C53BAD849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13866" y="2361566"/>
            <a:ext cx="4411705" cy="365074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F3BFCFB-6531-C6B8-F389-DC8FC71183B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13866" y="2114705"/>
            <a:ext cx="4411705" cy="312377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0F165F5-CC18-C831-66EF-3F5F6BAB07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13866" y="3594616"/>
            <a:ext cx="4411705" cy="365074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B93CAAD-BA50-95A7-A596-279EE5CA7A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13866" y="3347755"/>
            <a:ext cx="4411705" cy="312377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568B4A1-3A6B-BAC3-C3F9-4DB1A89782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13866" y="4855381"/>
            <a:ext cx="4411705" cy="365074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DB78D64-9442-4715-F9B2-B9A25D278E3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13866" y="4608521"/>
            <a:ext cx="4411705" cy="312377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736189CA-D1E5-3850-E2A1-89913845ABE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58762" y="2361566"/>
            <a:ext cx="4411705" cy="365074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52535F3-ADC0-F95C-7260-324C7DC73FD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58762" y="2114705"/>
            <a:ext cx="4411705" cy="312377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456955B-D0A0-143E-FF28-51844F9C94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58762" y="3594616"/>
            <a:ext cx="4411705" cy="365074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D880EFD-11DB-9CA2-F799-0587CC4BDDF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58762" y="3347755"/>
            <a:ext cx="4411705" cy="312377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994B52D-04B3-18F7-A94D-69A97ECDB70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58762" y="4855381"/>
            <a:ext cx="4411705" cy="365074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D240102B-5B2F-062E-8464-A044334F21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58762" y="4608521"/>
            <a:ext cx="4411705" cy="312377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7" name="Straight Connector 78">
            <a:extLst>
              <a:ext uri="{FF2B5EF4-FFF2-40B4-BE49-F238E27FC236}">
                <a16:creationId xmlns:a16="http://schemas.microsoft.com/office/drawing/2014/main" id="{9E0764F9-B0C0-D61E-2F78-223BCC21545A}"/>
              </a:ext>
            </a:extLst>
          </p:cNvPr>
          <p:cNvCxnSpPr/>
          <p:nvPr/>
        </p:nvCxnSpPr>
        <p:spPr>
          <a:xfrm>
            <a:off x="0" y="5992968"/>
            <a:ext cx="12191996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62405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A76A21F9-3087-2802-02A1-7E5C3F73B9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8BF19F-9685-413F-9D2C-727E506C7250}" type="datetime1">
              <a:rPr lang="en-GB"/>
              <a:pPr lvl="0"/>
              <a:t>22/05/2025</a:t>
            </a:fld>
            <a:endParaRPr lang="en-GB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D9BB66CA-5F87-BFFC-BF28-A59886B8C12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7E78288-10B2-D5F9-7AC8-66055BB8CF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4EC77F-DF44-4D94-A32B-B9D75C40A93E}" type="slidenum">
              <a:t>‹#›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3C897A-C466-7F55-5A44-EFD20168BA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321" y="339644"/>
            <a:ext cx="10134368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D3E4D77-7E74-EF68-38EE-96D493CB56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27321" y="1507068"/>
            <a:ext cx="10134368" cy="4849282"/>
          </a:xfr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600">
                <a:latin typeface="Calibri Ligh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Calibri Ligh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Calibri Ligh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Calibri Ligh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D4BF5696-564D-106B-3681-E23B6DE0F256}"/>
              </a:ext>
            </a:extLst>
          </p:cNvPr>
          <p:cNvCxnSpPr/>
          <p:nvPr/>
        </p:nvCxnSpPr>
        <p:spPr>
          <a:xfrm>
            <a:off x="392625" y="1342192"/>
            <a:ext cx="0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D49EA4BE-1268-1B90-4179-32E0BB5D2326}"/>
              </a:ext>
            </a:extLst>
          </p:cNvPr>
          <p:cNvCxnSpPr/>
          <p:nvPr/>
        </p:nvCxnSpPr>
        <p:spPr>
          <a:xfrm>
            <a:off x="1134322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9939130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C56E22A8-EA46-80B0-B537-5213B437F23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D7367E-2FDB-4477-9B72-63121B846905}" type="datetime1">
              <a:rPr lang="en-GB"/>
              <a:pPr lvl="0"/>
              <a:t>22/05/2025</a:t>
            </a:fld>
            <a:endParaRPr lang="en-GB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9160198-3101-FE6B-797D-DD42DAFA7B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00E49F8-6A92-D42B-3272-7FE9D187D4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10BB71-FB87-4A36-9C9A-50165E723C5E}" type="slidenum">
              <a:t>‹#›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98B38C-FC74-C987-639F-0345358504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25" y="339644"/>
            <a:ext cx="10115220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FC186E-ED96-D013-49DA-1126CABDFD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2625" y="1507068"/>
            <a:ext cx="10115220" cy="4849282"/>
          </a:xfr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600">
                <a:latin typeface="Calibri Ligh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Calibri Ligh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Calibri Ligh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Calibri Ligh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A72291C9-296E-6BC5-68C5-D7AD476C9BA5}"/>
              </a:ext>
            </a:extLst>
          </p:cNvPr>
          <p:cNvCxnSpPr/>
          <p:nvPr/>
        </p:nvCxnSpPr>
        <p:spPr>
          <a:xfrm>
            <a:off x="392625" y="1342192"/>
            <a:ext cx="0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AFED6DDF-B2F3-A21C-E2DA-5F59B547796C}"/>
              </a:ext>
            </a:extLst>
          </p:cNvPr>
          <p:cNvCxnSpPr/>
          <p:nvPr/>
        </p:nvCxnSpPr>
        <p:spPr>
          <a:xfrm>
            <a:off x="11057683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4902050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64EEFDE5-D725-62DF-8F46-663ED310C50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31F503-E14C-4777-8BBD-843509A591EF}" type="datetime1">
              <a:rPr lang="en-GB"/>
              <a:pPr lvl="0"/>
              <a:t>22/05/2025</a:t>
            </a:fld>
            <a:endParaRPr lang="en-GB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236AA18F-43F1-80B6-58F7-822EAA0F63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1E395C4-7C51-D003-FCB0-995DF96905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4D89FA-002E-41E2-A166-9DDAECE6262C}" type="slidenum">
              <a:t>‹#›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438266-E46D-B768-D834-F1D39F397D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25" y="339644"/>
            <a:ext cx="11369064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0A1AF460-4018-A1C8-C1F3-64099B543A8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2625" y="1507068"/>
            <a:ext cx="11369073" cy="4849282"/>
          </a:xfr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600">
                <a:latin typeface="Calibri Ligh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Calibri Ligh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Calibri Ligh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Calibri Ligh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53771F00-0A45-6947-F9A7-566F09FF0FFA}"/>
              </a:ext>
            </a:extLst>
          </p:cNvPr>
          <p:cNvCxnSpPr/>
          <p:nvPr/>
        </p:nvCxnSpPr>
        <p:spPr>
          <a:xfrm>
            <a:off x="392625" y="1342192"/>
            <a:ext cx="0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cxnSp>
        <p:nvCxnSpPr>
          <p:cNvPr id="8" name="Straight Connector 14">
            <a:extLst>
              <a:ext uri="{FF2B5EF4-FFF2-40B4-BE49-F238E27FC236}">
                <a16:creationId xmlns:a16="http://schemas.microsoft.com/office/drawing/2014/main" id="{012DF494-18F6-AA65-D0BB-665E6D2258DB}"/>
              </a:ext>
            </a:extLst>
          </p:cNvPr>
          <p:cNvCxnSpPr/>
          <p:nvPr/>
        </p:nvCxnSpPr>
        <p:spPr>
          <a:xfrm>
            <a:off x="392625" y="1405469"/>
            <a:ext cx="11369064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6880132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176B182F-C856-6B9F-D811-2BE13F4DD65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  <a:solidFill>
            <a:srgbClr val="023062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F7363-D43A-3C3F-3AE3-6EEFD9B67B9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5A9D3E-10D3-4CA3-8DD8-4D0D4309F0EB}" type="datetime1">
              <a:rPr lang="en-GB"/>
              <a:pPr lvl="0"/>
              <a:t>22/05/2025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86D3-AA98-07B7-9124-8EDE1FCD84F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23302-1FB2-CBA3-0274-8935E41211B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E57742-F69A-423E-8210-DD47794084E6}" type="slidenum"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C86437-B5E4-7F1F-7924-FD464DAFE7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321" y="339644"/>
            <a:ext cx="10134368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FFFFFF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4380C47-18D9-04AF-7EB9-31C0A35D99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27321" y="1507068"/>
            <a:ext cx="10134368" cy="4849282"/>
          </a:xfr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8EC54225-BADD-BFF7-3569-E45155A672D0}"/>
              </a:ext>
            </a:extLst>
          </p:cNvPr>
          <p:cNvCxnSpPr/>
          <p:nvPr/>
        </p:nvCxnSpPr>
        <p:spPr>
          <a:xfrm>
            <a:off x="392625" y="1342192"/>
            <a:ext cx="0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20C67F-AAC2-232C-EF7B-ADE2999C46FF}"/>
              </a:ext>
            </a:extLst>
          </p:cNvPr>
          <p:cNvCxnSpPr/>
          <p:nvPr/>
        </p:nvCxnSpPr>
        <p:spPr>
          <a:xfrm>
            <a:off x="1134322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08694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7182CF26-E58C-70C1-6B85-5ADD5519E7A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  <a:solidFill>
            <a:srgbClr val="023062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8B7F1-979F-2168-FADB-FFDD0B5955C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F21FA6-3EB8-448A-90F3-80A32EA9D5C1}" type="datetime1">
              <a:rPr lang="en-GB"/>
              <a:pPr lvl="0"/>
              <a:t>22/05/2025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28FEE-EAD9-AABA-14D9-5E28581110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F4EE7-854E-E697-1C91-34CCC3A8A4C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0F2E3C-AB70-4107-BCCB-3F7D757B836E}" type="slidenum"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E0136E-74BC-D2E8-638E-B0642D5321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25" y="339644"/>
            <a:ext cx="11369064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FFFFFF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08D533E9-0A4F-00C4-1ECE-27E1E852651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2625" y="1507068"/>
            <a:ext cx="11369073" cy="4849282"/>
          </a:xfr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EF83F995-00A2-4E26-C076-BF32678CD363}"/>
              </a:ext>
            </a:extLst>
          </p:cNvPr>
          <p:cNvCxnSpPr/>
          <p:nvPr/>
        </p:nvCxnSpPr>
        <p:spPr>
          <a:xfrm>
            <a:off x="392625" y="1342192"/>
            <a:ext cx="0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cxnSp>
        <p:nvCxnSpPr>
          <p:cNvPr id="9" name="Straight Connector 11">
            <a:extLst>
              <a:ext uri="{FF2B5EF4-FFF2-40B4-BE49-F238E27FC236}">
                <a16:creationId xmlns:a16="http://schemas.microsoft.com/office/drawing/2014/main" id="{ADDF4ED0-EA25-6093-0DE0-0C1607166A43}"/>
              </a:ext>
            </a:extLst>
          </p:cNvPr>
          <p:cNvCxnSpPr/>
          <p:nvPr/>
        </p:nvCxnSpPr>
        <p:spPr>
          <a:xfrm>
            <a:off x="0" y="5992968"/>
            <a:ext cx="12191996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99434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E31C9-6754-976E-F501-88A6664A8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8DF5E-92B7-4337-6F76-9BE9AFEE59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4AD0B-C225-858D-AF6D-03071E76EAF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CFF0EDC-3F4F-46F5-91AD-74D39639B7BB}" type="datetime1">
              <a:rPr lang="en-GB"/>
              <a:pPr lvl="0"/>
              <a:t>22/05/2025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E7B5E-3BCE-4BCE-8560-38F0C3E0DF4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9C7B8-FCAE-41B7-C16C-F10FD38CD4D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4A1E475-4B3D-47B1-8E85-C0BC5F4403B6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GB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GB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6" descr="A computer screen with a doctor on it&#10;&#10;AI-generated content may be incorrect.">
            <a:extLst>
              <a:ext uri="{FF2B5EF4-FFF2-40B4-BE49-F238E27FC236}">
                <a16:creationId xmlns:a16="http://schemas.microsoft.com/office/drawing/2014/main" id="{D7B5B043-61F0-0720-9AE1-FF85BA28EB89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1000"/>
                    </a14:imgEffect>
                  </a14:imgLayer>
                </a14:imgProps>
              </a:ext>
            </a:extLst>
          </a:blip>
          <a:srcRect t="6250" b="6250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1F51042D-EE40-0243-6BD4-390252FD8C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35900" y="5564188"/>
            <a:ext cx="4275138" cy="357187"/>
          </a:xfrm>
        </p:spPr>
        <p:txBody>
          <a:bodyPr lIns="0" rIns="0">
            <a:noAutofit/>
          </a:bodyPr>
          <a:lstStyle/>
          <a:p>
            <a:pPr marL="0" lvl="0" indent="0">
              <a:buNone/>
            </a:pPr>
            <a:r>
              <a:rPr lang="en-GB" sz="1500" b="1" cap="all">
                <a:solidFill>
                  <a:srgbClr val="FFFFFF"/>
                </a:solidFill>
                <a:latin typeface="Times New Roman" pitchFamily="18"/>
                <a:cs typeface="Times New Roman" pitchFamily="18"/>
              </a:rPr>
              <a:t>Done BY: SHREEYA DINESH DESAI(</a:t>
            </a:r>
            <a:r>
              <a:rPr lang="en-GB" sz="1500" b="1">
                <a:solidFill>
                  <a:srgbClr val="FFFFFF"/>
                </a:solidFill>
                <a:latin typeface="Times New Roman" pitchFamily="18"/>
                <a:cs typeface="Times New Roman" pitchFamily="18"/>
              </a:rPr>
              <a:t>sdd13)</a:t>
            </a:r>
            <a:br>
              <a:rPr lang="en-GB" sz="1500" b="1" cap="all">
                <a:solidFill>
                  <a:srgbClr val="FFFFFF"/>
                </a:solidFill>
                <a:latin typeface="Times New Roman" pitchFamily="18"/>
                <a:cs typeface="Times New Roman" pitchFamily="18"/>
              </a:rPr>
            </a:br>
            <a:endParaRPr lang="en-GB" sz="1500" b="1" cap="all">
              <a:solidFill>
                <a:srgbClr val="FFFFFF"/>
              </a:solidFill>
              <a:latin typeface="Times New Roman" pitchFamily="18"/>
              <a:cs typeface="Times New Roman" pitchFamily="18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37EB6EED-CF22-6E08-4F67-6C5B179D8E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2533" y="2117037"/>
            <a:ext cx="9011476" cy="1674394"/>
          </a:xfrm>
        </p:spPr>
        <p:txBody>
          <a:bodyPr anchorCtr="1"/>
          <a:lstStyle/>
          <a:p>
            <a:pPr lvl="0" algn="ctr"/>
            <a:r>
              <a:rPr lang="en-GB" sz="4100" b="1" dirty="0"/>
              <a:t>AN AUTOMATED SYSTEM FOR LOCAL GP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A8D36-1F85-FCEC-B411-CCF5E55B1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6EFDE44F-8005-686D-6D14-3022682113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1204" y="317341"/>
            <a:ext cx="10134368" cy="1002548"/>
          </a:xfrm>
        </p:spPr>
        <p:txBody>
          <a:bodyPr/>
          <a:lstStyle/>
          <a:p>
            <a:pPr lvl="0"/>
            <a:r>
              <a:rPr lang="en-GB" b="1" dirty="0"/>
              <a:t>Backend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48D2E03-5780-1BE1-50C1-6116665397C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471204" y="1507068"/>
            <a:ext cx="10134368" cy="4849282"/>
          </a:xfrm>
        </p:spPr>
        <p:txBody>
          <a:bodyPr/>
          <a:lstStyle/>
          <a:p>
            <a:pPr algn="just"/>
            <a:r>
              <a:rPr lang="en-GB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folder structure of the backend is scalable, maintainable and understandable.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main.py file handled the logic of the application and the docker file was used to build the docker image.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patient routes and staff routes handle the respective logic according to their names.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Additionally, the environment file contains the connecting string of the azure resources used.</a:t>
            </a:r>
          </a:p>
          <a:p>
            <a:pPr marL="0" indent="0" algn="just">
              <a:buNone/>
            </a:pPr>
            <a:endParaRPr lang="en-GB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endParaRPr lang="en-GB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28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C8794-7174-44E2-ABA0-5B113B56E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loud computing system&#10;&#10;AI-generated content may be incorrect.">
            <a:extLst>
              <a:ext uri="{FF2B5EF4-FFF2-40B4-BE49-F238E27FC236}">
                <a16:creationId xmlns:a16="http://schemas.microsoft.com/office/drawing/2014/main" id="{78087F87-D6B7-D462-017B-EA93C1245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84" y="292425"/>
            <a:ext cx="6194734" cy="6273149"/>
          </a:xfrm>
          <a:prstGeom prst="rect">
            <a:avLst/>
          </a:prstGeom>
          <a:noFill/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B3ED302A-CCF8-06B8-4781-9D0A31F784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 wrap="square" anchor="ctr">
            <a:normAutofit/>
          </a:bodyPr>
          <a:lstStyle/>
          <a:p>
            <a:pPr lvl="0"/>
            <a:r>
              <a:rPr lang="en-GB" b="1" dirty="0">
                <a:solidFill>
                  <a:schemeClr val="accent1"/>
                </a:solidFill>
                <a:latin typeface="Sagona ExtraLight" panose="02020303050505020204" pitchFamily="18" charset="0"/>
              </a:rPr>
              <a:t>CLOUD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09695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38027-DC64-3315-8EDD-F977AB5D0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27DE-9768-9999-2571-CF5E00B1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27" y="306190"/>
            <a:ext cx="7390926" cy="1002548"/>
          </a:xfrm>
        </p:spPr>
        <p:txBody>
          <a:bodyPr/>
          <a:lstStyle/>
          <a:p>
            <a:r>
              <a:rPr lang="en-GB" b="1" dirty="0"/>
              <a:t>Azure Services used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EB5D31-D5DA-00E6-18C9-4AA1327C2BA5}"/>
              </a:ext>
            </a:extLst>
          </p:cNvPr>
          <p:cNvSpPr txBox="1"/>
          <p:nvPr/>
        </p:nvSpPr>
        <p:spPr>
          <a:xfrm>
            <a:off x="414927" y="1626256"/>
            <a:ext cx="10225668" cy="3186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Azure SQl.</a:t>
            </a:r>
          </a:p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Azure Cosmo DB.</a:t>
            </a:r>
          </a:p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Azure Container Apps.</a:t>
            </a:r>
          </a:p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Azure Service Apps.</a:t>
            </a:r>
          </a:p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Azure </a:t>
            </a:r>
            <a:r>
              <a:rPr lang="en-GB"/>
              <a:t>Communication service.</a:t>
            </a:r>
            <a:endParaRPr lang="en-GB" dirty="0"/>
          </a:p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Azure Storage Accounts.</a:t>
            </a:r>
          </a:p>
        </p:txBody>
      </p:sp>
    </p:spTree>
    <p:extLst>
      <p:ext uri="{BB962C8B-B14F-4D97-AF65-F5344CB8AC3E}">
        <p14:creationId xmlns:p14="http://schemas.microsoft.com/office/powerpoint/2010/main" val="515143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00B2-6912-12BB-EDFB-3908B529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1118D-9D5C-8502-85DE-EC4D77AA926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2625" y="1507068"/>
            <a:ext cx="11369073" cy="484928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556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accent1">
                <a:lumMod val="75000"/>
              </a:schemeClr>
            </a:gs>
            <a:gs pos="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41D3D2-F8D9-AE86-3681-D508E6CDA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D3F957EF-B5D0-0D2E-7799-C443870E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54" y="3522030"/>
            <a:ext cx="4503171" cy="2387598"/>
          </a:xfrm>
        </p:spPr>
        <p:txBody>
          <a:bodyPr>
            <a:noAutofit/>
          </a:bodyPr>
          <a:lstStyle/>
          <a:p>
            <a:pPr algn="ctr"/>
            <a:r>
              <a:rPr lang="en-GB" sz="4400" b="1" dirty="0"/>
              <a:t>THANK YOU FOR YOUR TIME AND ATTENTION</a:t>
            </a:r>
          </a:p>
        </p:txBody>
      </p:sp>
    </p:spTree>
    <p:extLst>
      <p:ext uri="{BB962C8B-B14F-4D97-AF65-F5344CB8AC3E}">
        <p14:creationId xmlns:p14="http://schemas.microsoft.com/office/powerpoint/2010/main" val="285307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CE181AF0-4BC5-581C-F9B0-710E2E5BB59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TOPICS TO BE COVERED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955C966D-7981-C25A-62CF-0D1CAE95572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27321" y="1507068"/>
            <a:ext cx="10134368" cy="4849282"/>
          </a:xfrm>
        </p:spPr>
        <p:txBody>
          <a:bodyPr lIns="0" rIns="0">
            <a:normAutofit lnSpcReduction="10000"/>
          </a:bodyPr>
          <a:lstStyle/>
          <a:p>
            <a:pPr marL="285750" lvl="0" indent="-285750">
              <a:lnSpc>
                <a:spcPct val="100000"/>
              </a:lnSpc>
            </a:pPr>
            <a:r>
              <a:rPr lang="en-GB" dirty="0">
                <a:latin typeface="Times New Roman" pitchFamily="18"/>
                <a:cs typeface="Times New Roman" pitchFamily="18"/>
              </a:rPr>
              <a:t>Aim.</a:t>
            </a:r>
          </a:p>
          <a:p>
            <a:pPr marL="285750" lvl="0" indent="-285750">
              <a:lnSpc>
                <a:spcPct val="100000"/>
              </a:lnSpc>
            </a:pPr>
            <a:r>
              <a:rPr lang="en-GB" dirty="0">
                <a:latin typeface="Times New Roman" pitchFamily="18"/>
                <a:cs typeface="Times New Roman" pitchFamily="18"/>
              </a:rPr>
              <a:t>Objective.</a:t>
            </a:r>
          </a:p>
          <a:p>
            <a:pPr marL="285750" lvl="0" indent="-285750">
              <a:lnSpc>
                <a:spcPct val="100000"/>
              </a:lnSpc>
            </a:pPr>
            <a:r>
              <a:rPr lang="en-GB" dirty="0">
                <a:latin typeface="Times New Roman" pitchFamily="18"/>
                <a:cs typeface="Times New Roman" pitchFamily="18"/>
              </a:rPr>
              <a:t>List Of Requirements.</a:t>
            </a:r>
          </a:p>
          <a:p>
            <a:pPr marL="285750" lvl="0" indent="-285750">
              <a:lnSpc>
                <a:spcPct val="100000"/>
              </a:lnSpc>
            </a:pPr>
            <a:r>
              <a:rPr lang="en-GB" dirty="0">
                <a:latin typeface="Times New Roman" pitchFamily="18"/>
                <a:cs typeface="Times New Roman" pitchFamily="18"/>
              </a:rPr>
              <a:t>Database.</a:t>
            </a:r>
          </a:p>
          <a:p>
            <a:pPr marL="285750" lvl="0" indent="-285750">
              <a:lnSpc>
                <a:spcPct val="100000"/>
              </a:lnSpc>
            </a:pPr>
            <a:r>
              <a:rPr lang="en-GB" dirty="0">
                <a:latin typeface="Times New Roman" pitchFamily="18"/>
                <a:cs typeface="Times New Roman" pitchFamily="18"/>
              </a:rPr>
              <a:t>Frontend.</a:t>
            </a:r>
          </a:p>
          <a:p>
            <a:pPr marL="285750" lvl="0" indent="-285750">
              <a:lnSpc>
                <a:spcPct val="100000"/>
              </a:lnSpc>
            </a:pPr>
            <a:r>
              <a:rPr lang="en-GB" dirty="0">
                <a:latin typeface="Times New Roman" pitchFamily="18"/>
                <a:cs typeface="Times New Roman" pitchFamily="18"/>
              </a:rPr>
              <a:t>Backend.</a:t>
            </a:r>
          </a:p>
          <a:p>
            <a:pPr marL="285750" lvl="0" indent="-285750">
              <a:lnSpc>
                <a:spcPct val="100000"/>
              </a:lnSpc>
            </a:pPr>
            <a:r>
              <a:rPr lang="en-GB">
                <a:latin typeface="Times New Roman" pitchFamily="18"/>
                <a:cs typeface="Times New Roman" pitchFamily="18"/>
              </a:rPr>
              <a:t>Azure Architecture.</a:t>
            </a:r>
            <a:endParaRPr lang="en-GB" dirty="0">
              <a:latin typeface="Times New Roman" pitchFamily="18"/>
              <a:cs typeface="Times New Roman" pitchFamily="18"/>
            </a:endParaRPr>
          </a:p>
          <a:p>
            <a:pPr marL="285750" lvl="0" indent="-285750">
              <a:lnSpc>
                <a:spcPct val="100000"/>
              </a:lnSpc>
            </a:pPr>
            <a:r>
              <a:rPr lang="en-GB" dirty="0">
                <a:latin typeface="Times New Roman" pitchFamily="18"/>
                <a:cs typeface="Times New Roman" pitchFamily="18"/>
              </a:rPr>
              <a:t>Azure Services Used.</a:t>
            </a:r>
          </a:p>
          <a:p>
            <a:pPr marL="285750" lvl="0" indent="-285750">
              <a:lnSpc>
                <a:spcPct val="100000"/>
              </a:lnSpc>
            </a:pPr>
            <a:r>
              <a:rPr lang="en-GB" dirty="0">
                <a:latin typeface="Times New Roman" pitchFamily="18"/>
                <a:cs typeface="Times New Roman" pitchFamily="18"/>
              </a:rPr>
              <a:t>Demo.</a:t>
            </a:r>
          </a:p>
          <a:p>
            <a:pPr marL="285750" lvl="0" indent="-285750">
              <a:lnSpc>
                <a:spcPct val="100000"/>
              </a:lnSpc>
            </a:pPr>
            <a:endParaRPr lang="en-GB" dirty="0">
              <a:latin typeface="Times New Roman" pitchFamily="18"/>
              <a:cs typeface="Times New Roman" pitchFamily="18"/>
            </a:endParaRPr>
          </a:p>
          <a:p>
            <a:pPr marL="285750" lvl="0" indent="-285750">
              <a:lnSpc>
                <a:spcPct val="100000"/>
              </a:lnSpc>
            </a:pPr>
            <a:endParaRPr lang="en-GB" dirty="0">
              <a:latin typeface="Times New Roman" pitchFamily="18"/>
              <a:cs typeface="Times New Roman" pitchFamily="18"/>
            </a:endParaRPr>
          </a:p>
          <a:p>
            <a:pPr marL="285750" lvl="0" indent="-285750">
              <a:lnSpc>
                <a:spcPct val="100000"/>
              </a:lnSpc>
            </a:pPr>
            <a:endParaRPr lang="en-GB" dirty="0"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3153-98AD-9453-B55F-34BE44EB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25" y="339644"/>
            <a:ext cx="10115220" cy="1002548"/>
          </a:xfrm>
        </p:spPr>
        <p:txBody>
          <a:bodyPr wrap="square" anchor="b">
            <a:normAutofit/>
          </a:bodyPr>
          <a:lstStyle/>
          <a:p>
            <a:r>
              <a:rPr lang="en-GB" b="1" dirty="0"/>
              <a:t>AIM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A3BFE-91D1-D275-07FE-84F3F7698C2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2625" y="1507068"/>
            <a:ext cx="10115220" cy="4849282"/>
          </a:xfrm>
        </p:spPr>
        <p:txBody>
          <a:bodyPr wrap="square" anchor="t"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mainly aims to develop An Automated System For Local GPs, which would solve the problem faced by the GP’s, the healthcare staff and patients.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such as: </a:t>
            </a:r>
          </a:p>
          <a:p>
            <a:pPr lvl="4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Clear communication between the GP and patient.</a:t>
            </a:r>
          </a:p>
          <a:p>
            <a:pPr lvl="4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need to go to the pharmacy to buy the prescription.</a:t>
            </a:r>
          </a:p>
          <a:p>
            <a:pPr lvl="4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must fill long appointment booking forms.</a:t>
            </a:r>
          </a:p>
          <a:p>
            <a:pPr lvl="4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injuries articles having lengthy information.</a:t>
            </a:r>
          </a:p>
          <a:p>
            <a:pPr marL="1828800" lvl="4" indent="0">
              <a:buNone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/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0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A969F7AF-12BD-055B-1C9D-9F70BA25CB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57" r="30243" b="-1"/>
          <a:stretch>
            <a:fillRect/>
          </a:stretch>
        </p:blipFill>
        <p:spPr>
          <a:xfrm>
            <a:off x="6993358" y="10"/>
            <a:ext cx="5198638" cy="6857990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39775F3-6164-A0B8-6FCC-5F211E29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663" y="339644"/>
            <a:ext cx="4890576" cy="1002548"/>
          </a:xfrm>
        </p:spPr>
        <p:txBody>
          <a:bodyPr vert="horz" wrap="square" lIns="0" tIns="45720" rIns="0" bIns="45720" anchor="b" anchorCtr="0" compatLnSpc="1">
            <a:normAutofit/>
          </a:bodyPr>
          <a:lstStyle/>
          <a:p>
            <a:r>
              <a:rPr lang="en-GB" b="1" i="0" u="none" strike="noStrike" kern="1200" cap="all" spc="0" baseline="0" dirty="0">
                <a:uFillTx/>
                <a:latin typeface="Sagona ExtraLight" pitchFamily="18"/>
              </a:rPr>
              <a:t>Objectives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D1ACB-DAD1-F769-9747-E27C6115BE18}"/>
              </a:ext>
            </a:extLst>
          </p:cNvPr>
          <p:cNvSpPr txBox="1"/>
          <p:nvPr/>
        </p:nvSpPr>
        <p:spPr>
          <a:xfrm>
            <a:off x="1645581" y="1507068"/>
            <a:ext cx="4890576" cy="484928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rtlCol="0" anchor="t" anchorCtr="0" compatLnSpc="1">
            <a:normAutofit/>
          </a:bodyPr>
          <a:lstStyle/>
          <a:p>
            <a:pPr marL="285750" indent="-285750" algn="just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for this project would be to design a secure and user-friendly web application considering different demography of users, short appointment booking forms to patients with read through articles for minor injuries.</a:t>
            </a:r>
          </a:p>
          <a:p>
            <a:pPr marL="285750" indent="-285750" algn="just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Conversely ,</a:t>
            </a:r>
            <a:r>
              <a:rPr 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General Practitioner will have a simplified dashboard which would help the doctors to set their availability, view the booked appointment, cancel their availability, view the patient previous medical history and prescribe the medicine. </a:t>
            </a:r>
            <a:endParaRPr lang="en-GB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8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0">
            <a:extLst>
              <a:ext uri="{FF2B5EF4-FFF2-40B4-BE49-F238E27FC236}">
                <a16:creationId xmlns:a16="http://schemas.microsoft.com/office/drawing/2014/main" id="{7FCD27E7-B772-1C6C-D579-0179C390FA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GB" sz="4800" dirty="0">
                <a:latin typeface="Times New Roman" pitchFamily="18"/>
                <a:cs typeface="Times New Roman" pitchFamily="18"/>
              </a:rPr>
              <a:t>List Of Requirements.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E501460-6589-4AAA-8F33-EE7C250A0F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2625" y="1507068"/>
            <a:ext cx="11598752" cy="5011286"/>
          </a:xfrm>
        </p:spPr>
        <p:txBody>
          <a:bodyPr lIns="0" rIns="0"/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</a:t>
            </a:r>
            <a:r>
              <a:rPr lang="en-GB" sz="3200" b="1" dirty="0">
                <a:latin typeface="Calibri Light"/>
              </a:rPr>
              <a:t>:</a:t>
            </a:r>
          </a:p>
          <a:p>
            <a:pPr marL="0" lvl="0" indent="0" algn="just">
              <a:lnSpc>
                <a:spcPct val="100000"/>
              </a:lnSpc>
            </a:pPr>
            <a:r>
              <a:rPr lang="en-GB" sz="1800" b="1" dirty="0">
                <a:latin typeface="Times New Roman" pitchFamily="18"/>
                <a:cs typeface="Times New Roman" pitchFamily="18"/>
              </a:rPr>
              <a:t>Registration</a:t>
            </a:r>
            <a:r>
              <a:rPr lang="en-GB" sz="1800" dirty="0">
                <a:latin typeface="Times New Roman" pitchFamily="18"/>
                <a:cs typeface="Times New Roman" pitchFamily="18"/>
              </a:rPr>
              <a:t>: The patient will be able to register to the webapp using secure login credentials. Registration of Doctors and Nurses will be performed by Admin.</a:t>
            </a:r>
          </a:p>
          <a:p>
            <a:pPr marL="0" lvl="0" indent="0" algn="just">
              <a:lnSpc>
                <a:spcPct val="100000"/>
              </a:lnSpc>
            </a:pPr>
            <a:r>
              <a:rPr lang="en-GB" sz="1800" b="1" dirty="0">
                <a:latin typeface="Times New Roman" pitchFamily="18"/>
                <a:cs typeface="Times New Roman" pitchFamily="18"/>
              </a:rPr>
              <a:t>Availability</a:t>
            </a:r>
            <a:r>
              <a:rPr lang="en-GB" sz="1800" dirty="0">
                <a:latin typeface="Times New Roman" pitchFamily="18"/>
                <a:cs typeface="Times New Roman" pitchFamily="18"/>
              </a:rPr>
              <a:t>: The Doctor and Nurses will be allowed to set their availability prior to a month.</a:t>
            </a:r>
          </a:p>
          <a:p>
            <a:pPr marL="0" lvl="0" indent="0" algn="just">
              <a:lnSpc>
                <a:spcPct val="100000"/>
              </a:lnSpc>
            </a:pPr>
            <a:r>
              <a:rPr lang="en-GB" sz="1800" b="1" dirty="0">
                <a:latin typeface="Times New Roman" pitchFamily="18"/>
                <a:cs typeface="Times New Roman" pitchFamily="18"/>
              </a:rPr>
              <a:t>Book appointment</a:t>
            </a:r>
            <a:r>
              <a:rPr lang="en-GB" sz="1800" dirty="0">
                <a:latin typeface="Times New Roman" pitchFamily="18"/>
                <a:cs typeface="Times New Roman" pitchFamily="18"/>
              </a:rPr>
              <a:t>: As per the need of patients they can book the appointment with the available Doctor/Nurse.</a:t>
            </a:r>
          </a:p>
          <a:p>
            <a:pPr marL="0" lvl="0" indent="0" algn="just">
              <a:lnSpc>
                <a:spcPct val="100000"/>
              </a:lnSpc>
            </a:pPr>
            <a:r>
              <a:rPr lang="en-GB" sz="1800" b="1" dirty="0">
                <a:latin typeface="Times New Roman" pitchFamily="18"/>
                <a:cs typeface="Times New Roman" pitchFamily="18"/>
              </a:rPr>
              <a:t>Provide prescription</a:t>
            </a:r>
            <a:r>
              <a:rPr lang="en-GB" sz="1800" dirty="0">
                <a:latin typeface="Times New Roman" pitchFamily="18"/>
                <a:cs typeface="Times New Roman" pitchFamily="18"/>
              </a:rPr>
              <a:t>: The Doctor will be able to access medical history of patients and provide a digital prescription on the web app.</a:t>
            </a:r>
          </a:p>
          <a:p>
            <a:pPr marL="0" lvl="0" indent="0" algn="just">
              <a:lnSpc>
                <a:spcPct val="100000"/>
              </a:lnSpc>
            </a:pPr>
            <a:r>
              <a:rPr lang="en-GB" sz="1800" b="1" dirty="0">
                <a:latin typeface="Times New Roman" pitchFamily="18"/>
                <a:cs typeface="Times New Roman" pitchFamily="18"/>
              </a:rPr>
              <a:t>Admin Dashboard</a:t>
            </a:r>
            <a:r>
              <a:rPr lang="en-GB" sz="1800" dirty="0">
                <a:latin typeface="Times New Roman" pitchFamily="18"/>
                <a:cs typeface="Times New Roman" pitchFamily="18"/>
              </a:rPr>
              <a:t>: The Admin Dashboard will allow administrators to add, remove healthcare staff and will also allow administrators to book appointments for aged patients.</a:t>
            </a:r>
          </a:p>
          <a:p>
            <a:pPr marL="0" lvl="0" indent="0" algn="just">
              <a:lnSpc>
                <a:spcPct val="100000"/>
              </a:lnSpc>
            </a:pPr>
            <a:r>
              <a:rPr lang="en-GB" sz="1800" b="1" dirty="0">
                <a:latin typeface="Times New Roman" pitchFamily="18"/>
                <a:cs typeface="Times New Roman" pitchFamily="18"/>
              </a:rPr>
              <a:t>Staff Dashboard</a:t>
            </a:r>
            <a:r>
              <a:rPr lang="en-GB" sz="1800" dirty="0">
                <a:latin typeface="Times New Roman" pitchFamily="18"/>
                <a:cs typeface="Times New Roman" pitchFamily="18"/>
              </a:rPr>
              <a:t>: The Dashboard will help staff to set their availability, view booked appointments, provide prescriptions, view patients medical history and send prescription to pharmacy.</a:t>
            </a:r>
          </a:p>
          <a:p>
            <a:pPr marL="0" lvl="0" indent="0" algn="just">
              <a:lnSpc>
                <a:spcPct val="100000"/>
              </a:lnSpc>
            </a:pPr>
            <a:r>
              <a:rPr lang="en-GB" sz="1800" b="1" dirty="0">
                <a:latin typeface="Times New Roman" pitchFamily="18"/>
                <a:cs typeface="Times New Roman" pitchFamily="18"/>
              </a:rPr>
              <a:t>Patient Dashboard</a:t>
            </a:r>
            <a:r>
              <a:rPr lang="en-GB" sz="1800" dirty="0">
                <a:latin typeface="Times New Roman" pitchFamily="18"/>
                <a:cs typeface="Times New Roman" pitchFamily="18"/>
              </a:rPr>
              <a:t>: The Dashboard will show the Doctor/Nurse Availability, book appointment, view prescriptions, upload the prior medical history, previous booked appointments records.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0">
            <a:extLst>
              <a:ext uri="{FF2B5EF4-FFF2-40B4-BE49-F238E27FC236}">
                <a16:creationId xmlns:a16="http://schemas.microsoft.com/office/drawing/2014/main" id="{6DBEB311-9B9A-DB78-6C10-6740E575211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GB" sz="4800">
                <a:latin typeface="Times New Roman" pitchFamily="18"/>
                <a:cs typeface="Times New Roman" pitchFamily="18"/>
              </a:rPr>
              <a:t>List Of Requirements.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601D2AE-CDE2-6C31-D135-B924253E089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2625" y="1507068"/>
            <a:ext cx="11598752" cy="5011286"/>
          </a:xfrm>
        </p:spPr>
        <p:txBody>
          <a:bodyPr lIns="0" rIns="0"/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Desirable</a:t>
            </a:r>
            <a:r>
              <a:rPr lang="en-GB" sz="3200" b="1" dirty="0">
                <a:latin typeface="Calibri Light"/>
              </a:rPr>
              <a:t>:</a:t>
            </a:r>
            <a:endParaRPr lang="en-US" sz="1800" dirty="0">
              <a:latin typeface="Times New Roman" pitchFamily="18"/>
              <a:cs typeface="Times New Roman" pitchFamily="18"/>
            </a:endParaRPr>
          </a:p>
          <a:p>
            <a:pPr marL="0" lvl="0" indent="0" algn="just" hangingPunct="0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latin typeface="Times New Roman" pitchFamily="18"/>
                <a:cs typeface="Times New Roman" pitchFamily="18"/>
              </a:rPr>
              <a:t>Deployment on the cloud </a:t>
            </a:r>
          </a:p>
          <a:p>
            <a:pPr marL="0" lvl="0" indent="0" algn="just" hangingPunct="0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latin typeface="Times New Roman" pitchFamily="18"/>
                <a:cs typeface="Times New Roman" pitchFamily="18"/>
              </a:rPr>
              <a:t>Articles for minor injuries &amp; awareness: </a:t>
            </a:r>
            <a:r>
              <a:rPr lang="en-US" sz="1800" dirty="0">
                <a:latin typeface="Times New Roman" pitchFamily="18"/>
                <a:cs typeface="Times New Roman" pitchFamily="18"/>
              </a:rPr>
              <a:t>Inorder to tackle mild external injuries, Articles will be provided inorder to take safety measures at home which will reduce some staff workload. </a:t>
            </a:r>
          </a:p>
          <a:p>
            <a:pPr marL="0" lvl="0" indent="0" algn="just" hangingPunct="0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latin typeface="Times New Roman" pitchFamily="18"/>
                <a:cs typeface="Times New Roman" pitchFamily="18"/>
              </a:rPr>
              <a:t>View prescription: </a:t>
            </a:r>
            <a:r>
              <a:rPr lang="en-US" sz="1800" dirty="0">
                <a:latin typeface="Times New Roman" pitchFamily="18"/>
                <a:cs typeface="Times New Roman" pitchFamily="18"/>
              </a:rPr>
              <a:t>The patient will be able to view the prescription provided by the Doctor/Nurse online. </a:t>
            </a:r>
          </a:p>
          <a:p>
            <a:pPr marL="0" lvl="0" indent="0" algn="just" hangingPunct="0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latin typeface="Times New Roman" pitchFamily="18"/>
                <a:cs typeface="Times New Roman" pitchFamily="18"/>
              </a:rPr>
              <a:t>Buy and Pay prescriptions: </a:t>
            </a:r>
            <a:r>
              <a:rPr lang="en-US" sz="1800" dirty="0">
                <a:latin typeface="Times New Roman" pitchFamily="18"/>
                <a:cs typeface="Times New Roman" pitchFamily="18"/>
              </a:rPr>
              <a:t>For the prescribed medicine, the patient can buy and pay for the prescription either online or offline.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0">
            <a:extLst>
              <a:ext uri="{FF2B5EF4-FFF2-40B4-BE49-F238E27FC236}">
                <a16:creationId xmlns:a16="http://schemas.microsoft.com/office/drawing/2014/main" id="{9F2A7D57-FD6B-DBC2-60F1-E473795F6C5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GB" sz="4800">
                <a:latin typeface="Times New Roman" pitchFamily="18"/>
                <a:cs typeface="Times New Roman" pitchFamily="18"/>
              </a:rPr>
              <a:t>List Of Requirements.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67DD945-E9EE-3B06-1806-5EFE48607C6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2625" y="1507068"/>
            <a:ext cx="11598752" cy="5011286"/>
          </a:xfrm>
        </p:spPr>
        <p:txBody>
          <a:bodyPr lIns="0" rIns="0"/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Optional: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Arial" pitchFamily="34"/>
            </a:endParaRPr>
          </a:p>
          <a:p>
            <a:pPr marL="0" lvl="0" indent="0" algn="just" hangingPunct="0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latin typeface="Times New Roman" pitchFamily="18"/>
                <a:cs typeface="Times New Roman" pitchFamily="18"/>
              </a:rPr>
              <a:t>One to one chat: </a:t>
            </a:r>
            <a:r>
              <a:rPr lang="en-US" sz="1800" dirty="0">
                <a:latin typeface="Times New Roman" pitchFamily="18"/>
                <a:cs typeface="Times New Roman" pitchFamily="18"/>
              </a:rPr>
              <a:t>Due shortage of Doctor/Nurse, if incase there's a follow-up required for a specific patient or a patient requires immediate attention the chat feature can be leverage. </a:t>
            </a:r>
          </a:p>
          <a:p>
            <a:pPr marL="0" lvl="0" indent="0" algn="just" hangingPunct="0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latin typeface="Times New Roman" pitchFamily="18"/>
                <a:cs typeface="Times New Roman" pitchFamily="18"/>
              </a:rPr>
              <a:t>Responsive Web Application. </a:t>
            </a:r>
          </a:p>
          <a:p>
            <a:pPr marL="0" lvl="0" indent="0" algn="just" hangingPunct="0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latin typeface="Times New Roman" pitchFamily="18"/>
                <a:cs typeface="Times New Roman" pitchFamily="18"/>
              </a:rPr>
              <a:t>Video Consultation.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9834-0C73-DEF7-A145-3A027A8A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52EC5-C088-5F14-6DA8-EC7EC5F37141}"/>
              </a:ext>
            </a:extLst>
          </p:cNvPr>
          <p:cNvSpPr/>
          <p:nvPr/>
        </p:nvSpPr>
        <p:spPr>
          <a:xfrm>
            <a:off x="392625" y="2224087"/>
            <a:ext cx="2981325" cy="109537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ER- Diagrams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539A6D-1960-D189-CD1D-78A27425A3D8}"/>
              </a:ext>
            </a:extLst>
          </p:cNvPr>
          <p:cNvSpPr/>
          <p:nvPr/>
        </p:nvSpPr>
        <p:spPr>
          <a:xfrm>
            <a:off x="8450775" y="2224086"/>
            <a:ext cx="2981325" cy="109537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SQL Scripts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0F653-EB31-7C5E-F3A4-3614B9DFE551}"/>
              </a:ext>
            </a:extLst>
          </p:cNvPr>
          <p:cNvSpPr/>
          <p:nvPr/>
        </p:nvSpPr>
        <p:spPr>
          <a:xfrm>
            <a:off x="4421700" y="2224086"/>
            <a:ext cx="2981325" cy="109537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 Connectivity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B02D7C-7058-9398-B9C3-45F9901187AD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3373950" y="2771774"/>
            <a:ext cx="104775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F16257-8630-E20C-2450-114FD6CBC7FE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>
            <a:off x="7403025" y="2771774"/>
            <a:ext cx="10477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EEF0099-9FE6-5CA8-6513-58522629C2EF}"/>
              </a:ext>
            </a:extLst>
          </p:cNvPr>
          <p:cNvSpPr txBox="1"/>
          <p:nvPr/>
        </p:nvSpPr>
        <p:spPr>
          <a:xfrm>
            <a:off x="402457" y="3832023"/>
            <a:ext cx="7789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first approach was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services used are Azure SQL and Azure Cosmos 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is developed considering N-tier / Multi –Tier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 used: React + bootstrap , Flask.</a:t>
            </a:r>
          </a:p>
        </p:txBody>
      </p:sp>
    </p:spTree>
    <p:extLst>
      <p:ext uri="{BB962C8B-B14F-4D97-AF65-F5344CB8AC3E}">
        <p14:creationId xmlns:p14="http://schemas.microsoft.com/office/powerpoint/2010/main" val="393399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1119-8542-6EC1-D8D1-E62CA9CE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Frontend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33EFD7-20C3-BC07-0E5C-C1824A53E3DF}"/>
              </a:ext>
            </a:extLst>
          </p:cNvPr>
          <p:cNvSpPr/>
          <p:nvPr/>
        </p:nvSpPr>
        <p:spPr>
          <a:xfrm>
            <a:off x="1104901" y="2257425"/>
            <a:ext cx="2247900" cy="7334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Low Fidelity Prototype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56E8-0C88-C19A-92B9-FF8FEB2D290F}"/>
              </a:ext>
            </a:extLst>
          </p:cNvPr>
          <p:cNvSpPr/>
          <p:nvPr/>
        </p:nvSpPr>
        <p:spPr>
          <a:xfrm>
            <a:off x="4508500" y="2257424"/>
            <a:ext cx="2390775" cy="7334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High Fidelity Prototype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09B3BF-2AA0-58D8-EA26-1FCB0A6C0079}"/>
              </a:ext>
            </a:extLst>
          </p:cNvPr>
          <p:cNvSpPr/>
          <p:nvPr/>
        </p:nvSpPr>
        <p:spPr>
          <a:xfrm>
            <a:off x="7912101" y="2257423"/>
            <a:ext cx="2247900" cy="7334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7B6F6B-17BC-C18D-69C6-17D18C66B9B8}"/>
              </a:ext>
            </a:extLst>
          </p:cNvPr>
          <p:cNvSpPr/>
          <p:nvPr/>
        </p:nvSpPr>
        <p:spPr>
          <a:xfrm>
            <a:off x="3251201" y="3906079"/>
            <a:ext cx="2247900" cy="7334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Pages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0F7B6B-5411-8DFE-83CA-BCFC04884E94}"/>
              </a:ext>
            </a:extLst>
          </p:cNvPr>
          <p:cNvSpPr/>
          <p:nvPr/>
        </p:nvSpPr>
        <p:spPr>
          <a:xfrm>
            <a:off x="6654801" y="3906077"/>
            <a:ext cx="2247900" cy="7334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Main(app.js)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307EE6-4DDD-21C8-F661-2C099A08C595}"/>
              </a:ext>
            </a:extLst>
          </p:cNvPr>
          <p:cNvCxnSpPr>
            <a:stCxn id="4" idx="3"/>
            <a:endCxn id="15" idx="1"/>
          </p:cNvCxnSpPr>
          <p:nvPr/>
        </p:nvCxnSpPr>
        <p:spPr>
          <a:xfrm>
            <a:off x="3352801" y="2624137"/>
            <a:ext cx="1155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1FD878-D7BD-220D-C7C0-82E9BA684A50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6899275" y="2624135"/>
            <a:ext cx="1012826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40F4590-219D-7C09-3578-F5DD056EA265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H="1">
            <a:off x="3251201" y="2624135"/>
            <a:ext cx="6908800" cy="1648654"/>
          </a:xfrm>
          <a:prstGeom prst="bentConnector5">
            <a:avLst>
              <a:gd name="adj1" fmla="val -3309"/>
              <a:gd name="adj2" fmla="val 50000"/>
              <a:gd name="adj3" fmla="val 10330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E44EAB-24A3-0D4C-AE32-15B805914ADB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5499101" y="4272788"/>
            <a:ext cx="11557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8AAFF5-8F0E-4376-6CE7-61B58D0B48F4}"/>
              </a:ext>
            </a:extLst>
          </p:cNvPr>
          <p:cNvSpPr txBox="1"/>
          <p:nvPr/>
        </p:nvSpPr>
        <p:spPr>
          <a:xfrm>
            <a:off x="558800" y="4869867"/>
            <a:ext cx="10356849" cy="1553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frontend was designed in React Bootstrap.</a:t>
            </a:r>
          </a:p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of the pages the component were designed and imported to the pages.</a:t>
            </a:r>
          </a:p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app.js is the main root of the application.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94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</TotalTime>
  <Words>714</Words>
  <Application>Microsoft Office PowerPoint</Application>
  <PresentationFormat>Widescreen</PresentationFormat>
  <Paragraphs>88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Sagona ExtraLight</vt:lpstr>
      <vt:lpstr>Speak Pro</vt:lpstr>
      <vt:lpstr>Times New Roman</vt:lpstr>
      <vt:lpstr>Office Theme</vt:lpstr>
      <vt:lpstr>AN AUTOMATED SYSTEM FOR LOCAL GP</vt:lpstr>
      <vt:lpstr>TOPICS TO BE COVERED</vt:lpstr>
      <vt:lpstr>AIM</vt:lpstr>
      <vt:lpstr>Objectives</vt:lpstr>
      <vt:lpstr>List Of Requirements.</vt:lpstr>
      <vt:lpstr>List Of Requirements.</vt:lpstr>
      <vt:lpstr>List Of Requirements.</vt:lpstr>
      <vt:lpstr>Database</vt:lpstr>
      <vt:lpstr>Frontend</vt:lpstr>
      <vt:lpstr>Backend</vt:lpstr>
      <vt:lpstr>CLOUD ARCHITECTURE</vt:lpstr>
      <vt:lpstr>Azure Services used</vt:lpstr>
      <vt:lpstr>Demo</vt:lpstr>
      <vt:lpstr>THANK YOU FOR YOUR TIME AND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Shreeya Dinesh Desai</dc:creator>
  <cp:lastModifiedBy>Shreeya Dinesh Desai</cp:lastModifiedBy>
  <cp:revision>19</cp:revision>
  <dcterms:created xsi:type="dcterms:W3CDTF">2025-03-29T21:12:09Z</dcterms:created>
  <dcterms:modified xsi:type="dcterms:W3CDTF">2025-05-22T07:54:15Z</dcterms:modified>
</cp:coreProperties>
</file>