
<file path=[Content_Types].xml><?xml version="1.0" encoding="utf-8"?>
<Types xmlns="http://schemas.openxmlformats.org/package/2006/content-types">
  <Default ContentType="application/x-fontdata" Extension="fntdata"/>
  <Default ContentType="image/jpeg" Extension="jpg"/>
  <Default ContentType="image/png" Extension="png"/>
  <Default ContentType="application/vnd.openxmlformats-package.relationships+xml" Extension="rels"/>
  <Default ContentType="application/xml" Extension="xml"/>
  <Override ContentType="application/binary" PartName="/ppt/metadata"/>
  <Override ContentType="application/vnd.openxmlformats-officedocument.presentationml.notesMaster+xml" PartName="/ppt/notesMasters/notesMaster1.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officedocument.presentationml.slideLayout+xml" PartName="/ppt/slideLayouts/slideLayout17.xml"/>
  <Override ContentType="application/vnd.openxmlformats-officedocument.presentationml.slideLayout+xml" PartName="/ppt/slideLayouts/slideLayout18.xml"/>
  <Override ContentType="application/vnd.openxmlformats-officedocument.presentationml.slideLayout+xml" PartName="/ppt/slideLayouts/slideLayout19.xml"/>
  <Override ContentType="application/vnd.openxmlformats-officedocument.presentationml.slideLayout+xml" PartName="/ppt/slideLayouts/slideLayout20.xml"/>
  <Override ContentType="application/vnd.openxmlformats-officedocument.presentationml.slideLayout+xml" PartName="/ppt/slideLayouts/slideLayout21.xml"/>
  <Override ContentType="application/vnd.openxmlformats-officedocument.presentationml.slideLayout+xml" PartName="/ppt/slideLayouts/slideLayout22.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25.xml"/>
  <Override ContentType="application/vnd.openxmlformats-officedocument.presentationml.slideLayout+xml" PartName="/ppt/slideLayouts/slideLayout26.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Roboto Slab"/>
      <p:regular r:id="rId19"/>
      <p:bold r:id="rId20"/>
    </p:embeddedFont>
    <p:embeddedFont>
      <p:font typeface="Roboto"/>
      <p:regular r:id="rId21"/>
      <p:bold r:id="rId22"/>
      <p:italic r:id="rId23"/>
      <p:boldItalic r:id="rId24"/>
    </p:embeddedFont>
    <p:embeddedFont>
      <p:font typeface="Squada One"/>
      <p:regular r:id="rId25"/>
    </p:embeddedFont>
    <p:embeddedFont>
      <p:font typeface="Nunito Sans SemiBold"/>
      <p:regular r:id="rId26"/>
      <p:bold r:id="rId27"/>
      <p:italic r:id="rId28"/>
      <p:boldItalic r:id="rId29"/>
    </p:embeddedFont>
    <p:embeddedFont>
      <p:font typeface="Roboto Light"/>
      <p:regular r:id="rId30"/>
      <p:bold r:id="rId31"/>
      <p:italic r:id="rId32"/>
      <p:boldItalic r:id="rId33"/>
    </p:embeddedFont>
    <p:embeddedFont>
      <p:font typeface="Nunito Sans ExtraBold"/>
      <p:bold r:id="rId34"/>
      <p:boldItalic r:id="rId35"/>
    </p:embeddedFont>
    <p:embeddedFont>
      <p:font typeface="Nunito Sans"/>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0" roundtripDataSignature="AMtx7mh45HMyTVIcsHc0lLQ/S1o+r97L0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font" Target="fonts/RobotoSlab-bold.fntdata"/><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NunitoSansSemiBold-regular.fntdata"/><Relationship Id="rId25" Type="http://schemas.openxmlformats.org/officeDocument/2006/relationships/font" Target="fonts/SquadaOne-regular.fntdata"/><Relationship Id="rId28" Type="http://schemas.openxmlformats.org/officeDocument/2006/relationships/font" Target="fonts/NunitoSansSemiBold-italic.fntdata"/><Relationship Id="rId27" Type="http://schemas.openxmlformats.org/officeDocument/2006/relationships/font" Target="fonts/NunitoSansSemiBold-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NunitoSansSemiBold-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Light-bold.fntdata"/><Relationship Id="rId30" Type="http://schemas.openxmlformats.org/officeDocument/2006/relationships/font" Target="fonts/RobotoLight-regular.fntdata"/><Relationship Id="rId11" Type="http://schemas.openxmlformats.org/officeDocument/2006/relationships/slide" Target="slides/slide7.xml"/><Relationship Id="rId33" Type="http://schemas.openxmlformats.org/officeDocument/2006/relationships/font" Target="fonts/RobotoLight-boldItalic.fntdata"/><Relationship Id="rId10" Type="http://schemas.openxmlformats.org/officeDocument/2006/relationships/slide" Target="slides/slide6.xml"/><Relationship Id="rId32" Type="http://schemas.openxmlformats.org/officeDocument/2006/relationships/font" Target="fonts/RobotoLight-italic.fntdata"/><Relationship Id="rId13" Type="http://schemas.openxmlformats.org/officeDocument/2006/relationships/slide" Target="slides/slide9.xml"/><Relationship Id="rId35" Type="http://schemas.openxmlformats.org/officeDocument/2006/relationships/font" Target="fonts/NunitoSansExtraBold-boldItalic.fntdata"/><Relationship Id="rId12" Type="http://schemas.openxmlformats.org/officeDocument/2006/relationships/slide" Target="slides/slide8.xml"/><Relationship Id="rId34" Type="http://schemas.openxmlformats.org/officeDocument/2006/relationships/font" Target="fonts/NunitoSansExtraBold-bold.fntdata"/><Relationship Id="rId15" Type="http://schemas.openxmlformats.org/officeDocument/2006/relationships/slide" Target="slides/slide11.xml"/><Relationship Id="rId37" Type="http://schemas.openxmlformats.org/officeDocument/2006/relationships/font" Target="fonts/NunitoSans-bold.fntdata"/><Relationship Id="rId14" Type="http://schemas.openxmlformats.org/officeDocument/2006/relationships/slide" Target="slides/slide10.xml"/><Relationship Id="rId36" Type="http://schemas.openxmlformats.org/officeDocument/2006/relationships/font" Target="fonts/NunitoSans-regular.fntdata"/><Relationship Id="rId17" Type="http://schemas.openxmlformats.org/officeDocument/2006/relationships/slide" Target="slides/slide13.xml"/><Relationship Id="rId39" Type="http://schemas.openxmlformats.org/officeDocument/2006/relationships/font" Target="fonts/NunitoSans-boldItalic.fntdata"/><Relationship Id="rId16" Type="http://schemas.openxmlformats.org/officeDocument/2006/relationships/slide" Target="slides/slide12.xml"/><Relationship Id="rId38" Type="http://schemas.openxmlformats.org/officeDocument/2006/relationships/font" Target="fonts/NunitoSans-italic.fntdata"/><Relationship Id="rId19" Type="http://schemas.openxmlformats.org/officeDocument/2006/relationships/font" Target="fonts/RobotoSlab-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8" name="Google Shape;30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g6ff9992e2a_2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1" name="Google Shape;371;g6ff9992e2a_2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2" name="Google Shape;372;g6ff9992e2a_2_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E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g6ff9992e2a_2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9" name="Google Shape;379;g6ff9992e2a_2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0" name="Google Shape;380;g6ff9992e2a_2_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E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g6ff9992e2a_2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7" name="Google Shape;387;g6ff9992e2a_2_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8" name="Google Shape;388;g6ff9992e2a_2_2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E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g6ff9992e2a_2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5" name="Google Shape;395;g6ff9992e2a_2_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6" name="Google Shape;396;g6ff9992e2a_2_3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E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Google Shape;402;g6ff9992e2a_2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3" name="Google Shape;403;g6ff9992e2a_2_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4" name="Google Shape;404;g6ff9992e2a_2_3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E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4" name="Google Shape;31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1" name="Google Shape;321;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2" name="Google Shape;322;p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6ff9992e2a_2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8" name="Google Shape;328;g6ff9992e2a_2_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9" name="Google Shape;329;g6ff9992e2a_2_5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6ff9992e2a_2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5" name="Google Shape;335;g6ff9992e2a_2_5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6" name="Google Shape;336;g6ff9992e2a_2_5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6ff9992e2a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2" name="Google Shape;342;g6ff9992e2a_2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3" name="Google Shape;343;g6ff9992e2a_2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7e3be07ddf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9" name="Google Shape;349;g7e3be07ddf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0" name="Google Shape;350;g7e3be07ddf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7" name="Google Shape;357;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8" name="Google Shape;358;p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E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4" name="Google Shape;364;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5" name="Google Shape;365;p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E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TITLE OPENING">
  <p:cSld name="Diapositiva de título">
    <p:bg>
      <p:bgPr>
        <a:gradFill>
          <a:gsLst>
            <a:gs pos="0">
              <a:srgbClr val="0C2E3A"/>
            </a:gs>
            <a:gs pos="100000">
              <a:srgbClr val="110F16"/>
            </a:gs>
          </a:gsLst>
          <a:path path="circle">
            <a:fillToRect b="50%" l="50%" r="50%" t="50%"/>
          </a:path>
          <a:tileRect/>
        </a:gradFill>
      </p:bgPr>
    </p:bg>
    <p:spTree>
      <p:nvGrpSpPr>
        <p:cNvPr id="15" name="Shape 15"/>
        <p:cNvGrpSpPr/>
        <p:nvPr/>
      </p:nvGrpSpPr>
      <p:grpSpPr>
        <a:xfrm>
          <a:off x="0" y="0"/>
          <a:ext cx="0" cy="0"/>
          <a:chOff x="0" y="0"/>
          <a:chExt cx="0" cy="0"/>
        </a:xfrm>
      </p:grpSpPr>
      <p:sp>
        <p:nvSpPr>
          <p:cNvPr id="16" name="Google Shape;16;p13"/>
          <p:cNvSpPr/>
          <p:nvPr/>
        </p:nvSpPr>
        <p:spPr>
          <a:xfrm flipH="1">
            <a:off x="645900" y="1217100"/>
            <a:ext cx="7260900" cy="27171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3"/>
          <p:cNvSpPr/>
          <p:nvPr/>
        </p:nvSpPr>
        <p:spPr>
          <a:xfrm>
            <a:off x="0" y="1299294"/>
            <a:ext cx="2964712" cy="3316107"/>
          </a:xfrm>
          <a:custGeom>
            <a:rect b="b" l="l" r="r" t="t"/>
            <a:pathLst>
              <a:path extrusionOk="0" h="57273" w="51204">
                <a:moveTo>
                  <a:pt x="8598" y="1"/>
                </a:moveTo>
                <a:lnTo>
                  <a:pt x="0" y="21597"/>
                </a:lnTo>
                <a:lnTo>
                  <a:pt x="11012" y="45939"/>
                </a:lnTo>
                <a:cubicBezTo>
                  <a:pt x="11012" y="45939"/>
                  <a:pt x="26937" y="57273"/>
                  <a:pt x="34889" y="57273"/>
                </a:cubicBezTo>
                <a:cubicBezTo>
                  <a:pt x="35092" y="57273"/>
                  <a:pt x="35289" y="57265"/>
                  <a:pt x="35482" y="57250"/>
                </a:cubicBezTo>
                <a:cubicBezTo>
                  <a:pt x="43193" y="56631"/>
                  <a:pt x="51204" y="42938"/>
                  <a:pt x="45960" y="35023"/>
                </a:cubicBezTo>
                <a:cubicBezTo>
                  <a:pt x="44317" y="32544"/>
                  <a:pt x="41903" y="31781"/>
                  <a:pt x="39361" y="31781"/>
                </a:cubicBezTo>
                <a:cubicBezTo>
                  <a:pt x="35279" y="31781"/>
                  <a:pt x="30867" y="33751"/>
                  <a:pt x="28798" y="33751"/>
                </a:cubicBezTo>
                <a:cubicBezTo>
                  <a:pt x="28042" y="33751"/>
                  <a:pt x="27599" y="33488"/>
                  <a:pt x="27599" y="32770"/>
                </a:cubicBezTo>
                <a:cubicBezTo>
                  <a:pt x="27599" y="28871"/>
                  <a:pt x="38515" y="24994"/>
                  <a:pt x="36753" y="15007"/>
                </a:cubicBezTo>
                <a:cubicBezTo>
                  <a:pt x="34446" y="1976"/>
                  <a:pt x="8598" y="1"/>
                  <a:pt x="8598" y="1"/>
                </a:cubicBezTo>
                <a:close/>
              </a:path>
            </a:pathLst>
          </a:custGeom>
          <a:gradFill>
            <a:gsLst>
              <a:gs pos="0">
                <a:srgbClr val="0C2E3A"/>
              </a:gs>
              <a:gs pos="100000">
                <a:srgbClr val="110F16"/>
              </a:gs>
            </a:gsLst>
            <a:path path="circle">
              <a:fillToRect b="50%" l="50%" r="50%" t="50%"/>
            </a:path>
            <a:tileRect/>
          </a:gradFill>
          <a:ln>
            <a:noFill/>
          </a:ln>
          <a:effectLst>
            <a:outerShdw blurRad="142875"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13"/>
          <p:cNvSpPr/>
          <p:nvPr/>
        </p:nvSpPr>
        <p:spPr>
          <a:xfrm>
            <a:off x="62475" y="1807662"/>
            <a:ext cx="3358026" cy="3335793"/>
          </a:xfrm>
          <a:custGeom>
            <a:rect b="b" l="l" r="r" t="t"/>
            <a:pathLst>
              <a:path extrusionOk="0" h="57613" w="57997">
                <a:moveTo>
                  <a:pt x="10584" y="0"/>
                </a:moveTo>
                <a:cubicBezTo>
                  <a:pt x="10895" y="4689"/>
                  <a:pt x="14494" y="9998"/>
                  <a:pt x="14195" y="14643"/>
                </a:cubicBezTo>
                <a:cubicBezTo>
                  <a:pt x="13746" y="21597"/>
                  <a:pt x="0" y="20197"/>
                  <a:pt x="321" y="27759"/>
                </a:cubicBezTo>
                <a:cubicBezTo>
                  <a:pt x="641" y="35322"/>
                  <a:pt x="14771" y="31082"/>
                  <a:pt x="13458" y="42873"/>
                </a:cubicBezTo>
                <a:cubicBezTo>
                  <a:pt x="12470" y="51745"/>
                  <a:pt x="16227" y="55433"/>
                  <a:pt x="21239" y="55433"/>
                </a:cubicBezTo>
                <a:cubicBezTo>
                  <a:pt x="22894" y="55433"/>
                  <a:pt x="24686" y="55031"/>
                  <a:pt x="26489" y="54280"/>
                </a:cubicBezTo>
                <a:cubicBezTo>
                  <a:pt x="30728" y="52514"/>
                  <a:pt x="35329" y="51271"/>
                  <a:pt x="39235" y="51271"/>
                </a:cubicBezTo>
                <a:cubicBezTo>
                  <a:pt x="43832" y="51271"/>
                  <a:pt x="47464" y="52993"/>
                  <a:pt x="48406" y="57613"/>
                </a:cubicBezTo>
                <a:lnTo>
                  <a:pt x="57997" y="57613"/>
                </a:lnTo>
                <a:cubicBezTo>
                  <a:pt x="52464" y="53276"/>
                  <a:pt x="55412" y="45767"/>
                  <a:pt x="51001" y="41858"/>
                </a:cubicBezTo>
                <a:cubicBezTo>
                  <a:pt x="49295" y="40343"/>
                  <a:pt x="47314" y="39797"/>
                  <a:pt x="45253" y="39797"/>
                </a:cubicBezTo>
                <a:cubicBezTo>
                  <a:pt x="39952" y="39797"/>
                  <a:pt x="34117" y="43403"/>
                  <a:pt x="31068" y="43403"/>
                </a:cubicBezTo>
                <a:cubicBezTo>
                  <a:pt x="30230" y="43403"/>
                  <a:pt x="29602" y="43131"/>
                  <a:pt x="29254" y="42435"/>
                </a:cubicBezTo>
                <a:cubicBezTo>
                  <a:pt x="27151" y="38227"/>
                  <a:pt x="30921" y="35204"/>
                  <a:pt x="26659" y="32620"/>
                </a:cubicBezTo>
                <a:cubicBezTo>
                  <a:pt x="25858" y="32128"/>
                  <a:pt x="24555" y="31957"/>
                  <a:pt x="23071" y="31829"/>
                </a:cubicBezTo>
                <a:cubicBezTo>
                  <a:pt x="20411" y="31583"/>
                  <a:pt x="17741" y="31573"/>
                  <a:pt x="19354" y="27759"/>
                </a:cubicBezTo>
                <a:cubicBezTo>
                  <a:pt x="21191" y="23423"/>
                  <a:pt x="29992" y="20091"/>
                  <a:pt x="25784" y="11204"/>
                </a:cubicBezTo>
                <a:cubicBezTo>
                  <a:pt x="23199" y="5757"/>
                  <a:pt x="15872" y="2051"/>
                  <a:pt x="10584" y="0"/>
                </a:cubicBezTo>
                <a:close/>
              </a:path>
            </a:pathLst>
          </a:custGeom>
          <a:gradFill>
            <a:gsLst>
              <a:gs pos="0">
                <a:srgbClr val="0C2E3A"/>
              </a:gs>
              <a:gs pos="100000">
                <a:srgbClr val="110F16"/>
              </a:gs>
            </a:gsLst>
            <a:path path="circle">
              <a:fillToRect b="50%" l="50%" r="50%" t="50%"/>
            </a:path>
            <a:tileRect/>
          </a:gradFill>
          <a:ln>
            <a:noFill/>
          </a:ln>
          <a:effectLst>
            <a:outerShdw blurRad="142875"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13"/>
          <p:cNvSpPr/>
          <p:nvPr/>
        </p:nvSpPr>
        <p:spPr>
          <a:xfrm>
            <a:off x="7593150" y="1295108"/>
            <a:ext cx="1550864" cy="3792135"/>
          </a:xfrm>
          <a:custGeom>
            <a:rect b="b" l="l" r="r" t="t"/>
            <a:pathLst>
              <a:path extrusionOk="0" h="52784" w="21587">
                <a:moveTo>
                  <a:pt x="14180" y="0"/>
                </a:moveTo>
                <a:cubicBezTo>
                  <a:pt x="13936" y="0"/>
                  <a:pt x="13684" y="8"/>
                  <a:pt x="13426" y="24"/>
                </a:cubicBezTo>
                <a:cubicBezTo>
                  <a:pt x="13191" y="1124"/>
                  <a:pt x="12924" y="2181"/>
                  <a:pt x="12593" y="3121"/>
                </a:cubicBezTo>
                <a:cubicBezTo>
                  <a:pt x="9325" y="12542"/>
                  <a:pt x="1207" y="11356"/>
                  <a:pt x="588" y="16013"/>
                </a:cubicBezTo>
                <a:cubicBezTo>
                  <a:pt x="0" y="20424"/>
                  <a:pt x="5907" y="19901"/>
                  <a:pt x="6954" y="24397"/>
                </a:cubicBezTo>
                <a:cubicBezTo>
                  <a:pt x="8342" y="30347"/>
                  <a:pt x="961" y="32547"/>
                  <a:pt x="3888" y="43591"/>
                </a:cubicBezTo>
                <a:cubicBezTo>
                  <a:pt x="6046" y="51713"/>
                  <a:pt x="15827" y="52784"/>
                  <a:pt x="20874" y="52784"/>
                </a:cubicBezTo>
                <a:cubicBezTo>
                  <a:pt x="21124" y="52784"/>
                  <a:pt x="21362" y="52781"/>
                  <a:pt x="21586" y="52777"/>
                </a:cubicBezTo>
                <a:lnTo>
                  <a:pt x="21586" y="42106"/>
                </a:lnTo>
                <a:cubicBezTo>
                  <a:pt x="17132" y="40782"/>
                  <a:pt x="13479" y="37353"/>
                  <a:pt x="12508" y="30347"/>
                </a:cubicBezTo>
                <a:cubicBezTo>
                  <a:pt x="11546" y="23436"/>
                  <a:pt x="16246" y="14988"/>
                  <a:pt x="18275" y="8077"/>
                </a:cubicBezTo>
                <a:cubicBezTo>
                  <a:pt x="19140" y="5119"/>
                  <a:pt x="18980" y="1872"/>
                  <a:pt x="17165" y="664"/>
                </a:cubicBezTo>
                <a:cubicBezTo>
                  <a:pt x="16485" y="209"/>
                  <a:pt x="15432" y="0"/>
                  <a:pt x="14180" y="0"/>
                </a:cubicBezTo>
                <a:close/>
              </a:path>
            </a:pathLst>
          </a:custGeom>
          <a:gradFill>
            <a:gsLst>
              <a:gs pos="0">
                <a:srgbClr val="0C2E3A"/>
              </a:gs>
              <a:gs pos="100000">
                <a:srgbClr val="110F16"/>
              </a:gs>
            </a:gsLst>
            <a:path path="circle">
              <a:fillToRect b="50%" l="50%" r="50%" t="50%"/>
            </a:path>
            <a:tileRect/>
          </a:gradFill>
          <a:ln>
            <a:noFill/>
          </a:ln>
          <a:effectLst>
            <a:outerShdw blurRad="142875" rotWithShape="0" algn="bl" dir="99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3"/>
          <p:cNvSpPr/>
          <p:nvPr/>
        </p:nvSpPr>
        <p:spPr>
          <a:xfrm>
            <a:off x="0" y="0"/>
            <a:ext cx="2956721" cy="5143431"/>
          </a:xfrm>
          <a:custGeom>
            <a:rect b="b" l="l" r="r" t="t"/>
            <a:pathLst>
              <a:path extrusionOk="0" h="88833" w="51066">
                <a:moveTo>
                  <a:pt x="0" y="0"/>
                </a:moveTo>
                <a:lnTo>
                  <a:pt x="0" y="88833"/>
                </a:lnTo>
                <a:lnTo>
                  <a:pt x="49485" y="88833"/>
                </a:lnTo>
                <a:cubicBezTo>
                  <a:pt x="48543" y="84213"/>
                  <a:pt x="44911" y="82491"/>
                  <a:pt x="40314" y="82491"/>
                </a:cubicBezTo>
                <a:cubicBezTo>
                  <a:pt x="36408" y="82491"/>
                  <a:pt x="31807" y="83734"/>
                  <a:pt x="27568" y="85500"/>
                </a:cubicBezTo>
                <a:cubicBezTo>
                  <a:pt x="25765" y="86251"/>
                  <a:pt x="23973" y="86653"/>
                  <a:pt x="22318" y="86653"/>
                </a:cubicBezTo>
                <a:cubicBezTo>
                  <a:pt x="17306" y="86653"/>
                  <a:pt x="13549" y="82965"/>
                  <a:pt x="14537" y="74093"/>
                </a:cubicBezTo>
                <a:cubicBezTo>
                  <a:pt x="15850" y="62302"/>
                  <a:pt x="1720" y="66542"/>
                  <a:pt x="1400" y="58979"/>
                </a:cubicBezTo>
                <a:cubicBezTo>
                  <a:pt x="1079" y="51417"/>
                  <a:pt x="14825" y="52817"/>
                  <a:pt x="15274" y="45863"/>
                </a:cubicBezTo>
                <a:cubicBezTo>
                  <a:pt x="15722" y="38900"/>
                  <a:pt x="7424" y="30494"/>
                  <a:pt x="14537" y="24822"/>
                </a:cubicBezTo>
                <a:cubicBezTo>
                  <a:pt x="17520" y="22447"/>
                  <a:pt x="21645" y="22322"/>
                  <a:pt x="26088" y="22322"/>
                </a:cubicBezTo>
                <a:cubicBezTo>
                  <a:pt x="26612" y="22322"/>
                  <a:pt x="27140" y="22324"/>
                  <a:pt x="27671" y="22324"/>
                </a:cubicBezTo>
                <a:cubicBezTo>
                  <a:pt x="33394" y="22324"/>
                  <a:pt x="39475" y="22122"/>
                  <a:pt x="44230" y="17367"/>
                </a:cubicBezTo>
                <a:cubicBezTo>
                  <a:pt x="49046" y="12550"/>
                  <a:pt x="50724" y="5960"/>
                  <a:pt x="51065" y="0"/>
                </a:cubicBezTo>
                <a:close/>
              </a:path>
            </a:pathLst>
          </a:custGeom>
          <a:gradFill>
            <a:gsLst>
              <a:gs pos="0">
                <a:srgbClr val="0C2E3A"/>
              </a:gs>
              <a:gs pos="100000">
                <a:srgbClr val="110F16"/>
              </a:gs>
            </a:gsLst>
            <a:path path="circle">
              <a:fillToRect b="50%" l="50%" r="50%" t="50%"/>
            </a:path>
            <a:tileRect/>
          </a:gradFill>
          <a:ln>
            <a:noFill/>
          </a:ln>
          <a:effectLst>
            <a:outerShdw blurRad="142875"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3"/>
          <p:cNvSpPr/>
          <p:nvPr/>
        </p:nvSpPr>
        <p:spPr>
          <a:xfrm>
            <a:off x="6550351" y="0"/>
            <a:ext cx="2593658" cy="4320177"/>
          </a:xfrm>
          <a:custGeom>
            <a:rect b="b" l="l" r="r" t="t"/>
            <a:pathLst>
              <a:path extrusionOk="0" h="60134" w="36102">
                <a:moveTo>
                  <a:pt x="0" y="0"/>
                </a:moveTo>
                <a:cubicBezTo>
                  <a:pt x="566" y="2233"/>
                  <a:pt x="2585" y="6804"/>
                  <a:pt x="9634" y="7103"/>
                </a:cubicBezTo>
                <a:cubicBezTo>
                  <a:pt x="9780" y="7109"/>
                  <a:pt x="9926" y="7112"/>
                  <a:pt x="10073" y="7112"/>
                </a:cubicBezTo>
                <a:cubicBezTo>
                  <a:pt x="15462" y="7112"/>
                  <a:pt x="22105" y="3128"/>
                  <a:pt x="25894" y="3128"/>
                </a:cubicBezTo>
                <a:cubicBezTo>
                  <a:pt x="27071" y="3128"/>
                  <a:pt x="27972" y="3512"/>
                  <a:pt x="28475" y="4518"/>
                </a:cubicBezTo>
                <a:cubicBezTo>
                  <a:pt x="29565" y="6686"/>
                  <a:pt x="27738" y="12133"/>
                  <a:pt x="20389" y="16085"/>
                </a:cubicBezTo>
                <a:cubicBezTo>
                  <a:pt x="12785" y="20176"/>
                  <a:pt x="7466" y="20561"/>
                  <a:pt x="6996" y="23808"/>
                </a:cubicBezTo>
                <a:cubicBezTo>
                  <a:pt x="6700" y="25856"/>
                  <a:pt x="8069" y="27061"/>
                  <a:pt x="9838" y="27061"/>
                </a:cubicBezTo>
                <a:cubicBezTo>
                  <a:pt x="11002" y="27061"/>
                  <a:pt x="12340" y="26538"/>
                  <a:pt x="13490" y="25389"/>
                </a:cubicBezTo>
                <a:cubicBezTo>
                  <a:pt x="15092" y="23787"/>
                  <a:pt x="17036" y="21938"/>
                  <a:pt x="19482" y="20571"/>
                </a:cubicBezTo>
                <a:cubicBezTo>
                  <a:pt x="22293" y="19013"/>
                  <a:pt x="25960" y="18031"/>
                  <a:pt x="28689" y="18031"/>
                </a:cubicBezTo>
                <a:cubicBezTo>
                  <a:pt x="29942" y="18031"/>
                  <a:pt x="30997" y="18238"/>
                  <a:pt x="31680" y="18691"/>
                </a:cubicBezTo>
                <a:cubicBezTo>
                  <a:pt x="33495" y="19899"/>
                  <a:pt x="33655" y="23146"/>
                  <a:pt x="32790" y="26104"/>
                </a:cubicBezTo>
                <a:cubicBezTo>
                  <a:pt x="30761" y="33015"/>
                  <a:pt x="26061" y="41463"/>
                  <a:pt x="27023" y="48374"/>
                </a:cubicBezTo>
                <a:cubicBezTo>
                  <a:pt x="27994" y="55380"/>
                  <a:pt x="31647" y="58809"/>
                  <a:pt x="36101" y="60133"/>
                </a:cubicBezTo>
                <a:lnTo>
                  <a:pt x="36101" y="0"/>
                </a:lnTo>
                <a:close/>
              </a:path>
            </a:pathLst>
          </a:custGeom>
          <a:gradFill>
            <a:gsLst>
              <a:gs pos="0">
                <a:srgbClr val="0C2E3A"/>
              </a:gs>
              <a:gs pos="100000">
                <a:srgbClr val="110F16"/>
              </a:gs>
            </a:gsLst>
            <a:path path="circle">
              <a:fillToRect b="50%" l="50%" r="50%" t="50%"/>
            </a:path>
            <a:tileRect/>
          </a:gradFill>
          <a:ln>
            <a:noFill/>
          </a:ln>
          <a:effectLst>
            <a:outerShdw blurRad="142875" rotWithShape="0" algn="bl" dir="99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3"/>
          <p:cNvSpPr txBox="1"/>
          <p:nvPr>
            <p:ph type="ctrTitle"/>
          </p:nvPr>
        </p:nvSpPr>
        <p:spPr>
          <a:xfrm>
            <a:off x="1232914" y="1646636"/>
            <a:ext cx="6634500" cy="12414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rgbClr val="FFFFFF"/>
              </a:buClr>
              <a:buSzPts val="7200"/>
              <a:buNone/>
              <a:defRPr b="0" sz="7200">
                <a:solidFill>
                  <a:srgbClr val="FFFFFF"/>
                </a:solidFill>
              </a:defRPr>
            </a:lvl1pPr>
            <a:lvl2pPr lvl="1" algn="ctr">
              <a:lnSpc>
                <a:spcPct val="100000"/>
              </a:lnSpc>
              <a:spcBef>
                <a:spcPts val="0"/>
              </a:spcBef>
              <a:spcAft>
                <a:spcPts val="0"/>
              </a:spcAft>
              <a:buSzPts val="7200"/>
              <a:buNone/>
              <a:defRPr sz="7200"/>
            </a:lvl2pPr>
            <a:lvl3pPr lvl="2" algn="ctr">
              <a:lnSpc>
                <a:spcPct val="100000"/>
              </a:lnSpc>
              <a:spcBef>
                <a:spcPts val="0"/>
              </a:spcBef>
              <a:spcAft>
                <a:spcPts val="0"/>
              </a:spcAft>
              <a:buSzPts val="7200"/>
              <a:buNone/>
              <a:defRPr sz="7200"/>
            </a:lvl3pPr>
            <a:lvl4pPr lvl="3" algn="ctr">
              <a:lnSpc>
                <a:spcPct val="100000"/>
              </a:lnSpc>
              <a:spcBef>
                <a:spcPts val="0"/>
              </a:spcBef>
              <a:spcAft>
                <a:spcPts val="0"/>
              </a:spcAft>
              <a:buSzPts val="7200"/>
              <a:buNone/>
              <a:defRPr sz="7200"/>
            </a:lvl4pPr>
            <a:lvl5pPr lvl="4" algn="ctr">
              <a:lnSpc>
                <a:spcPct val="100000"/>
              </a:lnSpc>
              <a:spcBef>
                <a:spcPts val="0"/>
              </a:spcBef>
              <a:spcAft>
                <a:spcPts val="0"/>
              </a:spcAft>
              <a:buSzPts val="7200"/>
              <a:buNone/>
              <a:defRPr sz="7200"/>
            </a:lvl5pPr>
            <a:lvl6pPr lvl="5" algn="ctr">
              <a:lnSpc>
                <a:spcPct val="100000"/>
              </a:lnSpc>
              <a:spcBef>
                <a:spcPts val="0"/>
              </a:spcBef>
              <a:spcAft>
                <a:spcPts val="0"/>
              </a:spcAft>
              <a:buSzPts val="7200"/>
              <a:buNone/>
              <a:defRPr sz="7200"/>
            </a:lvl6pPr>
            <a:lvl7pPr lvl="6" algn="ctr">
              <a:lnSpc>
                <a:spcPct val="100000"/>
              </a:lnSpc>
              <a:spcBef>
                <a:spcPts val="0"/>
              </a:spcBef>
              <a:spcAft>
                <a:spcPts val="0"/>
              </a:spcAft>
              <a:buSzPts val="7200"/>
              <a:buNone/>
              <a:defRPr sz="7200"/>
            </a:lvl7pPr>
            <a:lvl8pPr lvl="7" algn="ctr">
              <a:lnSpc>
                <a:spcPct val="100000"/>
              </a:lnSpc>
              <a:spcBef>
                <a:spcPts val="0"/>
              </a:spcBef>
              <a:spcAft>
                <a:spcPts val="0"/>
              </a:spcAft>
              <a:buSzPts val="7200"/>
              <a:buNone/>
              <a:defRPr sz="7200"/>
            </a:lvl8pPr>
            <a:lvl9pPr lvl="8" algn="ctr">
              <a:lnSpc>
                <a:spcPct val="100000"/>
              </a:lnSpc>
              <a:spcBef>
                <a:spcPts val="0"/>
              </a:spcBef>
              <a:spcAft>
                <a:spcPts val="0"/>
              </a:spcAft>
              <a:buSzPts val="7200"/>
              <a:buNone/>
              <a:defRPr sz="7200"/>
            </a:lvl9pPr>
          </a:lstStyle>
          <a:p/>
        </p:txBody>
      </p:sp>
      <p:sp>
        <p:nvSpPr>
          <p:cNvPr id="23" name="Google Shape;23;p13"/>
          <p:cNvSpPr txBox="1"/>
          <p:nvPr>
            <p:ph idx="1" type="subTitle"/>
          </p:nvPr>
        </p:nvSpPr>
        <p:spPr>
          <a:xfrm>
            <a:off x="3084811" y="2812511"/>
            <a:ext cx="2930400" cy="380400"/>
          </a:xfrm>
          <a:prstGeom prst="rect">
            <a:avLst/>
          </a:prstGeom>
          <a:noFill/>
          <a:ln>
            <a:noFill/>
          </a:ln>
        </p:spPr>
        <p:txBody>
          <a:bodyPr anchorCtr="0" anchor="t" bIns="34275" lIns="68575" spcFirstLastPara="1" rIns="68575" wrap="square" tIns="34275">
            <a:noAutofit/>
          </a:bodyPr>
          <a:lstStyle>
            <a:lvl1pPr lvl="0" algn="ctr">
              <a:lnSpc>
                <a:spcPct val="90000"/>
              </a:lnSpc>
              <a:spcBef>
                <a:spcPts val="800"/>
              </a:spcBef>
              <a:spcAft>
                <a:spcPts val="0"/>
              </a:spcAft>
              <a:buClr>
                <a:srgbClr val="FFFFFF"/>
              </a:buClr>
              <a:buSzPts val="1200"/>
              <a:buNone/>
              <a:defRPr sz="1200">
                <a:solidFill>
                  <a:srgbClr val="FFFFFF"/>
                </a:solidFil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EADLINE 1">
  <p:cSld name="2_Título y objetos">
    <p:bg>
      <p:bgPr>
        <a:gradFill>
          <a:gsLst>
            <a:gs pos="0">
              <a:srgbClr val="0C2E3A"/>
            </a:gs>
            <a:gs pos="100000">
              <a:srgbClr val="110F16"/>
            </a:gs>
          </a:gsLst>
          <a:path path="circle">
            <a:fillToRect b="50%" l="50%" r="50%" t="50%"/>
          </a:path>
          <a:tileRect/>
        </a:gradFill>
      </p:bgPr>
    </p:bg>
    <p:spTree>
      <p:nvGrpSpPr>
        <p:cNvPr id="109" name="Shape 109"/>
        <p:cNvGrpSpPr/>
        <p:nvPr/>
      </p:nvGrpSpPr>
      <p:grpSpPr>
        <a:xfrm>
          <a:off x="0" y="0"/>
          <a:ext cx="0" cy="0"/>
          <a:chOff x="0" y="0"/>
          <a:chExt cx="0" cy="0"/>
        </a:xfrm>
      </p:grpSpPr>
      <p:sp>
        <p:nvSpPr>
          <p:cNvPr id="110" name="Google Shape;110;p24"/>
          <p:cNvSpPr/>
          <p:nvPr/>
        </p:nvSpPr>
        <p:spPr>
          <a:xfrm rot="5400000">
            <a:off x="3934472" y="-59473"/>
            <a:ext cx="5361831" cy="5057276"/>
          </a:xfrm>
          <a:custGeom>
            <a:rect b="b" l="l" r="r" t="t"/>
            <a:pathLst>
              <a:path extrusionOk="0" h="20647" w="21053">
                <a:moveTo>
                  <a:pt x="738" y="0"/>
                </a:moveTo>
                <a:lnTo>
                  <a:pt x="738" y="20647"/>
                </a:lnTo>
                <a:cubicBezTo>
                  <a:pt x="2874" y="19194"/>
                  <a:pt x="4764" y="13661"/>
                  <a:pt x="2628" y="12967"/>
                </a:cubicBezTo>
                <a:cubicBezTo>
                  <a:pt x="866" y="12390"/>
                  <a:pt x="0" y="10831"/>
                  <a:pt x="2051" y="8919"/>
                </a:cubicBezTo>
                <a:cubicBezTo>
                  <a:pt x="4102" y="7007"/>
                  <a:pt x="919" y="5587"/>
                  <a:pt x="2030" y="4187"/>
                </a:cubicBezTo>
                <a:cubicBezTo>
                  <a:pt x="2299" y="3843"/>
                  <a:pt x="2637" y="3724"/>
                  <a:pt x="3010" y="3724"/>
                </a:cubicBezTo>
                <a:cubicBezTo>
                  <a:pt x="3839" y="3724"/>
                  <a:pt x="4845" y="4307"/>
                  <a:pt x="5669" y="4307"/>
                </a:cubicBezTo>
                <a:cubicBezTo>
                  <a:pt x="5994" y="4307"/>
                  <a:pt x="6291" y="4217"/>
                  <a:pt x="6537" y="3963"/>
                </a:cubicBezTo>
                <a:cubicBezTo>
                  <a:pt x="7663" y="2806"/>
                  <a:pt x="7494" y="84"/>
                  <a:pt x="9550" y="84"/>
                </a:cubicBezTo>
                <a:cubicBezTo>
                  <a:pt x="9581" y="84"/>
                  <a:pt x="9613" y="84"/>
                  <a:pt x="9646" y="86"/>
                </a:cubicBezTo>
                <a:cubicBezTo>
                  <a:pt x="11723" y="158"/>
                  <a:pt x="13041" y="3333"/>
                  <a:pt x="15826" y="3333"/>
                </a:cubicBezTo>
                <a:cubicBezTo>
                  <a:pt x="15918" y="3333"/>
                  <a:pt x="16012" y="3330"/>
                  <a:pt x="16107" y="3322"/>
                </a:cubicBezTo>
                <a:cubicBezTo>
                  <a:pt x="18383" y="3151"/>
                  <a:pt x="20070" y="1378"/>
                  <a:pt x="21053" y="0"/>
                </a:cubicBezTo>
                <a:close/>
              </a:path>
            </a:pathLst>
          </a:custGeom>
          <a:gradFill>
            <a:gsLst>
              <a:gs pos="0">
                <a:srgbClr val="0C2E3A"/>
              </a:gs>
              <a:gs pos="100000">
                <a:srgbClr val="110F16"/>
              </a:gs>
            </a:gsLst>
            <a:path path="circle">
              <a:fillToRect b="50%" l="50%" r="50%" t="50%"/>
            </a:path>
            <a:tileRect/>
          </a:gradFill>
          <a:ln>
            <a:noFill/>
          </a:ln>
          <a:effectLst>
            <a:outerShdw blurRad="11430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24"/>
          <p:cNvSpPr txBox="1"/>
          <p:nvPr>
            <p:ph type="ctrTitle"/>
          </p:nvPr>
        </p:nvSpPr>
        <p:spPr>
          <a:xfrm>
            <a:off x="19" y="2446475"/>
            <a:ext cx="9144000" cy="4644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rgbClr val="FFFFFF"/>
              </a:buClr>
              <a:buSzPts val="3000"/>
              <a:buNone/>
              <a:defRPr b="0" sz="3000">
                <a:solidFill>
                  <a:srgbClr val="FFFFFF"/>
                </a:solidFill>
              </a:defRPr>
            </a:lvl1pPr>
            <a:lvl2pPr lvl="1" algn="ctr">
              <a:lnSpc>
                <a:spcPct val="100000"/>
              </a:lnSpc>
              <a:spcBef>
                <a:spcPts val="0"/>
              </a:spcBef>
              <a:spcAft>
                <a:spcPts val="0"/>
              </a:spcAft>
              <a:buClr>
                <a:srgbClr val="FFFFFF"/>
              </a:buClr>
              <a:buSzPts val="3000"/>
              <a:buNone/>
              <a:defRPr sz="3000">
                <a:solidFill>
                  <a:srgbClr val="FFFFFF"/>
                </a:solidFill>
              </a:defRPr>
            </a:lvl2pPr>
            <a:lvl3pPr lvl="2" algn="ctr">
              <a:lnSpc>
                <a:spcPct val="100000"/>
              </a:lnSpc>
              <a:spcBef>
                <a:spcPts val="0"/>
              </a:spcBef>
              <a:spcAft>
                <a:spcPts val="0"/>
              </a:spcAft>
              <a:buClr>
                <a:srgbClr val="FFFFFF"/>
              </a:buClr>
              <a:buSzPts val="3000"/>
              <a:buNone/>
              <a:defRPr sz="3000">
                <a:solidFill>
                  <a:srgbClr val="FFFFFF"/>
                </a:solidFill>
              </a:defRPr>
            </a:lvl3pPr>
            <a:lvl4pPr lvl="3" algn="ctr">
              <a:lnSpc>
                <a:spcPct val="100000"/>
              </a:lnSpc>
              <a:spcBef>
                <a:spcPts val="0"/>
              </a:spcBef>
              <a:spcAft>
                <a:spcPts val="0"/>
              </a:spcAft>
              <a:buClr>
                <a:srgbClr val="FFFFFF"/>
              </a:buClr>
              <a:buSzPts val="3000"/>
              <a:buNone/>
              <a:defRPr sz="3000">
                <a:solidFill>
                  <a:srgbClr val="FFFFFF"/>
                </a:solidFill>
              </a:defRPr>
            </a:lvl4pPr>
            <a:lvl5pPr lvl="4" algn="ctr">
              <a:lnSpc>
                <a:spcPct val="100000"/>
              </a:lnSpc>
              <a:spcBef>
                <a:spcPts val="0"/>
              </a:spcBef>
              <a:spcAft>
                <a:spcPts val="0"/>
              </a:spcAft>
              <a:buClr>
                <a:srgbClr val="FFFFFF"/>
              </a:buClr>
              <a:buSzPts val="3000"/>
              <a:buNone/>
              <a:defRPr sz="3000">
                <a:solidFill>
                  <a:srgbClr val="FFFFFF"/>
                </a:solidFill>
              </a:defRPr>
            </a:lvl5pPr>
            <a:lvl6pPr lvl="5" algn="ctr">
              <a:lnSpc>
                <a:spcPct val="100000"/>
              </a:lnSpc>
              <a:spcBef>
                <a:spcPts val="0"/>
              </a:spcBef>
              <a:spcAft>
                <a:spcPts val="0"/>
              </a:spcAft>
              <a:buClr>
                <a:srgbClr val="FFFFFF"/>
              </a:buClr>
              <a:buSzPts val="3000"/>
              <a:buNone/>
              <a:defRPr sz="3000">
                <a:solidFill>
                  <a:srgbClr val="FFFFFF"/>
                </a:solidFill>
              </a:defRPr>
            </a:lvl6pPr>
            <a:lvl7pPr lvl="6" algn="ctr">
              <a:lnSpc>
                <a:spcPct val="100000"/>
              </a:lnSpc>
              <a:spcBef>
                <a:spcPts val="0"/>
              </a:spcBef>
              <a:spcAft>
                <a:spcPts val="0"/>
              </a:spcAft>
              <a:buClr>
                <a:srgbClr val="FFFFFF"/>
              </a:buClr>
              <a:buSzPts val="3000"/>
              <a:buNone/>
              <a:defRPr sz="3000">
                <a:solidFill>
                  <a:srgbClr val="FFFFFF"/>
                </a:solidFill>
              </a:defRPr>
            </a:lvl7pPr>
            <a:lvl8pPr lvl="7" algn="ctr">
              <a:lnSpc>
                <a:spcPct val="100000"/>
              </a:lnSpc>
              <a:spcBef>
                <a:spcPts val="0"/>
              </a:spcBef>
              <a:spcAft>
                <a:spcPts val="0"/>
              </a:spcAft>
              <a:buClr>
                <a:srgbClr val="FFFFFF"/>
              </a:buClr>
              <a:buSzPts val="3000"/>
              <a:buNone/>
              <a:defRPr sz="3000">
                <a:solidFill>
                  <a:srgbClr val="FFFFFF"/>
                </a:solidFill>
              </a:defRPr>
            </a:lvl8pPr>
            <a:lvl9pPr lvl="8" algn="ctr">
              <a:lnSpc>
                <a:spcPct val="100000"/>
              </a:lnSpc>
              <a:spcBef>
                <a:spcPts val="0"/>
              </a:spcBef>
              <a:spcAft>
                <a:spcPts val="0"/>
              </a:spcAft>
              <a:buClr>
                <a:srgbClr val="FFFFFF"/>
              </a:buClr>
              <a:buSzPts val="3000"/>
              <a:buNone/>
              <a:defRPr sz="3000">
                <a:solidFill>
                  <a:srgbClr val="FFFFFF"/>
                </a:solidFill>
              </a:defRPr>
            </a:lvl9pPr>
          </a:lstStyle>
          <a:p/>
        </p:txBody>
      </p:sp>
      <p:sp>
        <p:nvSpPr>
          <p:cNvPr id="112" name="Google Shape;112;p24"/>
          <p:cNvSpPr txBox="1"/>
          <p:nvPr>
            <p:ph idx="1" type="subTitle"/>
          </p:nvPr>
        </p:nvSpPr>
        <p:spPr>
          <a:xfrm>
            <a:off x="3244369" y="2862763"/>
            <a:ext cx="2655300" cy="792600"/>
          </a:xfrm>
          <a:prstGeom prst="rect">
            <a:avLst/>
          </a:prstGeom>
          <a:noFill/>
          <a:ln>
            <a:noFill/>
          </a:ln>
        </p:spPr>
        <p:txBody>
          <a:bodyPr anchorCtr="0" anchor="t" bIns="34275" lIns="68575" spcFirstLastPara="1" rIns="68575" wrap="square" tIns="34275">
            <a:noAutofit/>
          </a:bodyPr>
          <a:lstStyle>
            <a:lvl1pPr lvl="0" algn="ctr">
              <a:lnSpc>
                <a:spcPct val="100000"/>
              </a:lnSpc>
              <a:spcBef>
                <a:spcPts val="800"/>
              </a:spcBef>
              <a:spcAft>
                <a:spcPts val="0"/>
              </a:spcAft>
              <a:buClr>
                <a:srgbClr val="FFFFFF"/>
              </a:buClr>
              <a:buSzPts val="1200"/>
              <a:buNone/>
              <a:defRPr sz="1200">
                <a:solidFill>
                  <a:srgbClr val="FFFFFF"/>
                </a:solidFill>
              </a:defRPr>
            </a:lvl1pPr>
            <a:lvl2pPr lvl="1" algn="ctr">
              <a:lnSpc>
                <a:spcPct val="100000"/>
              </a:lnSpc>
              <a:spcBef>
                <a:spcPts val="400"/>
              </a:spcBef>
              <a:spcAft>
                <a:spcPts val="0"/>
              </a:spcAft>
              <a:buClr>
                <a:srgbClr val="FFFFFF"/>
              </a:buClr>
              <a:buSzPts val="2800"/>
              <a:buNone/>
              <a:defRPr sz="2800">
                <a:solidFill>
                  <a:srgbClr val="FFFFFF"/>
                </a:solidFill>
              </a:defRPr>
            </a:lvl2pPr>
            <a:lvl3pPr lvl="2" algn="ctr">
              <a:lnSpc>
                <a:spcPct val="100000"/>
              </a:lnSpc>
              <a:spcBef>
                <a:spcPts val="400"/>
              </a:spcBef>
              <a:spcAft>
                <a:spcPts val="0"/>
              </a:spcAft>
              <a:buClr>
                <a:srgbClr val="FFFFFF"/>
              </a:buClr>
              <a:buSzPts val="2800"/>
              <a:buNone/>
              <a:defRPr sz="2800">
                <a:solidFill>
                  <a:srgbClr val="FFFFFF"/>
                </a:solidFill>
              </a:defRPr>
            </a:lvl3pPr>
            <a:lvl4pPr lvl="3" algn="ctr">
              <a:lnSpc>
                <a:spcPct val="100000"/>
              </a:lnSpc>
              <a:spcBef>
                <a:spcPts val="400"/>
              </a:spcBef>
              <a:spcAft>
                <a:spcPts val="0"/>
              </a:spcAft>
              <a:buClr>
                <a:srgbClr val="FFFFFF"/>
              </a:buClr>
              <a:buSzPts val="2800"/>
              <a:buNone/>
              <a:defRPr sz="2800">
                <a:solidFill>
                  <a:srgbClr val="FFFFFF"/>
                </a:solidFill>
              </a:defRPr>
            </a:lvl4pPr>
            <a:lvl5pPr lvl="4" algn="ctr">
              <a:lnSpc>
                <a:spcPct val="100000"/>
              </a:lnSpc>
              <a:spcBef>
                <a:spcPts val="400"/>
              </a:spcBef>
              <a:spcAft>
                <a:spcPts val="0"/>
              </a:spcAft>
              <a:buClr>
                <a:srgbClr val="FFFFFF"/>
              </a:buClr>
              <a:buSzPts val="2800"/>
              <a:buNone/>
              <a:defRPr sz="2800">
                <a:solidFill>
                  <a:srgbClr val="FFFFFF"/>
                </a:solidFill>
              </a:defRPr>
            </a:lvl5pPr>
            <a:lvl6pPr lvl="5" algn="ctr">
              <a:lnSpc>
                <a:spcPct val="100000"/>
              </a:lnSpc>
              <a:spcBef>
                <a:spcPts val="400"/>
              </a:spcBef>
              <a:spcAft>
                <a:spcPts val="0"/>
              </a:spcAft>
              <a:buClr>
                <a:srgbClr val="FFFFFF"/>
              </a:buClr>
              <a:buSzPts val="2800"/>
              <a:buNone/>
              <a:defRPr sz="2800">
                <a:solidFill>
                  <a:srgbClr val="FFFFFF"/>
                </a:solidFill>
              </a:defRPr>
            </a:lvl6pPr>
            <a:lvl7pPr lvl="6" algn="ctr">
              <a:lnSpc>
                <a:spcPct val="100000"/>
              </a:lnSpc>
              <a:spcBef>
                <a:spcPts val="400"/>
              </a:spcBef>
              <a:spcAft>
                <a:spcPts val="0"/>
              </a:spcAft>
              <a:buClr>
                <a:srgbClr val="FFFFFF"/>
              </a:buClr>
              <a:buSzPts val="2800"/>
              <a:buNone/>
              <a:defRPr sz="2800">
                <a:solidFill>
                  <a:srgbClr val="FFFFFF"/>
                </a:solidFill>
              </a:defRPr>
            </a:lvl7pPr>
            <a:lvl8pPr lvl="7" algn="ctr">
              <a:lnSpc>
                <a:spcPct val="100000"/>
              </a:lnSpc>
              <a:spcBef>
                <a:spcPts val="400"/>
              </a:spcBef>
              <a:spcAft>
                <a:spcPts val="0"/>
              </a:spcAft>
              <a:buClr>
                <a:srgbClr val="FFFFFF"/>
              </a:buClr>
              <a:buSzPts val="2800"/>
              <a:buNone/>
              <a:defRPr sz="2800">
                <a:solidFill>
                  <a:srgbClr val="FFFFFF"/>
                </a:solidFill>
              </a:defRPr>
            </a:lvl8pPr>
            <a:lvl9pPr lvl="8" algn="ctr">
              <a:lnSpc>
                <a:spcPct val="100000"/>
              </a:lnSpc>
              <a:spcBef>
                <a:spcPts val="400"/>
              </a:spcBef>
              <a:spcAft>
                <a:spcPts val="0"/>
              </a:spcAft>
              <a:buClr>
                <a:srgbClr val="FFFFFF"/>
              </a:buClr>
              <a:buSzPts val="2800"/>
              <a:buNone/>
              <a:defRPr sz="2800">
                <a:solidFill>
                  <a:srgbClr val="FFFFFF"/>
                </a:solidFill>
              </a:defRPr>
            </a:lvl9pPr>
          </a:lstStyle>
          <a:p/>
        </p:txBody>
      </p:sp>
      <p:sp>
        <p:nvSpPr>
          <p:cNvPr id="113" name="Google Shape;113;p24"/>
          <p:cNvSpPr txBox="1"/>
          <p:nvPr>
            <p:ph idx="2" type="ctrTitle"/>
          </p:nvPr>
        </p:nvSpPr>
        <p:spPr>
          <a:xfrm>
            <a:off x="1488877" y="1982075"/>
            <a:ext cx="6166200" cy="4644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rgbClr val="FFFFFF"/>
              </a:buClr>
              <a:buSzPts val="3000"/>
              <a:buNone/>
              <a:defRPr b="0" sz="3000">
                <a:solidFill>
                  <a:srgbClr val="FFFFFF"/>
                </a:solidFill>
              </a:defRPr>
            </a:lvl1pPr>
            <a:lvl2pPr lvl="1" algn="ctr">
              <a:lnSpc>
                <a:spcPct val="100000"/>
              </a:lnSpc>
              <a:spcBef>
                <a:spcPts val="0"/>
              </a:spcBef>
              <a:spcAft>
                <a:spcPts val="0"/>
              </a:spcAft>
              <a:buClr>
                <a:srgbClr val="FFFFFF"/>
              </a:buClr>
              <a:buSzPts val="3000"/>
              <a:buNone/>
              <a:defRPr sz="3000">
                <a:solidFill>
                  <a:srgbClr val="FFFFFF"/>
                </a:solidFill>
              </a:defRPr>
            </a:lvl2pPr>
            <a:lvl3pPr lvl="2" algn="ctr">
              <a:lnSpc>
                <a:spcPct val="100000"/>
              </a:lnSpc>
              <a:spcBef>
                <a:spcPts val="0"/>
              </a:spcBef>
              <a:spcAft>
                <a:spcPts val="0"/>
              </a:spcAft>
              <a:buClr>
                <a:srgbClr val="FFFFFF"/>
              </a:buClr>
              <a:buSzPts val="3000"/>
              <a:buNone/>
              <a:defRPr sz="3000">
                <a:solidFill>
                  <a:srgbClr val="FFFFFF"/>
                </a:solidFill>
              </a:defRPr>
            </a:lvl3pPr>
            <a:lvl4pPr lvl="3" algn="ctr">
              <a:lnSpc>
                <a:spcPct val="100000"/>
              </a:lnSpc>
              <a:spcBef>
                <a:spcPts val="0"/>
              </a:spcBef>
              <a:spcAft>
                <a:spcPts val="0"/>
              </a:spcAft>
              <a:buClr>
                <a:srgbClr val="FFFFFF"/>
              </a:buClr>
              <a:buSzPts val="3000"/>
              <a:buNone/>
              <a:defRPr sz="3000">
                <a:solidFill>
                  <a:srgbClr val="FFFFFF"/>
                </a:solidFill>
              </a:defRPr>
            </a:lvl4pPr>
            <a:lvl5pPr lvl="4" algn="ctr">
              <a:lnSpc>
                <a:spcPct val="100000"/>
              </a:lnSpc>
              <a:spcBef>
                <a:spcPts val="0"/>
              </a:spcBef>
              <a:spcAft>
                <a:spcPts val="0"/>
              </a:spcAft>
              <a:buClr>
                <a:srgbClr val="FFFFFF"/>
              </a:buClr>
              <a:buSzPts val="3000"/>
              <a:buNone/>
              <a:defRPr sz="3000">
                <a:solidFill>
                  <a:srgbClr val="FFFFFF"/>
                </a:solidFill>
              </a:defRPr>
            </a:lvl5pPr>
            <a:lvl6pPr lvl="5" algn="ctr">
              <a:lnSpc>
                <a:spcPct val="100000"/>
              </a:lnSpc>
              <a:spcBef>
                <a:spcPts val="0"/>
              </a:spcBef>
              <a:spcAft>
                <a:spcPts val="0"/>
              </a:spcAft>
              <a:buClr>
                <a:srgbClr val="FFFFFF"/>
              </a:buClr>
              <a:buSzPts val="3000"/>
              <a:buNone/>
              <a:defRPr sz="3000">
                <a:solidFill>
                  <a:srgbClr val="FFFFFF"/>
                </a:solidFill>
              </a:defRPr>
            </a:lvl6pPr>
            <a:lvl7pPr lvl="6" algn="ctr">
              <a:lnSpc>
                <a:spcPct val="100000"/>
              </a:lnSpc>
              <a:spcBef>
                <a:spcPts val="0"/>
              </a:spcBef>
              <a:spcAft>
                <a:spcPts val="0"/>
              </a:spcAft>
              <a:buClr>
                <a:srgbClr val="FFFFFF"/>
              </a:buClr>
              <a:buSzPts val="3000"/>
              <a:buNone/>
              <a:defRPr sz="3000">
                <a:solidFill>
                  <a:srgbClr val="FFFFFF"/>
                </a:solidFill>
              </a:defRPr>
            </a:lvl7pPr>
            <a:lvl8pPr lvl="7" algn="ctr">
              <a:lnSpc>
                <a:spcPct val="100000"/>
              </a:lnSpc>
              <a:spcBef>
                <a:spcPts val="0"/>
              </a:spcBef>
              <a:spcAft>
                <a:spcPts val="0"/>
              </a:spcAft>
              <a:buClr>
                <a:srgbClr val="FFFFFF"/>
              </a:buClr>
              <a:buSzPts val="3000"/>
              <a:buNone/>
              <a:defRPr sz="3000">
                <a:solidFill>
                  <a:srgbClr val="FFFFFF"/>
                </a:solidFill>
              </a:defRPr>
            </a:lvl8pPr>
            <a:lvl9pPr lvl="8" algn="ctr">
              <a:lnSpc>
                <a:spcPct val="100000"/>
              </a:lnSpc>
              <a:spcBef>
                <a:spcPts val="0"/>
              </a:spcBef>
              <a:spcAft>
                <a:spcPts val="0"/>
              </a:spcAft>
              <a:buClr>
                <a:srgbClr val="FFFFFF"/>
              </a:buClr>
              <a:buSzPts val="3000"/>
              <a:buNone/>
              <a:defRPr sz="3000">
                <a:solidFill>
                  <a:srgbClr val="FFFFFF"/>
                </a:solidFill>
              </a:defRPr>
            </a:lvl9pPr>
          </a:lstStyle>
          <a:p/>
        </p:txBody>
      </p:sp>
      <p:sp>
        <p:nvSpPr>
          <p:cNvPr id="114" name="Google Shape;114;p24"/>
          <p:cNvSpPr/>
          <p:nvPr/>
        </p:nvSpPr>
        <p:spPr>
          <a:xfrm>
            <a:off x="27511" y="0"/>
            <a:ext cx="1957071" cy="2650496"/>
          </a:xfrm>
          <a:custGeom>
            <a:rect b="b" l="l" r="r" t="t"/>
            <a:pathLst>
              <a:path extrusionOk="0" h="10821" w="7990">
                <a:moveTo>
                  <a:pt x="4049" y="0"/>
                </a:moveTo>
                <a:lnTo>
                  <a:pt x="1016" y="1880"/>
                </a:lnTo>
                <a:lnTo>
                  <a:pt x="1" y="6655"/>
                </a:lnTo>
                <a:cubicBezTo>
                  <a:pt x="1" y="6655"/>
                  <a:pt x="55" y="6826"/>
                  <a:pt x="150" y="7092"/>
                </a:cubicBezTo>
                <a:cubicBezTo>
                  <a:pt x="1293" y="7455"/>
                  <a:pt x="3793" y="8417"/>
                  <a:pt x="4551" y="10030"/>
                </a:cubicBezTo>
                <a:cubicBezTo>
                  <a:pt x="4690" y="10318"/>
                  <a:pt x="4764" y="10574"/>
                  <a:pt x="4797" y="10820"/>
                </a:cubicBezTo>
                <a:cubicBezTo>
                  <a:pt x="5609" y="10403"/>
                  <a:pt x="6271" y="9698"/>
                  <a:pt x="6324" y="8844"/>
                </a:cubicBezTo>
                <a:cubicBezTo>
                  <a:pt x="6409" y="7103"/>
                  <a:pt x="3440" y="7092"/>
                  <a:pt x="3867" y="6516"/>
                </a:cubicBezTo>
                <a:cubicBezTo>
                  <a:pt x="4294" y="5939"/>
                  <a:pt x="6313" y="6558"/>
                  <a:pt x="7135" y="4903"/>
                </a:cubicBezTo>
                <a:cubicBezTo>
                  <a:pt x="7990" y="3173"/>
                  <a:pt x="5908" y="876"/>
                  <a:pt x="5010" y="0"/>
                </a:cubicBezTo>
                <a:close/>
              </a:path>
            </a:pathLst>
          </a:custGeom>
          <a:gradFill>
            <a:gsLst>
              <a:gs pos="0">
                <a:srgbClr val="0C2E3A"/>
              </a:gs>
              <a:gs pos="100000">
                <a:srgbClr val="110F16"/>
              </a:gs>
            </a:gsLst>
            <a:path path="circle">
              <a:fillToRect b="50%" l="50%" r="50%" t="50%"/>
            </a:path>
            <a:tileRect/>
          </a:gradFill>
          <a:ln>
            <a:noFill/>
          </a:ln>
          <a:effectLst>
            <a:outerShdw blurRad="11430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24"/>
          <p:cNvSpPr/>
          <p:nvPr/>
        </p:nvSpPr>
        <p:spPr>
          <a:xfrm>
            <a:off x="-192200" y="-18932"/>
            <a:ext cx="5244671" cy="5143477"/>
          </a:xfrm>
          <a:custGeom>
            <a:rect b="b" l="l" r="r" t="t"/>
            <a:pathLst>
              <a:path extrusionOk="0" h="20647" w="21053">
                <a:moveTo>
                  <a:pt x="738" y="0"/>
                </a:moveTo>
                <a:lnTo>
                  <a:pt x="738" y="20647"/>
                </a:lnTo>
                <a:cubicBezTo>
                  <a:pt x="2874" y="19194"/>
                  <a:pt x="4764" y="13661"/>
                  <a:pt x="2628" y="12967"/>
                </a:cubicBezTo>
                <a:cubicBezTo>
                  <a:pt x="866" y="12390"/>
                  <a:pt x="0" y="10831"/>
                  <a:pt x="2051" y="8919"/>
                </a:cubicBezTo>
                <a:cubicBezTo>
                  <a:pt x="4102" y="7007"/>
                  <a:pt x="919" y="5587"/>
                  <a:pt x="2030" y="4187"/>
                </a:cubicBezTo>
                <a:cubicBezTo>
                  <a:pt x="2299" y="3843"/>
                  <a:pt x="2637" y="3724"/>
                  <a:pt x="3010" y="3724"/>
                </a:cubicBezTo>
                <a:cubicBezTo>
                  <a:pt x="3839" y="3724"/>
                  <a:pt x="4845" y="4307"/>
                  <a:pt x="5669" y="4307"/>
                </a:cubicBezTo>
                <a:cubicBezTo>
                  <a:pt x="5994" y="4307"/>
                  <a:pt x="6291" y="4217"/>
                  <a:pt x="6537" y="3963"/>
                </a:cubicBezTo>
                <a:cubicBezTo>
                  <a:pt x="7663" y="2806"/>
                  <a:pt x="7494" y="84"/>
                  <a:pt x="9550" y="84"/>
                </a:cubicBezTo>
                <a:cubicBezTo>
                  <a:pt x="9581" y="84"/>
                  <a:pt x="9613" y="84"/>
                  <a:pt x="9646" y="86"/>
                </a:cubicBezTo>
                <a:cubicBezTo>
                  <a:pt x="11723" y="158"/>
                  <a:pt x="13041" y="3333"/>
                  <a:pt x="15826" y="3333"/>
                </a:cubicBezTo>
                <a:cubicBezTo>
                  <a:pt x="15918" y="3333"/>
                  <a:pt x="16012" y="3330"/>
                  <a:pt x="16107" y="3322"/>
                </a:cubicBezTo>
                <a:cubicBezTo>
                  <a:pt x="18383" y="3151"/>
                  <a:pt x="20070" y="1378"/>
                  <a:pt x="21053" y="0"/>
                </a:cubicBezTo>
                <a:close/>
              </a:path>
            </a:pathLst>
          </a:custGeom>
          <a:gradFill>
            <a:gsLst>
              <a:gs pos="0">
                <a:srgbClr val="0C2E3A"/>
              </a:gs>
              <a:gs pos="100000">
                <a:srgbClr val="110F16"/>
              </a:gs>
            </a:gsLst>
            <a:path path="circle">
              <a:fillToRect b="50%" l="50%" r="50%" t="50%"/>
            </a:path>
            <a:tileRect/>
          </a:gradFill>
          <a:ln>
            <a:noFill/>
          </a:ln>
          <a:effectLst>
            <a:outerShdw blurRad="11430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24"/>
          <p:cNvSpPr/>
          <p:nvPr/>
        </p:nvSpPr>
        <p:spPr>
          <a:xfrm>
            <a:off x="6946144" y="2753776"/>
            <a:ext cx="2197847" cy="2399187"/>
          </a:xfrm>
          <a:custGeom>
            <a:rect b="b" l="l" r="r" t="t"/>
            <a:pathLst>
              <a:path extrusionOk="0" h="9795" w="8973">
                <a:moveTo>
                  <a:pt x="8482" y="1"/>
                </a:moveTo>
                <a:cubicBezTo>
                  <a:pt x="8430" y="1"/>
                  <a:pt x="8376" y="8"/>
                  <a:pt x="8320" y="22"/>
                </a:cubicBezTo>
                <a:cubicBezTo>
                  <a:pt x="7017" y="396"/>
                  <a:pt x="8513" y="4369"/>
                  <a:pt x="7135" y="5747"/>
                </a:cubicBezTo>
                <a:cubicBezTo>
                  <a:pt x="6110" y="6772"/>
                  <a:pt x="3696" y="5992"/>
                  <a:pt x="1603" y="7765"/>
                </a:cubicBezTo>
                <a:cubicBezTo>
                  <a:pt x="737" y="8503"/>
                  <a:pt x="246" y="9175"/>
                  <a:pt x="0" y="9795"/>
                </a:cubicBezTo>
                <a:lnTo>
                  <a:pt x="8972" y="9795"/>
                </a:lnTo>
                <a:lnTo>
                  <a:pt x="8972" y="203"/>
                </a:lnTo>
                <a:cubicBezTo>
                  <a:pt x="8815" y="80"/>
                  <a:pt x="8659" y="1"/>
                  <a:pt x="8482" y="1"/>
                </a:cubicBezTo>
                <a:close/>
              </a:path>
            </a:pathLst>
          </a:custGeom>
          <a:gradFill>
            <a:gsLst>
              <a:gs pos="0">
                <a:srgbClr val="0C2E3A"/>
              </a:gs>
              <a:gs pos="100000">
                <a:srgbClr val="110F16"/>
              </a:gs>
            </a:gsLst>
            <a:path path="circle">
              <a:fillToRect b="50%" l="50%" r="50%" t="50%"/>
            </a:path>
            <a:tileRect/>
          </a:gradFill>
          <a:ln>
            <a:noFill/>
          </a:ln>
          <a:effectLst>
            <a:outerShdw blurRad="11430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4"/>
          <p:cNvSpPr/>
          <p:nvPr/>
        </p:nvSpPr>
        <p:spPr>
          <a:xfrm>
            <a:off x="6666178" y="0"/>
            <a:ext cx="2477813" cy="2304151"/>
          </a:xfrm>
          <a:custGeom>
            <a:rect b="b" l="l" r="r" t="t"/>
            <a:pathLst>
              <a:path extrusionOk="0" h="9407" w="10116">
                <a:moveTo>
                  <a:pt x="0" y="0"/>
                </a:moveTo>
                <a:cubicBezTo>
                  <a:pt x="636" y="1119"/>
                  <a:pt x="2078" y="3205"/>
                  <a:pt x="4119" y="3205"/>
                </a:cubicBezTo>
                <a:cubicBezTo>
                  <a:pt x="4378" y="3205"/>
                  <a:pt x="4647" y="3171"/>
                  <a:pt x="4924" y="3098"/>
                </a:cubicBezTo>
                <a:cubicBezTo>
                  <a:pt x="6438" y="2690"/>
                  <a:pt x="6967" y="1149"/>
                  <a:pt x="7940" y="1149"/>
                </a:cubicBezTo>
                <a:cubicBezTo>
                  <a:pt x="8011" y="1149"/>
                  <a:pt x="8084" y="1158"/>
                  <a:pt x="8160" y="1175"/>
                </a:cubicBezTo>
                <a:cubicBezTo>
                  <a:pt x="8716" y="1293"/>
                  <a:pt x="9442" y="2447"/>
                  <a:pt x="9069" y="4379"/>
                </a:cubicBezTo>
                <a:cubicBezTo>
                  <a:pt x="8684" y="6387"/>
                  <a:pt x="8193" y="7616"/>
                  <a:pt x="8438" y="8374"/>
                </a:cubicBezTo>
                <a:cubicBezTo>
                  <a:pt x="8675" y="9108"/>
                  <a:pt x="9148" y="9406"/>
                  <a:pt x="9649" y="9406"/>
                </a:cubicBezTo>
                <a:cubicBezTo>
                  <a:pt x="9804" y="9406"/>
                  <a:pt x="9961" y="9378"/>
                  <a:pt x="10115" y="9325"/>
                </a:cubicBezTo>
                <a:lnTo>
                  <a:pt x="10115" y="0"/>
                </a:lnTo>
                <a:close/>
              </a:path>
            </a:pathLst>
          </a:custGeom>
          <a:gradFill>
            <a:gsLst>
              <a:gs pos="0">
                <a:srgbClr val="0C2E3A"/>
              </a:gs>
              <a:gs pos="100000">
                <a:srgbClr val="110F16"/>
              </a:gs>
            </a:gsLst>
            <a:path path="circle">
              <a:fillToRect b="50%" l="50%" r="50%" t="50%"/>
            </a:path>
            <a:tileRect/>
          </a:gradFill>
          <a:ln>
            <a:noFill/>
          </a:ln>
          <a:effectLst>
            <a:outerShdw blurRad="11430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4"/>
          <p:cNvSpPr/>
          <p:nvPr/>
        </p:nvSpPr>
        <p:spPr>
          <a:xfrm>
            <a:off x="-11679" y="1723068"/>
            <a:ext cx="3019375" cy="3429895"/>
          </a:xfrm>
          <a:custGeom>
            <a:rect b="b" l="l" r="r" t="t"/>
            <a:pathLst>
              <a:path extrusionOk="0" h="14003" w="12327">
                <a:moveTo>
                  <a:pt x="1" y="1"/>
                </a:moveTo>
                <a:lnTo>
                  <a:pt x="1" y="14003"/>
                </a:lnTo>
                <a:lnTo>
                  <a:pt x="12327" y="14003"/>
                </a:lnTo>
                <a:cubicBezTo>
                  <a:pt x="11012" y="12977"/>
                  <a:pt x="11717" y="11204"/>
                  <a:pt x="10671" y="10276"/>
                </a:cubicBezTo>
                <a:cubicBezTo>
                  <a:pt x="10267" y="9919"/>
                  <a:pt x="9798" y="9790"/>
                  <a:pt x="9311" y="9790"/>
                </a:cubicBezTo>
                <a:cubicBezTo>
                  <a:pt x="8056" y="9790"/>
                  <a:pt x="6678" y="10643"/>
                  <a:pt x="5960" y="10643"/>
                </a:cubicBezTo>
                <a:cubicBezTo>
                  <a:pt x="5762" y="10643"/>
                  <a:pt x="5615" y="10578"/>
                  <a:pt x="5534" y="10414"/>
                </a:cubicBezTo>
                <a:cubicBezTo>
                  <a:pt x="5031" y="9421"/>
                  <a:pt x="5928" y="8705"/>
                  <a:pt x="4914" y="8097"/>
                </a:cubicBezTo>
                <a:cubicBezTo>
                  <a:pt x="4732" y="7979"/>
                  <a:pt x="4423" y="7936"/>
                  <a:pt x="4070" y="7904"/>
                </a:cubicBezTo>
                <a:cubicBezTo>
                  <a:pt x="3440" y="7851"/>
                  <a:pt x="2810" y="7840"/>
                  <a:pt x="3194" y="6943"/>
                </a:cubicBezTo>
                <a:cubicBezTo>
                  <a:pt x="3621" y="5918"/>
                  <a:pt x="5704" y="5127"/>
                  <a:pt x="4711" y="3034"/>
                </a:cubicBezTo>
                <a:cubicBezTo>
                  <a:pt x="3867" y="1250"/>
                  <a:pt x="887" y="257"/>
                  <a:pt x="1" y="1"/>
                </a:cubicBezTo>
                <a:close/>
              </a:path>
            </a:pathLst>
          </a:custGeom>
          <a:gradFill>
            <a:gsLst>
              <a:gs pos="0">
                <a:srgbClr val="0C2E3A"/>
              </a:gs>
              <a:gs pos="100000">
                <a:srgbClr val="110F16"/>
              </a:gs>
            </a:gsLst>
            <a:path path="circle">
              <a:fillToRect b="50%" l="50%" r="50%" t="50%"/>
            </a:path>
            <a:tileRect/>
          </a:gradFill>
          <a:ln>
            <a:noFill/>
          </a:ln>
          <a:effectLst>
            <a:outerShdw blurRad="11430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24"/>
          <p:cNvSpPr/>
          <p:nvPr/>
        </p:nvSpPr>
        <p:spPr>
          <a:xfrm>
            <a:off x="2487950" y="1420176"/>
            <a:ext cx="4263000" cy="2517000"/>
          </a:xfrm>
          <a:prstGeom prst="rect">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EADLINE 1 1">
  <p:cSld name="2_Título y objetos_1">
    <p:bg>
      <p:bgPr>
        <a:gradFill>
          <a:gsLst>
            <a:gs pos="0">
              <a:srgbClr val="0C2E3A"/>
            </a:gs>
            <a:gs pos="100000">
              <a:srgbClr val="110F16"/>
            </a:gs>
          </a:gsLst>
          <a:path path="circle">
            <a:fillToRect b="50%" l="50%" r="50%" t="50%"/>
          </a:path>
          <a:tileRect/>
        </a:gradFill>
      </p:bgPr>
    </p:bg>
    <p:spTree>
      <p:nvGrpSpPr>
        <p:cNvPr id="120" name="Shape 120"/>
        <p:cNvGrpSpPr/>
        <p:nvPr/>
      </p:nvGrpSpPr>
      <p:grpSpPr>
        <a:xfrm>
          <a:off x="0" y="0"/>
          <a:ext cx="0" cy="0"/>
          <a:chOff x="0" y="0"/>
          <a:chExt cx="0" cy="0"/>
        </a:xfrm>
      </p:grpSpPr>
      <p:sp>
        <p:nvSpPr>
          <p:cNvPr id="121" name="Google Shape;121;p25"/>
          <p:cNvSpPr/>
          <p:nvPr/>
        </p:nvSpPr>
        <p:spPr>
          <a:xfrm>
            <a:off x="2487950" y="-168499"/>
            <a:ext cx="4263000" cy="2517000"/>
          </a:xfrm>
          <a:prstGeom prst="rect">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25"/>
          <p:cNvSpPr/>
          <p:nvPr/>
        </p:nvSpPr>
        <p:spPr>
          <a:xfrm rot="5400000">
            <a:off x="3934472" y="-59473"/>
            <a:ext cx="5361831" cy="5057276"/>
          </a:xfrm>
          <a:custGeom>
            <a:rect b="b" l="l" r="r" t="t"/>
            <a:pathLst>
              <a:path extrusionOk="0" h="20647" w="21053">
                <a:moveTo>
                  <a:pt x="738" y="0"/>
                </a:moveTo>
                <a:lnTo>
                  <a:pt x="738" y="20647"/>
                </a:lnTo>
                <a:cubicBezTo>
                  <a:pt x="2874" y="19194"/>
                  <a:pt x="4764" y="13661"/>
                  <a:pt x="2628" y="12967"/>
                </a:cubicBezTo>
                <a:cubicBezTo>
                  <a:pt x="866" y="12390"/>
                  <a:pt x="0" y="10831"/>
                  <a:pt x="2051" y="8919"/>
                </a:cubicBezTo>
                <a:cubicBezTo>
                  <a:pt x="4102" y="7007"/>
                  <a:pt x="919" y="5587"/>
                  <a:pt x="2030" y="4187"/>
                </a:cubicBezTo>
                <a:cubicBezTo>
                  <a:pt x="2299" y="3843"/>
                  <a:pt x="2637" y="3724"/>
                  <a:pt x="3010" y="3724"/>
                </a:cubicBezTo>
                <a:cubicBezTo>
                  <a:pt x="3839" y="3724"/>
                  <a:pt x="4845" y="4307"/>
                  <a:pt x="5669" y="4307"/>
                </a:cubicBezTo>
                <a:cubicBezTo>
                  <a:pt x="5994" y="4307"/>
                  <a:pt x="6291" y="4217"/>
                  <a:pt x="6537" y="3963"/>
                </a:cubicBezTo>
                <a:cubicBezTo>
                  <a:pt x="7663" y="2806"/>
                  <a:pt x="7494" y="84"/>
                  <a:pt x="9550" y="84"/>
                </a:cubicBezTo>
                <a:cubicBezTo>
                  <a:pt x="9581" y="84"/>
                  <a:pt x="9613" y="84"/>
                  <a:pt x="9646" y="86"/>
                </a:cubicBezTo>
                <a:cubicBezTo>
                  <a:pt x="11723" y="158"/>
                  <a:pt x="13041" y="3333"/>
                  <a:pt x="15826" y="3333"/>
                </a:cubicBezTo>
                <a:cubicBezTo>
                  <a:pt x="15918" y="3333"/>
                  <a:pt x="16012" y="3330"/>
                  <a:pt x="16107" y="3322"/>
                </a:cubicBezTo>
                <a:cubicBezTo>
                  <a:pt x="18383" y="3151"/>
                  <a:pt x="20070" y="1378"/>
                  <a:pt x="21053" y="0"/>
                </a:cubicBezTo>
                <a:close/>
              </a:path>
            </a:pathLst>
          </a:custGeom>
          <a:gradFill>
            <a:gsLst>
              <a:gs pos="0">
                <a:srgbClr val="0C2E3A"/>
              </a:gs>
              <a:gs pos="100000">
                <a:srgbClr val="110F16"/>
              </a:gs>
            </a:gsLst>
            <a:path path="circle">
              <a:fillToRect b="50%" l="50%" r="50%" t="50%"/>
            </a:path>
            <a:tileRect/>
          </a:gradFill>
          <a:ln>
            <a:noFill/>
          </a:ln>
          <a:effectLst>
            <a:outerShdw blurRad="11430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5"/>
          <p:cNvSpPr txBox="1"/>
          <p:nvPr>
            <p:ph type="ctrTitle"/>
          </p:nvPr>
        </p:nvSpPr>
        <p:spPr>
          <a:xfrm>
            <a:off x="19" y="2446475"/>
            <a:ext cx="9144000" cy="4644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rgbClr val="FFFFFF"/>
              </a:buClr>
              <a:buSzPts val="3000"/>
              <a:buNone/>
              <a:defRPr b="0" sz="3000">
                <a:solidFill>
                  <a:srgbClr val="FFFFFF"/>
                </a:solidFill>
              </a:defRPr>
            </a:lvl1pPr>
            <a:lvl2pPr lvl="1" algn="ctr">
              <a:lnSpc>
                <a:spcPct val="100000"/>
              </a:lnSpc>
              <a:spcBef>
                <a:spcPts val="0"/>
              </a:spcBef>
              <a:spcAft>
                <a:spcPts val="0"/>
              </a:spcAft>
              <a:buClr>
                <a:srgbClr val="FFFFFF"/>
              </a:buClr>
              <a:buSzPts val="3000"/>
              <a:buNone/>
              <a:defRPr sz="3000">
                <a:solidFill>
                  <a:srgbClr val="FFFFFF"/>
                </a:solidFill>
              </a:defRPr>
            </a:lvl2pPr>
            <a:lvl3pPr lvl="2" algn="ctr">
              <a:lnSpc>
                <a:spcPct val="100000"/>
              </a:lnSpc>
              <a:spcBef>
                <a:spcPts val="0"/>
              </a:spcBef>
              <a:spcAft>
                <a:spcPts val="0"/>
              </a:spcAft>
              <a:buClr>
                <a:srgbClr val="FFFFFF"/>
              </a:buClr>
              <a:buSzPts val="3000"/>
              <a:buNone/>
              <a:defRPr sz="3000">
                <a:solidFill>
                  <a:srgbClr val="FFFFFF"/>
                </a:solidFill>
              </a:defRPr>
            </a:lvl3pPr>
            <a:lvl4pPr lvl="3" algn="ctr">
              <a:lnSpc>
                <a:spcPct val="100000"/>
              </a:lnSpc>
              <a:spcBef>
                <a:spcPts val="0"/>
              </a:spcBef>
              <a:spcAft>
                <a:spcPts val="0"/>
              </a:spcAft>
              <a:buClr>
                <a:srgbClr val="FFFFFF"/>
              </a:buClr>
              <a:buSzPts val="3000"/>
              <a:buNone/>
              <a:defRPr sz="3000">
                <a:solidFill>
                  <a:srgbClr val="FFFFFF"/>
                </a:solidFill>
              </a:defRPr>
            </a:lvl4pPr>
            <a:lvl5pPr lvl="4" algn="ctr">
              <a:lnSpc>
                <a:spcPct val="100000"/>
              </a:lnSpc>
              <a:spcBef>
                <a:spcPts val="0"/>
              </a:spcBef>
              <a:spcAft>
                <a:spcPts val="0"/>
              </a:spcAft>
              <a:buClr>
                <a:srgbClr val="FFFFFF"/>
              </a:buClr>
              <a:buSzPts val="3000"/>
              <a:buNone/>
              <a:defRPr sz="3000">
                <a:solidFill>
                  <a:srgbClr val="FFFFFF"/>
                </a:solidFill>
              </a:defRPr>
            </a:lvl5pPr>
            <a:lvl6pPr lvl="5" algn="ctr">
              <a:lnSpc>
                <a:spcPct val="100000"/>
              </a:lnSpc>
              <a:spcBef>
                <a:spcPts val="0"/>
              </a:spcBef>
              <a:spcAft>
                <a:spcPts val="0"/>
              </a:spcAft>
              <a:buClr>
                <a:srgbClr val="FFFFFF"/>
              </a:buClr>
              <a:buSzPts val="3000"/>
              <a:buNone/>
              <a:defRPr sz="3000">
                <a:solidFill>
                  <a:srgbClr val="FFFFFF"/>
                </a:solidFill>
              </a:defRPr>
            </a:lvl6pPr>
            <a:lvl7pPr lvl="6" algn="ctr">
              <a:lnSpc>
                <a:spcPct val="100000"/>
              </a:lnSpc>
              <a:spcBef>
                <a:spcPts val="0"/>
              </a:spcBef>
              <a:spcAft>
                <a:spcPts val="0"/>
              </a:spcAft>
              <a:buClr>
                <a:srgbClr val="FFFFFF"/>
              </a:buClr>
              <a:buSzPts val="3000"/>
              <a:buNone/>
              <a:defRPr sz="3000">
                <a:solidFill>
                  <a:srgbClr val="FFFFFF"/>
                </a:solidFill>
              </a:defRPr>
            </a:lvl7pPr>
            <a:lvl8pPr lvl="7" algn="ctr">
              <a:lnSpc>
                <a:spcPct val="100000"/>
              </a:lnSpc>
              <a:spcBef>
                <a:spcPts val="0"/>
              </a:spcBef>
              <a:spcAft>
                <a:spcPts val="0"/>
              </a:spcAft>
              <a:buClr>
                <a:srgbClr val="FFFFFF"/>
              </a:buClr>
              <a:buSzPts val="3000"/>
              <a:buNone/>
              <a:defRPr sz="3000">
                <a:solidFill>
                  <a:srgbClr val="FFFFFF"/>
                </a:solidFill>
              </a:defRPr>
            </a:lvl8pPr>
            <a:lvl9pPr lvl="8" algn="ctr">
              <a:lnSpc>
                <a:spcPct val="100000"/>
              </a:lnSpc>
              <a:spcBef>
                <a:spcPts val="0"/>
              </a:spcBef>
              <a:spcAft>
                <a:spcPts val="0"/>
              </a:spcAft>
              <a:buClr>
                <a:srgbClr val="FFFFFF"/>
              </a:buClr>
              <a:buSzPts val="3000"/>
              <a:buNone/>
              <a:defRPr sz="3000">
                <a:solidFill>
                  <a:srgbClr val="FFFFFF"/>
                </a:solidFill>
              </a:defRPr>
            </a:lvl9pPr>
          </a:lstStyle>
          <a:p/>
        </p:txBody>
      </p:sp>
      <p:sp>
        <p:nvSpPr>
          <p:cNvPr id="124" name="Google Shape;124;p25"/>
          <p:cNvSpPr txBox="1"/>
          <p:nvPr>
            <p:ph idx="1" type="subTitle"/>
          </p:nvPr>
        </p:nvSpPr>
        <p:spPr>
          <a:xfrm>
            <a:off x="3244369" y="2862763"/>
            <a:ext cx="2655300" cy="792600"/>
          </a:xfrm>
          <a:prstGeom prst="rect">
            <a:avLst/>
          </a:prstGeom>
          <a:noFill/>
          <a:ln>
            <a:noFill/>
          </a:ln>
        </p:spPr>
        <p:txBody>
          <a:bodyPr anchorCtr="0" anchor="t" bIns="34275" lIns="68575" spcFirstLastPara="1" rIns="68575" wrap="square" tIns="34275">
            <a:noAutofit/>
          </a:bodyPr>
          <a:lstStyle>
            <a:lvl1pPr lvl="0" algn="ctr">
              <a:lnSpc>
                <a:spcPct val="100000"/>
              </a:lnSpc>
              <a:spcBef>
                <a:spcPts val="800"/>
              </a:spcBef>
              <a:spcAft>
                <a:spcPts val="0"/>
              </a:spcAft>
              <a:buClr>
                <a:srgbClr val="FFFFFF"/>
              </a:buClr>
              <a:buSzPts val="1200"/>
              <a:buNone/>
              <a:defRPr sz="1200">
                <a:solidFill>
                  <a:srgbClr val="FFFFFF"/>
                </a:solidFill>
              </a:defRPr>
            </a:lvl1pPr>
            <a:lvl2pPr lvl="1" algn="ctr">
              <a:lnSpc>
                <a:spcPct val="100000"/>
              </a:lnSpc>
              <a:spcBef>
                <a:spcPts val="400"/>
              </a:spcBef>
              <a:spcAft>
                <a:spcPts val="0"/>
              </a:spcAft>
              <a:buClr>
                <a:srgbClr val="FFFFFF"/>
              </a:buClr>
              <a:buSzPts val="2800"/>
              <a:buNone/>
              <a:defRPr sz="2800">
                <a:solidFill>
                  <a:srgbClr val="FFFFFF"/>
                </a:solidFill>
              </a:defRPr>
            </a:lvl2pPr>
            <a:lvl3pPr lvl="2" algn="ctr">
              <a:lnSpc>
                <a:spcPct val="100000"/>
              </a:lnSpc>
              <a:spcBef>
                <a:spcPts val="400"/>
              </a:spcBef>
              <a:spcAft>
                <a:spcPts val="0"/>
              </a:spcAft>
              <a:buClr>
                <a:srgbClr val="FFFFFF"/>
              </a:buClr>
              <a:buSzPts val="2800"/>
              <a:buNone/>
              <a:defRPr sz="2800">
                <a:solidFill>
                  <a:srgbClr val="FFFFFF"/>
                </a:solidFill>
              </a:defRPr>
            </a:lvl3pPr>
            <a:lvl4pPr lvl="3" algn="ctr">
              <a:lnSpc>
                <a:spcPct val="100000"/>
              </a:lnSpc>
              <a:spcBef>
                <a:spcPts val="400"/>
              </a:spcBef>
              <a:spcAft>
                <a:spcPts val="0"/>
              </a:spcAft>
              <a:buClr>
                <a:srgbClr val="FFFFFF"/>
              </a:buClr>
              <a:buSzPts val="2800"/>
              <a:buNone/>
              <a:defRPr sz="2800">
                <a:solidFill>
                  <a:srgbClr val="FFFFFF"/>
                </a:solidFill>
              </a:defRPr>
            </a:lvl4pPr>
            <a:lvl5pPr lvl="4" algn="ctr">
              <a:lnSpc>
                <a:spcPct val="100000"/>
              </a:lnSpc>
              <a:spcBef>
                <a:spcPts val="400"/>
              </a:spcBef>
              <a:spcAft>
                <a:spcPts val="0"/>
              </a:spcAft>
              <a:buClr>
                <a:srgbClr val="FFFFFF"/>
              </a:buClr>
              <a:buSzPts val="2800"/>
              <a:buNone/>
              <a:defRPr sz="2800">
                <a:solidFill>
                  <a:srgbClr val="FFFFFF"/>
                </a:solidFill>
              </a:defRPr>
            </a:lvl5pPr>
            <a:lvl6pPr lvl="5" algn="ctr">
              <a:lnSpc>
                <a:spcPct val="100000"/>
              </a:lnSpc>
              <a:spcBef>
                <a:spcPts val="400"/>
              </a:spcBef>
              <a:spcAft>
                <a:spcPts val="0"/>
              </a:spcAft>
              <a:buClr>
                <a:srgbClr val="FFFFFF"/>
              </a:buClr>
              <a:buSzPts val="2800"/>
              <a:buNone/>
              <a:defRPr sz="2800">
                <a:solidFill>
                  <a:srgbClr val="FFFFFF"/>
                </a:solidFill>
              </a:defRPr>
            </a:lvl6pPr>
            <a:lvl7pPr lvl="6" algn="ctr">
              <a:lnSpc>
                <a:spcPct val="100000"/>
              </a:lnSpc>
              <a:spcBef>
                <a:spcPts val="400"/>
              </a:spcBef>
              <a:spcAft>
                <a:spcPts val="0"/>
              </a:spcAft>
              <a:buClr>
                <a:srgbClr val="FFFFFF"/>
              </a:buClr>
              <a:buSzPts val="2800"/>
              <a:buNone/>
              <a:defRPr sz="2800">
                <a:solidFill>
                  <a:srgbClr val="FFFFFF"/>
                </a:solidFill>
              </a:defRPr>
            </a:lvl7pPr>
            <a:lvl8pPr lvl="7" algn="ctr">
              <a:lnSpc>
                <a:spcPct val="100000"/>
              </a:lnSpc>
              <a:spcBef>
                <a:spcPts val="400"/>
              </a:spcBef>
              <a:spcAft>
                <a:spcPts val="0"/>
              </a:spcAft>
              <a:buClr>
                <a:srgbClr val="FFFFFF"/>
              </a:buClr>
              <a:buSzPts val="2800"/>
              <a:buNone/>
              <a:defRPr sz="2800">
                <a:solidFill>
                  <a:srgbClr val="FFFFFF"/>
                </a:solidFill>
              </a:defRPr>
            </a:lvl8pPr>
            <a:lvl9pPr lvl="8" algn="ctr">
              <a:lnSpc>
                <a:spcPct val="100000"/>
              </a:lnSpc>
              <a:spcBef>
                <a:spcPts val="400"/>
              </a:spcBef>
              <a:spcAft>
                <a:spcPts val="0"/>
              </a:spcAft>
              <a:buClr>
                <a:srgbClr val="FFFFFF"/>
              </a:buClr>
              <a:buSzPts val="2800"/>
              <a:buNone/>
              <a:defRPr sz="2800">
                <a:solidFill>
                  <a:srgbClr val="FFFFFF"/>
                </a:solidFill>
              </a:defRPr>
            </a:lvl9pPr>
          </a:lstStyle>
          <a:p/>
        </p:txBody>
      </p:sp>
      <p:sp>
        <p:nvSpPr>
          <p:cNvPr id="125" name="Google Shape;125;p25"/>
          <p:cNvSpPr txBox="1"/>
          <p:nvPr>
            <p:ph idx="2" type="ctrTitle"/>
          </p:nvPr>
        </p:nvSpPr>
        <p:spPr>
          <a:xfrm>
            <a:off x="2393097" y="1850875"/>
            <a:ext cx="4357800" cy="4644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rgbClr val="FFFFFF"/>
              </a:buClr>
              <a:buSzPts val="3000"/>
              <a:buNone/>
              <a:defRPr b="0" sz="3000">
                <a:solidFill>
                  <a:srgbClr val="FFFFFF"/>
                </a:solidFill>
              </a:defRPr>
            </a:lvl1pPr>
            <a:lvl2pPr lvl="1" algn="ctr">
              <a:lnSpc>
                <a:spcPct val="100000"/>
              </a:lnSpc>
              <a:spcBef>
                <a:spcPts val="0"/>
              </a:spcBef>
              <a:spcAft>
                <a:spcPts val="0"/>
              </a:spcAft>
              <a:buClr>
                <a:srgbClr val="FFFFFF"/>
              </a:buClr>
              <a:buSzPts val="3000"/>
              <a:buNone/>
              <a:defRPr sz="3000">
                <a:solidFill>
                  <a:srgbClr val="FFFFFF"/>
                </a:solidFill>
              </a:defRPr>
            </a:lvl2pPr>
            <a:lvl3pPr lvl="2" algn="ctr">
              <a:lnSpc>
                <a:spcPct val="100000"/>
              </a:lnSpc>
              <a:spcBef>
                <a:spcPts val="0"/>
              </a:spcBef>
              <a:spcAft>
                <a:spcPts val="0"/>
              </a:spcAft>
              <a:buClr>
                <a:srgbClr val="FFFFFF"/>
              </a:buClr>
              <a:buSzPts val="3000"/>
              <a:buNone/>
              <a:defRPr sz="3000">
                <a:solidFill>
                  <a:srgbClr val="FFFFFF"/>
                </a:solidFill>
              </a:defRPr>
            </a:lvl3pPr>
            <a:lvl4pPr lvl="3" algn="ctr">
              <a:lnSpc>
                <a:spcPct val="100000"/>
              </a:lnSpc>
              <a:spcBef>
                <a:spcPts val="0"/>
              </a:spcBef>
              <a:spcAft>
                <a:spcPts val="0"/>
              </a:spcAft>
              <a:buClr>
                <a:srgbClr val="FFFFFF"/>
              </a:buClr>
              <a:buSzPts val="3000"/>
              <a:buNone/>
              <a:defRPr sz="3000">
                <a:solidFill>
                  <a:srgbClr val="FFFFFF"/>
                </a:solidFill>
              </a:defRPr>
            </a:lvl4pPr>
            <a:lvl5pPr lvl="4" algn="ctr">
              <a:lnSpc>
                <a:spcPct val="100000"/>
              </a:lnSpc>
              <a:spcBef>
                <a:spcPts val="0"/>
              </a:spcBef>
              <a:spcAft>
                <a:spcPts val="0"/>
              </a:spcAft>
              <a:buClr>
                <a:srgbClr val="FFFFFF"/>
              </a:buClr>
              <a:buSzPts val="3000"/>
              <a:buNone/>
              <a:defRPr sz="3000">
                <a:solidFill>
                  <a:srgbClr val="FFFFFF"/>
                </a:solidFill>
              </a:defRPr>
            </a:lvl5pPr>
            <a:lvl6pPr lvl="5" algn="ctr">
              <a:lnSpc>
                <a:spcPct val="100000"/>
              </a:lnSpc>
              <a:spcBef>
                <a:spcPts val="0"/>
              </a:spcBef>
              <a:spcAft>
                <a:spcPts val="0"/>
              </a:spcAft>
              <a:buClr>
                <a:srgbClr val="FFFFFF"/>
              </a:buClr>
              <a:buSzPts val="3000"/>
              <a:buNone/>
              <a:defRPr sz="3000">
                <a:solidFill>
                  <a:srgbClr val="FFFFFF"/>
                </a:solidFill>
              </a:defRPr>
            </a:lvl6pPr>
            <a:lvl7pPr lvl="6" algn="ctr">
              <a:lnSpc>
                <a:spcPct val="100000"/>
              </a:lnSpc>
              <a:spcBef>
                <a:spcPts val="0"/>
              </a:spcBef>
              <a:spcAft>
                <a:spcPts val="0"/>
              </a:spcAft>
              <a:buClr>
                <a:srgbClr val="FFFFFF"/>
              </a:buClr>
              <a:buSzPts val="3000"/>
              <a:buNone/>
              <a:defRPr sz="3000">
                <a:solidFill>
                  <a:srgbClr val="FFFFFF"/>
                </a:solidFill>
              </a:defRPr>
            </a:lvl7pPr>
            <a:lvl8pPr lvl="7" algn="ctr">
              <a:lnSpc>
                <a:spcPct val="100000"/>
              </a:lnSpc>
              <a:spcBef>
                <a:spcPts val="0"/>
              </a:spcBef>
              <a:spcAft>
                <a:spcPts val="0"/>
              </a:spcAft>
              <a:buClr>
                <a:srgbClr val="FFFFFF"/>
              </a:buClr>
              <a:buSzPts val="3000"/>
              <a:buNone/>
              <a:defRPr sz="3000">
                <a:solidFill>
                  <a:srgbClr val="FFFFFF"/>
                </a:solidFill>
              </a:defRPr>
            </a:lvl8pPr>
            <a:lvl9pPr lvl="8" algn="ctr">
              <a:lnSpc>
                <a:spcPct val="100000"/>
              </a:lnSpc>
              <a:spcBef>
                <a:spcPts val="0"/>
              </a:spcBef>
              <a:spcAft>
                <a:spcPts val="0"/>
              </a:spcAft>
              <a:buClr>
                <a:srgbClr val="FFFFFF"/>
              </a:buClr>
              <a:buSzPts val="3000"/>
              <a:buNone/>
              <a:defRPr sz="3000">
                <a:solidFill>
                  <a:srgbClr val="FFFFFF"/>
                </a:solidFill>
              </a:defRPr>
            </a:lvl9pPr>
          </a:lstStyle>
          <a:p/>
        </p:txBody>
      </p:sp>
      <p:sp>
        <p:nvSpPr>
          <p:cNvPr id="126" name="Google Shape;126;p25"/>
          <p:cNvSpPr/>
          <p:nvPr/>
        </p:nvSpPr>
        <p:spPr>
          <a:xfrm>
            <a:off x="27511" y="0"/>
            <a:ext cx="1957071" cy="2650496"/>
          </a:xfrm>
          <a:custGeom>
            <a:rect b="b" l="l" r="r" t="t"/>
            <a:pathLst>
              <a:path extrusionOk="0" h="10821" w="7990">
                <a:moveTo>
                  <a:pt x="4049" y="0"/>
                </a:moveTo>
                <a:lnTo>
                  <a:pt x="1016" y="1880"/>
                </a:lnTo>
                <a:lnTo>
                  <a:pt x="1" y="6655"/>
                </a:lnTo>
                <a:cubicBezTo>
                  <a:pt x="1" y="6655"/>
                  <a:pt x="55" y="6826"/>
                  <a:pt x="150" y="7092"/>
                </a:cubicBezTo>
                <a:cubicBezTo>
                  <a:pt x="1293" y="7455"/>
                  <a:pt x="3793" y="8417"/>
                  <a:pt x="4551" y="10030"/>
                </a:cubicBezTo>
                <a:cubicBezTo>
                  <a:pt x="4690" y="10318"/>
                  <a:pt x="4764" y="10574"/>
                  <a:pt x="4797" y="10820"/>
                </a:cubicBezTo>
                <a:cubicBezTo>
                  <a:pt x="5609" y="10403"/>
                  <a:pt x="6271" y="9698"/>
                  <a:pt x="6324" y="8844"/>
                </a:cubicBezTo>
                <a:cubicBezTo>
                  <a:pt x="6409" y="7103"/>
                  <a:pt x="3440" y="7092"/>
                  <a:pt x="3867" y="6516"/>
                </a:cubicBezTo>
                <a:cubicBezTo>
                  <a:pt x="4294" y="5939"/>
                  <a:pt x="6313" y="6558"/>
                  <a:pt x="7135" y="4903"/>
                </a:cubicBezTo>
                <a:cubicBezTo>
                  <a:pt x="7990" y="3173"/>
                  <a:pt x="5908" y="876"/>
                  <a:pt x="5010" y="0"/>
                </a:cubicBezTo>
                <a:close/>
              </a:path>
            </a:pathLst>
          </a:custGeom>
          <a:gradFill>
            <a:gsLst>
              <a:gs pos="0">
                <a:srgbClr val="0C2E3A"/>
              </a:gs>
              <a:gs pos="100000">
                <a:srgbClr val="110F16"/>
              </a:gs>
            </a:gsLst>
            <a:path path="circle">
              <a:fillToRect b="50%" l="50%" r="50%" t="50%"/>
            </a:path>
            <a:tileRect/>
          </a:gradFill>
          <a:ln>
            <a:noFill/>
          </a:ln>
          <a:effectLst>
            <a:outerShdw blurRad="11430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25"/>
          <p:cNvSpPr/>
          <p:nvPr/>
        </p:nvSpPr>
        <p:spPr>
          <a:xfrm>
            <a:off x="-192200" y="-18932"/>
            <a:ext cx="5244671" cy="5143477"/>
          </a:xfrm>
          <a:custGeom>
            <a:rect b="b" l="l" r="r" t="t"/>
            <a:pathLst>
              <a:path extrusionOk="0" h="20647" w="21053">
                <a:moveTo>
                  <a:pt x="738" y="0"/>
                </a:moveTo>
                <a:lnTo>
                  <a:pt x="738" y="20647"/>
                </a:lnTo>
                <a:cubicBezTo>
                  <a:pt x="2874" y="19194"/>
                  <a:pt x="4764" y="13661"/>
                  <a:pt x="2628" y="12967"/>
                </a:cubicBezTo>
                <a:cubicBezTo>
                  <a:pt x="866" y="12390"/>
                  <a:pt x="0" y="10831"/>
                  <a:pt x="2051" y="8919"/>
                </a:cubicBezTo>
                <a:cubicBezTo>
                  <a:pt x="4102" y="7007"/>
                  <a:pt x="919" y="5587"/>
                  <a:pt x="2030" y="4187"/>
                </a:cubicBezTo>
                <a:cubicBezTo>
                  <a:pt x="2299" y="3843"/>
                  <a:pt x="2637" y="3724"/>
                  <a:pt x="3010" y="3724"/>
                </a:cubicBezTo>
                <a:cubicBezTo>
                  <a:pt x="3839" y="3724"/>
                  <a:pt x="4845" y="4307"/>
                  <a:pt x="5669" y="4307"/>
                </a:cubicBezTo>
                <a:cubicBezTo>
                  <a:pt x="5994" y="4307"/>
                  <a:pt x="6291" y="4217"/>
                  <a:pt x="6537" y="3963"/>
                </a:cubicBezTo>
                <a:cubicBezTo>
                  <a:pt x="7663" y="2806"/>
                  <a:pt x="7494" y="84"/>
                  <a:pt x="9550" y="84"/>
                </a:cubicBezTo>
                <a:cubicBezTo>
                  <a:pt x="9581" y="84"/>
                  <a:pt x="9613" y="84"/>
                  <a:pt x="9646" y="86"/>
                </a:cubicBezTo>
                <a:cubicBezTo>
                  <a:pt x="11723" y="158"/>
                  <a:pt x="13041" y="3333"/>
                  <a:pt x="15826" y="3333"/>
                </a:cubicBezTo>
                <a:cubicBezTo>
                  <a:pt x="15918" y="3333"/>
                  <a:pt x="16012" y="3330"/>
                  <a:pt x="16107" y="3322"/>
                </a:cubicBezTo>
                <a:cubicBezTo>
                  <a:pt x="18383" y="3151"/>
                  <a:pt x="20070" y="1378"/>
                  <a:pt x="21053" y="0"/>
                </a:cubicBezTo>
                <a:close/>
              </a:path>
            </a:pathLst>
          </a:custGeom>
          <a:gradFill>
            <a:gsLst>
              <a:gs pos="0">
                <a:srgbClr val="0C2E3A"/>
              </a:gs>
              <a:gs pos="100000">
                <a:srgbClr val="110F16"/>
              </a:gs>
            </a:gsLst>
            <a:path path="circle">
              <a:fillToRect b="50%" l="50%" r="50%" t="50%"/>
            </a:path>
            <a:tileRect/>
          </a:gradFill>
          <a:ln>
            <a:noFill/>
          </a:ln>
          <a:effectLst>
            <a:outerShdw blurRad="11430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25"/>
          <p:cNvSpPr/>
          <p:nvPr/>
        </p:nvSpPr>
        <p:spPr>
          <a:xfrm>
            <a:off x="6946144" y="2753776"/>
            <a:ext cx="2197847" cy="2399187"/>
          </a:xfrm>
          <a:custGeom>
            <a:rect b="b" l="l" r="r" t="t"/>
            <a:pathLst>
              <a:path extrusionOk="0" h="9795" w="8973">
                <a:moveTo>
                  <a:pt x="8482" y="1"/>
                </a:moveTo>
                <a:cubicBezTo>
                  <a:pt x="8430" y="1"/>
                  <a:pt x="8376" y="8"/>
                  <a:pt x="8320" y="22"/>
                </a:cubicBezTo>
                <a:cubicBezTo>
                  <a:pt x="7017" y="396"/>
                  <a:pt x="8513" y="4369"/>
                  <a:pt x="7135" y="5747"/>
                </a:cubicBezTo>
                <a:cubicBezTo>
                  <a:pt x="6110" y="6772"/>
                  <a:pt x="3696" y="5992"/>
                  <a:pt x="1603" y="7765"/>
                </a:cubicBezTo>
                <a:cubicBezTo>
                  <a:pt x="737" y="8503"/>
                  <a:pt x="246" y="9175"/>
                  <a:pt x="0" y="9795"/>
                </a:cubicBezTo>
                <a:lnTo>
                  <a:pt x="8972" y="9795"/>
                </a:lnTo>
                <a:lnTo>
                  <a:pt x="8972" y="203"/>
                </a:lnTo>
                <a:cubicBezTo>
                  <a:pt x="8815" y="80"/>
                  <a:pt x="8659" y="1"/>
                  <a:pt x="8482" y="1"/>
                </a:cubicBezTo>
                <a:close/>
              </a:path>
            </a:pathLst>
          </a:custGeom>
          <a:gradFill>
            <a:gsLst>
              <a:gs pos="0">
                <a:srgbClr val="0C2E3A"/>
              </a:gs>
              <a:gs pos="100000">
                <a:srgbClr val="110F16"/>
              </a:gs>
            </a:gsLst>
            <a:path path="circle">
              <a:fillToRect b="50%" l="50%" r="50%" t="50%"/>
            </a:path>
            <a:tileRect/>
          </a:gradFill>
          <a:ln>
            <a:noFill/>
          </a:ln>
          <a:effectLst>
            <a:outerShdw blurRad="11430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25"/>
          <p:cNvSpPr/>
          <p:nvPr/>
        </p:nvSpPr>
        <p:spPr>
          <a:xfrm>
            <a:off x="6666178" y="0"/>
            <a:ext cx="2477813" cy="2304151"/>
          </a:xfrm>
          <a:custGeom>
            <a:rect b="b" l="l" r="r" t="t"/>
            <a:pathLst>
              <a:path extrusionOk="0" h="9407" w="10116">
                <a:moveTo>
                  <a:pt x="0" y="0"/>
                </a:moveTo>
                <a:cubicBezTo>
                  <a:pt x="636" y="1119"/>
                  <a:pt x="2078" y="3205"/>
                  <a:pt x="4119" y="3205"/>
                </a:cubicBezTo>
                <a:cubicBezTo>
                  <a:pt x="4378" y="3205"/>
                  <a:pt x="4647" y="3171"/>
                  <a:pt x="4924" y="3098"/>
                </a:cubicBezTo>
                <a:cubicBezTo>
                  <a:pt x="6438" y="2690"/>
                  <a:pt x="6967" y="1149"/>
                  <a:pt x="7940" y="1149"/>
                </a:cubicBezTo>
                <a:cubicBezTo>
                  <a:pt x="8011" y="1149"/>
                  <a:pt x="8084" y="1158"/>
                  <a:pt x="8160" y="1175"/>
                </a:cubicBezTo>
                <a:cubicBezTo>
                  <a:pt x="8716" y="1293"/>
                  <a:pt x="9442" y="2447"/>
                  <a:pt x="9069" y="4379"/>
                </a:cubicBezTo>
                <a:cubicBezTo>
                  <a:pt x="8684" y="6387"/>
                  <a:pt x="8193" y="7616"/>
                  <a:pt x="8438" y="8374"/>
                </a:cubicBezTo>
                <a:cubicBezTo>
                  <a:pt x="8675" y="9108"/>
                  <a:pt x="9148" y="9406"/>
                  <a:pt x="9649" y="9406"/>
                </a:cubicBezTo>
                <a:cubicBezTo>
                  <a:pt x="9804" y="9406"/>
                  <a:pt x="9961" y="9378"/>
                  <a:pt x="10115" y="9325"/>
                </a:cubicBezTo>
                <a:lnTo>
                  <a:pt x="10115" y="0"/>
                </a:lnTo>
                <a:close/>
              </a:path>
            </a:pathLst>
          </a:custGeom>
          <a:gradFill>
            <a:gsLst>
              <a:gs pos="0">
                <a:srgbClr val="0C2E3A"/>
              </a:gs>
              <a:gs pos="100000">
                <a:srgbClr val="110F16"/>
              </a:gs>
            </a:gsLst>
            <a:path path="circle">
              <a:fillToRect b="50%" l="50%" r="50%" t="50%"/>
            </a:path>
            <a:tileRect/>
          </a:gradFill>
          <a:ln>
            <a:noFill/>
          </a:ln>
          <a:effectLst>
            <a:outerShdw blurRad="11430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25"/>
          <p:cNvSpPr/>
          <p:nvPr/>
        </p:nvSpPr>
        <p:spPr>
          <a:xfrm>
            <a:off x="-11679" y="1723068"/>
            <a:ext cx="3019375" cy="3429895"/>
          </a:xfrm>
          <a:custGeom>
            <a:rect b="b" l="l" r="r" t="t"/>
            <a:pathLst>
              <a:path extrusionOk="0" h="14003" w="12327">
                <a:moveTo>
                  <a:pt x="1" y="1"/>
                </a:moveTo>
                <a:lnTo>
                  <a:pt x="1" y="14003"/>
                </a:lnTo>
                <a:lnTo>
                  <a:pt x="12327" y="14003"/>
                </a:lnTo>
                <a:cubicBezTo>
                  <a:pt x="11012" y="12977"/>
                  <a:pt x="11717" y="11204"/>
                  <a:pt x="10671" y="10276"/>
                </a:cubicBezTo>
                <a:cubicBezTo>
                  <a:pt x="10267" y="9919"/>
                  <a:pt x="9798" y="9790"/>
                  <a:pt x="9311" y="9790"/>
                </a:cubicBezTo>
                <a:cubicBezTo>
                  <a:pt x="8056" y="9790"/>
                  <a:pt x="6678" y="10643"/>
                  <a:pt x="5960" y="10643"/>
                </a:cubicBezTo>
                <a:cubicBezTo>
                  <a:pt x="5762" y="10643"/>
                  <a:pt x="5615" y="10578"/>
                  <a:pt x="5534" y="10414"/>
                </a:cubicBezTo>
                <a:cubicBezTo>
                  <a:pt x="5031" y="9421"/>
                  <a:pt x="5928" y="8705"/>
                  <a:pt x="4914" y="8097"/>
                </a:cubicBezTo>
                <a:cubicBezTo>
                  <a:pt x="4732" y="7979"/>
                  <a:pt x="4423" y="7936"/>
                  <a:pt x="4070" y="7904"/>
                </a:cubicBezTo>
                <a:cubicBezTo>
                  <a:pt x="3440" y="7851"/>
                  <a:pt x="2810" y="7840"/>
                  <a:pt x="3194" y="6943"/>
                </a:cubicBezTo>
                <a:cubicBezTo>
                  <a:pt x="3621" y="5918"/>
                  <a:pt x="5704" y="5127"/>
                  <a:pt x="4711" y="3034"/>
                </a:cubicBezTo>
                <a:cubicBezTo>
                  <a:pt x="3867" y="1250"/>
                  <a:pt x="887" y="257"/>
                  <a:pt x="1" y="1"/>
                </a:cubicBezTo>
                <a:close/>
              </a:path>
            </a:pathLst>
          </a:custGeom>
          <a:gradFill>
            <a:gsLst>
              <a:gs pos="0">
                <a:srgbClr val="0C2E3A"/>
              </a:gs>
              <a:gs pos="100000">
                <a:srgbClr val="110F16"/>
              </a:gs>
            </a:gsLst>
            <a:path path="circle">
              <a:fillToRect b="50%" l="50%" r="50%" t="50%"/>
            </a:path>
            <a:tileRect/>
          </a:gradFill>
          <a:ln>
            <a:noFill/>
          </a:ln>
          <a:effectLst>
            <a:outerShdw blurRad="11430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TEXT">
  <p:cSld name="3_Título y objetos">
    <p:bg>
      <p:bgPr>
        <a:gradFill>
          <a:gsLst>
            <a:gs pos="0">
              <a:srgbClr val="0C2E3A"/>
            </a:gs>
            <a:gs pos="100000">
              <a:srgbClr val="110F16"/>
            </a:gs>
          </a:gsLst>
          <a:path path="circle">
            <a:fillToRect b="50%" l="50%" r="50%" t="50%"/>
          </a:path>
          <a:tileRect/>
        </a:gradFill>
      </p:bgPr>
    </p:bg>
    <p:spTree>
      <p:nvGrpSpPr>
        <p:cNvPr id="131" name="Shape 131"/>
        <p:cNvGrpSpPr/>
        <p:nvPr/>
      </p:nvGrpSpPr>
      <p:grpSpPr>
        <a:xfrm>
          <a:off x="0" y="0"/>
          <a:ext cx="0" cy="0"/>
          <a:chOff x="0" y="0"/>
          <a:chExt cx="0" cy="0"/>
        </a:xfrm>
      </p:grpSpPr>
      <p:sp>
        <p:nvSpPr>
          <p:cNvPr id="132" name="Google Shape;132;p26"/>
          <p:cNvSpPr/>
          <p:nvPr/>
        </p:nvSpPr>
        <p:spPr>
          <a:xfrm rot="5400000">
            <a:off x="1024675" y="95575"/>
            <a:ext cx="3457500" cy="31332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26"/>
          <p:cNvSpPr txBox="1"/>
          <p:nvPr/>
        </p:nvSpPr>
        <p:spPr>
          <a:xfrm>
            <a:off x="6772942" y="4670822"/>
            <a:ext cx="2057400" cy="273900"/>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s-ES" sz="800" u="none" cap="none" strike="noStrike">
                <a:solidFill>
                  <a:srgbClr val="FFFFFF"/>
                </a:solidFill>
                <a:latin typeface="Nunito Sans SemiBold"/>
                <a:ea typeface="Nunito Sans SemiBold"/>
                <a:cs typeface="Nunito Sans SemiBold"/>
                <a:sym typeface="Nunito Sans SemiBold"/>
              </a:rPr>
              <a:t>‹#›</a:t>
            </a:fld>
            <a:endParaRPr b="0" i="0" sz="800" u="none" cap="none" strike="noStrike">
              <a:solidFill>
                <a:srgbClr val="FFFFFF"/>
              </a:solidFill>
              <a:latin typeface="Nunito Sans SemiBold"/>
              <a:ea typeface="Nunito Sans SemiBold"/>
              <a:cs typeface="Nunito Sans SemiBold"/>
              <a:sym typeface="Nunito Sans SemiBold"/>
            </a:endParaRPr>
          </a:p>
        </p:txBody>
      </p:sp>
      <p:sp>
        <p:nvSpPr>
          <p:cNvPr id="134" name="Google Shape;134;p26"/>
          <p:cNvSpPr txBox="1"/>
          <p:nvPr>
            <p:ph type="ctrTitle"/>
          </p:nvPr>
        </p:nvSpPr>
        <p:spPr>
          <a:xfrm flipH="1">
            <a:off x="886775" y="2340594"/>
            <a:ext cx="3158100" cy="462300"/>
          </a:xfrm>
          <a:prstGeom prst="rect">
            <a:avLst/>
          </a:prstGeom>
          <a:noFill/>
          <a:ln>
            <a:noFill/>
          </a:ln>
        </p:spPr>
        <p:txBody>
          <a:bodyPr anchorCtr="0" anchor="ctr" bIns="34275" lIns="68575" spcFirstLastPara="1" rIns="68575" wrap="square" tIns="34275">
            <a:noAutofit/>
          </a:bodyPr>
          <a:lstStyle>
            <a:lvl1pPr lvl="0" algn="r">
              <a:lnSpc>
                <a:spcPct val="90000"/>
              </a:lnSpc>
              <a:spcBef>
                <a:spcPts val="0"/>
              </a:spcBef>
              <a:spcAft>
                <a:spcPts val="0"/>
              </a:spcAft>
              <a:buClr>
                <a:srgbClr val="FFFFFF"/>
              </a:buClr>
              <a:buSzPts val="2400"/>
              <a:buNone/>
              <a:defRPr b="0" sz="2400">
                <a:solidFill>
                  <a:srgbClr val="FFFFFF"/>
                </a:solidFill>
              </a:defRPr>
            </a:lvl1pPr>
            <a:lvl2pPr lvl="1" algn="l">
              <a:lnSpc>
                <a:spcPct val="100000"/>
              </a:lnSpc>
              <a:spcBef>
                <a:spcPts val="0"/>
              </a:spcBef>
              <a:spcAft>
                <a:spcPts val="0"/>
              </a:spcAft>
              <a:buClr>
                <a:srgbClr val="FFFFFF"/>
              </a:buClr>
              <a:buSzPts val="1100"/>
              <a:buNone/>
              <a:defRPr>
                <a:solidFill>
                  <a:srgbClr val="FFFFFF"/>
                </a:solidFill>
              </a:defRPr>
            </a:lvl2pPr>
            <a:lvl3pPr lvl="2" algn="l">
              <a:lnSpc>
                <a:spcPct val="100000"/>
              </a:lnSpc>
              <a:spcBef>
                <a:spcPts val="0"/>
              </a:spcBef>
              <a:spcAft>
                <a:spcPts val="0"/>
              </a:spcAft>
              <a:buClr>
                <a:srgbClr val="FFFFFF"/>
              </a:buClr>
              <a:buSzPts val="1100"/>
              <a:buNone/>
              <a:defRPr>
                <a:solidFill>
                  <a:srgbClr val="FFFFFF"/>
                </a:solidFill>
              </a:defRPr>
            </a:lvl3pPr>
            <a:lvl4pPr lvl="3" algn="l">
              <a:lnSpc>
                <a:spcPct val="100000"/>
              </a:lnSpc>
              <a:spcBef>
                <a:spcPts val="0"/>
              </a:spcBef>
              <a:spcAft>
                <a:spcPts val="0"/>
              </a:spcAft>
              <a:buClr>
                <a:srgbClr val="FFFFFF"/>
              </a:buClr>
              <a:buSzPts val="1100"/>
              <a:buNone/>
              <a:defRPr>
                <a:solidFill>
                  <a:srgbClr val="FFFFFF"/>
                </a:solidFill>
              </a:defRPr>
            </a:lvl4pPr>
            <a:lvl5pPr lvl="4" algn="l">
              <a:lnSpc>
                <a:spcPct val="100000"/>
              </a:lnSpc>
              <a:spcBef>
                <a:spcPts val="0"/>
              </a:spcBef>
              <a:spcAft>
                <a:spcPts val="0"/>
              </a:spcAft>
              <a:buClr>
                <a:srgbClr val="FFFFFF"/>
              </a:buClr>
              <a:buSzPts val="1100"/>
              <a:buNone/>
              <a:defRPr>
                <a:solidFill>
                  <a:srgbClr val="FFFFFF"/>
                </a:solidFill>
              </a:defRPr>
            </a:lvl5pPr>
            <a:lvl6pPr lvl="5" algn="l">
              <a:lnSpc>
                <a:spcPct val="100000"/>
              </a:lnSpc>
              <a:spcBef>
                <a:spcPts val="0"/>
              </a:spcBef>
              <a:spcAft>
                <a:spcPts val="0"/>
              </a:spcAft>
              <a:buClr>
                <a:srgbClr val="FFFFFF"/>
              </a:buClr>
              <a:buSzPts val="1100"/>
              <a:buNone/>
              <a:defRPr>
                <a:solidFill>
                  <a:srgbClr val="FFFFFF"/>
                </a:solidFill>
              </a:defRPr>
            </a:lvl6pPr>
            <a:lvl7pPr lvl="6" algn="l">
              <a:lnSpc>
                <a:spcPct val="100000"/>
              </a:lnSpc>
              <a:spcBef>
                <a:spcPts val="0"/>
              </a:spcBef>
              <a:spcAft>
                <a:spcPts val="0"/>
              </a:spcAft>
              <a:buClr>
                <a:srgbClr val="FFFFFF"/>
              </a:buClr>
              <a:buSzPts val="1100"/>
              <a:buNone/>
              <a:defRPr>
                <a:solidFill>
                  <a:srgbClr val="FFFFFF"/>
                </a:solidFill>
              </a:defRPr>
            </a:lvl7pPr>
            <a:lvl8pPr lvl="7" algn="l">
              <a:lnSpc>
                <a:spcPct val="100000"/>
              </a:lnSpc>
              <a:spcBef>
                <a:spcPts val="0"/>
              </a:spcBef>
              <a:spcAft>
                <a:spcPts val="0"/>
              </a:spcAft>
              <a:buClr>
                <a:srgbClr val="FFFFFF"/>
              </a:buClr>
              <a:buSzPts val="1100"/>
              <a:buNone/>
              <a:defRPr>
                <a:solidFill>
                  <a:srgbClr val="FFFFFF"/>
                </a:solidFill>
              </a:defRPr>
            </a:lvl8pPr>
            <a:lvl9pPr lvl="8" algn="l">
              <a:lnSpc>
                <a:spcPct val="100000"/>
              </a:lnSpc>
              <a:spcBef>
                <a:spcPts val="0"/>
              </a:spcBef>
              <a:spcAft>
                <a:spcPts val="0"/>
              </a:spcAft>
              <a:buClr>
                <a:srgbClr val="FFFFFF"/>
              </a:buClr>
              <a:buSzPts val="1100"/>
              <a:buNone/>
              <a:defRPr>
                <a:solidFill>
                  <a:srgbClr val="FFFFFF"/>
                </a:solidFill>
              </a:defRPr>
            </a:lvl9pPr>
          </a:lstStyle>
          <a:p/>
        </p:txBody>
      </p:sp>
      <p:sp>
        <p:nvSpPr>
          <p:cNvPr id="135" name="Google Shape;135;p26"/>
          <p:cNvSpPr txBox="1"/>
          <p:nvPr>
            <p:ph idx="1" type="subTitle"/>
          </p:nvPr>
        </p:nvSpPr>
        <p:spPr>
          <a:xfrm>
            <a:off x="4598719" y="1815144"/>
            <a:ext cx="3353700" cy="15132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800"/>
              </a:spcBef>
              <a:spcAft>
                <a:spcPts val="0"/>
              </a:spcAft>
              <a:buClr>
                <a:srgbClr val="FFFFFF"/>
              </a:buClr>
              <a:buSzPts val="1200"/>
              <a:buNone/>
              <a:defRPr sz="1200">
                <a:solidFill>
                  <a:srgbClr val="FFFFFF"/>
                </a:solidFill>
              </a:defRPr>
            </a:lvl1pPr>
            <a:lvl2pPr lvl="1" algn="l">
              <a:lnSpc>
                <a:spcPct val="100000"/>
              </a:lnSpc>
              <a:spcBef>
                <a:spcPts val="400"/>
              </a:spcBef>
              <a:spcAft>
                <a:spcPts val="0"/>
              </a:spcAft>
              <a:buClr>
                <a:srgbClr val="FFFFFF"/>
              </a:buClr>
              <a:buSzPts val="1200"/>
              <a:buNone/>
              <a:defRPr sz="1200">
                <a:solidFill>
                  <a:srgbClr val="FFFFFF"/>
                </a:solidFill>
              </a:defRPr>
            </a:lvl2pPr>
            <a:lvl3pPr lvl="2" algn="l">
              <a:lnSpc>
                <a:spcPct val="100000"/>
              </a:lnSpc>
              <a:spcBef>
                <a:spcPts val="400"/>
              </a:spcBef>
              <a:spcAft>
                <a:spcPts val="0"/>
              </a:spcAft>
              <a:buClr>
                <a:srgbClr val="FFFFFF"/>
              </a:buClr>
              <a:buSzPts val="1200"/>
              <a:buNone/>
              <a:defRPr sz="1200">
                <a:solidFill>
                  <a:srgbClr val="FFFFFF"/>
                </a:solidFill>
              </a:defRPr>
            </a:lvl3pPr>
            <a:lvl4pPr lvl="3" algn="l">
              <a:lnSpc>
                <a:spcPct val="100000"/>
              </a:lnSpc>
              <a:spcBef>
                <a:spcPts val="400"/>
              </a:spcBef>
              <a:spcAft>
                <a:spcPts val="0"/>
              </a:spcAft>
              <a:buClr>
                <a:srgbClr val="FFFFFF"/>
              </a:buClr>
              <a:buSzPts val="1200"/>
              <a:buNone/>
              <a:defRPr sz="1200">
                <a:solidFill>
                  <a:srgbClr val="FFFFFF"/>
                </a:solidFill>
              </a:defRPr>
            </a:lvl4pPr>
            <a:lvl5pPr lvl="4" algn="l">
              <a:lnSpc>
                <a:spcPct val="100000"/>
              </a:lnSpc>
              <a:spcBef>
                <a:spcPts val="400"/>
              </a:spcBef>
              <a:spcAft>
                <a:spcPts val="0"/>
              </a:spcAft>
              <a:buClr>
                <a:srgbClr val="FFFFFF"/>
              </a:buClr>
              <a:buSzPts val="1200"/>
              <a:buNone/>
              <a:defRPr sz="1200">
                <a:solidFill>
                  <a:srgbClr val="FFFFFF"/>
                </a:solidFill>
              </a:defRPr>
            </a:lvl5pPr>
            <a:lvl6pPr lvl="5" algn="l">
              <a:lnSpc>
                <a:spcPct val="100000"/>
              </a:lnSpc>
              <a:spcBef>
                <a:spcPts val="400"/>
              </a:spcBef>
              <a:spcAft>
                <a:spcPts val="0"/>
              </a:spcAft>
              <a:buClr>
                <a:srgbClr val="FFFFFF"/>
              </a:buClr>
              <a:buSzPts val="1200"/>
              <a:buNone/>
              <a:defRPr sz="1200">
                <a:solidFill>
                  <a:srgbClr val="FFFFFF"/>
                </a:solidFill>
              </a:defRPr>
            </a:lvl6pPr>
            <a:lvl7pPr lvl="6" algn="l">
              <a:lnSpc>
                <a:spcPct val="100000"/>
              </a:lnSpc>
              <a:spcBef>
                <a:spcPts val="400"/>
              </a:spcBef>
              <a:spcAft>
                <a:spcPts val="0"/>
              </a:spcAft>
              <a:buClr>
                <a:srgbClr val="FFFFFF"/>
              </a:buClr>
              <a:buSzPts val="1200"/>
              <a:buNone/>
              <a:defRPr sz="1200">
                <a:solidFill>
                  <a:srgbClr val="FFFFFF"/>
                </a:solidFill>
              </a:defRPr>
            </a:lvl7pPr>
            <a:lvl8pPr lvl="7" algn="l">
              <a:lnSpc>
                <a:spcPct val="100000"/>
              </a:lnSpc>
              <a:spcBef>
                <a:spcPts val="400"/>
              </a:spcBef>
              <a:spcAft>
                <a:spcPts val="0"/>
              </a:spcAft>
              <a:buClr>
                <a:srgbClr val="FFFFFF"/>
              </a:buClr>
              <a:buSzPts val="1200"/>
              <a:buNone/>
              <a:defRPr sz="1200">
                <a:solidFill>
                  <a:srgbClr val="FFFFFF"/>
                </a:solidFill>
              </a:defRPr>
            </a:lvl8pPr>
            <a:lvl9pPr lvl="8" algn="l">
              <a:lnSpc>
                <a:spcPct val="100000"/>
              </a:lnSpc>
              <a:spcBef>
                <a:spcPts val="400"/>
              </a:spcBef>
              <a:spcAft>
                <a:spcPts val="0"/>
              </a:spcAft>
              <a:buClr>
                <a:srgbClr val="FFFFFF"/>
              </a:buClr>
              <a:buSzPts val="1200"/>
              <a:buNone/>
              <a:defRPr sz="1200">
                <a:solidFill>
                  <a:srgbClr val="FFFFFF"/>
                </a:solidFill>
              </a:defRPr>
            </a:lvl9pPr>
          </a:lstStyle>
          <a:p/>
        </p:txBody>
      </p:sp>
      <p:sp>
        <p:nvSpPr>
          <p:cNvPr id="136" name="Google Shape;136;p26"/>
          <p:cNvSpPr/>
          <p:nvPr/>
        </p:nvSpPr>
        <p:spPr>
          <a:xfrm>
            <a:off x="0" y="3237663"/>
            <a:ext cx="5957203" cy="1901058"/>
          </a:xfrm>
          <a:custGeom>
            <a:rect b="b" l="l" r="r" t="t"/>
            <a:pathLst>
              <a:path extrusionOk="0" h="7151" w="23488">
                <a:moveTo>
                  <a:pt x="4309" y="0"/>
                </a:moveTo>
                <a:cubicBezTo>
                  <a:pt x="3860" y="0"/>
                  <a:pt x="3401" y="111"/>
                  <a:pt x="2937" y="369"/>
                </a:cubicBezTo>
                <a:cubicBezTo>
                  <a:pt x="716" y="1608"/>
                  <a:pt x="331" y="2249"/>
                  <a:pt x="1" y="2270"/>
                </a:cubicBezTo>
                <a:lnTo>
                  <a:pt x="1" y="7151"/>
                </a:lnTo>
                <a:lnTo>
                  <a:pt x="23487" y="7151"/>
                </a:lnTo>
                <a:lnTo>
                  <a:pt x="22986" y="6040"/>
                </a:lnTo>
                <a:cubicBezTo>
                  <a:pt x="22986" y="6040"/>
                  <a:pt x="22583" y="6740"/>
                  <a:pt x="21847" y="6740"/>
                </a:cubicBezTo>
                <a:cubicBezTo>
                  <a:pt x="21511" y="6740"/>
                  <a:pt x="21105" y="6594"/>
                  <a:pt x="20636" y="6168"/>
                </a:cubicBezTo>
                <a:cubicBezTo>
                  <a:pt x="19503" y="5133"/>
                  <a:pt x="17832" y="2884"/>
                  <a:pt x="15899" y="2884"/>
                </a:cubicBezTo>
                <a:cubicBezTo>
                  <a:pt x="15280" y="2884"/>
                  <a:pt x="14635" y="3115"/>
                  <a:pt x="13971" y="3690"/>
                </a:cubicBezTo>
                <a:cubicBezTo>
                  <a:pt x="12757" y="4748"/>
                  <a:pt x="11936" y="5109"/>
                  <a:pt x="11324" y="5109"/>
                </a:cubicBezTo>
                <a:cubicBezTo>
                  <a:pt x="10559" y="5109"/>
                  <a:pt x="10120" y="4544"/>
                  <a:pt x="9645" y="4075"/>
                </a:cubicBezTo>
                <a:cubicBezTo>
                  <a:pt x="8931" y="3361"/>
                  <a:pt x="6779" y="0"/>
                  <a:pt x="4309" y="0"/>
                </a:cubicBezTo>
                <a:close/>
              </a:path>
            </a:pathLst>
          </a:custGeom>
          <a:gradFill>
            <a:gsLst>
              <a:gs pos="0">
                <a:srgbClr val="0C2E3A"/>
              </a:gs>
              <a:gs pos="100000">
                <a:srgbClr val="110F16"/>
              </a:gs>
            </a:gsLst>
            <a:path path="circle">
              <a:fillToRect b="50%" l="50%" r="50%" t="50%"/>
            </a:path>
            <a:tileRect/>
          </a:gradFill>
          <a:ln>
            <a:noFill/>
          </a:ln>
          <a:effectLst>
            <a:outerShdw blurRad="200025"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26"/>
          <p:cNvSpPr/>
          <p:nvPr/>
        </p:nvSpPr>
        <p:spPr>
          <a:xfrm>
            <a:off x="0" y="0"/>
            <a:ext cx="2924434" cy="1144956"/>
          </a:xfrm>
          <a:custGeom>
            <a:rect b="b" l="l" r="r" t="t"/>
            <a:pathLst>
              <a:path extrusionOk="0" h="4069" w="10393">
                <a:moveTo>
                  <a:pt x="1" y="0"/>
                </a:moveTo>
                <a:lnTo>
                  <a:pt x="1" y="2147"/>
                </a:lnTo>
                <a:cubicBezTo>
                  <a:pt x="1283" y="2770"/>
                  <a:pt x="4105" y="4069"/>
                  <a:pt x="5549" y="4069"/>
                </a:cubicBezTo>
                <a:cubicBezTo>
                  <a:pt x="5789" y="4069"/>
                  <a:pt x="5991" y="4033"/>
                  <a:pt x="6142" y="3952"/>
                </a:cubicBezTo>
                <a:cubicBezTo>
                  <a:pt x="7488" y="3226"/>
                  <a:pt x="5693" y="182"/>
                  <a:pt x="6868" y="118"/>
                </a:cubicBezTo>
                <a:cubicBezTo>
                  <a:pt x="6884" y="117"/>
                  <a:pt x="6900" y="117"/>
                  <a:pt x="6916" y="117"/>
                </a:cubicBezTo>
                <a:cubicBezTo>
                  <a:pt x="7983" y="117"/>
                  <a:pt x="8866" y="1753"/>
                  <a:pt x="9668" y="1753"/>
                </a:cubicBezTo>
                <a:cubicBezTo>
                  <a:pt x="9732" y="1753"/>
                  <a:pt x="9795" y="1743"/>
                  <a:pt x="9859" y="1720"/>
                </a:cubicBezTo>
                <a:cubicBezTo>
                  <a:pt x="10393" y="1528"/>
                  <a:pt x="10212" y="662"/>
                  <a:pt x="10179" y="0"/>
                </a:cubicBezTo>
                <a:close/>
              </a:path>
            </a:pathLst>
          </a:custGeom>
          <a:gradFill>
            <a:gsLst>
              <a:gs pos="0">
                <a:srgbClr val="0C2E3A"/>
              </a:gs>
              <a:gs pos="100000">
                <a:srgbClr val="110F16"/>
              </a:gs>
            </a:gsLst>
            <a:path path="circle">
              <a:fillToRect b="50%" l="50%" r="50%" t="50%"/>
            </a:path>
            <a:tileRect/>
          </a:gradFill>
          <a:ln>
            <a:noFill/>
          </a:ln>
          <a:effectLst>
            <a:outerShdw blurRad="200025"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26"/>
          <p:cNvSpPr/>
          <p:nvPr/>
        </p:nvSpPr>
        <p:spPr>
          <a:xfrm>
            <a:off x="4888126" y="0"/>
            <a:ext cx="4255880" cy="2343529"/>
          </a:xfrm>
          <a:custGeom>
            <a:rect b="b" l="l" r="r" t="t"/>
            <a:pathLst>
              <a:path extrusionOk="0" h="7288" w="13235">
                <a:moveTo>
                  <a:pt x="0" y="0"/>
                </a:moveTo>
                <a:cubicBezTo>
                  <a:pt x="744" y="852"/>
                  <a:pt x="2515" y="2586"/>
                  <a:pt x="4780" y="2586"/>
                </a:cubicBezTo>
                <a:cubicBezTo>
                  <a:pt x="4957" y="2586"/>
                  <a:pt x="5137" y="2576"/>
                  <a:pt x="5319" y="2553"/>
                </a:cubicBezTo>
                <a:cubicBezTo>
                  <a:pt x="7444" y="2289"/>
                  <a:pt x="9223" y="1574"/>
                  <a:pt x="10455" y="1574"/>
                </a:cubicBezTo>
                <a:cubicBezTo>
                  <a:pt x="11113" y="1574"/>
                  <a:pt x="11615" y="1778"/>
                  <a:pt x="11931" y="2361"/>
                </a:cubicBezTo>
                <a:cubicBezTo>
                  <a:pt x="12839" y="4038"/>
                  <a:pt x="11343" y="7156"/>
                  <a:pt x="12978" y="7285"/>
                </a:cubicBezTo>
                <a:cubicBezTo>
                  <a:pt x="12993" y="7287"/>
                  <a:pt x="13009" y="7288"/>
                  <a:pt x="13024" y="7288"/>
                </a:cubicBezTo>
                <a:cubicBezTo>
                  <a:pt x="13094" y="7288"/>
                  <a:pt x="13164" y="7268"/>
                  <a:pt x="13234" y="7242"/>
                </a:cubicBezTo>
                <a:lnTo>
                  <a:pt x="13234" y="0"/>
                </a:lnTo>
                <a:close/>
              </a:path>
            </a:pathLst>
          </a:custGeom>
          <a:gradFill>
            <a:gsLst>
              <a:gs pos="0">
                <a:srgbClr val="0C2E3A"/>
              </a:gs>
              <a:gs pos="100000">
                <a:srgbClr val="110F16"/>
              </a:gs>
            </a:gsLst>
            <a:path path="circle">
              <a:fillToRect b="50%" l="50%" r="50%" t="50%"/>
            </a:path>
            <a:tileRect/>
          </a:gradFill>
          <a:ln>
            <a:noFill/>
          </a:ln>
          <a:effectLst>
            <a:outerShdw blurRad="200025"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26"/>
          <p:cNvSpPr/>
          <p:nvPr/>
        </p:nvSpPr>
        <p:spPr>
          <a:xfrm>
            <a:off x="3807376" y="4360684"/>
            <a:ext cx="1608227" cy="778039"/>
          </a:xfrm>
          <a:custGeom>
            <a:rect b="b" l="l" r="r" t="t"/>
            <a:pathLst>
              <a:path extrusionOk="0" h="2707" w="5865">
                <a:moveTo>
                  <a:pt x="2605" y="1"/>
                </a:moveTo>
                <a:cubicBezTo>
                  <a:pt x="1421" y="1"/>
                  <a:pt x="755" y="1721"/>
                  <a:pt x="129" y="2568"/>
                </a:cubicBezTo>
                <a:cubicBezTo>
                  <a:pt x="86" y="2611"/>
                  <a:pt x="43" y="2664"/>
                  <a:pt x="1" y="2707"/>
                </a:cubicBezTo>
                <a:lnTo>
                  <a:pt x="5864" y="2707"/>
                </a:lnTo>
                <a:cubicBezTo>
                  <a:pt x="4978" y="1938"/>
                  <a:pt x="4358" y="656"/>
                  <a:pt x="3215" y="143"/>
                </a:cubicBezTo>
                <a:cubicBezTo>
                  <a:pt x="2997" y="45"/>
                  <a:pt x="2795" y="1"/>
                  <a:pt x="2605" y="1"/>
                </a:cubicBezTo>
                <a:close/>
              </a:path>
            </a:pathLst>
          </a:custGeom>
          <a:gradFill>
            <a:gsLst>
              <a:gs pos="0">
                <a:srgbClr val="0C2E3A"/>
              </a:gs>
              <a:gs pos="100000">
                <a:srgbClr val="110F16"/>
              </a:gs>
            </a:gsLst>
            <a:path path="circle">
              <a:fillToRect b="50%" l="50%" r="50%" t="50%"/>
            </a:path>
            <a:tileRect/>
          </a:gradFill>
          <a:ln>
            <a:noFill/>
          </a:ln>
          <a:effectLst>
            <a:outerShdw blurRad="200025"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26"/>
          <p:cNvSpPr/>
          <p:nvPr/>
        </p:nvSpPr>
        <p:spPr>
          <a:xfrm>
            <a:off x="0" y="4248016"/>
            <a:ext cx="3347799" cy="890707"/>
          </a:xfrm>
          <a:custGeom>
            <a:rect b="b" l="l" r="r" t="t"/>
            <a:pathLst>
              <a:path extrusionOk="0" h="3099" w="12209">
                <a:moveTo>
                  <a:pt x="6332" y="0"/>
                </a:moveTo>
                <a:cubicBezTo>
                  <a:pt x="4270" y="0"/>
                  <a:pt x="1769" y="858"/>
                  <a:pt x="1" y="1593"/>
                </a:cubicBezTo>
                <a:lnTo>
                  <a:pt x="1" y="3099"/>
                </a:lnTo>
                <a:lnTo>
                  <a:pt x="12208" y="3099"/>
                </a:lnTo>
                <a:cubicBezTo>
                  <a:pt x="11418" y="2714"/>
                  <a:pt x="10371" y="1935"/>
                  <a:pt x="8940" y="760"/>
                </a:cubicBezTo>
                <a:cubicBezTo>
                  <a:pt x="8276" y="213"/>
                  <a:pt x="7359" y="0"/>
                  <a:pt x="6332" y="0"/>
                </a:cubicBezTo>
                <a:close/>
              </a:path>
            </a:pathLst>
          </a:custGeom>
          <a:gradFill>
            <a:gsLst>
              <a:gs pos="0">
                <a:srgbClr val="0C2E3A"/>
              </a:gs>
              <a:gs pos="100000">
                <a:srgbClr val="110F16"/>
              </a:gs>
            </a:gsLst>
            <a:path path="circle">
              <a:fillToRect b="50%" l="50%" r="50%" t="50%"/>
            </a:path>
            <a:tileRect/>
          </a:gradFill>
          <a:ln>
            <a:noFill/>
          </a:ln>
          <a:effectLst>
            <a:outerShdw blurRad="200025"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26"/>
          <p:cNvSpPr/>
          <p:nvPr/>
        </p:nvSpPr>
        <p:spPr>
          <a:xfrm>
            <a:off x="5697850" y="3760275"/>
            <a:ext cx="3446155" cy="1378454"/>
          </a:xfrm>
          <a:custGeom>
            <a:rect b="b" l="l" r="r" t="t"/>
            <a:pathLst>
              <a:path extrusionOk="0" h="4796" w="11622">
                <a:moveTo>
                  <a:pt x="3676" y="0"/>
                </a:moveTo>
                <a:cubicBezTo>
                  <a:pt x="923" y="0"/>
                  <a:pt x="695" y="3396"/>
                  <a:pt x="0" y="4796"/>
                </a:cubicBezTo>
                <a:lnTo>
                  <a:pt x="11621" y="4796"/>
                </a:lnTo>
                <a:lnTo>
                  <a:pt x="11621" y="2382"/>
                </a:lnTo>
                <a:cubicBezTo>
                  <a:pt x="9944" y="1677"/>
                  <a:pt x="7712" y="940"/>
                  <a:pt x="4796" y="160"/>
                </a:cubicBezTo>
                <a:cubicBezTo>
                  <a:pt x="4382" y="50"/>
                  <a:pt x="4010" y="0"/>
                  <a:pt x="3676" y="0"/>
                </a:cubicBezTo>
                <a:close/>
              </a:path>
            </a:pathLst>
          </a:custGeom>
          <a:gradFill>
            <a:gsLst>
              <a:gs pos="0">
                <a:srgbClr val="0C2E3A"/>
              </a:gs>
              <a:gs pos="100000">
                <a:srgbClr val="110F16"/>
              </a:gs>
            </a:gsLst>
            <a:path path="circle">
              <a:fillToRect b="50%" l="50%" r="50%" t="50%"/>
            </a:path>
            <a:tileRect/>
          </a:gradFill>
          <a:ln>
            <a:noFill/>
          </a:ln>
          <a:effectLst>
            <a:outerShdw blurRad="200025"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26"/>
          <p:cNvSpPr/>
          <p:nvPr/>
        </p:nvSpPr>
        <p:spPr>
          <a:xfrm>
            <a:off x="0" y="0"/>
            <a:ext cx="1917920" cy="1664674"/>
          </a:xfrm>
          <a:custGeom>
            <a:rect b="b" l="l" r="r" t="t"/>
            <a:pathLst>
              <a:path extrusionOk="0" h="5916" w="6816">
                <a:moveTo>
                  <a:pt x="1" y="0"/>
                </a:moveTo>
                <a:lnTo>
                  <a:pt x="1" y="5597"/>
                </a:lnTo>
                <a:cubicBezTo>
                  <a:pt x="220" y="5784"/>
                  <a:pt x="427" y="5916"/>
                  <a:pt x="641" y="5916"/>
                </a:cubicBezTo>
                <a:cubicBezTo>
                  <a:pt x="708" y="5916"/>
                  <a:pt x="775" y="5903"/>
                  <a:pt x="844" y="5875"/>
                </a:cubicBezTo>
                <a:cubicBezTo>
                  <a:pt x="1816" y="5469"/>
                  <a:pt x="407" y="3109"/>
                  <a:pt x="1207" y="2361"/>
                </a:cubicBezTo>
                <a:cubicBezTo>
                  <a:pt x="1391" y="2190"/>
                  <a:pt x="1600" y="2125"/>
                  <a:pt x="1829" y="2125"/>
                </a:cubicBezTo>
                <a:cubicBezTo>
                  <a:pt x="2536" y="2125"/>
                  <a:pt x="3436" y="2738"/>
                  <a:pt x="4414" y="2738"/>
                </a:cubicBezTo>
                <a:cubicBezTo>
                  <a:pt x="4942" y="2738"/>
                  <a:pt x="5492" y="2559"/>
                  <a:pt x="6046" y="2008"/>
                </a:cubicBezTo>
                <a:cubicBezTo>
                  <a:pt x="6633" y="1421"/>
                  <a:pt x="6815" y="705"/>
                  <a:pt x="6772" y="0"/>
                </a:cubicBezTo>
                <a:close/>
              </a:path>
            </a:pathLst>
          </a:custGeom>
          <a:gradFill>
            <a:gsLst>
              <a:gs pos="0">
                <a:srgbClr val="0C2E3A"/>
              </a:gs>
              <a:gs pos="100000">
                <a:srgbClr val="110F16"/>
              </a:gs>
            </a:gsLst>
            <a:path path="circle">
              <a:fillToRect b="50%" l="50%" r="50%" t="50%"/>
            </a:path>
            <a:tileRect/>
          </a:gradFill>
          <a:ln>
            <a:noFill/>
          </a:ln>
          <a:effectLst>
            <a:outerShdw blurRad="200025"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extLst>
    <p:ext uri="{DCECCB84-F9BA-43D5-87BE-67443E8EF086}">
      <p15:sldGuideLst>
        <p15:guide id="1" orient="horz" pos="1727">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SUBTITLE">
  <p:cSld name="4_Título y objetos">
    <p:bg>
      <p:bgPr>
        <a:gradFill>
          <a:gsLst>
            <a:gs pos="0">
              <a:srgbClr val="0C2E3A"/>
            </a:gs>
            <a:gs pos="100000">
              <a:srgbClr val="110F16"/>
            </a:gs>
          </a:gsLst>
          <a:path path="circle">
            <a:fillToRect b="50%" l="50%" r="50%" t="50%"/>
          </a:path>
          <a:tileRect/>
        </a:gradFill>
      </p:bgPr>
    </p:bg>
    <p:spTree>
      <p:nvGrpSpPr>
        <p:cNvPr id="143" name="Shape 143"/>
        <p:cNvGrpSpPr/>
        <p:nvPr/>
      </p:nvGrpSpPr>
      <p:grpSpPr>
        <a:xfrm>
          <a:off x="0" y="0"/>
          <a:ext cx="0" cy="0"/>
          <a:chOff x="0" y="0"/>
          <a:chExt cx="0" cy="0"/>
        </a:xfrm>
      </p:grpSpPr>
      <p:sp>
        <p:nvSpPr>
          <p:cNvPr id="144" name="Google Shape;144;p27"/>
          <p:cNvSpPr/>
          <p:nvPr/>
        </p:nvSpPr>
        <p:spPr>
          <a:xfrm>
            <a:off x="263219" y="1496500"/>
            <a:ext cx="8213700" cy="2192400"/>
          </a:xfrm>
          <a:prstGeom prst="rect">
            <a:avLst/>
          </a:prstGeom>
          <a:noFill/>
          <a:ln cap="flat" cmpd="sng" w="28575">
            <a:solidFill>
              <a:srgbClr val="FFFFF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45" name="Google Shape;145;p27"/>
          <p:cNvSpPr txBox="1"/>
          <p:nvPr/>
        </p:nvSpPr>
        <p:spPr>
          <a:xfrm>
            <a:off x="6772942" y="4670822"/>
            <a:ext cx="2057400" cy="273900"/>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s-ES" sz="800" u="none" cap="none" strike="noStrike">
                <a:solidFill>
                  <a:srgbClr val="FFFFFF"/>
                </a:solidFill>
                <a:latin typeface="Nunito Sans SemiBold"/>
                <a:ea typeface="Nunito Sans SemiBold"/>
                <a:cs typeface="Nunito Sans SemiBold"/>
                <a:sym typeface="Nunito Sans SemiBold"/>
              </a:rPr>
              <a:t>‹#›</a:t>
            </a:fld>
            <a:endParaRPr b="0" i="0" sz="800" u="none" cap="none" strike="noStrike">
              <a:solidFill>
                <a:srgbClr val="FFFFFF"/>
              </a:solidFill>
              <a:latin typeface="Nunito Sans SemiBold"/>
              <a:ea typeface="Nunito Sans SemiBold"/>
              <a:cs typeface="Nunito Sans SemiBold"/>
              <a:sym typeface="Nunito Sans SemiBold"/>
            </a:endParaRPr>
          </a:p>
        </p:txBody>
      </p:sp>
      <p:sp>
        <p:nvSpPr>
          <p:cNvPr id="146" name="Google Shape;146;p27"/>
          <p:cNvSpPr txBox="1"/>
          <p:nvPr>
            <p:ph type="ctrTitle"/>
          </p:nvPr>
        </p:nvSpPr>
        <p:spPr>
          <a:xfrm flipH="1">
            <a:off x="2267119" y="1950928"/>
            <a:ext cx="1979700" cy="1241400"/>
          </a:xfrm>
          <a:prstGeom prst="rect">
            <a:avLst/>
          </a:prstGeom>
          <a:noFill/>
          <a:ln>
            <a:noFill/>
          </a:ln>
        </p:spPr>
        <p:txBody>
          <a:bodyPr anchorCtr="0" anchor="ctr" bIns="34275" lIns="68575" spcFirstLastPara="1" rIns="68575" wrap="square" tIns="34275">
            <a:noAutofit/>
          </a:bodyPr>
          <a:lstStyle>
            <a:lvl1pPr lvl="0" algn="r">
              <a:lnSpc>
                <a:spcPct val="90000"/>
              </a:lnSpc>
              <a:spcBef>
                <a:spcPts val="0"/>
              </a:spcBef>
              <a:spcAft>
                <a:spcPts val="0"/>
              </a:spcAft>
              <a:buClr>
                <a:srgbClr val="FFFFFF"/>
              </a:buClr>
              <a:buSzPts val="2100"/>
              <a:buNone/>
              <a:defRPr b="0" sz="2100">
                <a:solidFill>
                  <a:srgbClr val="FFFFFF"/>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7" name="Google Shape;147;p27"/>
          <p:cNvSpPr txBox="1"/>
          <p:nvPr>
            <p:ph idx="1" type="subTitle"/>
          </p:nvPr>
        </p:nvSpPr>
        <p:spPr>
          <a:xfrm flipH="1">
            <a:off x="4493231" y="2381677"/>
            <a:ext cx="2383500" cy="3804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800"/>
              </a:spcBef>
              <a:spcAft>
                <a:spcPts val="0"/>
              </a:spcAft>
              <a:buClr>
                <a:srgbClr val="FFFFFF"/>
              </a:buClr>
              <a:buSzPts val="1200"/>
              <a:buNone/>
              <a:defRPr sz="1200">
                <a:solidFill>
                  <a:srgbClr val="FFFFFF"/>
                </a:solidFill>
              </a:defRPr>
            </a:lvl1pPr>
            <a:lvl2pPr lvl="1" algn="ctr">
              <a:lnSpc>
                <a:spcPct val="90000"/>
              </a:lnSpc>
              <a:spcBef>
                <a:spcPts val="400"/>
              </a:spcBef>
              <a:spcAft>
                <a:spcPts val="0"/>
              </a:spcAft>
              <a:buClr>
                <a:srgbClr val="FFFFFF"/>
              </a:buClr>
              <a:buSzPts val="1500"/>
              <a:buNone/>
              <a:defRPr sz="1500">
                <a:solidFill>
                  <a:srgbClr val="FFFFFF"/>
                </a:solidFill>
              </a:defRPr>
            </a:lvl2pPr>
            <a:lvl3pPr lvl="2" algn="ctr">
              <a:lnSpc>
                <a:spcPct val="90000"/>
              </a:lnSpc>
              <a:spcBef>
                <a:spcPts val="400"/>
              </a:spcBef>
              <a:spcAft>
                <a:spcPts val="0"/>
              </a:spcAft>
              <a:buClr>
                <a:srgbClr val="FFFFFF"/>
              </a:buClr>
              <a:buSzPts val="1400"/>
              <a:buNone/>
              <a:defRPr sz="1400">
                <a:solidFill>
                  <a:srgbClr val="FFFFFF"/>
                </a:solidFill>
              </a:defRPr>
            </a:lvl3pPr>
            <a:lvl4pPr lvl="3" algn="ctr">
              <a:lnSpc>
                <a:spcPct val="90000"/>
              </a:lnSpc>
              <a:spcBef>
                <a:spcPts val="400"/>
              </a:spcBef>
              <a:spcAft>
                <a:spcPts val="0"/>
              </a:spcAft>
              <a:buClr>
                <a:srgbClr val="FFFFFF"/>
              </a:buClr>
              <a:buSzPts val="1200"/>
              <a:buNone/>
              <a:defRPr sz="1200">
                <a:solidFill>
                  <a:srgbClr val="FFFFFF"/>
                </a:solidFill>
              </a:defRPr>
            </a:lvl4pPr>
            <a:lvl5pPr lvl="4" algn="ctr">
              <a:lnSpc>
                <a:spcPct val="90000"/>
              </a:lnSpc>
              <a:spcBef>
                <a:spcPts val="400"/>
              </a:spcBef>
              <a:spcAft>
                <a:spcPts val="0"/>
              </a:spcAft>
              <a:buClr>
                <a:srgbClr val="FFFFFF"/>
              </a:buClr>
              <a:buSzPts val="1200"/>
              <a:buNone/>
              <a:defRPr sz="1200">
                <a:solidFill>
                  <a:srgbClr val="FFFFFF"/>
                </a:solidFill>
              </a:defRPr>
            </a:lvl5pPr>
            <a:lvl6pPr lvl="5" algn="ctr">
              <a:lnSpc>
                <a:spcPct val="90000"/>
              </a:lnSpc>
              <a:spcBef>
                <a:spcPts val="400"/>
              </a:spcBef>
              <a:spcAft>
                <a:spcPts val="0"/>
              </a:spcAft>
              <a:buClr>
                <a:srgbClr val="FFFFFF"/>
              </a:buClr>
              <a:buSzPts val="1200"/>
              <a:buNone/>
              <a:defRPr sz="1200">
                <a:solidFill>
                  <a:srgbClr val="FFFFFF"/>
                </a:solidFill>
              </a:defRPr>
            </a:lvl6pPr>
            <a:lvl7pPr lvl="6" algn="ctr">
              <a:lnSpc>
                <a:spcPct val="90000"/>
              </a:lnSpc>
              <a:spcBef>
                <a:spcPts val="400"/>
              </a:spcBef>
              <a:spcAft>
                <a:spcPts val="0"/>
              </a:spcAft>
              <a:buClr>
                <a:srgbClr val="FFFFFF"/>
              </a:buClr>
              <a:buSzPts val="1200"/>
              <a:buNone/>
              <a:defRPr sz="1200">
                <a:solidFill>
                  <a:srgbClr val="FFFFFF"/>
                </a:solidFill>
              </a:defRPr>
            </a:lvl7pPr>
            <a:lvl8pPr lvl="7" algn="ctr">
              <a:lnSpc>
                <a:spcPct val="90000"/>
              </a:lnSpc>
              <a:spcBef>
                <a:spcPts val="400"/>
              </a:spcBef>
              <a:spcAft>
                <a:spcPts val="0"/>
              </a:spcAft>
              <a:buClr>
                <a:srgbClr val="FFFFFF"/>
              </a:buClr>
              <a:buSzPts val="1200"/>
              <a:buNone/>
              <a:defRPr sz="1200">
                <a:solidFill>
                  <a:srgbClr val="FFFFFF"/>
                </a:solidFill>
              </a:defRPr>
            </a:lvl8pPr>
            <a:lvl9pPr lvl="8" algn="ctr">
              <a:lnSpc>
                <a:spcPct val="90000"/>
              </a:lnSpc>
              <a:spcBef>
                <a:spcPts val="400"/>
              </a:spcBef>
              <a:spcAft>
                <a:spcPts val="0"/>
              </a:spcAft>
              <a:buClr>
                <a:srgbClr val="FFFFFF"/>
              </a:buClr>
              <a:buSzPts val="1200"/>
              <a:buNone/>
              <a:defRPr sz="1200">
                <a:solidFill>
                  <a:srgbClr val="FFFFFF"/>
                </a:solidFill>
              </a:defRPr>
            </a:lvl9pPr>
          </a:lstStyle>
          <a:p/>
        </p:txBody>
      </p:sp>
      <p:cxnSp>
        <p:nvCxnSpPr>
          <p:cNvPr id="148" name="Google Shape;148;p27"/>
          <p:cNvCxnSpPr/>
          <p:nvPr/>
        </p:nvCxnSpPr>
        <p:spPr>
          <a:xfrm>
            <a:off x="4370063" y="2148847"/>
            <a:ext cx="0" cy="887700"/>
          </a:xfrm>
          <a:prstGeom prst="straightConnector1">
            <a:avLst/>
          </a:prstGeom>
          <a:noFill/>
          <a:ln cap="flat" cmpd="sng" w="28575">
            <a:solidFill>
              <a:srgbClr val="FFFFFF"/>
            </a:solidFill>
            <a:prstDash val="solid"/>
            <a:round/>
            <a:headEnd len="sm" w="sm" type="none"/>
            <a:tailEnd len="sm" w="sm" type="none"/>
          </a:ln>
        </p:spPr>
      </p:cxnSp>
      <p:sp>
        <p:nvSpPr>
          <p:cNvPr id="149" name="Google Shape;149;p27"/>
          <p:cNvSpPr/>
          <p:nvPr/>
        </p:nvSpPr>
        <p:spPr>
          <a:xfrm rot="10800000">
            <a:off x="2410401" y="9"/>
            <a:ext cx="6733599" cy="2148840"/>
          </a:xfrm>
          <a:custGeom>
            <a:rect b="b" l="l" r="r" t="t"/>
            <a:pathLst>
              <a:path extrusionOk="0" h="7151" w="23488">
                <a:moveTo>
                  <a:pt x="4309" y="0"/>
                </a:moveTo>
                <a:cubicBezTo>
                  <a:pt x="3860" y="0"/>
                  <a:pt x="3401" y="111"/>
                  <a:pt x="2937" y="369"/>
                </a:cubicBezTo>
                <a:cubicBezTo>
                  <a:pt x="716" y="1608"/>
                  <a:pt x="331" y="2249"/>
                  <a:pt x="1" y="2270"/>
                </a:cubicBezTo>
                <a:lnTo>
                  <a:pt x="1" y="7151"/>
                </a:lnTo>
                <a:lnTo>
                  <a:pt x="23487" y="7151"/>
                </a:lnTo>
                <a:lnTo>
                  <a:pt x="22986" y="6040"/>
                </a:lnTo>
                <a:cubicBezTo>
                  <a:pt x="22986" y="6040"/>
                  <a:pt x="22583" y="6740"/>
                  <a:pt x="21847" y="6740"/>
                </a:cubicBezTo>
                <a:cubicBezTo>
                  <a:pt x="21511" y="6740"/>
                  <a:pt x="21105" y="6594"/>
                  <a:pt x="20636" y="6168"/>
                </a:cubicBezTo>
                <a:cubicBezTo>
                  <a:pt x="19503" y="5133"/>
                  <a:pt x="17832" y="2884"/>
                  <a:pt x="15899" y="2884"/>
                </a:cubicBezTo>
                <a:cubicBezTo>
                  <a:pt x="15280" y="2884"/>
                  <a:pt x="14635" y="3115"/>
                  <a:pt x="13971" y="3690"/>
                </a:cubicBezTo>
                <a:cubicBezTo>
                  <a:pt x="12757" y="4748"/>
                  <a:pt x="11936" y="5109"/>
                  <a:pt x="11324" y="5109"/>
                </a:cubicBezTo>
                <a:cubicBezTo>
                  <a:pt x="10559" y="5109"/>
                  <a:pt x="10120" y="4544"/>
                  <a:pt x="9645" y="4075"/>
                </a:cubicBezTo>
                <a:cubicBezTo>
                  <a:pt x="8931" y="3361"/>
                  <a:pt x="6779" y="0"/>
                  <a:pt x="4309" y="0"/>
                </a:cubicBezTo>
                <a:close/>
              </a:path>
            </a:pathLst>
          </a:custGeom>
          <a:gradFill>
            <a:gsLst>
              <a:gs pos="0">
                <a:srgbClr val="0C2E3A"/>
              </a:gs>
              <a:gs pos="100000">
                <a:srgbClr val="110F16"/>
              </a:gs>
            </a:gsLst>
            <a:path path="circle">
              <a:fillToRect b="50%" l="50%" r="50%" t="50%"/>
            </a:path>
            <a:tileRect/>
          </a:gradFill>
          <a:ln>
            <a:noFill/>
          </a:ln>
          <a:effectLst>
            <a:outerShdw blurRad="200025"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27"/>
          <p:cNvSpPr/>
          <p:nvPr/>
        </p:nvSpPr>
        <p:spPr>
          <a:xfrm rot="10800000">
            <a:off x="5292458" y="3630804"/>
            <a:ext cx="3851542" cy="1507921"/>
          </a:xfrm>
          <a:custGeom>
            <a:rect b="b" l="l" r="r" t="t"/>
            <a:pathLst>
              <a:path extrusionOk="0" h="4069" w="10393">
                <a:moveTo>
                  <a:pt x="1" y="0"/>
                </a:moveTo>
                <a:lnTo>
                  <a:pt x="1" y="2147"/>
                </a:lnTo>
                <a:cubicBezTo>
                  <a:pt x="1283" y="2770"/>
                  <a:pt x="4105" y="4069"/>
                  <a:pt x="5549" y="4069"/>
                </a:cubicBezTo>
                <a:cubicBezTo>
                  <a:pt x="5789" y="4069"/>
                  <a:pt x="5991" y="4033"/>
                  <a:pt x="6142" y="3952"/>
                </a:cubicBezTo>
                <a:cubicBezTo>
                  <a:pt x="7488" y="3226"/>
                  <a:pt x="5693" y="182"/>
                  <a:pt x="6868" y="118"/>
                </a:cubicBezTo>
                <a:cubicBezTo>
                  <a:pt x="6884" y="117"/>
                  <a:pt x="6900" y="117"/>
                  <a:pt x="6916" y="117"/>
                </a:cubicBezTo>
                <a:cubicBezTo>
                  <a:pt x="7983" y="117"/>
                  <a:pt x="8866" y="1753"/>
                  <a:pt x="9668" y="1753"/>
                </a:cubicBezTo>
                <a:cubicBezTo>
                  <a:pt x="9732" y="1753"/>
                  <a:pt x="9795" y="1743"/>
                  <a:pt x="9859" y="1720"/>
                </a:cubicBezTo>
                <a:cubicBezTo>
                  <a:pt x="10393" y="1528"/>
                  <a:pt x="10212" y="662"/>
                  <a:pt x="10179" y="0"/>
                </a:cubicBezTo>
                <a:close/>
              </a:path>
            </a:pathLst>
          </a:custGeom>
          <a:gradFill>
            <a:gsLst>
              <a:gs pos="0">
                <a:srgbClr val="0C2E3A"/>
              </a:gs>
              <a:gs pos="100000">
                <a:srgbClr val="110F16"/>
              </a:gs>
            </a:gsLst>
            <a:path path="circle">
              <a:fillToRect b="50%" l="50%" r="50%" t="50%"/>
            </a:path>
            <a:tileRect/>
          </a:gradFill>
          <a:ln>
            <a:noFill/>
          </a:ln>
          <a:effectLst>
            <a:outerShdw blurRad="200025"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27"/>
          <p:cNvSpPr/>
          <p:nvPr/>
        </p:nvSpPr>
        <p:spPr>
          <a:xfrm rot="10800000">
            <a:off x="-1" y="2300194"/>
            <a:ext cx="5154801" cy="2838530"/>
          </a:xfrm>
          <a:custGeom>
            <a:rect b="b" l="l" r="r" t="t"/>
            <a:pathLst>
              <a:path extrusionOk="0" h="7288" w="13235">
                <a:moveTo>
                  <a:pt x="0" y="0"/>
                </a:moveTo>
                <a:cubicBezTo>
                  <a:pt x="744" y="852"/>
                  <a:pt x="2515" y="2586"/>
                  <a:pt x="4780" y="2586"/>
                </a:cubicBezTo>
                <a:cubicBezTo>
                  <a:pt x="4957" y="2586"/>
                  <a:pt x="5137" y="2576"/>
                  <a:pt x="5319" y="2553"/>
                </a:cubicBezTo>
                <a:cubicBezTo>
                  <a:pt x="7444" y="2289"/>
                  <a:pt x="9223" y="1574"/>
                  <a:pt x="10455" y="1574"/>
                </a:cubicBezTo>
                <a:cubicBezTo>
                  <a:pt x="11113" y="1574"/>
                  <a:pt x="11615" y="1778"/>
                  <a:pt x="11931" y="2361"/>
                </a:cubicBezTo>
                <a:cubicBezTo>
                  <a:pt x="12839" y="4038"/>
                  <a:pt x="11343" y="7156"/>
                  <a:pt x="12978" y="7285"/>
                </a:cubicBezTo>
                <a:cubicBezTo>
                  <a:pt x="12993" y="7287"/>
                  <a:pt x="13009" y="7288"/>
                  <a:pt x="13024" y="7288"/>
                </a:cubicBezTo>
                <a:cubicBezTo>
                  <a:pt x="13094" y="7288"/>
                  <a:pt x="13164" y="7268"/>
                  <a:pt x="13234" y="7242"/>
                </a:cubicBezTo>
                <a:lnTo>
                  <a:pt x="13234" y="0"/>
                </a:lnTo>
                <a:close/>
              </a:path>
            </a:pathLst>
          </a:custGeom>
          <a:gradFill>
            <a:gsLst>
              <a:gs pos="0">
                <a:srgbClr val="0C2E3A"/>
              </a:gs>
              <a:gs pos="100000">
                <a:srgbClr val="110F16"/>
              </a:gs>
            </a:gsLst>
            <a:path path="circle">
              <a:fillToRect b="50%" l="50%" r="50%" t="50%"/>
            </a:path>
            <a:tileRect/>
          </a:gradFill>
          <a:ln>
            <a:noFill/>
          </a:ln>
          <a:effectLst>
            <a:outerShdw blurRad="200025"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27"/>
          <p:cNvSpPr/>
          <p:nvPr/>
        </p:nvSpPr>
        <p:spPr>
          <a:xfrm rot="10800000">
            <a:off x="3728402" y="7"/>
            <a:ext cx="1608227" cy="778039"/>
          </a:xfrm>
          <a:custGeom>
            <a:rect b="b" l="l" r="r" t="t"/>
            <a:pathLst>
              <a:path extrusionOk="0" h="2707" w="5865">
                <a:moveTo>
                  <a:pt x="2605" y="1"/>
                </a:moveTo>
                <a:cubicBezTo>
                  <a:pt x="1421" y="1"/>
                  <a:pt x="755" y="1721"/>
                  <a:pt x="129" y="2568"/>
                </a:cubicBezTo>
                <a:cubicBezTo>
                  <a:pt x="86" y="2611"/>
                  <a:pt x="43" y="2664"/>
                  <a:pt x="1" y="2707"/>
                </a:cubicBezTo>
                <a:lnTo>
                  <a:pt x="5864" y="2707"/>
                </a:lnTo>
                <a:cubicBezTo>
                  <a:pt x="4978" y="1938"/>
                  <a:pt x="4358" y="656"/>
                  <a:pt x="3215" y="143"/>
                </a:cubicBezTo>
                <a:cubicBezTo>
                  <a:pt x="2997" y="45"/>
                  <a:pt x="2795" y="1"/>
                  <a:pt x="2605" y="1"/>
                </a:cubicBezTo>
                <a:close/>
              </a:path>
            </a:pathLst>
          </a:custGeom>
          <a:gradFill>
            <a:gsLst>
              <a:gs pos="0">
                <a:srgbClr val="0C2E3A"/>
              </a:gs>
              <a:gs pos="100000">
                <a:srgbClr val="110F16"/>
              </a:gs>
            </a:gsLst>
            <a:path path="circle">
              <a:fillToRect b="50%" l="50%" r="50%" t="50%"/>
            </a:path>
            <a:tileRect/>
          </a:gradFill>
          <a:ln>
            <a:noFill/>
          </a:ln>
          <a:effectLst>
            <a:outerShdw blurRad="200025"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27"/>
          <p:cNvSpPr/>
          <p:nvPr/>
        </p:nvSpPr>
        <p:spPr>
          <a:xfrm rot="10800000">
            <a:off x="5359881" y="0"/>
            <a:ext cx="3784119" cy="1006803"/>
          </a:xfrm>
          <a:custGeom>
            <a:rect b="b" l="l" r="r" t="t"/>
            <a:pathLst>
              <a:path extrusionOk="0" h="3099" w="12209">
                <a:moveTo>
                  <a:pt x="6332" y="0"/>
                </a:moveTo>
                <a:cubicBezTo>
                  <a:pt x="4270" y="0"/>
                  <a:pt x="1769" y="858"/>
                  <a:pt x="1" y="1593"/>
                </a:cubicBezTo>
                <a:lnTo>
                  <a:pt x="1" y="3099"/>
                </a:lnTo>
                <a:lnTo>
                  <a:pt x="12208" y="3099"/>
                </a:lnTo>
                <a:cubicBezTo>
                  <a:pt x="11418" y="2714"/>
                  <a:pt x="10371" y="1935"/>
                  <a:pt x="8940" y="760"/>
                </a:cubicBezTo>
                <a:cubicBezTo>
                  <a:pt x="8276" y="213"/>
                  <a:pt x="7359" y="0"/>
                  <a:pt x="6332" y="0"/>
                </a:cubicBezTo>
                <a:close/>
              </a:path>
            </a:pathLst>
          </a:custGeom>
          <a:gradFill>
            <a:gsLst>
              <a:gs pos="0">
                <a:srgbClr val="0C2E3A"/>
              </a:gs>
              <a:gs pos="100000">
                <a:srgbClr val="110F16"/>
              </a:gs>
            </a:gsLst>
            <a:path path="circle">
              <a:fillToRect b="50%" l="50%" r="50%" t="50%"/>
            </a:path>
            <a:tileRect/>
          </a:gradFill>
          <a:ln>
            <a:noFill/>
          </a:ln>
          <a:effectLst>
            <a:outerShdw blurRad="200025"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27"/>
          <p:cNvSpPr/>
          <p:nvPr/>
        </p:nvSpPr>
        <p:spPr>
          <a:xfrm rot="10800000">
            <a:off x="-3" y="4"/>
            <a:ext cx="3918328" cy="1567321"/>
          </a:xfrm>
          <a:custGeom>
            <a:rect b="b" l="l" r="r" t="t"/>
            <a:pathLst>
              <a:path extrusionOk="0" h="4796" w="11622">
                <a:moveTo>
                  <a:pt x="3676" y="0"/>
                </a:moveTo>
                <a:cubicBezTo>
                  <a:pt x="923" y="0"/>
                  <a:pt x="695" y="3396"/>
                  <a:pt x="0" y="4796"/>
                </a:cubicBezTo>
                <a:lnTo>
                  <a:pt x="11621" y="4796"/>
                </a:lnTo>
                <a:lnTo>
                  <a:pt x="11621" y="2382"/>
                </a:lnTo>
                <a:cubicBezTo>
                  <a:pt x="9944" y="1677"/>
                  <a:pt x="7712" y="940"/>
                  <a:pt x="4796" y="160"/>
                </a:cubicBezTo>
                <a:cubicBezTo>
                  <a:pt x="4382" y="50"/>
                  <a:pt x="4010" y="0"/>
                  <a:pt x="3676" y="0"/>
                </a:cubicBezTo>
                <a:close/>
              </a:path>
            </a:pathLst>
          </a:custGeom>
          <a:gradFill>
            <a:gsLst>
              <a:gs pos="0">
                <a:srgbClr val="0C2E3A"/>
              </a:gs>
              <a:gs pos="100000">
                <a:srgbClr val="110F16"/>
              </a:gs>
            </a:gsLst>
            <a:path path="circle">
              <a:fillToRect b="50%" l="50%" r="50%" t="50%"/>
            </a:path>
            <a:tileRect/>
          </a:gradFill>
          <a:ln>
            <a:noFill/>
          </a:ln>
          <a:effectLst>
            <a:outerShdw blurRad="200025"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27"/>
          <p:cNvSpPr/>
          <p:nvPr/>
        </p:nvSpPr>
        <p:spPr>
          <a:xfrm rot="10800000">
            <a:off x="6618059" y="2946329"/>
            <a:ext cx="2525941" cy="2192396"/>
          </a:xfrm>
          <a:custGeom>
            <a:rect b="b" l="l" r="r" t="t"/>
            <a:pathLst>
              <a:path extrusionOk="0" h="5916" w="6816">
                <a:moveTo>
                  <a:pt x="1" y="0"/>
                </a:moveTo>
                <a:lnTo>
                  <a:pt x="1" y="5597"/>
                </a:lnTo>
                <a:cubicBezTo>
                  <a:pt x="220" y="5784"/>
                  <a:pt x="427" y="5916"/>
                  <a:pt x="641" y="5916"/>
                </a:cubicBezTo>
                <a:cubicBezTo>
                  <a:pt x="708" y="5916"/>
                  <a:pt x="775" y="5903"/>
                  <a:pt x="844" y="5875"/>
                </a:cubicBezTo>
                <a:cubicBezTo>
                  <a:pt x="1816" y="5469"/>
                  <a:pt x="407" y="3109"/>
                  <a:pt x="1207" y="2361"/>
                </a:cubicBezTo>
                <a:cubicBezTo>
                  <a:pt x="1391" y="2190"/>
                  <a:pt x="1600" y="2125"/>
                  <a:pt x="1829" y="2125"/>
                </a:cubicBezTo>
                <a:cubicBezTo>
                  <a:pt x="2536" y="2125"/>
                  <a:pt x="3436" y="2738"/>
                  <a:pt x="4414" y="2738"/>
                </a:cubicBezTo>
                <a:cubicBezTo>
                  <a:pt x="4942" y="2738"/>
                  <a:pt x="5492" y="2559"/>
                  <a:pt x="6046" y="2008"/>
                </a:cubicBezTo>
                <a:cubicBezTo>
                  <a:pt x="6633" y="1421"/>
                  <a:pt x="6815" y="705"/>
                  <a:pt x="6772" y="0"/>
                </a:cubicBezTo>
                <a:close/>
              </a:path>
            </a:pathLst>
          </a:custGeom>
          <a:gradFill>
            <a:gsLst>
              <a:gs pos="0">
                <a:srgbClr val="0C2E3A"/>
              </a:gs>
              <a:gs pos="100000">
                <a:srgbClr val="110F16"/>
              </a:gs>
            </a:gsLst>
            <a:path path="circle">
              <a:fillToRect b="50%" l="50%" r="50%" t="50%"/>
            </a:path>
            <a:tileRect/>
          </a:gradFill>
          <a:ln>
            <a:noFill/>
          </a:ln>
          <a:effectLst>
            <a:outerShdw blurRad="200025"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LUMNS">
  <p:cSld name="5_Título y objetos">
    <p:bg>
      <p:bgPr>
        <a:gradFill>
          <a:gsLst>
            <a:gs pos="0">
              <a:srgbClr val="0C2E3A"/>
            </a:gs>
            <a:gs pos="100000">
              <a:srgbClr val="110F16"/>
            </a:gs>
          </a:gsLst>
          <a:path path="circle">
            <a:fillToRect b="50%" l="50%" r="50%" t="50%"/>
          </a:path>
          <a:tileRect/>
        </a:gradFill>
      </p:bgPr>
    </p:bg>
    <p:spTree>
      <p:nvGrpSpPr>
        <p:cNvPr id="156" name="Shape 156"/>
        <p:cNvGrpSpPr/>
        <p:nvPr/>
      </p:nvGrpSpPr>
      <p:grpSpPr>
        <a:xfrm>
          <a:off x="0" y="0"/>
          <a:ext cx="0" cy="0"/>
          <a:chOff x="0" y="0"/>
          <a:chExt cx="0" cy="0"/>
        </a:xfrm>
      </p:grpSpPr>
      <p:sp>
        <p:nvSpPr>
          <p:cNvPr id="157" name="Google Shape;157;p28"/>
          <p:cNvSpPr txBox="1"/>
          <p:nvPr>
            <p:ph type="ctrTitle"/>
          </p:nvPr>
        </p:nvSpPr>
        <p:spPr>
          <a:xfrm flipH="1">
            <a:off x="5976938" y="827965"/>
            <a:ext cx="2308500" cy="3483900"/>
          </a:xfrm>
          <a:prstGeom prst="rect">
            <a:avLst/>
          </a:prstGeom>
          <a:noFill/>
          <a:ln>
            <a:noFill/>
          </a:ln>
        </p:spPr>
        <p:txBody>
          <a:bodyPr anchorCtr="0" anchor="ctr" bIns="34275" lIns="68575" spcFirstLastPara="1" rIns="68575" wrap="square" tIns="34275">
            <a:noAutofit/>
          </a:bodyPr>
          <a:lstStyle>
            <a:lvl1pPr lvl="0" algn="r">
              <a:lnSpc>
                <a:spcPct val="90000"/>
              </a:lnSpc>
              <a:spcBef>
                <a:spcPts val="0"/>
              </a:spcBef>
              <a:spcAft>
                <a:spcPts val="0"/>
              </a:spcAft>
              <a:buClr>
                <a:srgbClr val="FFFFFF"/>
              </a:buClr>
              <a:buSzPts val="1800"/>
              <a:buNone/>
              <a:defRPr b="0" sz="1800">
                <a:solidFill>
                  <a:srgbClr val="FFFFFF"/>
                </a:solidFill>
              </a:defRPr>
            </a:lvl1pPr>
            <a:lvl2pPr lvl="1" algn="l">
              <a:lnSpc>
                <a:spcPct val="100000"/>
              </a:lnSpc>
              <a:spcBef>
                <a:spcPts val="0"/>
              </a:spcBef>
              <a:spcAft>
                <a:spcPts val="0"/>
              </a:spcAft>
              <a:buSzPts val="1100"/>
              <a:buFont typeface="Squada One"/>
              <a:buNone/>
              <a:defRPr>
                <a:latin typeface="Squada One"/>
                <a:ea typeface="Squada One"/>
                <a:cs typeface="Squada One"/>
                <a:sym typeface="Squada One"/>
              </a:defRPr>
            </a:lvl2pPr>
            <a:lvl3pPr lvl="2" algn="l">
              <a:lnSpc>
                <a:spcPct val="100000"/>
              </a:lnSpc>
              <a:spcBef>
                <a:spcPts val="0"/>
              </a:spcBef>
              <a:spcAft>
                <a:spcPts val="0"/>
              </a:spcAft>
              <a:buSzPts val="1100"/>
              <a:buFont typeface="Squada One"/>
              <a:buNone/>
              <a:defRPr>
                <a:latin typeface="Squada One"/>
                <a:ea typeface="Squada One"/>
                <a:cs typeface="Squada One"/>
                <a:sym typeface="Squada One"/>
              </a:defRPr>
            </a:lvl3pPr>
            <a:lvl4pPr lvl="3" algn="l">
              <a:lnSpc>
                <a:spcPct val="100000"/>
              </a:lnSpc>
              <a:spcBef>
                <a:spcPts val="0"/>
              </a:spcBef>
              <a:spcAft>
                <a:spcPts val="0"/>
              </a:spcAft>
              <a:buSzPts val="1100"/>
              <a:buFont typeface="Squada One"/>
              <a:buNone/>
              <a:defRPr>
                <a:latin typeface="Squada One"/>
                <a:ea typeface="Squada One"/>
                <a:cs typeface="Squada One"/>
                <a:sym typeface="Squada One"/>
              </a:defRPr>
            </a:lvl4pPr>
            <a:lvl5pPr lvl="4" algn="l">
              <a:lnSpc>
                <a:spcPct val="100000"/>
              </a:lnSpc>
              <a:spcBef>
                <a:spcPts val="0"/>
              </a:spcBef>
              <a:spcAft>
                <a:spcPts val="0"/>
              </a:spcAft>
              <a:buSzPts val="1100"/>
              <a:buFont typeface="Squada One"/>
              <a:buNone/>
              <a:defRPr>
                <a:latin typeface="Squada One"/>
                <a:ea typeface="Squada One"/>
                <a:cs typeface="Squada One"/>
                <a:sym typeface="Squada One"/>
              </a:defRPr>
            </a:lvl5pPr>
            <a:lvl6pPr lvl="5" algn="l">
              <a:lnSpc>
                <a:spcPct val="100000"/>
              </a:lnSpc>
              <a:spcBef>
                <a:spcPts val="0"/>
              </a:spcBef>
              <a:spcAft>
                <a:spcPts val="0"/>
              </a:spcAft>
              <a:buSzPts val="1100"/>
              <a:buFont typeface="Squada One"/>
              <a:buNone/>
              <a:defRPr>
                <a:latin typeface="Squada One"/>
                <a:ea typeface="Squada One"/>
                <a:cs typeface="Squada One"/>
                <a:sym typeface="Squada One"/>
              </a:defRPr>
            </a:lvl6pPr>
            <a:lvl7pPr lvl="6" algn="l">
              <a:lnSpc>
                <a:spcPct val="100000"/>
              </a:lnSpc>
              <a:spcBef>
                <a:spcPts val="0"/>
              </a:spcBef>
              <a:spcAft>
                <a:spcPts val="0"/>
              </a:spcAft>
              <a:buSzPts val="1100"/>
              <a:buFont typeface="Squada One"/>
              <a:buNone/>
              <a:defRPr>
                <a:latin typeface="Squada One"/>
                <a:ea typeface="Squada One"/>
                <a:cs typeface="Squada One"/>
                <a:sym typeface="Squada One"/>
              </a:defRPr>
            </a:lvl7pPr>
            <a:lvl8pPr lvl="7" algn="l">
              <a:lnSpc>
                <a:spcPct val="100000"/>
              </a:lnSpc>
              <a:spcBef>
                <a:spcPts val="0"/>
              </a:spcBef>
              <a:spcAft>
                <a:spcPts val="0"/>
              </a:spcAft>
              <a:buSzPts val="1100"/>
              <a:buFont typeface="Squada One"/>
              <a:buNone/>
              <a:defRPr>
                <a:latin typeface="Squada One"/>
                <a:ea typeface="Squada One"/>
                <a:cs typeface="Squada One"/>
                <a:sym typeface="Squada One"/>
              </a:defRPr>
            </a:lvl8pPr>
            <a:lvl9pPr lvl="8" algn="l">
              <a:lnSpc>
                <a:spcPct val="100000"/>
              </a:lnSpc>
              <a:spcBef>
                <a:spcPts val="0"/>
              </a:spcBef>
              <a:spcAft>
                <a:spcPts val="0"/>
              </a:spcAft>
              <a:buSzPts val="1100"/>
              <a:buFont typeface="Squada One"/>
              <a:buNone/>
              <a:defRPr>
                <a:latin typeface="Squada One"/>
                <a:ea typeface="Squada One"/>
                <a:cs typeface="Squada One"/>
                <a:sym typeface="Squada One"/>
              </a:defRPr>
            </a:lvl9pPr>
          </a:lstStyle>
          <a:p/>
        </p:txBody>
      </p:sp>
      <p:sp>
        <p:nvSpPr>
          <p:cNvPr id="158" name="Google Shape;158;p28"/>
          <p:cNvSpPr/>
          <p:nvPr/>
        </p:nvSpPr>
        <p:spPr>
          <a:xfrm>
            <a:off x="777400" y="1455325"/>
            <a:ext cx="2422200" cy="3775800"/>
          </a:xfrm>
          <a:prstGeom prst="rect">
            <a:avLst/>
          </a:prstGeom>
          <a:noFill/>
          <a:ln cap="flat" cmpd="sng" w="28575">
            <a:solidFill>
              <a:srgbClr val="FFFFF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59" name="Google Shape;159;p28"/>
          <p:cNvSpPr/>
          <p:nvPr/>
        </p:nvSpPr>
        <p:spPr>
          <a:xfrm>
            <a:off x="3597675" y="-74450"/>
            <a:ext cx="2422200" cy="4425000"/>
          </a:xfrm>
          <a:prstGeom prst="rect">
            <a:avLst/>
          </a:prstGeom>
          <a:noFill/>
          <a:ln cap="flat" cmpd="sng" w="28575">
            <a:solidFill>
              <a:srgbClr val="FFFFF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60" name="Google Shape;160;p28"/>
          <p:cNvSpPr txBox="1"/>
          <p:nvPr>
            <p:ph idx="1" type="subTitle"/>
          </p:nvPr>
        </p:nvSpPr>
        <p:spPr>
          <a:xfrm flipH="1">
            <a:off x="825666" y="2286000"/>
            <a:ext cx="2325600" cy="233700"/>
          </a:xfrm>
          <a:prstGeom prst="rect">
            <a:avLst/>
          </a:prstGeom>
          <a:noFill/>
          <a:ln>
            <a:noFill/>
          </a:ln>
        </p:spPr>
        <p:txBody>
          <a:bodyPr anchorCtr="0" anchor="b" bIns="34275" lIns="68575" spcFirstLastPara="1" rIns="68575" wrap="square" tIns="34275">
            <a:noAutofit/>
          </a:bodyPr>
          <a:lstStyle>
            <a:lvl1pPr lvl="0" algn="ctr">
              <a:lnSpc>
                <a:spcPct val="100000"/>
              </a:lnSpc>
              <a:spcBef>
                <a:spcPts val="8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1pPr>
            <a:lvl2pPr lvl="1" algn="ctr">
              <a:lnSpc>
                <a:spcPct val="100000"/>
              </a:lnSpc>
              <a:spcBef>
                <a:spcPts val="400"/>
              </a:spcBef>
              <a:spcAft>
                <a:spcPts val="0"/>
              </a:spcAft>
              <a:buClr>
                <a:srgbClr val="FFFFFF"/>
              </a:buClr>
              <a:buSzPts val="1400"/>
              <a:buFont typeface="Squada One"/>
              <a:buNone/>
              <a:defRPr b="1" sz="1400">
                <a:solidFill>
                  <a:srgbClr val="FFFFFF"/>
                </a:solidFill>
                <a:latin typeface="Squada One"/>
                <a:ea typeface="Squada One"/>
                <a:cs typeface="Squada One"/>
                <a:sym typeface="Squada One"/>
              </a:defRPr>
            </a:lvl2pPr>
            <a:lvl3pPr lvl="2" algn="ctr">
              <a:lnSpc>
                <a:spcPct val="100000"/>
              </a:lnSpc>
              <a:spcBef>
                <a:spcPts val="400"/>
              </a:spcBef>
              <a:spcAft>
                <a:spcPts val="0"/>
              </a:spcAft>
              <a:buClr>
                <a:srgbClr val="FFFFFF"/>
              </a:buClr>
              <a:buSzPts val="1400"/>
              <a:buFont typeface="Squada One"/>
              <a:buNone/>
              <a:defRPr b="1" sz="1400">
                <a:solidFill>
                  <a:srgbClr val="FFFFFF"/>
                </a:solidFill>
                <a:latin typeface="Squada One"/>
                <a:ea typeface="Squada One"/>
                <a:cs typeface="Squada One"/>
                <a:sym typeface="Squada One"/>
              </a:defRPr>
            </a:lvl3pPr>
            <a:lvl4pPr lvl="3" algn="ctr">
              <a:lnSpc>
                <a:spcPct val="100000"/>
              </a:lnSpc>
              <a:spcBef>
                <a:spcPts val="400"/>
              </a:spcBef>
              <a:spcAft>
                <a:spcPts val="0"/>
              </a:spcAft>
              <a:buClr>
                <a:srgbClr val="FFFFFF"/>
              </a:buClr>
              <a:buSzPts val="1400"/>
              <a:buFont typeface="Squada One"/>
              <a:buNone/>
              <a:defRPr b="1" sz="1400">
                <a:solidFill>
                  <a:srgbClr val="FFFFFF"/>
                </a:solidFill>
                <a:latin typeface="Squada One"/>
                <a:ea typeface="Squada One"/>
                <a:cs typeface="Squada One"/>
                <a:sym typeface="Squada One"/>
              </a:defRPr>
            </a:lvl4pPr>
            <a:lvl5pPr lvl="4" algn="ctr">
              <a:lnSpc>
                <a:spcPct val="100000"/>
              </a:lnSpc>
              <a:spcBef>
                <a:spcPts val="400"/>
              </a:spcBef>
              <a:spcAft>
                <a:spcPts val="0"/>
              </a:spcAft>
              <a:buClr>
                <a:srgbClr val="FFFFFF"/>
              </a:buClr>
              <a:buSzPts val="1400"/>
              <a:buFont typeface="Squada One"/>
              <a:buNone/>
              <a:defRPr b="1" sz="1400">
                <a:solidFill>
                  <a:srgbClr val="FFFFFF"/>
                </a:solidFill>
                <a:latin typeface="Squada One"/>
                <a:ea typeface="Squada One"/>
                <a:cs typeface="Squada One"/>
                <a:sym typeface="Squada One"/>
              </a:defRPr>
            </a:lvl5pPr>
            <a:lvl6pPr lvl="5" algn="ctr">
              <a:lnSpc>
                <a:spcPct val="100000"/>
              </a:lnSpc>
              <a:spcBef>
                <a:spcPts val="400"/>
              </a:spcBef>
              <a:spcAft>
                <a:spcPts val="0"/>
              </a:spcAft>
              <a:buClr>
                <a:srgbClr val="FFFFFF"/>
              </a:buClr>
              <a:buSzPts val="1400"/>
              <a:buFont typeface="Squada One"/>
              <a:buNone/>
              <a:defRPr b="1" sz="1400">
                <a:solidFill>
                  <a:srgbClr val="FFFFFF"/>
                </a:solidFill>
                <a:latin typeface="Squada One"/>
                <a:ea typeface="Squada One"/>
                <a:cs typeface="Squada One"/>
                <a:sym typeface="Squada One"/>
              </a:defRPr>
            </a:lvl6pPr>
            <a:lvl7pPr lvl="6" algn="ctr">
              <a:lnSpc>
                <a:spcPct val="100000"/>
              </a:lnSpc>
              <a:spcBef>
                <a:spcPts val="400"/>
              </a:spcBef>
              <a:spcAft>
                <a:spcPts val="0"/>
              </a:spcAft>
              <a:buClr>
                <a:srgbClr val="FFFFFF"/>
              </a:buClr>
              <a:buSzPts val="1400"/>
              <a:buFont typeface="Squada One"/>
              <a:buNone/>
              <a:defRPr b="1" sz="1400">
                <a:solidFill>
                  <a:srgbClr val="FFFFFF"/>
                </a:solidFill>
                <a:latin typeface="Squada One"/>
                <a:ea typeface="Squada One"/>
                <a:cs typeface="Squada One"/>
                <a:sym typeface="Squada One"/>
              </a:defRPr>
            </a:lvl7pPr>
            <a:lvl8pPr lvl="7" algn="ctr">
              <a:lnSpc>
                <a:spcPct val="100000"/>
              </a:lnSpc>
              <a:spcBef>
                <a:spcPts val="400"/>
              </a:spcBef>
              <a:spcAft>
                <a:spcPts val="0"/>
              </a:spcAft>
              <a:buClr>
                <a:srgbClr val="FFFFFF"/>
              </a:buClr>
              <a:buSzPts val="1400"/>
              <a:buFont typeface="Squada One"/>
              <a:buNone/>
              <a:defRPr b="1" sz="1400">
                <a:solidFill>
                  <a:srgbClr val="FFFFFF"/>
                </a:solidFill>
                <a:latin typeface="Squada One"/>
                <a:ea typeface="Squada One"/>
                <a:cs typeface="Squada One"/>
                <a:sym typeface="Squada One"/>
              </a:defRPr>
            </a:lvl8pPr>
            <a:lvl9pPr lvl="8" algn="ctr">
              <a:lnSpc>
                <a:spcPct val="100000"/>
              </a:lnSpc>
              <a:spcBef>
                <a:spcPts val="400"/>
              </a:spcBef>
              <a:spcAft>
                <a:spcPts val="0"/>
              </a:spcAft>
              <a:buClr>
                <a:srgbClr val="FFFFFF"/>
              </a:buClr>
              <a:buSzPts val="1400"/>
              <a:buFont typeface="Squada One"/>
              <a:buNone/>
              <a:defRPr b="1" sz="1400">
                <a:solidFill>
                  <a:srgbClr val="FFFFFF"/>
                </a:solidFill>
                <a:latin typeface="Squada One"/>
                <a:ea typeface="Squada One"/>
                <a:cs typeface="Squada One"/>
                <a:sym typeface="Squada One"/>
              </a:defRPr>
            </a:lvl9pPr>
          </a:lstStyle>
          <a:p/>
        </p:txBody>
      </p:sp>
      <p:sp>
        <p:nvSpPr>
          <p:cNvPr id="161" name="Google Shape;161;p28"/>
          <p:cNvSpPr txBox="1"/>
          <p:nvPr>
            <p:ph idx="2" type="subTitle"/>
          </p:nvPr>
        </p:nvSpPr>
        <p:spPr>
          <a:xfrm>
            <a:off x="922988" y="2567513"/>
            <a:ext cx="2130900" cy="894600"/>
          </a:xfrm>
          <a:prstGeom prst="rect">
            <a:avLst/>
          </a:prstGeom>
          <a:noFill/>
          <a:ln>
            <a:noFill/>
          </a:ln>
        </p:spPr>
        <p:txBody>
          <a:bodyPr anchorCtr="0" anchor="t" bIns="34275" lIns="68575" spcFirstLastPara="1" rIns="68575" wrap="square" tIns="34275">
            <a:noAutofit/>
          </a:bodyPr>
          <a:lstStyle>
            <a:lvl1pPr lvl="0" algn="ctr">
              <a:lnSpc>
                <a:spcPct val="100000"/>
              </a:lnSpc>
              <a:spcBef>
                <a:spcPts val="800"/>
              </a:spcBef>
              <a:spcAft>
                <a:spcPts val="0"/>
              </a:spcAft>
              <a:buClr>
                <a:srgbClr val="FFFFFF"/>
              </a:buClr>
              <a:buSzPts val="1200"/>
              <a:buNone/>
              <a:defRPr sz="1200">
                <a:solidFill>
                  <a:srgbClr val="FFFFFF"/>
                </a:solidFill>
              </a:defRPr>
            </a:lvl1pPr>
            <a:lvl2pPr lvl="1" algn="ctr">
              <a:lnSpc>
                <a:spcPct val="100000"/>
              </a:lnSpc>
              <a:spcBef>
                <a:spcPts val="400"/>
              </a:spcBef>
              <a:spcAft>
                <a:spcPts val="0"/>
              </a:spcAft>
              <a:buClr>
                <a:srgbClr val="FFFFFF"/>
              </a:buClr>
              <a:buSzPts val="1200"/>
              <a:buNone/>
              <a:defRPr sz="1200">
                <a:solidFill>
                  <a:srgbClr val="FFFFFF"/>
                </a:solidFill>
              </a:defRPr>
            </a:lvl2pPr>
            <a:lvl3pPr lvl="2" algn="ctr">
              <a:lnSpc>
                <a:spcPct val="100000"/>
              </a:lnSpc>
              <a:spcBef>
                <a:spcPts val="400"/>
              </a:spcBef>
              <a:spcAft>
                <a:spcPts val="0"/>
              </a:spcAft>
              <a:buClr>
                <a:srgbClr val="FFFFFF"/>
              </a:buClr>
              <a:buSzPts val="1200"/>
              <a:buNone/>
              <a:defRPr sz="1200">
                <a:solidFill>
                  <a:srgbClr val="FFFFFF"/>
                </a:solidFill>
              </a:defRPr>
            </a:lvl3pPr>
            <a:lvl4pPr lvl="3" algn="ctr">
              <a:lnSpc>
                <a:spcPct val="100000"/>
              </a:lnSpc>
              <a:spcBef>
                <a:spcPts val="400"/>
              </a:spcBef>
              <a:spcAft>
                <a:spcPts val="0"/>
              </a:spcAft>
              <a:buClr>
                <a:srgbClr val="FFFFFF"/>
              </a:buClr>
              <a:buSzPts val="1200"/>
              <a:buNone/>
              <a:defRPr sz="1200">
                <a:solidFill>
                  <a:srgbClr val="FFFFFF"/>
                </a:solidFill>
              </a:defRPr>
            </a:lvl4pPr>
            <a:lvl5pPr lvl="4" algn="ctr">
              <a:lnSpc>
                <a:spcPct val="100000"/>
              </a:lnSpc>
              <a:spcBef>
                <a:spcPts val="400"/>
              </a:spcBef>
              <a:spcAft>
                <a:spcPts val="0"/>
              </a:spcAft>
              <a:buClr>
                <a:srgbClr val="FFFFFF"/>
              </a:buClr>
              <a:buSzPts val="1200"/>
              <a:buNone/>
              <a:defRPr sz="1200">
                <a:solidFill>
                  <a:srgbClr val="FFFFFF"/>
                </a:solidFill>
              </a:defRPr>
            </a:lvl5pPr>
            <a:lvl6pPr lvl="5" algn="ctr">
              <a:lnSpc>
                <a:spcPct val="100000"/>
              </a:lnSpc>
              <a:spcBef>
                <a:spcPts val="400"/>
              </a:spcBef>
              <a:spcAft>
                <a:spcPts val="0"/>
              </a:spcAft>
              <a:buClr>
                <a:srgbClr val="FFFFFF"/>
              </a:buClr>
              <a:buSzPts val="1200"/>
              <a:buNone/>
              <a:defRPr sz="1200">
                <a:solidFill>
                  <a:srgbClr val="FFFFFF"/>
                </a:solidFill>
              </a:defRPr>
            </a:lvl6pPr>
            <a:lvl7pPr lvl="6" algn="ctr">
              <a:lnSpc>
                <a:spcPct val="100000"/>
              </a:lnSpc>
              <a:spcBef>
                <a:spcPts val="400"/>
              </a:spcBef>
              <a:spcAft>
                <a:spcPts val="0"/>
              </a:spcAft>
              <a:buClr>
                <a:srgbClr val="FFFFFF"/>
              </a:buClr>
              <a:buSzPts val="1200"/>
              <a:buNone/>
              <a:defRPr sz="1200">
                <a:solidFill>
                  <a:srgbClr val="FFFFFF"/>
                </a:solidFill>
              </a:defRPr>
            </a:lvl7pPr>
            <a:lvl8pPr lvl="7" algn="ctr">
              <a:lnSpc>
                <a:spcPct val="100000"/>
              </a:lnSpc>
              <a:spcBef>
                <a:spcPts val="400"/>
              </a:spcBef>
              <a:spcAft>
                <a:spcPts val="0"/>
              </a:spcAft>
              <a:buClr>
                <a:srgbClr val="FFFFFF"/>
              </a:buClr>
              <a:buSzPts val="1200"/>
              <a:buNone/>
              <a:defRPr sz="1200">
                <a:solidFill>
                  <a:srgbClr val="FFFFFF"/>
                </a:solidFill>
              </a:defRPr>
            </a:lvl8pPr>
            <a:lvl9pPr lvl="8" algn="ctr">
              <a:lnSpc>
                <a:spcPct val="100000"/>
              </a:lnSpc>
              <a:spcBef>
                <a:spcPts val="400"/>
              </a:spcBef>
              <a:spcAft>
                <a:spcPts val="0"/>
              </a:spcAft>
              <a:buClr>
                <a:srgbClr val="FFFFFF"/>
              </a:buClr>
              <a:buSzPts val="1200"/>
              <a:buNone/>
              <a:defRPr sz="1200">
                <a:solidFill>
                  <a:srgbClr val="FFFFFF"/>
                </a:solidFill>
              </a:defRPr>
            </a:lvl9pPr>
          </a:lstStyle>
          <a:p/>
        </p:txBody>
      </p:sp>
      <p:sp>
        <p:nvSpPr>
          <p:cNvPr id="162" name="Google Shape;162;p28"/>
          <p:cNvSpPr txBox="1"/>
          <p:nvPr>
            <p:ph idx="3" type="subTitle"/>
          </p:nvPr>
        </p:nvSpPr>
        <p:spPr>
          <a:xfrm flipH="1">
            <a:off x="3645938" y="2286000"/>
            <a:ext cx="2325600" cy="233700"/>
          </a:xfrm>
          <a:prstGeom prst="rect">
            <a:avLst/>
          </a:prstGeom>
          <a:noFill/>
          <a:ln>
            <a:noFill/>
          </a:ln>
        </p:spPr>
        <p:txBody>
          <a:bodyPr anchorCtr="0" anchor="b" bIns="34275" lIns="68575" spcFirstLastPara="1" rIns="68575" wrap="square" tIns="34275">
            <a:noAutofit/>
          </a:bodyPr>
          <a:lstStyle>
            <a:lvl1pPr lvl="0" algn="ctr">
              <a:lnSpc>
                <a:spcPct val="100000"/>
              </a:lnSpc>
              <a:spcBef>
                <a:spcPts val="8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1pPr>
            <a:lvl2pPr lvl="1" algn="ctr">
              <a:lnSpc>
                <a:spcPct val="100000"/>
              </a:lnSpc>
              <a:spcBef>
                <a:spcPts val="400"/>
              </a:spcBef>
              <a:spcAft>
                <a:spcPts val="0"/>
              </a:spcAft>
              <a:buClr>
                <a:srgbClr val="FFFFFF"/>
              </a:buClr>
              <a:buSzPts val="1400"/>
              <a:buFont typeface="Squada One"/>
              <a:buNone/>
              <a:defRPr b="1" sz="1400">
                <a:solidFill>
                  <a:srgbClr val="FFFFFF"/>
                </a:solidFill>
                <a:latin typeface="Squada One"/>
                <a:ea typeface="Squada One"/>
                <a:cs typeface="Squada One"/>
                <a:sym typeface="Squada One"/>
              </a:defRPr>
            </a:lvl2pPr>
            <a:lvl3pPr lvl="2" algn="ctr">
              <a:lnSpc>
                <a:spcPct val="100000"/>
              </a:lnSpc>
              <a:spcBef>
                <a:spcPts val="400"/>
              </a:spcBef>
              <a:spcAft>
                <a:spcPts val="0"/>
              </a:spcAft>
              <a:buClr>
                <a:srgbClr val="FFFFFF"/>
              </a:buClr>
              <a:buSzPts val="1400"/>
              <a:buFont typeface="Squada One"/>
              <a:buNone/>
              <a:defRPr b="1" sz="1400">
                <a:solidFill>
                  <a:srgbClr val="FFFFFF"/>
                </a:solidFill>
                <a:latin typeface="Squada One"/>
                <a:ea typeface="Squada One"/>
                <a:cs typeface="Squada One"/>
                <a:sym typeface="Squada One"/>
              </a:defRPr>
            </a:lvl3pPr>
            <a:lvl4pPr lvl="3" algn="ctr">
              <a:lnSpc>
                <a:spcPct val="100000"/>
              </a:lnSpc>
              <a:spcBef>
                <a:spcPts val="400"/>
              </a:spcBef>
              <a:spcAft>
                <a:spcPts val="0"/>
              </a:spcAft>
              <a:buClr>
                <a:srgbClr val="FFFFFF"/>
              </a:buClr>
              <a:buSzPts val="1400"/>
              <a:buFont typeface="Squada One"/>
              <a:buNone/>
              <a:defRPr b="1" sz="1400">
                <a:solidFill>
                  <a:srgbClr val="FFFFFF"/>
                </a:solidFill>
                <a:latin typeface="Squada One"/>
                <a:ea typeface="Squada One"/>
                <a:cs typeface="Squada One"/>
                <a:sym typeface="Squada One"/>
              </a:defRPr>
            </a:lvl4pPr>
            <a:lvl5pPr lvl="4" algn="ctr">
              <a:lnSpc>
                <a:spcPct val="100000"/>
              </a:lnSpc>
              <a:spcBef>
                <a:spcPts val="400"/>
              </a:spcBef>
              <a:spcAft>
                <a:spcPts val="0"/>
              </a:spcAft>
              <a:buClr>
                <a:srgbClr val="FFFFFF"/>
              </a:buClr>
              <a:buSzPts val="1400"/>
              <a:buFont typeface="Squada One"/>
              <a:buNone/>
              <a:defRPr b="1" sz="1400">
                <a:solidFill>
                  <a:srgbClr val="FFFFFF"/>
                </a:solidFill>
                <a:latin typeface="Squada One"/>
                <a:ea typeface="Squada One"/>
                <a:cs typeface="Squada One"/>
                <a:sym typeface="Squada One"/>
              </a:defRPr>
            </a:lvl5pPr>
            <a:lvl6pPr lvl="5" algn="ctr">
              <a:lnSpc>
                <a:spcPct val="100000"/>
              </a:lnSpc>
              <a:spcBef>
                <a:spcPts val="400"/>
              </a:spcBef>
              <a:spcAft>
                <a:spcPts val="0"/>
              </a:spcAft>
              <a:buClr>
                <a:srgbClr val="FFFFFF"/>
              </a:buClr>
              <a:buSzPts val="1400"/>
              <a:buFont typeface="Squada One"/>
              <a:buNone/>
              <a:defRPr b="1" sz="1400">
                <a:solidFill>
                  <a:srgbClr val="FFFFFF"/>
                </a:solidFill>
                <a:latin typeface="Squada One"/>
                <a:ea typeface="Squada One"/>
                <a:cs typeface="Squada One"/>
                <a:sym typeface="Squada One"/>
              </a:defRPr>
            </a:lvl6pPr>
            <a:lvl7pPr lvl="6" algn="ctr">
              <a:lnSpc>
                <a:spcPct val="100000"/>
              </a:lnSpc>
              <a:spcBef>
                <a:spcPts val="400"/>
              </a:spcBef>
              <a:spcAft>
                <a:spcPts val="0"/>
              </a:spcAft>
              <a:buClr>
                <a:srgbClr val="FFFFFF"/>
              </a:buClr>
              <a:buSzPts val="1400"/>
              <a:buFont typeface="Squada One"/>
              <a:buNone/>
              <a:defRPr b="1" sz="1400">
                <a:solidFill>
                  <a:srgbClr val="FFFFFF"/>
                </a:solidFill>
                <a:latin typeface="Squada One"/>
                <a:ea typeface="Squada One"/>
                <a:cs typeface="Squada One"/>
                <a:sym typeface="Squada One"/>
              </a:defRPr>
            </a:lvl7pPr>
            <a:lvl8pPr lvl="7" algn="ctr">
              <a:lnSpc>
                <a:spcPct val="100000"/>
              </a:lnSpc>
              <a:spcBef>
                <a:spcPts val="400"/>
              </a:spcBef>
              <a:spcAft>
                <a:spcPts val="0"/>
              </a:spcAft>
              <a:buClr>
                <a:srgbClr val="FFFFFF"/>
              </a:buClr>
              <a:buSzPts val="1400"/>
              <a:buFont typeface="Squada One"/>
              <a:buNone/>
              <a:defRPr b="1" sz="1400">
                <a:solidFill>
                  <a:srgbClr val="FFFFFF"/>
                </a:solidFill>
                <a:latin typeface="Squada One"/>
                <a:ea typeface="Squada One"/>
                <a:cs typeface="Squada One"/>
                <a:sym typeface="Squada One"/>
              </a:defRPr>
            </a:lvl8pPr>
            <a:lvl9pPr lvl="8" algn="ctr">
              <a:lnSpc>
                <a:spcPct val="100000"/>
              </a:lnSpc>
              <a:spcBef>
                <a:spcPts val="400"/>
              </a:spcBef>
              <a:spcAft>
                <a:spcPts val="0"/>
              </a:spcAft>
              <a:buClr>
                <a:srgbClr val="FFFFFF"/>
              </a:buClr>
              <a:buSzPts val="1400"/>
              <a:buFont typeface="Squada One"/>
              <a:buNone/>
              <a:defRPr b="1" sz="1400">
                <a:solidFill>
                  <a:srgbClr val="FFFFFF"/>
                </a:solidFill>
                <a:latin typeface="Squada One"/>
                <a:ea typeface="Squada One"/>
                <a:cs typeface="Squada One"/>
                <a:sym typeface="Squada One"/>
              </a:defRPr>
            </a:lvl9pPr>
          </a:lstStyle>
          <a:p/>
        </p:txBody>
      </p:sp>
      <p:sp>
        <p:nvSpPr>
          <p:cNvPr id="163" name="Google Shape;163;p28"/>
          <p:cNvSpPr txBox="1"/>
          <p:nvPr>
            <p:ph idx="4" type="subTitle"/>
          </p:nvPr>
        </p:nvSpPr>
        <p:spPr>
          <a:xfrm>
            <a:off x="3743190" y="2567513"/>
            <a:ext cx="2130900" cy="894600"/>
          </a:xfrm>
          <a:prstGeom prst="rect">
            <a:avLst/>
          </a:prstGeom>
          <a:noFill/>
          <a:ln>
            <a:noFill/>
          </a:ln>
        </p:spPr>
        <p:txBody>
          <a:bodyPr anchorCtr="0" anchor="t" bIns="34275" lIns="68575" spcFirstLastPara="1" rIns="68575" wrap="square" tIns="34275">
            <a:noAutofit/>
          </a:bodyPr>
          <a:lstStyle>
            <a:lvl1pPr lvl="0" algn="ctr">
              <a:lnSpc>
                <a:spcPct val="100000"/>
              </a:lnSpc>
              <a:spcBef>
                <a:spcPts val="800"/>
              </a:spcBef>
              <a:spcAft>
                <a:spcPts val="0"/>
              </a:spcAft>
              <a:buClr>
                <a:srgbClr val="FFFFFF"/>
              </a:buClr>
              <a:buSzPts val="1200"/>
              <a:buNone/>
              <a:defRPr sz="1200">
                <a:solidFill>
                  <a:srgbClr val="FFFFFF"/>
                </a:solidFill>
              </a:defRPr>
            </a:lvl1pPr>
            <a:lvl2pPr lvl="1" algn="ctr">
              <a:lnSpc>
                <a:spcPct val="100000"/>
              </a:lnSpc>
              <a:spcBef>
                <a:spcPts val="400"/>
              </a:spcBef>
              <a:spcAft>
                <a:spcPts val="0"/>
              </a:spcAft>
              <a:buClr>
                <a:srgbClr val="FFFFFF"/>
              </a:buClr>
              <a:buSzPts val="1200"/>
              <a:buNone/>
              <a:defRPr sz="1200">
                <a:solidFill>
                  <a:srgbClr val="FFFFFF"/>
                </a:solidFill>
              </a:defRPr>
            </a:lvl2pPr>
            <a:lvl3pPr lvl="2" algn="ctr">
              <a:lnSpc>
                <a:spcPct val="100000"/>
              </a:lnSpc>
              <a:spcBef>
                <a:spcPts val="400"/>
              </a:spcBef>
              <a:spcAft>
                <a:spcPts val="0"/>
              </a:spcAft>
              <a:buClr>
                <a:srgbClr val="FFFFFF"/>
              </a:buClr>
              <a:buSzPts val="1200"/>
              <a:buNone/>
              <a:defRPr sz="1200">
                <a:solidFill>
                  <a:srgbClr val="FFFFFF"/>
                </a:solidFill>
              </a:defRPr>
            </a:lvl3pPr>
            <a:lvl4pPr lvl="3" algn="ctr">
              <a:lnSpc>
                <a:spcPct val="100000"/>
              </a:lnSpc>
              <a:spcBef>
                <a:spcPts val="400"/>
              </a:spcBef>
              <a:spcAft>
                <a:spcPts val="0"/>
              </a:spcAft>
              <a:buClr>
                <a:srgbClr val="FFFFFF"/>
              </a:buClr>
              <a:buSzPts val="1200"/>
              <a:buNone/>
              <a:defRPr sz="1200">
                <a:solidFill>
                  <a:srgbClr val="FFFFFF"/>
                </a:solidFill>
              </a:defRPr>
            </a:lvl4pPr>
            <a:lvl5pPr lvl="4" algn="ctr">
              <a:lnSpc>
                <a:spcPct val="100000"/>
              </a:lnSpc>
              <a:spcBef>
                <a:spcPts val="400"/>
              </a:spcBef>
              <a:spcAft>
                <a:spcPts val="0"/>
              </a:spcAft>
              <a:buClr>
                <a:srgbClr val="FFFFFF"/>
              </a:buClr>
              <a:buSzPts val="1200"/>
              <a:buNone/>
              <a:defRPr sz="1200">
                <a:solidFill>
                  <a:srgbClr val="FFFFFF"/>
                </a:solidFill>
              </a:defRPr>
            </a:lvl5pPr>
            <a:lvl6pPr lvl="5" algn="ctr">
              <a:lnSpc>
                <a:spcPct val="100000"/>
              </a:lnSpc>
              <a:spcBef>
                <a:spcPts val="400"/>
              </a:spcBef>
              <a:spcAft>
                <a:spcPts val="0"/>
              </a:spcAft>
              <a:buClr>
                <a:srgbClr val="FFFFFF"/>
              </a:buClr>
              <a:buSzPts val="1200"/>
              <a:buNone/>
              <a:defRPr sz="1200">
                <a:solidFill>
                  <a:srgbClr val="FFFFFF"/>
                </a:solidFill>
              </a:defRPr>
            </a:lvl6pPr>
            <a:lvl7pPr lvl="6" algn="ctr">
              <a:lnSpc>
                <a:spcPct val="100000"/>
              </a:lnSpc>
              <a:spcBef>
                <a:spcPts val="400"/>
              </a:spcBef>
              <a:spcAft>
                <a:spcPts val="0"/>
              </a:spcAft>
              <a:buClr>
                <a:srgbClr val="FFFFFF"/>
              </a:buClr>
              <a:buSzPts val="1200"/>
              <a:buNone/>
              <a:defRPr sz="1200">
                <a:solidFill>
                  <a:srgbClr val="FFFFFF"/>
                </a:solidFill>
              </a:defRPr>
            </a:lvl7pPr>
            <a:lvl8pPr lvl="7" algn="ctr">
              <a:lnSpc>
                <a:spcPct val="100000"/>
              </a:lnSpc>
              <a:spcBef>
                <a:spcPts val="400"/>
              </a:spcBef>
              <a:spcAft>
                <a:spcPts val="0"/>
              </a:spcAft>
              <a:buClr>
                <a:srgbClr val="FFFFFF"/>
              </a:buClr>
              <a:buSzPts val="1200"/>
              <a:buNone/>
              <a:defRPr sz="1200">
                <a:solidFill>
                  <a:srgbClr val="FFFFFF"/>
                </a:solidFill>
              </a:defRPr>
            </a:lvl8pPr>
            <a:lvl9pPr lvl="8" algn="ctr">
              <a:lnSpc>
                <a:spcPct val="100000"/>
              </a:lnSpc>
              <a:spcBef>
                <a:spcPts val="400"/>
              </a:spcBef>
              <a:spcAft>
                <a:spcPts val="0"/>
              </a:spcAft>
              <a:buClr>
                <a:srgbClr val="FFFFFF"/>
              </a:buClr>
              <a:buSzPts val="1200"/>
              <a:buNone/>
              <a:defRPr sz="1200">
                <a:solidFill>
                  <a:srgbClr val="FFFFFF"/>
                </a:solidFill>
              </a:defRPr>
            </a:lvl9pPr>
          </a:lstStyle>
          <a:p/>
        </p:txBody>
      </p:sp>
      <p:sp>
        <p:nvSpPr>
          <p:cNvPr id="164" name="Google Shape;164;p28"/>
          <p:cNvSpPr/>
          <p:nvPr/>
        </p:nvSpPr>
        <p:spPr>
          <a:xfrm rot="10800000">
            <a:off x="2945906" y="-1824"/>
            <a:ext cx="1729539" cy="652520"/>
          </a:xfrm>
          <a:custGeom>
            <a:rect b="b" l="l" r="r" t="t"/>
            <a:pathLst>
              <a:path extrusionOk="0" h="2664" w="7061">
                <a:moveTo>
                  <a:pt x="3349" y="1"/>
                </a:moveTo>
                <a:cubicBezTo>
                  <a:pt x="3178" y="1"/>
                  <a:pt x="3002" y="22"/>
                  <a:pt x="2821" y="69"/>
                </a:cubicBezTo>
                <a:cubicBezTo>
                  <a:pt x="1539" y="399"/>
                  <a:pt x="1197" y="1980"/>
                  <a:pt x="1" y="2664"/>
                </a:cubicBezTo>
                <a:lnTo>
                  <a:pt x="7060" y="2664"/>
                </a:lnTo>
                <a:cubicBezTo>
                  <a:pt x="6171" y="1958"/>
                  <a:pt x="4984" y="1"/>
                  <a:pt x="3349" y="1"/>
                </a:cubicBezTo>
                <a:close/>
              </a:path>
            </a:pathLst>
          </a:custGeom>
          <a:gradFill>
            <a:gsLst>
              <a:gs pos="0">
                <a:srgbClr val="0C2E3A"/>
              </a:gs>
              <a:gs pos="100000">
                <a:srgbClr val="110F16"/>
              </a:gs>
            </a:gsLst>
            <a:path path="circle">
              <a:fillToRect b="50%" l="50%" r="50%" t="50%"/>
            </a:path>
            <a:tileRect/>
          </a:gradFill>
          <a:ln>
            <a:noFill/>
          </a:ln>
          <a:effectLst>
            <a:outerShdw blurRad="128588" rotWithShape="0" algn="bl" dir="5400000" dist="666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28"/>
          <p:cNvSpPr/>
          <p:nvPr/>
        </p:nvSpPr>
        <p:spPr>
          <a:xfrm rot="10800000">
            <a:off x="0" y="-1825"/>
            <a:ext cx="2705390" cy="1857870"/>
          </a:xfrm>
          <a:custGeom>
            <a:rect b="b" l="l" r="r" t="t"/>
            <a:pathLst>
              <a:path extrusionOk="0" h="7585" w="11045">
                <a:moveTo>
                  <a:pt x="8458" y="1"/>
                </a:moveTo>
                <a:cubicBezTo>
                  <a:pt x="6822" y="1"/>
                  <a:pt x="5207" y="190"/>
                  <a:pt x="4379" y="824"/>
                </a:cubicBezTo>
                <a:cubicBezTo>
                  <a:pt x="2329" y="2405"/>
                  <a:pt x="3995" y="4252"/>
                  <a:pt x="3899" y="5491"/>
                </a:cubicBezTo>
                <a:cubicBezTo>
                  <a:pt x="3859" y="6074"/>
                  <a:pt x="3660" y="6253"/>
                  <a:pt x="3384" y="6253"/>
                </a:cubicBezTo>
                <a:cubicBezTo>
                  <a:pt x="3144" y="6253"/>
                  <a:pt x="2845" y="6118"/>
                  <a:pt x="2542" y="5994"/>
                </a:cubicBezTo>
                <a:cubicBezTo>
                  <a:pt x="2208" y="5856"/>
                  <a:pt x="1901" y="5745"/>
                  <a:pt x="1662" y="5745"/>
                </a:cubicBezTo>
                <a:cubicBezTo>
                  <a:pt x="1642" y="5745"/>
                  <a:pt x="1622" y="5746"/>
                  <a:pt x="1602" y="5748"/>
                </a:cubicBezTo>
                <a:cubicBezTo>
                  <a:pt x="385" y="5833"/>
                  <a:pt x="748" y="6848"/>
                  <a:pt x="0" y="7585"/>
                </a:cubicBezTo>
                <a:lnTo>
                  <a:pt x="2553" y="7585"/>
                </a:lnTo>
                <a:cubicBezTo>
                  <a:pt x="2773" y="6492"/>
                  <a:pt x="3631" y="6085"/>
                  <a:pt x="4717" y="6085"/>
                </a:cubicBezTo>
                <a:cubicBezTo>
                  <a:pt x="5638" y="6085"/>
                  <a:pt x="6723" y="6378"/>
                  <a:pt x="7723" y="6794"/>
                </a:cubicBezTo>
                <a:cubicBezTo>
                  <a:pt x="8150" y="6972"/>
                  <a:pt x="8575" y="7068"/>
                  <a:pt x="8966" y="7068"/>
                </a:cubicBezTo>
                <a:cubicBezTo>
                  <a:pt x="10149" y="7068"/>
                  <a:pt x="11031" y="6197"/>
                  <a:pt x="10799" y="4103"/>
                </a:cubicBezTo>
                <a:cubicBezTo>
                  <a:pt x="10735" y="3494"/>
                  <a:pt x="10842" y="3077"/>
                  <a:pt x="11044" y="2768"/>
                </a:cubicBezTo>
                <a:lnTo>
                  <a:pt x="11044" y="130"/>
                </a:lnTo>
                <a:cubicBezTo>
                  <a:pt x="10260" y="58"/>
                  <a:pt x="9356" y="1"/>
                  <a:pt x="8458" y="1"/>
                </a:cubicBezTo>
                <a:close/>
              </a:path>
            </a:pathLst>
          </a:custGeom>
          <a:gradFill>
            <a:gsLst>
              <a:gs pos="0">
                <a:srgbClr val="0C2E3A"/>
              </a:gs>
              <a:gs pos="100000">
                <a:srgbClr val="110F16"/>
              </a:gs>
            </a:gsLst>
            <a:path path="circle">
              <a:fillToRect b="50%" l="50%" r="50%" t="50%"/>
            </a:path>
            <a:tileRect/>
          </a:gradFill>
          <a:ln>
            <a:noFill/>
          </a:ln>
          <a:effectLst>
            <a:outerShdw blurRad="128588" rotWithShape="0" algn="bl" dir="5400000" dist="571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28"/>
          <p:cNvSpPr/>
          <p:nvPr/>
        </p:nvSpPr>
        <p:spPr>
          <a:xfrm rot="10800000">
            <a:off x="6" y="-1824"/>
            <a:ext cx="2080052" cy="1179876"/>
          </a:xfrm>
          <a:custGeom>
            <a:rect b="b" l="l" r="r" t="t"/>
            <a:pathLst>
              <a:path extrusionOk="0" h="4817" w="8492">
                <a:moveTo>
                  <a:pt x="8491" y="0"/>
                </a:moveTo>
                <a:cubicBezTo>
                  <a:pt x="8289" y="309"/>
                  <a:pt x="8182" y="726"/>
                  <a:pt x="8246" y="1335"/>
                </a:cubicBezTo>
                <a:cubicBezTo>
                  <a:pt x="8478" y="3429"/>
                  <a:pt x="7596" y="4300"/>
                  <a:pt x="6413" y="4300"/>
                </a:cubicBezTo>
                <a:cubicBezTo>
                  <a:pt x="6022" y="4300"/>
                  <a:pt x="5597" y="4204"/>
                  <a:pt x="5170" y="4026"/>
                </a:cubicBezTo>
                <a:cubicBezTo>
                  <a:pt x="4170" y="3610"/>
                  <a:pt x="3085" y="3317"/>
                  <a:pt x="2164" y="3317"/>
                </a:cubicBezTo>
                <a:cubicBezTo>
                  <a:pt x="1078" y="3317"/>
                  <a:pt x="220" y="3724"/>
                  <a:pt x="0" y="4817"/>
                </a:cubicBezTo>
                <a:lnTo>
                  <a:pt x="8491" y="4817"/>
                </a:lnTo>
                <a:lnTo>
                  <a:pt x="8491" y="0"/>
                </a:lnTo>
                <a:close/>
              </a:path>
            </a:pathLst>
          </a:custGeom>
          <a:gradFill>
            <a:gsLst>
              <a:gs pos="0">
                <a:srgbClr val="0C2E3A"/>
              </a:gs>
              <a:gs pos="100000">
                <a:srgbClr val="110F16"/>
              </a:gs>
            </a:gsLst>
            <a:path path="circle">
              <a:fillToRect b="50%" l="50%" r="50%" t="50%"/>
            </a:path>
            <a:tileRect/>
          </a:gradFill>
          <a:ln>
            <a:noFill/>
          </a:ln>
          <a:effectLst>
            <a:outerShdw blurRad="128588" rotWithShape="0" algn="bl" dir="5400000" dist="571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28"/>
          <p:cNvSpPr/>
          <p:nvPr/>
        </p:nvSpPr>
        <p:spPr>
          <a:xfrm rot="10800000">
            <a:off x="5" y="3647533"/>
            <a:ext cx="2174355" cy="1494134"/>
          </a:xfrm>
          <a:custGeom>
            <a:rect b="b" l="l" r="r" t="t"/>
            <a:pathLst>
              <a:path extrusionOk="0" h="6100" w="8877">
                <a:moveTo>
                  <a:pt x="1" y="0"/>
                </a:moveTo>
                <a:cubicBezTo>
                  <a:pt x="75" y="1410"/>
                  <a:pt x="471" y="2969"/>
                  <a:pt x="1613" y="4102"/>
                </a:cubicBezTo>
                <a:cubicBezTo>
                  <a:pt x="2744" y="5232"/>
                  <a:pt x="4189" y="5276"/>
                  <a:pt x="5547" y="5276"/>
                </a:cubicBezTo>
                <a:cubicBezTo>
                  <a:pt x="5661" y="5276"/>
                  <a:pt x="5775" y="5276"/>
                  <a:pt x="5887" y="5276"/>
                </a:cubicBezTo>
                <a:cubicBezTo>
                  <a:pt x="6942" y="5276"/>
                  <a:pt x="7921" y="5303"/>
                  <a:pt x="8631" y="5864"/>
                </a:cubicBezTo>
                <a:cubicBezTo>
                  <a:pt x="8727" y="5939"/>
                  <a:pt x="8802" y="6014"/>
                  <a:pt x="8876" y="6099"/>
                </a:cubicBezTo>
                <a:lnTo>
                  <a:pt x="8876" y="0"/>
                </a:lnTo>
                <a:close/>
              </a:path>
            </a:pathLst>
          </a:custGeom>
          <a:gradFill>
            <a:gsLst>
              <a:gs pos="0">
                <a:srgbClr val="0C2E3A"/>
              </a:gs>
              <a:gs pos="100000">
                <a:srgbClr val="110F16"/>
              </a:gs>
            </a:gsLst>
            <a:path path="circle">
              <a:fillToRect b="50%" l="50%" r="50%" t="50%"/>
            </a:path>
            <a:tileRect/>
          </a:gradFill>
          <a:ln>
            <a:noFill/>
          </a:ln>
          <a:effectLst>
            <a:outerShdw blurRad="128588" rotWithShape="0" algn="bl" dir="14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28"/>
          <p:cNvSpPr/>
          <p:nvPr/>
        </p:nvSpPr>
        <p:spPr>
          <a:xfrm rot="10800000">
            <a:off x="10" y="742546"/>
            <a:ext cx="1585758" cy="3124945"/>
          </a:xfrm>
          <a:custGeom>
            <a:rect b="b" l="l" r="r" t="t"/>
            <a:pathLst>
              <a:path extrusionOk="0" h="12758" w="6474">
                <a:moveTo>
                  <a:pt x="6473" y="0"/>
                </a:moveTo>
                <a:cubicBezTo>
                  <a:pt x="5032" y="523"/>
                  <a:pt x="3664" y="1378"/>
                  <a:pt x="3418" y="2766"/>
                </a:cubicBezTo>
                <a:cubicBezTo>
                  <a:pt x="2991" y="5127"/>
                  <a:pt x="5576" y="6046"/>
                  <a:pt x="5576" y="6964"/>
                </a:cubicBezTo>
                <a:cubicBezTo>
                  <a:pt x="5576" y="7135"/>
                  <a:pt x="5470" y="7198"/>
                  <a:pt x="5291" y="7198"/>
                </a:cubicBezTo>
                <a:cubicBezTo>
                  <a:pt x="4801" y="7198"/>
                  <a:pt x="3760" y="6733"/>
                  <a:pt x="2796" y="6733"/>
                </a:cubicBezTo>
                <a:cubicBezTo>
                  <a:pt x="2197" y="6733"/>
                  <a:pt x="1627" y="6913"/>
                  <a:pt x="1239" y="7498"/>
                </a:cubicBezTo>
                <a:cubicBezTo>
                  <a:pt x="1" y="9367"/>
                  <a:pt x="1891" y="12604"/>
                  <a:pt x="3717" y="12753"/>
                </a:cubicBezTo>
                <a:cubicBezTo>
                  <a:pt x="3761" y="12756"/>
                  <a:pt x="3805" y="12758"/>
                  <a:pt x="3851" y="12758"/>
                </a:cubicBezTo>
                <a:cubicBezTo>
                  <a:pt x="4559" y="12758"/>
                  <a:pt x="5530" y="12381"/>
                  <a:pt x="6473" y="11909"/>
                </a:cubicBezTo>
                <a:lnTo>
                  <a:pt x="6473" y="0"/>
                </a:lnTo>
                <a:close/>
              </a:path>
            </a:pathLst>
          </a:custGeom>
          <a:gradFill>
            <a:gsLst>
              <a:gs pos="0">
                <a:srgbClr val="0C2E3A"/>
              </a:gs>
              <a:gs pos="100000">
                <a:srgbClr val="110F16"/>
              </a:gs>
            </a:gsLst>
            <a:path path="circle">
              <a:fillToRect b="50%" l="50%" r="50%" t="50%"/>
            </a:path>
            <a:tileRect/>
          </a:gradFill>
          <a:ln>
            <a:noFill/>
          </a:ln>
          <a:effectLst>
            <a:outerShdw blurRad="128588" rotWithShape="0" algn="bl" dir="5400000" dist="571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REE COLUMNS">
  <p:cSld name="6_Título y objetos">
    <p:bg>
      <p:bgPr>
        <a:gradFill>
          <a:gsLst>
            <a:gs pos="0">
              <a:srgbClr val="0C2E3A"/>
            </a:gs>
            <a:gs pos="100000">
              <a:srgbClr val="110F16"/>
            </a:gs>
          </a:gsLst>
          <a:path path="circle">
            <a:fillToRect b="50%" l="50%" r="50%" t="50%"/>
          </a:path>
          <a:tileRect/>
        </a:gradFill>
      </p:bgPr>
    </p:bg>
    <p:spTree>
      <p:nvGrpSpPr>
        <p:cNvPr id="169" name="Shape 169"/>
        <p:cNvGrpSpPr/>
        <p:nvPr/>
      </p:nvGrpSpPr>
      <p:grpSpPr>
        <a:xfrm>
          <a:off x="0" y="0"/>
          <a:ext cx="0" cy="0"/>
          <a:chOff x="0" y="0"/>
          <a:chExt cx="0" cy="0"/>
        </a:xfrm>
      </p:grpSpPr>
      <p:sp>
        <p:nvSpPr>
          <p:cNvPr id="170" name="Google Shape;170;p29"/>
          <p:cNvSpPr/>
          <p:nvPr/>
        </p:nvSpPr>
        <p:spPr>
          <a:xfrm>
            <a:off x="768875" y="-54929"/>
            <a:ext cx="1789200" cy="3837900"/>
          </a:xfrm>
          <a:prstGeom prst="rect">
            <a:avLst/>
          </a:prstGeom>
          <a:noFill/>
          <a:ln cap="flat" cmpd="sng" w="28575">
            <a:solidFill>
              <a:srgbClr val="FFFFF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71" name="Google Shape;171;p29"/>
          <p:cNvSpPr/>
          <p:nvPr/>
        </p:nvSpPr>
        <p:spPr>
          <a:xfrm>
            <a:off x="2761550" y="1360646"/>
            <a:ext cx="1786800" cy="3837900"/>
          </a:xfrm>
          <a:prstGeom prst="rect">
            <a:avLst/>
          </a:prstGeom>
          <a:noFill/>
          <a:ln cap="flat" cmpd="sng" w="28575">
            <a:solidFill>
              <a:srgbClr val="FFFFF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72" name="Google Shape;172;p29"/>
          <p:cNvSpPr/>
          <p:nvPr/>
        </p:nvSpPr>
        <p:spPr>
          <a:xfrm>
            <a:off x="4758546" y="-54929"/>
            <a:ext cx="1761900" cy="3837900"/>
          </a:xfrm>
          <a:prstGeom prst="rect">
            <a:avLst/>
          </a:prstGeom>
          <a:noFill/>
          <a:ln cap="flat" cmpd="sng" w="28575">
            <a:solidFill>
              <a:srgbClr val="FFFFF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73" name="Google Shape;173;p29"/>
          <p:cNvSpPr txBox="1"/>
          <p:nvPr>
            <p:ph idx="1" type="subTitle"/>
          </p:nvPr>
        </p:nvSpPr>
        <p:spPr>
          <a:xfrm flipH="1">
            <a:off x="906049" y="1544100"/>
            <a:ext cx="1514700" cy="823200"/>
          </a:xfrm>
          <a:prstGeom prst="rect">
            <a:avLst/>
          </a:prstGeom>
          <a:noFill/>
          <a:ln>
            <a:noFill/>
          </a:ln>
        </p:spPr>
        <p:txBody>
          <a:bodyPr anchorCtr="0" anchor="b" bIns="34275" lIns="68575" spcFirstLastPara="1" rIns="68575" wrap="square" tIns="34275">
            <a:noAutofit/>
          </a:bodyPr>
          <a:lstStyle>
            <a:lvl1pPr lvl="0" algn="ctr">
              <a:lnSpc>
                <a:spcPct val="100000"/>
              </a:lnSpc>
              <a:spcBef>
                <a:spcPts val="8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1pPr>
            <a:lvl2pPr lvl="1" algn="ctr">
              <a:lnSpc>
                <a:spcPct val="100000"/>
              </a:lnSpc>
              <a:spcBef>
                <a:spcPts val="400"/>
              </a:spcBef>
              <a:spcAft>
                <a:spcPts val="0"/>
              </a:spcAft>
              <a:buClr>
                <a:srgbClr val="FFFFFF"/>
              </a:buClr>
              <a:buSzPts val="1400"/>
              <a:buFont typeface="Squada One"/>
              <a:buNone/>
              <a:defRPr b="1" sz="1400">
                <a:solidFill>
                  <a:srgbClr val="FFFFFF"/>
                </a:solidFill>
                <a:latin typeface="Squada One"/>
                <a:ea typeface="Squada One"/>
                <a:cs typeface="Squada One"/>
                <a:sym typeface="Squada One"/>
              </a:defRPr>
            </a:lvl2pPr>
            <a:lvl3pPr lvl="2" algn="ctr">
              <a:lnSpc>
                <a:spcPct val="100000"/>
              </a:lnSpc>
              <a:spcBef>
                <a:spcPts val="400"/>
              </a:spcBef>
              <a:spcAft>
                <a:spcPts val="0"/>
              </a:spcAft>
              <a:buClr>
                <a:srgbClr val="FFFFFF"/>
              </a:buClr>
              <a:buSzPts val="1400"/>
              <a:buFont typeface="Squada One"/>
              <a:buNone/>
              <a:defRPr b="1" sz="1400">
                <a:solidFill>
                  <a:srgbClr val="FFFFFF"/>
                </a:solidFill>
                <a:latin typeface="Squada One"/>
                <a:ea typeface="Squada One"/>
                <a:cs typeface="Squada One"/>
                <a:sym typeface="Squada One"/>
              </a:defRPr>
            </a:lvl3pPr>
            <a:lvl4pPr lvl="3" algn="ctr">
              <a:lnSpc>
                <a:spcPct val="100000"/>
              </a:lnSpc>
              <a:spcBef>
                <a:spcPts val="400"/>
              </a:spcBef>
              <a:spcAft>
                <a:spcPts val="0"/>
              </a:spcAft>
              <a:buClr>
                <a:srgbClr val="FFFFFF"/>
              </a:buClr>
              <a:buSzPts val="1400"/>
              <a:buFont typeface="Squada One"/>
              <a:buNone/>
              <a:defRPr b="1" sz="1400">
                <a:solidFill>
                  <a:srgbClr val="FFFFFF"/>
                </a:solidFill>
                <a:latin typeface="Squada One"/>
                <a:ea typeface="Squada One"/>
                <a:cs typeface="Squada One"/>
                <a:sym typeface="Squada One"/>
              </a:defRPr>
            </a:lvl4pPr>
            <a:lvl5pPr lvl="4" algn="ctr">
              <a:lnSpc>
                <a:spcPct val="100000"/>
              </a:lnSpc>
              <a:spcBef>
                <a:spcPts val="400"/>
              </a:spcBef>
              <a:spcAft>
                <a:spcPts val="0"/>
              </a:spcAft>
              <a:buClr>
                <a:srgbClr val="FFFFFF"/>
              </a:buClr>
              <a:buSzPts val="1400"/>
              <a:buFont typeface="Squada One"/>
              <a:buNone/>
              <a:defRPr b="1" sz="1400">
                <a:solidFill>
                  <a:srgbClr val="FFFFFF"/>
                </a:solidFill>
                <a:latin typeface="Squada One"/>
                <a:ea typeface="Squada One"/>
                <a:cs typeface="Squada One"/>
                <a:sym typeface="Squada One"/>
              </a:defRPr>
            </a:lvl5pPr>
            <a:lvl6pPr lvl="5" algn="ctr">
              <a:lnSpc>
                <a:spcPct val="100000"/>
              </a:lnSpc>
              <a:spcBef>
                <a:spcPts val="400"/>
              </a:spcBef>
              <a:spcAft>
                <a:spcPts val="0"/>
              </a:spcAft>
              <a:buClr>
                <a:srgbClr val="FFFFFF"/>
              </a:buClr>
              <a:buSzPts val="1400"/>
              <a:buFont typeface="Squada One"/>
              <a:buNone/>
              <a:defRPr b="1" sz="1400">
                <a:solidFill>
                  <a:srgbClr val="FFFFFF"/>
                </a:solidFill>
                <a:latin typeface="Squada One"/>
                <a:ea typeface="Squada One"/>
                <a:cs typeface="Squada One"/>
                <a:sym typeface="Squada One"/>
              </a:defRPr>
            </a:lvl6pPr>
            <a:lvl7pPr lvl="6" algn="ctr">
              <a:lnSpc>
                <a:spcPct val="100000"/>
              </a:lnSpc>
              <a:spcBef>
                <a:spcPts val="400"/>
              </a:spcBef>
              <a:spcAft>
                <a:spcPts val="0"/>
              </a:spcAft>
              <a:buClr>
                <a:srgbClr val="FFFFFF"/>
              </a:buClr>
              <a:buSzPts val="1400"/>
              <a:buFont typeface="Squada One"/>
              <a:buNone/>
              <a:defRPr b="1" sz="1400">
                <a:solidFill>
                  <a:srgbClr val="FFFFFF"/>
                </a:solidFill>
                <a:latin typeface="Squada One"/>
                <a:ea typeface="Squada One"/>
                <a:cs typeface="Squada One"/>
                <a:sym typeface="Squada One"/>
              </a:defRPr>
            </a:lvl7pPr>
            <a:lvl8pPr lvl="7" algn="ctr">
              <a:lnSpc>
                <a:spcPct val="100000"/>
              </a:lnSpc>
              <a:spcBef>
                <a:spcPts val="400"/>
              </a:spcBef>
              <a:spcAft>
                <a:spcPts val="0"/>
              </a:spcAft>
              <a:buClr>
                <a:srgbClr val="FFFFFF"/>
              </a:buClr>
              <a:buSzPts val="1400"/>
              <a:buFont typeface="Squada One"/>
              <a:buNone/>
              <a:defRPr b="1" sz="1400">
                <a:solidFill>
                  <a:srgbClr val="FFFFFF"/>
                </a:solidFill>
                <a:latin typeface="Squada One"/>
                <a:ea typeface="Squada One"/>
                <a:cs typeface="Squada One"/>
                <a:sym typeface="Squada One"/>
              </a:defRPr>
            </a:lvl8pPr>
            <a:lvl9pPr lvl="8" algn="ctr">
              <a:lnSpc>
                <a:spcPct val="100000"/>
              </a:lnSpc>
              <a:spcBef>
                <a:spcPts val="400"/>
              </a:spcBef>
              <a:spcAft>
                <a:spcPts val="0"/>
              </a:spcAft>
              <a:buClr>
                <a:srgbClr val="FFFFFF"/>
              </a:buClr>
              <a:buSzPts val="1400"/>
              <a:buFont typeface="Squada One"/>
              <a:buNone/>
              <a:defRPr b="1" sz="1400">
                <a:solidFill>
                  <a:srgbClr val="FFFFFF"/>
                </a:solidFill>
                <a:latin typeface="Squada One"/>
                <a:ea typeface="Squada One"/>
                <a:cs typeface="Squada One"/>
                <a:sym typeface="Squada One"/>
              </a:defRPr>
            </a:lvl9pPr>
          </a:lstStyle>
          <a:p/>
        </p:txBody>
      </p:sp>
      <p:sp>
        <p:nvSpPr>
          <p:cNvPr id="174" name="Google Shape;174;p29"/>
          <p:cNvSpPr txBox="1"/>
          <p:nvPr>
            <p:ph idx="2" type="subTitle"/>
          </p:nvPr>
        </p:nvSpPr>
        <p:spPr>
          <a:xfrm>
            <a:off x="906244" y="2415113"/>
            <a:ext cx="1514400" cy="894600"/>
          </a:xfrm>
          <a:prstGeom prst="rect">
            <a:avLst/>
          </a:prstGeom>
          <a:noFill/>
          <a:ln>
            <a:noFill/>
          </a:ln>
        </p:spPr>
        <p:txBody>
          <a:bodyPr anchorCtr="0" anchor="t" bIns="34275" lIns="68575" spcFirstLastPara="1" rIns="68575" wrap="square" tIns="34275">
            <a:noAutofit/>
          </a:bodyPr>
          <a:lstStyle>
            <a:lvl1pPr lvl="0" algn="ctr">
              <a:lnSpc>
                <a:spcPct val="100000"/>
              </a:lnSpc>
              <a:spcBef>
                <a:spcPts val="800"/>
              </a:spcBef>
              <a:spcAft>
                <a:spcPts val="0"/>
              </a:spcAft>
              <a:buClr>
                <a:srgbClr val="FFFFFF"/>
              </a:buClr>
              <a:buSzPts val="1200"/>
              <a:buNone/>
              <a:defRPr sz="1200">
                <a:solidFill>
                  <a:srgbClr val="FFFFFF"/>
                </a:solidFill>
              </a:defRPr>
            </a:lvl1pPr>
            <a:lvl2pPr lvl="1" algn="ctr">
              <a:lnSpc>
                <a:spcPct val="100000"/>
              </a:lnSpc>
              <a:spcBef>
                <a:spcPts val="400"/>
              </a:spcBef>
              <a:spcAft>
                <a:spcPts val="0"/>
              </a:spcAft>
              <a:buClr>
                <a:srgbClr val="FFFFFF"/>
              </a:buClr>
              <a:buSzPts val="1200"/>
              <a:buNone/>
              <a:defRPr sz="1200">
                <a:solidFill>
                  <a:srgbClr val="FFFFFF"/>
                </a:solidFill>
              </a:defRPr>
            </a:lvl2pPr>
            <a:lvl3pPr lvl="2" algn="ctr">
              <a:lnSpc>
                <a:spcPct val="100000"/>
              </a:lnSpc>
              <a:spcBef>
                <a:spcPts val="400"/>
              </a:spcBef>
              <a:spcAft>
                <a:spcPts val="0"/>
              </a:spcAft>
              <a:buClr>
                <a:srgbClr val="FFFFFF"/>
              </a:buClr>
              <a:buSzPts val="1200"/>
              <a:buNone/>
              <a:defRPr sz="1200">
                <a:solidFill>
                  <a:srgbClr val="FFFFFF"/>
                </a:solidFill>
              </a:defRPr>
            </a:lvl3pPr>
            <a:lvl4pPr lvl="3" algn="ctr">
              <a:lnSpc>
                <a:spcPct val="100000"/>
              </a:lnSpc>
              <a:spcBef>
                <a:spcPts val="400"/>
              </a:spcBef>
              <a:spcAft>
                <a:spcPts val="0"/>
              </a:spcAft>
              <a:buClr>
                <a:srgbClr val="FFFFFF"/>
              </a:buClr>
              <a:buSzPts val="1200"/>
              <a:buNone/>
              <a:defRPr sz="1200">
                <a:solidFill>
                  <a:srgbClr val="FFFFFF"/>
                </a:solidFill>
              </a:defRPr>
            </a:lvl4pPr>
            <a:lvl5pPr lvl="4" algn="ctr">
              <a:lnSpc>
                <a:spcPct val="100000"/>
              </a:lnSpc>
              <a:spcBef>
                <a:spcPts val="400"/>
              </a:spcBef>
              <a:spcAft>
                <a:spcPts val="0"/>
              </a:spcAft>
              <a:buClr>
                <a:srgbClr val="FFFFFF"/>
              </a:buClr>
              <a:buSzPts val="1200"/>
              <a:buNone/>
              <a:defRPr sz="1200">
                <a:solidFill>
                  <a:srgbClr val="FFFFFF"/>
                </a:solidFill>
              </a:defRPr>
            </a:lvl5pPr>
            <a:lvl6pPr lvl="5" algn="ctr">
              <a:lnSpc>
                <a:spcPct val="100000"/>
              </a:lnSpc>
              <a:spcBef>
                <a:spcPts val="400"/>
              </a:spcBef>
              <a:spcAft>
                <a:spcPts val="0"/>
              </a:spcAft>
              <a:buClr>
                <a:srgbClr val="FFFFFF"/>
              </a:buClr>
              <a:buSzPts val="1200"/>
              <a:buNone/>
              <a:defRPr sz="1200">
                <a:solidFill>
                  <a:srgbClr val="FFFFFF"/>
                </a:solidFill>
              </a:defRPr>
            </a:lvl6pPr>
            <a:lvl7pPr lvl="6" algn="ctr">
              <a:lnSpc>
                <a:spcPct val="100000"/>
              </a:lnSpc>
              <a:spcBef>
                <a:spcPts val="400"/>
              </a:spcBef>
              <a:spcAft>
                <a:spcPts val="0"/>
              </a:spcAft>
              <a:buClr>
                <a:srgbClr val="FFFFFF"/>
              </a:buClr>
              <a:buSzPts val="1200"/>
              <a:buNone/>
              <a:defRPr sz="1200">
                <a:solidFill>
                  <a:srgbClr val="FFFFFF"/>
                </a:solidFill>
              </a:defRPr>
            </a:lvl7pPr>
            <a:lvl8pPr lvl="7" algn="ctr">
              <a:lnSpc>
                <a:spcPct val="100000"/>
              </a:lnSpc>
              <a:spcBef>
                <a:spcPts val="400"/>
              </a:spcBef>
              <a:spcAft>
                <a:spcPts val="0"/>
              </a:spcAft>
              <a:buClr>
                <a:srgbClr val="FFFFFF"/>
              </a:buClr>
              <a:buSzPts val="1200"/>
              <a:buNone/>
              <a:defRPr sz="1200">
                <a:solidFill>
                  <a:srgbClr val="FFFFFF"/>
                </a:solidFill>
              </a:defRPr>
            </a:lvl8pPr>
            <a:lvl9pPr lvl="8" algn="ctr">
              <a:lnSpc>
                <a:spcPct val="100000"/>
              </a:lnSpc>
              <a:spcBef>
                <a:spcPts val="400"/>
              </a:spcBef>
              <a:spcAft>
                <a:spcPts val="0"/>
              </a:spcAft>
              <a:buClr>
                <a:srgbClr val="FFFFFF"/>
              </a:buClr>
              <a:buSzPts val="1200"/>
              <a:buNone/>
              <a:defRPr sz="1200">
                <a:solidFill>
                  <a:srgbClr val="FFFFFF"/>
                </a:solidFill>
              </a:defRPr>
            </a:lvl9pPr>
          </a:lstStyle>
          <a:p/>
        </p:txBody>
      </p:sp>
      <p:sp>
        <p:nvSpPr>
          <p:cNvPr id="175" name="Google Shape;175;p29"/>
          <p:cNvSpPr txBox="1"/>
          <p:nvPr>
            <p:ph idx="3" type="subTitle"/>
          </p:nvPr>
        </p:nvSpPr>
        <p:spPr>
          <a:xfrm flipH="1">
            <a:off x="2897617" y="1544100"/>
            <a:ext cx="1514700" cy="823200"/>
          </a:xfrm>
          <a:prstGeom prst="rect">
            <a:avLst/>
          </a:prstGeom>
          <a:noFill/>
          <a:ln>
            <a:noFill/>
          </a:ln>
        </p:spPr>
        <p:txBody>
          <a:bodyPr anchorCtr="0" anchor="b" bIns="34275" lIns="68575" spcFirstLastPara="1" rIns="68575" wrap="square" tIns="34275">
            <a:noAutofit/>
          </a:bodyPr>
          <a:lstStyle>
            <a:lvl1pPr lvl="0" algn="ctr">
              <a:lnSpc>
                <a:spcPct val="100000"/>
              </a:lnSpc>
              <a:spcBef>
                <a:spcPts val="8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1pPr>
            <a:lvl2pPr lvl="1" algn="ctr">
              <a:lnSpc>
                <a:spcPct val="100000"/>
              </a:lnSpc>
              <a:spcBef>
                <a:spcPts val="400"/>
              </a:spcBef>
              <a:spcAft>
                <a:spcPts val="0"/>
              </a:spcAft>
              <a:buClr>
                <a:srgbClr val="FFFFFF"/>
              </a:buClr>
              <a:buSzPts val="1400"/>
              <a:buFont typeface="Squada One"/>
              <a:buNone/>
              <a:defRPr b="1" sz="1400">
                <a:solidFill>
                  <a:srgbClr val="FFFFFF"/>
                </a:solidFill>
                <a:latin typeface="Squada One"/>
                <a:ea typeface="Squada One"/>
                <a:cs typeface="Squada One"/>
                <a:sym typeface="Squada One"/>
              </a:defRPr>
            </a:lvl2pPr>
            <a:lvl3pPr lvl="2" algn="ctr">
              <a:lnSpc>
                <a:spcPct val="100000"/>
              </a:lnSpc>
              <a:spcBef>
                <a:spcPts val="400"/>
              </a:spcBef>
              <a:spcAft>
                <a:spcPts val="0"/>
              </a:spcAft>
              <a:buClr>
                <a:srgbClr val="FFFFFF"/>
              </a:buClr>
              <a:buSzPts val="1400"/>
              <a:buFont typeface="Squada One"/>
              <a:buNone/>
              <a:defRPr b="1" sz="1400">
                <a:solidFill>
                  <a:srgbClr val="FFFFFF"/>
                </a:solidFill>
                <a:latin typeface="Squada One"/>
                <a:ea typeface="Squada One"/>
                <a:cs typeface="Squada One"/>
                <a:sym typeface="Squada One"/>
              </a:defRPr>
            </a:lvl3pPr>
            <a:lvl4pPr lvl="3" algn="ctr">
              <a:lnSpc>
                <a:spcPct val="100000"/>
              </a:lnSpc>
              <a:spcBef>
                <a:spcPts val="400"/>
              </a:spcBef>
              <a:spcAft>
                <a:spcPts val="0"/>
              </a:spcAft>
              <a:buClr>
                <a:srgbClr val="FFFFFF"/>
              </a:buClr>
              <a:buSzPts val="1400"/>
              <a:buFont typeface="Squada One"/>
              <a:buNone/>
              <a:defRPr b="1" sz="1400">
                <a:solidFill>
                  <a:srgbClr val="FFFFFF"/>
                </a:solidFill>
                <a:latin typeface="Squada One"/>
                <a:ea typeface="Squada One"/>
                <a:cs typeface="Squada One"/>
                <a:sym typeface="Squada One"/>
              </a:defRPr>
            </a:lvl4pPr>
            <a:lvl5pPr lvl="4" algn="ctr">
              <a:lnSpc>
                <a:spcPct val="100000"/>
              </a:lnSpc>
              <a:spcBef>
                <a:spcPts val="400"/>
              </a:spcBef>
              <a:spcAft>
                <a:spcPts val="0"/>
              </a:spcAft>
              <a:buClr>
                <a:srgbClr val="FFFFFF"/>
              </a:buClr>
              <a:buSzPts val="1400"/>
              <a:buFont typeface="Squada One"/>
              <a:buNone/>
              <a:defRPr b="1" sz="1400">
                <a:solidFill>
                  <a:srgbClr val="FFFFFF"/>
                </a:solidFill>
                <a:latin typeface="Squada One"/>
                <a:ea typeface="Squada One"/>
                <a:cs typeface="Squada One"/>
                <a:sym typeface="Squada One"/>
              </a:defRPr>
            </a:lvl5pPr>
            <a:lvl6pPr lvl="5" algn="ctr">
              <a:lnSpc>
                <a:spcPct val="100000"/>
              </a:lnSpc>
              <a:spcBef>
                <a:spcPts val="400"/>
              </a:spcBef>
              <a:spcAft>
                <a:spcPts val="0"/>
              </a:spcAft>
              <a:buClr>
                <a:srgbClr val="FFFFFF"/>
              </a:buClr>
              <a:buSzPts val="1400"/>
              <a:buFont typeface="Squada One"/>
              <a:buNone/>
              <a:defRPr b="1" sz="1400">
                <a:solidFill>
                  <a:srgbClr val="FFFFFF"/>
                </a:solidFill>
                <a:latin typeface="Squada One"/>
                <a:ea typeface="Squada One"/>
                <a:cs typeface="Squada One"/>
                <a:sym typeface="Squada One"/>
              </a:defRPr>
            </a:lvl6pPr>
            <a:lvl7pPr lvl="6" algn="ctr">
              <a:lnSpc>
                <a:spcPct val="100000"/>
              </a:lnSpc>
              <a:spcBef>
                <a:spcPts val="400"/>
              </a:spcBef>
              <a:spcAft>
                <a:spcPts val="0"/>
              </a:spcAft>
              <a:buClr>
                <a:srgbClr val="FFFFFF"/>
              </a:buClr>
              <a:buSzPts val="1400"/>
              <a:buFont typeface="Squada One"/>
              <a:buNone/>
              <a:defRPr b="1" sz="1400">
                <a:solidFill>
                  <a:srgbClr val="FFFFFF"/>
                </a:solidFill>
                <a:latin typeface="Squada One"/>
                <a:ea typeface="Squada One"/>
                <a:cs typeface="Squada One"/>
                <a:sym typeface="Squada One"/>
              </a:defRPr>
            </a:lvl7pPr>
            <a:lvl8pPr lvl="7" algn="ctr">
              <a:lnSpc>
                <a:spcPct val="100000"/>
              </a:lnSpc>
              <a:spcBef>
                <a:spcPts val="400"/>
              </a:spcBef>
              <a:spcAft>
                <a:spcPts val="0"/>
              </a:spcAft>
              <a:buClr>
                <a:srgbClr val="FFFFFF"/>
              </a:buClr>
              <a:buSzPts val="1400"/>
              <a:buFont typeface="Squada One"/>
              <a:buNone/>
              <a:defRPr b="1" sz="1400">
                <a:solidFill>
                  <a:srgbClr val="FFFFFF"/>
                </a:solidFill>
                <a:latin typeface="Squada One"/>
                <a:ea typeface="Squada One"/>
                <a:cs typeface="Squada One"/>
                <a:sym typeface="Squada One"/>
              </a:defRPr>
            </a:lvl8pPr>
            <a:lvl9pPr lvl="8" algn="ctr">
              <a:lnSpc>
                <a:spcPct val="100000"/>
              </a:lnSpc>
              <a:spcBef>
                <a:spcPts val="400"/>
              </a:spcBef>
              <a:spcAft>
                <a:spcPts val="0"/>
              </a:spcAft>
              <a:buClr>
                <a:srgbClr val="FFFFFF"/>
              </a:buClr>
              <a:buSzPts val="1400"/>
              <a:buFont typeface="Squada One"/>
              <a:buNone/>
              <a:defRPr b="1" sz="1400">
                <a:solidFill>
                  <a:srgbClr val="FFFFFF"/>
                </a:solidFill>
                <a:latin typeface="Squada One"/>
                <a:ea typeface="Squada One"/>
                <a:cs typeface="Squada One"/>
                <a:sym typeface="Squada One"/>
              </a:defRPr>
            </a:lvl9pPr>
          </a:lstStyle>
          <a:p/>
        </p:txBody>
      </p:sp>
      <p:sp>
        <p:nvSpPr>
          <p:cNvPr id="176" name="Google Shape;176;p29"/>
          <p:cNvSpPr txBox="1"/>
          <p:nvPr>
            <p:ph idx="4" type="subTitle"/>
          </p:nvPr>
        </p:nvSpPr>
        <p:spPr>
          <a:xfrm>
            <a:off x="2897813" y="2415113"/>
            <a:ext cx="1514400" cy="894600"/>
          </a:xfrm>
          <a:prstGeom prst="rect">
            <a:avLst/>
          </a:prstGeom>
          <a:noFill/>
          <a:ln>
            <a:noFill/>
          </a:ln>
        </p:spPr>
        <p:txBody>
          <a:bodyPr anchorCtr="0" anchor="t" bIns="34275" lIns="68575" spcFirstLastPara="1" rIns="68575" wrap="square" tIns="34275">
            <a:noAutofit/>
          </a:bodyPr>
          <a:lstStyle>
            <a:lvl1pPr lvl="0" algn="ctr">
              <a:lnSpc>
                <a:spcPct val="100000"/>
              </a:lnSpc>
              <a:spcBef>
                <a:spcPts val="800"/>
              </a:spcBef>
              <a:spcAft>
                <a:spcPts val="0"/>
              </a:spcAft>
              <a:buClr>
                <a:srgbClr val="FFFFFF"/>
              </a:buClr>
              <a:buSzPts val="1200"/>
              <a:buNone/>
              <a:defRPr sz="1200">
                <a:solidFill>
                  <a:srgbClr val="FFFFFF"/>
                </a:solidFill>
              </a:defRPr>
            </a:lvl1pPr>
            <a:lvl2pPr lvl="1" algn="ctr">
              <a:lnSpc>
                <a:spcPct val="100000"/>
              </a:lnSpc>
              <a:spcBef>
                <a:spcPts val="400"/>
              </a:spcBef>
              <a:spcAft>
                <a:spcPts val="0"/>
              </a:spcAft>
              <a:buClr>
                <a:srgbClr val="FFFFFF"/>
              </a:buClr>
              <a:buSzPts val="1200"/>
              <a:buNone/>
              <a:defRPr sz="1200">
                <a:solidFill>
                  <a:srgbClr val="FFFFFF"/>
                </a:solidFill>
              </a:defRPr>
            </a:lvl2pPr>
            <a:lvl3pPr lvl="2" algn="ctr">
              <a:lnSpc>
                <a:spcPct val="100000"/>
              </a:lnSpc>
              <a:spcBef>
                <a:spcPts val="400"/>
              </a:spcBef>
              <a:spcAft>
                <a:spcPts val="0"/>
              </a:spcAft>
              <a:buClr>
                <a:srgbClr val="FFFFFF"/>
              </a:buClr>
              <a:buSzPts val="1200"/>
              <a:buNone/>
              <a:defRPr sz="1200">
                <a:solidFill>
                  <a:srgbClr val="FFFFFF"/>
                </a:solidFill>
              </a:defRPr>
            </a:lvl3pPr>
            <a:lvl4pPr lvl="3" algn="ctr">
              <a:lnSpc>
                <a:spcPct val="100000"/>
              </a:lnSpc>
              <a:spcBef>
                <a:spcPts val="400"/>
              </a:spcBef>
              <a:spcAft>
                <a:spcPts val="0"/>
              </a:spcAft>
              <a:buClr>
                <a:srgbClr val="FFFFFF"/>
              </a:buClr>
              <a:buSzPts val="1200"/>
              <a:buNone/>
              <a:defRPr sz="1200">
                <a:solidFill>
                  <a:srgbClr val="FFFFFF"/>
                </a:solidFill>
              </a:defRPr>
            </a:lvl4pPr>
            <a:lvl5pPr lvl="4" algn="ctr">
              <a:lnSpc>
                <a:spcPct val="100000"/>
              </a:lnSpc>
              <a:spcBef>
                <a:spcPts val="400"/>
              </a:spcBef>
              <a:spcAft>
                <a:spcPts val="0"/>
              </a:spcAft>
              <a:buClr>
                <a:srgbClr val="FFFFFF"/>
              </a:buClr>
              <a:buSzPts val="1200"/>
              <a:buNone/>
              <a:defRPr sz="1200">
                <a:solidFill>
                  <a:srgbClr val="FFFFFF"/>
                </a:solidFill>
              </a:defRPr>
            </a:lvl5pPr>
            <a:lvl6pPr lvl="5" algn="ctr">
              <a:lnSpc>
                <a:spcPct val="100000"/>
              </a:lnSpc>
              <a:spcBef>
                <a:spcPts val="400"/>
              </a:spcBef>
              <a:spcAft>
                <a:spcPts val="0"/>
              </a:spcAft>
              <a:buClr>
                <a:srgbClr val="FFFFFF"/>
              </a:buClr>
              <a:buSzPts val="1200"/>
              <a:buNone/>
              <a:defRPr sz="1200">
                <a:solidFill>
                  <a:srgbClr val="FFFFFF"/>
                </a:solidFill>
              </a:defRPr>
            </a:lvl6pPr>
            <a:lvl7pPr lvl="6" algn="ctr">
              <a:lnSpc>
                <a:spcPct val="100000"/>
              </a:lnSpc>
              <a:spcBef>
                <a:spcPts val="400"/>
              </a:spcBef>
              <a:spcAft>
                <a:spcPts val="0"/>
              </a:spcAft>
              <a:buClr>
                <a:srgbClr val="FFFFFF"/>
              </a:buClr>
              <a:buSzPts val="1200"/>
              <a:buNone/>
              <a:defRPr sz="1200">
                <a:solidFill>
                  <a:srgbClr val="FFFFFF"/>
                </a:solidFill>
              </a:defRPr>
            </a:lvl7pPr>
            <a:lvl8pPr lvl="7" algn="ctr">
              <a:lnSpc>
                <a:spcPct val="100000"/>
              </a:lnSpc>
              <a:spcBef>
                <a:spcPts val="400"/>
              </a:spcBef>
              <a:spcAft>
                <a:spcPts val="0"/>
              </a:spcAft>
              <a:buClr>
                <a:srgbClr val="FFFFFF"/>
              </a:buClr>
              <a:buSzPts val="1200"/>
              <a:buNone/>
              <a:defRPr sz="1200">
                <a:solidFill>
                  <a:srgbClr val="FFFFFF"/>
                </a:solidFill>
              </a:defRPr>
            </a:lvl8pPr>
            <a:lvl9pPr lvl="8" algn="ctr">
              <a:lnSpc>
                <a:spcPct val="100000"/>
              </a:lnSpc>
              <a:spcBef>
                <a:spcPts val="400"/>
              </a:spcBef>
              <a:spcAft>
                <a:spcPts val="0"/>
              </a:spcAft>
              <a:buClr>
                <a:srgbClr val="FFFFFF"/>
              </a:buClr>
              <a:buSzPts val="1200"/>
              <a:buNone/>
              <a:defRPr sz="1200">
                <a:solidFill>
                  <a:srgbClr val="FFFFFF"/>
                </a:solidFill>
              </a:defRPr>
            </a:lvl9pPr>
          </a:lstStyle>
          <a:p/>
        </p:txBody>
      </p:sp>
      <p:sp>
        <p:nvSpPr>
          <p:cNvPr id="177" name="Google Shape;177;p29"/>
          <p:cNvSpPr txBox="1"/>
          <p:nvPr>
            <p:ph idx="5" type="subTitle"/>
          </p:nvPr>
        </p:nvSpPr>
        <p:spPr>
          <a:xfrm flipH="1">
            <a:off x="4882125" y="1544100"/>
            <a:ext cx="1514700" cy="823200"/>
          </a:xfrm>
          <a:prstGeom prst="rect">
            <a:avLst/>
          </a:prstGeom>
          <a:noFill/>
          <a:ln>
            <a:noFill/>
          </a:ln>
        </p:spPr>
        <p:txBody>
          <a:bodyPr anchorCtr="0" anchor="b" bIns="34275" lIns="68575" spcFirstLastPara="1" rIns="68575" wrap="square" tIns="34275">
            <a:noAutofit/>
          </a:bodyPr>
          <a:lstStyle>
            <a:lvl1pPr lvl="0" algn="ctr">
              <a:lnSpc>
                <a:spcPct val="100000"/>
              </a:lnSpc>
              <a:spcBef>
                <a:spcPts val="8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1pPr>
            <a:lvl2pPr lvl="1" algn="ctr">
              <a:lnSpc>
                <a:spcPct val="100000"/>
              </a:lnSpc>
              <a:spcBef>
                <a:spcPts val="400"/>
              </a:spcBef>
              <a:spcAft>
                <a:spcPts val="0"/>
              </a:spcAft>
              <a:buClr>
                <a:srgbClr val="FFFFFF"/>
              </a:buClr>
              <a:buSzPts val="1400"/>
              <a:buFont typeface="Squada One"/>
              <a:buNone/>
              <a:defRPr b="1" sz="1400">
                <a:solidFill>
                  <a:srgbClr val="FFFFFF"/>
                </a:solidFill>
                <a:latin typeface="Squada One"/>
                <a:ea typeface="Squada One"/>
                <a:cs typeface="Squada One"/>
                <a:sym typeface="Squada One"/>
              </a:defRPr>
            </a:lvl2pPr>
            <a:lvl3pPr lvl="2" algn="ctr">
              <a:lnSpc>
                <a:spcPct val="100000"/>
              </a:lnSpc>
              <a:spcBef>
                <a:spcPts val="400"/>
              </a:spcBef>
              <a:spcAft>
                <a:spcPts val="0"/>
              </a:spcAft>
              <a:buClr>
                <a:srgbClr val="FFFFFF"/>
              </a:buClr>
              <a:buSzPts val="1400"/>
              <a:buFont typeface="Squada One"/>
              <a:buNone/>
              <a:defRPr b="1" sz="1400">
                <a:solidFill>
                  <a:srgbClr val="FFFFFF"/>
                </a:solidFill>
                <a:latin typeface="Squada One"/>
                <a:ea typeface="Squada One"/>
                <a:cs typeface="Squada One"/>
                <a:sym typeface="Squada One"/>
              </a:defRPr>
            </a:lvl3pPr>
            <a:lvl4pPr lvl="3" algn="ctr">
              <a:lnSpc>
                <a:spcPct val="100000"/>
              </a:lnSpc>
              <a:spcBef>
                <a:spcPts val="400"/>
              </a:spcBef>
              <a:spcAft>
                <a:spcPts val="0"/>
              </a:spcAft>
              <a:buClr>
                <a:srgbClr val="FFFFFF"/>
              </a:buClr>
              <a:buSzPts val="1400"/>
              <a:buFont typeface="Squada One"/>
              <a:buNone/>
              <a:defRPr b="1" sz="1400">
                <a:solidFill>
                  <a:srgbClr val="FFFFFF"/>
                </a:solidFill>
                <a:latin typeface="Squada One"/>
                <a:ea typeface="Squada One"/>
                <a:cs typeface="Squada One"/>
                <a:sym typeface="Squada One"/>
              </a:defRPr>
            </a:lvl4pPr>
            <a:lvl5pPr lvl="4" algn="ctr">
              <a:lnSpc>
                <a:spcPct val="100000"/>
              </a:lnSpc>
              <a:spcBef>
                <a:spcPts val="400"/>
              </a:spcBef>
              <a:spcAft>
                <a:spcPts val="0"/>
              </a:spcAft>
              <a:buClr>
                <a:srgbClr val="FFFFFF"/>
              </a:buClr>
              <a:buSzPts val="1400"/>
              <a:buFont typeface="Squada One"/>
              <a:buNone/>
              <a:defRPr b="1" sz="1400">
                <a:solidFill>
                  <a:srgbClr val="FFFFFF"/>
                </a:solidFill>
                <a:latin typeface="Squada One"/>
                <a:ea typeface="Squada One"/>
                <a:cs typeface="Squada One"/>
                <a:sym typeface="Squada One"/>
              </a:defRPr>
            </a:lvl5pPr>
            <a:lvl6pPr lvl="5" algn="ctr">
              <a:lnSpc>
                <a:spcPct val="100000"/>
              </a:lnSpc>
              <a:spcBef>
                <a:spcPts val="400"/>
              </a:spcBef>
              <a:spcAft>
                <a:spcPts val="0"/>
              </a:spcAft>
              <a:buClr>
                <a:srgbClr val="FFFFFF"/>
              </a:buClr>
              <a:buSzPts val="1400"/>
              <a:buFont typeface="Squada One"/>
              <a:buNone/>
              <a:defRPr b="1" sz="1400">
                <a:solidFill>
                  <a:srgbClr val="FFFFFF"/>
                </a:solidFill>
                <a:latin typeface="Squada One"/>
                <a:ea typeface="Squada One"/>
                <a:cs typeface="Squada One"/>
                <a:sym typeface="Squada One"/>
              </a:defRPr>
            </a:lvl6pPr>
            <a:lvl7pPr lvl="6" algn="ctr">
              <a:lnSpc>
                <a:spcPct val="100000"/>
              </a:lnSpc>
              <a:spcBef>
                <a:spcPts val="400"/>
              </a:spcBef>
              <a:spcAft>
                <a:spcPts val="0"/>
              </a:spcAft>
              <a:buClr>
                <a:srgbClr val="FFFFFF"/>
              </a:buClr>
              <a:buSzPts val="1400"/>
              <a:buFont typeface="Squada One"/>
              <a:buNone/>
              <a:defRPr b="1" sz="1400">
                <a:solidFill>
                  <a:srgbClr val="FFFFFF"/>
                </a:solidFill>
                <a:latin typeface="Squada One"/>
                <a:ea typeface="Squada One"/>
                <a:cs typeface="Squada One"/>
                <a:sym typeface="Squada One"/>
              </a:defRPr>
            </a:lvl7pPr>
            <a:lvl8pPr lvl="7" algn="ctr">
              <a:lnSpc>
                <a:spcPct val="100000"/>
              </a:lnSpc>
              <a:spcBef>
                <a:spcPts val="400"/>
              </a:spcBef>
              <a:spcAft>
                <a:spcPts val="0"/>
              </a:spcAft>
              <a:buClr>
                <a:srgbClr val="FFFFFF"/>
              </a:buClr>
              <a:buSzPts val="1400"/>
              <a:buFont typeface="Squada One"/>
              <a:buNone/>
              <a:defRPr b="1" sz="1400">
                <a:solidFill>
                  <a:srgbClr val="FFFFFF"/>
                </a:solidFill>
                <a:latin typeface="Squada One"/>
                <a:ea typeface="Squada One"/>
                <a:cs typeface="Squada One"/>
                <a:sym typeface="Squada One"/>
              </a:defRPr>
            </a:lvl8pPr>
            <a:lvl9pPr lvl="8" algn="ctr">
              <a:lnSpc>
                <a:spcPct val="100000"/>
              </a:lnSpc>
              <a:spcBef>
                <a:spcPts val="400"/>
              </a:spcBef>
              <a:spcAft>
                <a:spcPts val="0"/>
              </a:spcAft>
              <a:buClr>
                <a:srgbClr val="FFFFFF"/>
              </a:buClr>
              <a:buSzPts val="1400"/>
              <a:buFont typeface="Squada One"/>
              <a:buNone/>
              <a:defRPr b="1" sz="1400">
                <a:solidFill>
                  <a:srgbClr val="FFFFFF"/>
                </a:solidFill>
                <a:latin typeface="Squada One"/>
                <a:ea typeface="Squada One"/>
                <a:cs typeface="Squada One"/>
                <a:sym typeface="Squada One"/>
              </a:defRPr>
            </a:lvl9pPr>
          </a:lstStyle>
          <a:p/>
        </p:txBody>
      </p:sp>
      <p:sp>
        <p:nvSpPr>
          <p:cNvPr id="178" name="Google Shape;178;p29"/>
          <p:cNvSpPr txBox="1"/>
          <p:nvPr>
            <p:ph idx="6" type="subTitle"/>
          </p:nvPr>
        </p:nvSpPr>
        <p:spPr>
          <a:xfrm>
            <a:off x="4882322" y="2415113"/>
            <a:ext cx="1514400" cy="894600"/>
          </a:xfrm>
          <a:prstGeom prst="rect">
            <a:avLst/>
          </a:prstGeom>
          <a:noFill/>
          <a:ln>
            <a:noFill/>
          </a:ln>
        </p:spPr>
        <p:txBody>
          <a:bodyPr anchorCtr="0" anchor="t" bIns="34275" lIns="68575" spcFirstLastPara="1" rIns="68575" wrap="square" tIns="34275">
            <a:noAutofit/>
          </a:bodyPr>
          <a:lstStyle>
            <a:lvl1pPr lvl="0" algn="ctr">
              <a:lnSpc>
                <a:spcPct val="100000"/>
              </a:lnSpc>
              <a:spcBef>
                <a:spcPts val="800"/>
              </a:spcBef>
              <a:spcAft>
                <a:spcPts val="0"/>
              </a:spcAft>
              <a:buClr>
                <a:srgbClr val="FFFFFF"/>
              </a:buClr>
              <a:buSzPts val="1200"/>
              <a:buNone/>
              <a:defRPr sz="1200">
                <a:solidFill>
                  <a:srgbClr val="FFFFFF"/>
                </a:solidFill>
              </a:defRPr>
            </a:lvl1pPr>
            <a:lvl2pPr lvl="1" algn="ctr">
              <a:lnSpc>
                <a:spcPct val="100000"/>
              </a:lnSpc>
              <a:spcBef>
                <a:spcPts val="400"/>
              </a:spcBef>
              <a:spcAft>
                <a:spcPts val="0"/>
              </a:spcAft>
              <a:buClr>
                <a:srgbClr val="FFFFFF"/>
              </a:buClr>
              <a:buSzPts val="1200"/>
              <a:buNone/>
              <a:defRPr sz="1200">
                <a:solidFill>
                  <a:srgbClr val="FFFFFF"/>
                </a:solidFill>
              </a:defRPr>
            </a:lvl2pPr>
            <a:lvl3pPr lvl="2" algn="ctr">
              <a:lnSpc>
                <a:spcPct val="100000"/>
              </a:lnSpc>
              <a:spcBef>
                <a:spcPts val="400"/>
              </a:spcBef>
              <a:spcAft>
                <a:spcPts val="0"/>
              </a:spcAft>
              <a:buClr>
                <a:srgbClr val="FFFFFF"/>
              </a:buClr>
              <a:buSzPts val="1200"/>
              <a:buNone/>
              <a:defRPr sz="1200">
                <a:solidFill>
                  <a:srgbClr val="FFFFFF"/>
                </a:solidFill>
              </a:defRPr>
            </a:lvl3pPr>
            <a:lvl4pPr lvl="3" algn="ctr">
              <a:lnSpc>
                <a:spcPct val="100000"/>
              </a:lnSpc>
              <a:spcBef>
                <a:spcPts val="400"/>
              </a:spcBef>
              <a:spcAft>
                <a:spcPts val="0"/>
              </a:spcAft>
              <a:buClr>
                <a:srgbClr val="FFFFFF"/>
              </a:buClr>
              <a:buSzPts val="1200"/>
              <a:buNone/>
              <a:defRPr sz="1200">
                <a:solidFill>
                  <a:srgbClr val="FFFFFF"/>
                </a:solidFill>
              </a:defRPr>
            </a:lvl4pPr>
            <a:lvl5pPr lvl="4" algn="ctr">
              <a:lnSpc>
                <a:spcPct val="100000"/>
              </a:lnSpc>
              <a:spcBef>
                <a:spcPts val="400"/>
              </a:spcBef>
              <a:spcAft>
                <a:spcPts val="0"/>
              </a:spcAft>
              <a:buClr>
                <a:srgbClr val="FFFFFF"/>
              </a:buClr>
              <a:buSzPts val="1200"/>
              <a:buNone/>
              <a:defRPr sz="1200">
                <a:solidFill>
                  <a:srgbClr val="FFFFFF"/>
                </a:solidFill>
              </a:defRPr>
            </a:lvl5pPr>
            <a:lvl6pPr lvl="5" algn="ctr">
              <a:lnSpc>
                <a:spcPct val="100000"/>
              </a:lnSpc>
              <a:spcBef>
                <a:spcPts val="400"/>
              </a:spcBef>
              <a:spcAft>
                <a:spcPts val="0"/>
              </a:spcAft>
              <a:buClr>
                <a:srgbClr val="FFFFFF"/>
              </a:buClr>
              <a:buSzPts val="1200"/>
              <a:buNone/>
              <a:defRPr sz="1200">
                <a:solidFill>
                  <a:srgbClr val="FFFFFF"/>
                </a:solidFill>
              </a:defRPr>
            </a:lvl6pPr>
            <a:lvl7pPr lvl="6" algn="ctr">
              <a:lnSpc>
                <a:spcPct val="100000"/>
              </a:lnSpc>
              <a:spcBef>
                <a:spcPts val="400"/>
              </a:spcBef>
              <a:spcAft>
                <a:spcPts val="0"/>
              </a:spcAft>
              <a:buClr>
                <a:srgbClr val="FFFFFF"/>
              </a:buClr>
              <a:buSzPts val="1200"/>
              <a:buNone/>
              <a:defRPr sz="1200">
                <a:solidFill>
                  <a:srgbClr val="FFFFFF"/>
                </a:solidFill>
              </a:defRPr>
            </a:lvl7pPr>
            <a:lvl8pPr lvl="7" algn="ctr">
              <a:lnSpc>
                <a:spcPct val="100000"/>
              </a:lnSpc>
              <a:spcBef>
                <a:spcPts val="400"/>
              </a:spcBef>
              <a:spcAft>
                <a:spcPts val="0"/>
              </a:spcAft>
              <a:buClr>
                <a:srgbClr val="FFFFFF"/>
              </a:buClr>
              <a:buSzPts val="1200"/>
              <a:buNone/>
              <a:defRPr sz="1200">
                <a:solidFill>
                  <a:srgbClr val="FFFFFF"/>
                </a:solidFill>
              </a:defRPr>
            </a:lvl8pPr>
            <a:lvl9pPr lvl="8" algn="ctr">
              <a:lnSpc>
                <a:spcPct val="100000"/>
              </a:lnSpc>
              <a:spcBef>
                <a:spcPts val="400"/>
              </a:spcBef>
              <a:spcAft>
                <a:spcPts val="0"/>
              </a:spcAft>
              <a:buClr>
                <a:srgbClr val="FFFFFF"/>
              </a:buClr>
              <a:buSzPts val="1200"/>
              <a:buNone/>
              <a:defRPr sz="1200">
                <a:solidFill>
                  <a:srgbClr val="FFFFFF"/>
                </a:solidFill>
              </a:defRPr>
            </a:lvl9pPr>
          </a:lstStyle>
          <a:p/>
        </p:txBody>
      </p:sp>
      <p:sp>
        <p:nvSpPr>
          <p:cNvPr id="179" name="Google Shape;179;p29"/>
          <p:cNvSpPr/>
          <p:nvPr/>
        </p:nvSpPr>
        <p:spPr>
          <a:xfrm flipH="1">
            <a:off x="3289156" y="4481509"/>
            <a:ext cx="1729539" cy="652520"/>
          </a:xfrm>
          <a:custGeom>
            <a:rect b="b" l="l" r="r" t="t"/>
            <a:pathLst>
              <a:path extrusionOk="0" h="2664" w="7061">
                <a:moveTo>
                  <a:pt x="3349" y="1"/>
                </a:moveTo>
                <a:cubicBezTo>
                  <a:pt x="3178" y="1"/>
                  <a:pt x="3002" y="22"/>
                  <a:pt x="2821" y="69"/>
                </a:cubicBezTo>
                <a:cubicBezTo>
                  <a:pt x="1539" y="399"/>
                  <a:pt x="1197" y="1980"/>
                  <a:pt x="1" y="2664"/>
                </a:cubicBezTo>
                <a:lnTo>
                  <a:pt x="7060" y="2664"/>
                </a:lnTo>
                <a:cubicBezTo>
                  <a:pt x="6171" y="1958"/>
                  <a:pt x="4984" y="1"/>
                  <a:pt x="3349" y="1"/>
                </a:cubicBezTo>
                <a:close/>
              </a:path>
            </a:pathLst>
          </a:custGeom>
          <a:gradFill>
            <a:gsLst>
              <a:gs pos="0">
                <a:srgbClr val="0C2E3A"/>
              </a:gs>
              <a:gs pos="100000">
                <a:srgbClr val="110F16"/>
              </a:gs>
            </a:gsLst>
            <a:path path="circle">
              <a:fillToRect b="50%" l="50%" r="50%" t="50%"/>
            </a:path>
            <a:tileRect/>
          </a:gradFill>
          <a:ln>
            <a:noFill/>
          </a:ln>
          <a:effectLst>
            <a:outerShdw blurRad="128588" rotWithShape="0" algn="bl" dir="240000" dist="11430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29"/>
          <p:cNvSpPr/>
          <p:nvPr/>
        </p:nvSpPr>
        <p:spPr>
          <a:xfrm flipH="1">
            <a:off x="0" y="3283797"/>
            <a:ext cx="2705390" cy="1857870"/>
          </a:xfrm>
          <a:custGeom>
            <a:rect b="b" l="l" r="r" t="t"/>
            <a:pathLst>
              <a:path extrusionOk="0" h="7585" w="11045">
                <a:moveTo>
                  <a:pt x="8458" y="1"/>
                </a:moveTo>
                <a:cubicBezTo>
                  <a:pt x="6822" y="1"/>
                  <a:pt x="5207" y="190"/>
                  <a:pt x="4379" y="824"/>
                </a:cubicBezTo>
                <a:cubicBezTo>
                  <a:pt x="2329" y="2405"/>
                  <a:pt x="3995" y="4252"/>
                  <a:pt x="3899" y="5491"/>
                </a:cubicBezTo>
                <a:cubicBezTo>
                  <a:pt x="3859" y="6074"/>
                  <a:pt x="3660" y="6253"/>
                  <a:pt x="3384" y="6253"/>
                </a:cubicBezTo>
                <a:cubicBezTo>
                  <a:pt x="3144" y="6253"/>
                  <a:pt x="2845" y="6118"/>
                  <a:pt x="2542" y="5994"/>
                </a:cubicBezTo>
                <a:cubicBezTo>
                  <a:pt x="2208" y="5856"/>
                  <a:pt x="1901" y="5745"/>
                  <a:pt x="1662" y="5745"/>
                </a:cubicBezTo>
                <a:cubicBezTo>
                  <a:pt x="1642" y="5745"/>
                  <a:pt x="1622" y="5746"/>
                  <a:pt x="1602" y="5748"/>
                </a:cubicBezTo>
                <a:cubicBezTo>
                  <a:pt x="385" y="5833"/>
                  <a:pt x="748" y="6848"/>
                  <a:pt x="0" y="7585"/>
                </a:cubicBezTo>
                <a:lnTo>
                  <a:pt x="2553" y="7585"/>
                </a:lnTo>
                <a:cubicBezTo>
                  <a:pt x="2773" y="6492"/>
                  <a:pt x="3631" y="6085"/>
                  <a:pt x="4717" y="6085"/>
                </a:cubicBezTo>
                <a:cubicBezTo>
                  <a:pt x="5638" y="6085"/>
                  <a:pt x="6723" y="6378"/>
                  <a:pt x="7723" y="6794"/>
                </a:cubicBezTo>
                <a:cubicBezTo>
                  <a:pt x="8150" y="6972"/>
                  <a:pt x="8575" y="7068"/>
                  <a:pt x="8966" y="7068"/>
                </a:cubicBezTo>
                <a:cubicBezTo>
                  <a:pt x="10149" y="7068"/>
                  <a:pt x="11031" y="6197"/>
                  <a:pt x="10799" y="4103"/>
                </a:cubicBezTo>
                <a:cubicBezTo>
                  <a:pt x="10735" y="3494"/>
                  <a:pt x="10842" y="3077"/>
                  <a:pt x="11044" y="2768"/>
                </a:cubicBezTo>
                <a:lnTo>
                  <a:pt x="11044" y="130"/>
                </a:lnTo>
                <a:cubicBezTo>
                  <a:pt x="10260" y="58"/>
                  <a:pt x="9356" y="1"/>
                  <a:pt x="8458" y="1"/>
                </a:cubicBezTo>
                <a:close/>
              </a:path>
            </a:pathLst>
          </a:custGeom>
          <a:gradFill>
            <a:gsLst>
              <a:gs pos="0">
                <a:srgbClr val="0C2E3A"/>
              </a:gs>
              <a:gs pos="100000">
                <a:srgbClr val="110F16"/>
              </a:gs>
            </a:gsLst>
            <a:path path="circle">
              <a:fillToRect b="50%" l="50%" r="50%" t="50%"/>
            </a:path>
            <a:tileRect/>
          </a:gradFill>
          <a:ln>
            <a:noFill/>
          </a:ln>
          <a:effectLst>
            <a:outerShdw blurRad="128588" rotWithShape="0" algn="bl" dir="240000" dist="11430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29"/>
          <p:cNvSpPr/>
          <p:nvPr/>
        </p:nvSpPr>
        <p:spPr>
          <a:xfrm flipH="1">
            <a:off x="6" y="3961791"/>
            <a:ext cx="2080052" cy="1179876"/>
          </a:xfrm>
          <a:custGeom>
            <a:rect b="b" l="l" r="r" t="t"/>
            <a:pathLst>
              <a:path extrusionOk="0" h="4817" w="8492">
                <a:moveTo>
                  <a:pt x="8491" y="0"/>
                </a:moveTo>
                <a:cubicBezTo>
                  <a:pt x="8289" y="309"/>
                  <a:pt x="8182" y="726"/>
                  <a:pt x="8246" y="1335"/>
                </a:cubicBezTo>
                <a:cubicBezTo>
                  <a:pt x="8478" y="3429"/>
                  <a:pt x="7596" y="4300"/>
                  <a:pt x="6413" y="4300"/>
                </a:cubicBezTo>
                <a:cubicBezTo>
                  <a:pt x="6022" y="4300"/>
                  <a:pt x="5597" y="4204"/>
                  <a:pt x="5170" y="4026"/>
                </a:cubicBezTo>
                <a:cubicBezTo>
                  <a:pt x="4170" y="3610"/>
                  <a:pt x="3085" y="3317"/>
                  <a:pt x="2164" y="3317"/>
                </a:cubicBezTo>
                <a:cubicBezTo>
                  <a:pt x="1078" y="3317"/>
                  <a:pt x="220" y="3724"/>
                  <a:pt x="0" y="4817"/>
                </a:cubicBezTo>
                <a:lnTo>
                  <a:pt x="8491" y="4817"/>
                </a:lnTo>
                <a:lnTo>
                  <a:pt x="8491" y="0"/>
                </a:lnTo>
                <a:close/>
              </a:path>
            </a:pathLst>
          </a:custGeom>
          <a:gradFill>
            <a:gsLst>
              <a:gs pos="0">
                <a:srgbClr val="0C2E3A"/>
              </a:gs>
              <a:gs pos="100000">
                <a:srgbClr val="110F16"/>
              </a:gs>
            </a:gsLst>
            <a:path path="circle">
              <a:fillToRect b="50%" l="50%" r="50%" t="50%"/>
            </a:path>
            <a:tileRect/>
          </a:gradFill>
          <a:ln>
            <a:noFill/>
          </a:ln>
          <a:effectLst>
            <a:outerShdw blurRad="128588" rotWithShape="0" algn="bl" dir="10320000" dist="571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29"/>
          <p:cNvSpPr/>
          <p:nvPr/>
        </p:nvSpPr>
        <p:spPr>
          <a:xfrm flipH="1">
            <a:off x="5" y="-1825"/>
            <a:ext cx="2174355" cy="1494134"/>
          </a:xfrm>
          <a:custGeom>
            <a:rect b="b" l="l" r="r" t="t"/>
            <a:pathLst>
              <a:path extrusionOk="0" h="6100" w="8877">
                <a:moveTo>
                  <a:pt x="1" y="0"/>
                </a:moveTo>
                <a:cubicBezTo>
                  <a:pt x="75" y="1410"/>
                  <a:pt x="471" y="2969"/>
                  <a:pt x="1613" y="4102"/>
                </a:cubicBezTo>
                <a:cubicBezTo>
                  <a:pt x="2744" y="5232"/>
                  <a:pt x="4189" y="5276"/>
                  <a:pt x="5547" y="5276"/>
                </a:cubicBezTo>
                <a:cubicBezTo>
                  <a:pt x="5661" y="5276"/>
                  <a:pt x="5775" y="5276"/>
                  <a:pt x="5887" y="5276"/>
                </a:cubicBezTo>
                <a:cubicBezTo>
                  <a:pt x="6942" y="5276"/>
                  <a:pt x="7921" y="5303"/>
                  <a:pt x="8631" y="5864"/>
                </a:cubicBezTo>
                <a:cubicBezTo>
                  <a:pt x="8727" y="5939"/>
                  <a:pt x="8802" y="6014"/>
                  <a:pt x="8876" y="6099"/>
                </a:cubicBezTo>
                <a:lnTo>
                  <a:pt x="8876" y="0"/>
                </a:lnTo>
                <a:close/>
              </a:path>
            </a:pathLst>
          </a:custGeom>
          <a:gradFill>
            <a:gsLst>
              <a:gs pos="0">
                <a:srgbClr val="0C2E3A"/>
              </a:gs>
              <a:gs pos="100000">
                <a:srgbClr val="110F16"/>
              </a:gs>
            </a:gsLst>
            <a:path path="circle">
              <a:fillToRect b="50%" l="50%" r="50%" t="50%"/>
            </a:path>
            <a:tileRect/>
          </a:gradFill>
          <a:ln>
            <a:noFill/>
          </a:ln>
          <a:effectLst>
            <a:outerShdw blurRad="128588" rotWithShape="0" algn="bl" dir="126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9"/>
          <p:cNvSpPr/>
          <p:nvPr/>
        </p:nvSpPr>
        <p:spPr>
          <a:xfrm flipH="1">
            <a:off x="10" y="1272352"/>
            <a:ext cx="1585758" cy="3124945"/>
          </a:xfrm>
          <a:custGeom>
            <a:rect b="b" l="l" r="r" t="t"/>
            <a:pathLst>
              <a:path extrusionOk="0" h="12758" w="6474">
                <a:moveTo>
                  <a:pt x="6473" y="0"/>
                </a:moveTo>
                <a:cubicBezTo>
                  <a:pt x="5032" y="523"/>
                  <a:pt x="3664" y="1378"/>
                  <a:pt x="3418" y="2766"/>
                </a:cubicBezTo>
                <a:cubicBezTo>
                  <a:pt x="2991" y="5127"/>
                  <a:pt x="5576" y="6046"/>
                  <a:pt x="5576" y="6964"/>
                </a:cubicBezTo>
                <a:cubicBezTo>
                  <a:pt x="5576" y="7135"/>
                  <a:pt x="5470" y="7198"/>
                  <a:pt x="5291" y="7198"/>
                </a:cubicBezTo>
                <a:cubicBezTo>
                  <a:pt x="4801" y="7198"/>
                  <a:pt x="3760" y="6733"/>
                  <a:pt x="2796" y="6733"/>
                </a:cubicBezTo>
                <a:cubicBezTo>
                  <a:pt x="2197" y="6733"/>
                  <a:pt x="1627" y="6913"/>
                  <a:pt x="1239" y="7498"/>
                </a:cubicBezTo>
                <a:cubicBezTo>
                  <a:pt x="1" y="9367"/>
                  <a:pt x="1891" y="12604"/>
                  <a:pt x="3717" y="12753"/>
                </a:cubicBezTo>
                <a:cubicBezTo>
                  <a:pt x="3761" y="12756"/>
                  <a:pt x="3805" y="12758"/>
                  <a:pt x="3851" y="12758"/>
                </a:cubicBezTo>
                <a:cubicBezTo>
                  <a:pt x="4559" y="12758"/>
                  <a:pt x="5530" y="12381"/>
                  <a:pt x="6473" y="11909"/>
                </a:cubicBezTo>
                <a:lnTo>
                  <a:pt x="6473" y="0"/>
                </a:lnTo>
                <a:close/>
              </a:path>
            </a:pathLst>
          </a:custGeom>
          <a:gradFill>
            <a:gsLst>
              <a:gs pos="0">
                <a:srgbClr val="0C2E3A"/>
              </a:gs>
              <a:gs pos="100000">
                <a:srgbClr val="110F16"/>
              </a:gs>
            </a:gsLst>
            <a:path path="circle">
              <a:fillToRect b="50%" l="50%" r="50%" t="50%"/>
            </a:path>
            <a:tileRect/>
          </a:gradFill>
          <a:ln>
            <a:noFill/>
          </a:ln>
          <a:effectLst>
            <a:outerShdw blurRad="128588" rotWithShape="0" algn="bl" dir="1260000" dist="571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29"/>
          <p:cNvSpPr txBox="1"/>
          <p:nvPr>
            <p:ph type="ctrTitle"/>
          </p:nvPr>
        </p:nvSpPr>
        <p:spPr>
          <a:xfrm flipH="1">
            <a:off x="5976938" y="827965"/>
            <a:ext cx="2308500" cy="3483900"/>
          </a:xfrm>
          <a:prstGeom prst="rect">
            <a:avLst/>
          </a:prstGeom>
          <a:noFill/>
          <a:ln>
            <a:noFill/>
          </a:ln>
        </p:spPr>
        <p:txBody>
          <a:bodyPr anchorCtr="0" anchor="ctr" bIns="34275" lIns="68575" spcFirstLastPara="1" rIns="68575" wrap="square" tIns="34275">
            <a:noAutofit/>
          </a:bodyPr>
          <a:lstStyle>
            <a:lvl1pPr lvl="0" algn="r">
              <a:lnSpc>
                <a:spcPct val="90000"/>
              </a:lnSpc>
              <a:spcBef>
                <a:spcPts val="0"/>
              </a:spcBef>
              <a:spcAft>
                <a:spcPts val="0"/>
              </a:spcAft>
              <a:buClr>
                <a:srgbClr val="FFFFFF"/>
              </a:buClr>
              <a:buSzPts val="1800"/>
              <a:buNone/>
              <a:defRPr b="0" sz="1800">
                <a:solidFill>
                  <a:srgbClr val="FFFFFF"/>
                </a:solidFill>
              </a:defRPr>
            </a:lvl1pPr>
            <a:lvl2pPr lvl="1" algn="l">
              <a:lnSpc>
                <a:spcPct val="100000"/>
              </a:lnSpc>
              <a:spcBef>
                <a:spcPts val="0"/>
              </a:spcBef>
              <a:spcAft>
                <a:spcPts val="0"/>
              </a:spcAft>
              <a:buSzPts val="1100"/>
              <a:buFont typeface="Squada One"/>
              <a:buNone/>
              <a:defRPr>
                <a:latin typeface="Squada One"/>
                <a:ea typeface="Squada One"/>
                <a:cs typeface="Squada One"/>
                <a:sym typeface="Squada One"/>
              </a:defRPr>
            </a:lvl2pPr>
            <a:lvl3pPr lvl="2" algn="l">
              <a:lnSpc>
                <a:spcPct val="100000"/>
              </a:lnSpc>
              <a:spcBef>
                <a:spcPts val="0"/>
              </a:spcBef>
              <a:spcAft>
                <a:spcPts val="0"/>
              </a:spcAft>
              <a:buSzPts val="1100"/>
              <a:buFont typeface="Squada One"/>
              <a:buNone/>
              <a:defRPr>
                <a:latin typeface="Squada One"/>
                <a:ea typeface="Squada One"/>
                <a:cs typeface="Squada One"/>
                <a:sym typeface="Squada One"/>
              </a:defRPr>
            </a:lvl3pPr>
            <a:lvl4pPr lvl="3" algn="l">
              <a:lnSpc>
                <a:spcPct val="100000"/>
              </a:lnSpc>
              <a:spcBef>
                <a:spcPts val="0"/>
              </a:spcBef>
              <a:spcAft>
                <a:spcPts val="0"/>
              </a:spcAft>
              <a:buSzPts val="1100"/>
              <a:buFont typeface="Squada One"/>
              <a:buNone/>
              <a:defRPr>
                <a:latin typeface="Squada One"/>
                <a:ea typeface="Squada One"/>
                <a:cs typeface="Squada One"/>
                <a:sym typeface="Squada One"/>
              </a:defRPr>
            </a:lvl4pPr>
            <a:lvl5pPr lvl="4" algn="l">
              <a:lnSpc>
                <a:spcPct val="100000"/>
              </a:lnSpc>
              <a:spcBef>
                <a:spcPts val="0"/>
              </a:spcBef>
              <a:spcAft>
                <a:spcPts val="0"/>
              </a:spcAft>
              <a:buSzPts val="1100"/>
              <a:buFont typeface="Squada One"/>
              <a:buNone/>
              <a:defRPr>
                <a:latin typeface="Squada One"/>
                <a:ea typeface="Squada One"/>
                <a:cs typeface="Squada One"/>
                <a:sym typeface="Squada One"/>
              </a:defRPr>
            </a:lvl5pPr>
            <a:lvl6pPr lvl="5" algn="l">
              <a:lnSpc>
                <a:spcPct val="100000"/>
              </a:lnSpc>
              <a:spcBef>
                <a:spcPts val="0"/>
              </a:spcBef>
              <a:spcAft>
                <a:spcPts val="0"/>
              </a:spcAft>
              <a:buSzPts val="1100"/>
              <a:buFont typeface="Squada One"/>
              <a:buNone/>
              <a:defRPr>
                <a:latin typeface="Squada One"/>
                <a:ea typeface="Squada One"/>
                <a:cs typeface="Squada One"/>
                <a:sym typeface="Squada One"/>
              </a:defRPr>
            </a:lvl6pPr>
            <a:lvl7pPr lvl="6" algn="l">
              <a:lnSpc>
                <a:spcPct val="100000"/>
              </a:lnSpc>
              <a:spcBef>
                <a:spcPts val="0"/>
              </a:spcBef>
              <a:spcAft>
                <a:spcPts val="0"/>
              </a:spcAft>
              <a:buSzPts val="1100"/>
              <a:buFont typeface="Squada One"/>
              <a:buNone/>
              <a:defRPr>
                <a:latin typeface="Squada One"/>
                <a:ea typeface="Squada One"/>
                <a:cs typeface="Squada One"/>
                <a:sym typeface="Squada One"/>
              </a:defRPr>
            </a:lvl7pPr>
            <a:lvl8pPr lvl="7" algn="l">
              <a:lnSpc>
                <a:spcPct val="100000"/>
              </a:lnSpc>
              <a:spcBef>
                <a:spcPts val="0"/>
              </a:spcBef>
              <a:spcAft>
                <a:spcPts val="0"/>
              </a:spcAft>
              <a:buSzPts val="1100"/>
              <a:buFont typeface="Squada One"/>
              <a:buNone/>
              <a:defRPr>
                <a:latin typeface="Squada One"/>
                <a:ea typeface="Squada One"/>
                <a:cs typeface="Squada One"/>
                <a:sym typeface="Squada One"/>
              </a:defRPr>
            </a:lvl8pPr>
            <a:lvl9pPr lvl="8" algn="l">
              <a:lnSpc>
                <a:spcPct val="100000"/>
              </a:lnSpc>
              <a:spcBef>
                <a:spcPts val="0"/>
              </a:spcBef>
              <a:spcAft>
                <a:spcPts val="0"/>
              </a:spcAft>
              <a:buSzPts val="1100"/>
              <a:buFont typeface="Squada One"/>
              <a:buNone/>
              <a:defRPr>
                <a:latin typeface="Squada One"/>
                <a:ea typeface="Squada One"/>
                <a:cs typeface="Squada One"/>
                <a:sym typeface="Squada 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INE + TITLE + SUBTITLE">
  <p:cSld name="2_Diapositiva de título">
    <p:bg>
      <p:bgPr>
        <a:gradFill>
          <a:gsLst>
            <a:gs pos="0">
              <a:srgbClr val="0C2E3A"/>
            </a:gs>
            <a:gs pos="100000">
              <a:srgbClr val="110F16"/>
            </a:gs>
          </a:gsLst>
          <a:path path="circle">
            <a:fillToRect b="50%" l="50%" r="50%" t="50%"/>
          </a:path>
          <a:tileRect/>
        </a:gradFill>
      </p:bgPr>
    </p:bg>
    <p:spTree>
      <p:nvGrpSpPr>
        <p:cNvPr id="185" name="Shape 185"/>
        <p:cNvGrpSpPr/>
        <p:nvPr/>
      </p:nvGrpSpPr>
      <p:grpSpPr>
        <a:xfrm>
          <a:off x="0" y="0"/>
          <a:ext cx="0" cy="0"/>
          <a:chOff x="0" y="0"/>
          <a:chExt cx="0" cy="0"/>
        </a:xfrm>
      </p:grpSpPr>
      <p:sp>
        <p:nvSpPr>
          <p:cNvPr id="186" name="Google Shape;186;p30"/>
          <p:cNvSpPr/>
          <p:nvPr>
            <p:ph idx="2" type="pic"/>
          </p:nvPr>
        </p:nvSpPr>
        <p:spPr>
          <a:xfrm>
            <a:off x="0" y="0"/>
            <a:ext cx="4572000" cy="51435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Roboto Light"/>
                <a:ea typeface="Roboto Light"/>
                <a:cs typeface="Roboto Light"/>
                <a:sym typeface="Roboto Light"/>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Roboto Light"/>
                <a:ea typeface="Roboto Light"/>
                <a:cs typeface="Roboto Light"/>
                <a:sym typeface="Roboto Light"/>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Roboto Light"/>
                <a:ea typeface="Roboto Light"/>
                <a:cs typeface="Roboto Light"/>
                <a:sym typeface="Roboto Light"/>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Roboto Light"/>
                <a:ea typeface="Roboto Light"/>
                <a:cs typeface="Roboto Light"/>
                <a:sym typeface="Roboto Light"/>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Roboto Light"/>
                <a:ea typeface="Roboto Light"/>
                <a:cs typeface="Roboto Light"/>
                <a:sym typeface="Roboto Light"/>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187" name="Google Shape;187;p30"/>
          <p:cNvSpPr txBox="1"/>
          <p:nvPr>
            <p:ph type="ctrTitle"/>
          </p:nvPr>
        </p:nvSpPr>
        <p:spPr>
          <a:xfrm>
            <a:off x="4190296" y="1801293"/>
            <a:ext cx="2966700" cy="1241700"/>
          </a:xfrm>
          <a:prstGeom prst="rect">
            <a:avLst/>
          </a:prstGeom>
          <a:noFill/>
          <a:ln>
            <a:noFill/>
          </a:ln>
        </p:spPr>
        <p:txBody>
          <a:bodyPr anchorCtr="0" anchor="b" bIns="34275" lIns="68575" spcFirstLastPara="1" rIns="68575" wrap="square" tIns="34275">
            <a:noAutofit/>
          </a:bodyPr>
          <a:lstStyle>
            <a:lvl1pPr lvl="0" algn="r">
              <a:lnSpc>
                <a:spcPct val="90000"/>
              </a:lnSpc>
              <a:spcBef>
                <a:spcPts val="0"/>
              </a:spcBef>
              <a:spcAft>
                <a:spcPts val="0"/>
              </a:spcAft>
              <a:buClr>
                <a:srgbClr val="FFFFFF"/>
              </a:buClr>
              <a:buSzPts val="2100"/>
              <a:buNone/>
              <a:defRPr b="0" sz="2100">
                <a:solidFill>
                  <a:srgbClr val="FFFFFF"/>
                </a:solidFill>
              </a:defRPr>
            </a:lvl1pPr>
            <a:lvl2pPr lvl="1" algn="l">
              <a:lnSpc>
                <a:spcPct val="100000"/>
              </a:lnSpc>
              <a:spcBef>
                <a:spcPts val="0"/>
              </a:spcBef>
              <a:spcAft>
                <a:spcPts val="0"/>
              </a:spcAft>
              <a:buClr>
                <a:srgbClr val="FFFFFF"/>
              </a:buClr>
              <a:buSzPts val="1100"/>
              <a:buNone/>
              <a:defRPr b="1">
                <a:solidFill>
                  <a:srgbClr val="FFFFFF"/>
                </a:solidFill>
              </a:defRPr>
            </a:lvl2pPr>
            <a:lvl3pPr lvl="2" algn="l">
              <a:lnSpc>
                <a:spcPct val="100000"/>
              </a:lnSpc>
              <a:spcBef>
                <a:spcPts val="0"/>
              </a:spcBef>
              <a:spcAft>
                <a:spcPts val="0"/>
              </a:spcAft>
              <a:buClr>
                <a:srgbClr val="FFFFFF"/>
              </a:buClr>
              <a:buSzPts val="1100"/>
              <a:buNone/>
              <a:defRPr b="1">
                <a:solidFill>
                  <a:srgbClr val="FFFFFF"/>
                </a:solidFill>
              </a:defRPr>
            </a:lvl3pPr>
            <a:lvl4pPr lvl="3" algn="l">
              <a:lnSpc>
                <a:spcPct val="100000"/>
              </a:lnSpc>
              <a:spcBef>
                <a:spcPts val="0"/>
              </a:spcBef>
              <a:spcAft>
                <a:spcPts val="0"/>
              </a:spcAft>
              <a:buClr>
                <a:srgbClr val="FFFFFF"/>
              </a:buClr>
              <a:buSzPts val="1100"/>
              <a:buNone/>
              <a:defRPr b="1">
                <a:solidFill>
                  <a:srgbClr val="FFFFFF"/>
                </a:solidFill>
              </a:defRPr>
            </a:lvl4pPr>
            <a:lvl5pPr lvl="4" algn="l">
              <a:lnSpc>
                <a:spcPct val="100000"/>
              </a:lnSpc>
              <a:spcBef>
                <a:spcPts val="0"/>
              </a:spcBef>
              <a:spcAft>
                <a:spcPts val="0"/>
              </a:spcAft>
              <a:buClr>
                <a:srgbClr val="FFFFFF"/>
              </a:buClr>
              <a:buSzPts val="1100"/>
              <a:buNone/>
              <a:defRPr b="1">
                <a:solidFill>
                  <a:srgbClr val="FFFFFF"/>
                </a:solidFill>
              </a:defRPr>
            </a:lvl5pPr>
            <a:lvl6pPr lvl="5" algn="l">
              <a:lnSpc>
                <a:spcPct val="100000"/>
              </a:lnSpc>
              <a:spcBef>
                <a:spcPts val="0"/>
              </a:spcBef>
              <a:spcAft>
                <a:spcPts val="0"/>
              </a:spcAft>
              <a:buClr>
                <a:srgbClr val="FFFFFF"/>
              </a:buClr>
              <a:buSzPts val="1100"/>
              <a:buNone/>
              <a:defRPr b="1">
                <a:solidFill>
                  <a:srgbClr val="FFFFFF"/>
                </a:solidFill>
              </a:defRPr>
            </a:lvl6pPr>
            <a:lvl7pPr lvl="6" algn="l">
              <a:lnSpc>
                <a:spcPct val="100000"/>
              </a:lnSpc>
              <a:spcBef>
                <a:spcPts val="0"/>
              </a:spcBef>
              <a:spcAft>
                <a:spcPts val="0"/>
              </a:spcAft>
              <a:buClr>
                <a:srgbClr val="FFFFFF"/>
              </a:buClr>
              <a:buSzPts val="1100"/>
              <a:buNone/>
              <a:defRPr b="1">
                <a:solidFill>
                  <a:srgbClr val="FFFFFF"/>
                </a:solidFill>
              </a:defRPr>
            </a:lvl7pPr>
            <a:lvl8pPr lvl="7" algn="l">
              <a:lnSpc>
                <a:spcPct val="100000"/>
              </a:lnSpc>
              <a:spcBef>
                <a:spcPts val="0"/>
              </a:spcBef>
              <a:spcAft>
                <a:spcPts val="0"/>
              </a:spcAft>
              <a:buClr>
                <a:srgbClr val="FFFFFF"/>
              </a:buClr>
              <a:buSzPts val="1100"/>
              <a:buNone/>
              <a:defRPr b="1">
                <a:solidFill>
                  <a:srgbClr val="FFFFFF"/>
                </a:solidFill>
              </a:defRPr>
            </a:lvl8pPr>
            <a:lvl9pPr lvl="8" algn="l">
              <a:lnSpc>
                <a:spcPct val="100000"/>
              </a:lnSpc>
              <a:spcBef>
                <a:spcPts val="0"/>
              </a:spcBef>
              <a:spcAft>
                <a:spcPts val="0"/>
              </a:spcAft>
              <a:buClr>
                <a:srgbClr val="FFFFFF"/>
              </a:buClr>
              <a:buSzPts val="1100"/>
              <a:buNone/>
              <a:defRPr b="1">
                <a:solidFill>
                  <a:srgbClr val="FFFFFF"/>
                </a:solidFill>
              </a:defRPr>
            </a:lvl9pPr>
          </a:lstStyle>
          <a:p/>
        </p:txBody>
      </p:sp>
      <p:sp>
        <p:nvSpPr>
          <p:cNvPr id="188" name="Google Shape;188;p30"/>
          <p:cNvSpPr txBox="1"/>
          <p:nvPr>
            <p:ph idx="1" type="subTitle"/>
          </p:nvPr>
        </p:nvSpPr>
        <p:spPr>
          <a:xfrm>
            <a:off x="4769001" y="3394960"/>
            <a:ext cx="2388000" cy="1004400"/>
          </a:xfrm>
          <a:prstGeom prst="rect">
            <a:avLst/>
          </a:prstGeom>
          <a:noFill/>
          <a:ln>
            <a:noFill/>
          </a:ln>
        </p:spPr>
        <p:txBody>
          <a:bodyPr anchorCtr="0" anchor="t" bIns="34275" lIns="68575" spcFirstLastPara="1" rIns="68575" wrap="square" tIns="34275">
            <a:noAutofit/>
          </a:bodyPr>
          <a:lstStyle>
            <a:lvl1pPr lvl="0" algn="r">
              <a:lnSpc>
                <a:spcPct val="90000"/>
              </a:lnSpc>
              <a:spcBef>
                <a:spcPts val="800"/>
              </a:spcBef>
              <a:spcAft>
                <a:spcPts val="0"/>
              </a:spcAft>
              <a:buClr>
                <a:srgbClr val="FFFFFF"/>
              </a:buClr>
              <a:buSzPts val="1100"/>
              <a:buNone/>
              <a:defRPr sz="1100">
                <a:solidFill>
                  <a:srgbClr val="FFFFFF"/>
                </a:solidFill>
              </a:defRPr>
            </a:lvl1pPr>
            <a:lvl2pPr lvl="1" algn="ctr">
              <a:lnSpc>
                <a:spcPct val="90000"/>
              </a:lnSpc>
              <a:spcBef>
                <a:spcPts val="400"/>
              </a:spcBef>
              <a:spcAft>
                <a:spcPts val="0"/>
              </a:spcAft>
              <a:buClr>
                <a:srgbClr val="FFFFFF"/>
              </a:buClr>
              <a:buSzPts val="1500"/>
              <a:buNone/>
              <a:defRPr sz="1500">
                <a:solidFill>
                  <a:srgbClr val="FFFFFF"/>
                </a:solidFill>
              </a:defRPr>
            </a:lvl2pPr>
            <a:lvl3pPr lvl="2" algn="ctr">
              <a:lnSpc>
                <a:spcPct val="90000"/>
              </a:lnSpc>
              <a:spcBef>
                <a:spcPts val="400"/>
              </a:spcBef>
              <a:spcAft>
                <a:spcPts val="0"/>
              </a:spcAft>
              <a:buClr>
                <a:srgbClr val="FFFFFF"/>
              </a:buClr>
              <a:buSzPts val="1400"/>
              <a:buNone/>
              <a:defRPr sz="1400">
                <a:solidFill>
                  <a:srgbClr val="FFFFFF"/>
                </a:solidFill>
              </a:defRPr>
            </a:lvl3pPr>
            <a:lvl4pPr lvl="3" algn="ctr">
              <a:lnSpc>
                <a:spcPct val="90000"/>
              </a:lnSpc>
              <a:spcBef>
                <a:spcPts val="400"/>
              </a:spcBef>
              <a:spcAft>
                <a:spcPts val="0"/>
              </a:spcAft>
              <a:buClr>
                <a:srgbClr val="FFFFFF"/>
              </a:buClr>
              <a:buSzPts val="1200"/>
              <a:buNone/>
              <a:defRPr sz="1200">
                <a:solidFill>
                  <a:srgbClr val="FFFFFF"/>
                </a:solidFill>
              </a:defRPr>
            </a:lvl4pPr>
            <a:lvl5pPr lvl="4" algn="ctr">
              <a:lnSpc>
                <a:spcPct val="90000"/>
              </a:lnSpc>
              <a:spcBef>
                <a:spcPts val="400"/>
              </a:spcBef>
              <a:spcAft>
                <a:spcPts val="0"/>
              </a:spcAft>
              <a:buClr>
                <a:srgbClr val="FFFFFF"/>
              </a:buClr>
              <a:buSzPts val="1200"/>
              <a:buNone/>
              <a:defRPr sz="1200">
                <a:solidFill>
                  <a:srgbClr val="FFFFFF"/>
                </a:solidFill>
              </a:defRPr>
            </a:lvl5pPr>
            <a:lvl6pPr lvl="5" algn="ctr">
              <a:lnSpc>
                <a:spcPct val="90000"/>
              </a:lnSpc>
              <a:spcBef>
                <a:spcPts val="400"/>
              </a:spcBef>
              <a:spcAft>
                <a:spcPts val="0"/>
              </a:spcAft>
              <a:buClr>
                <a:srgbClr val="FFFFFF"/>
              </a:buClr>
              <a:buSzPts val="1200"/>
              <a:buNone/>
              <a:defRPr sz="1200">
                <a:solidFill>
                  <a:srgbClr val="FFFFFF"/>
                </a:solidFill>
              </a:defRPr>
            </a:lvl6pPr>
            <a:lvl7pPr lvl="6" algn="ctr">
              <a:lnSpc>
                <a:spcPct val="90000"/>
              </a:lnSpc>
              <a:spcBef>
                <a:spcPts val="400"/>
              </a:spcBef>
              <a:spcAft>
                <a:spcPts val="0"/>
              </a:spcAft>
              <a:buClr>
                <a:srgbClr val="FFFFFF"/>
              </a:buClr>
              <a:buSzPts val="1200"/>
              <a:buNone/>
              <a:defRPr sz="1200">
                <a:solidFill>
                  <a:srgbClr val="FFFFFF"/>
                </a:solidFill>
              </a:defRPr>
            </a:lvl7pPr>
            <a:lvl8pPr lvl="7" algn="ctr">
              <a:lnSpc>
                <a:spcPct val="90000"/>
              </a:lnSpc>
              <a:spcBef>
                <a:spcPts val="400"/>
              </a:spcBef>
              <a:spcAft>
                <a:spcPts val="0"/>
              </a:spcAft>
              <a:buClr>
                <a:srgbClr val="FFFFFF"/>
              </a:buClr>
              <a:buSzPts val="1200"/>
              <a:buNone/>
              <a:defRPr sz="1200">
                <a:solidFill>
                  <a:srgbClr val="FFFFFF"/>
                </a:solidFill>
              </a:defRPr>
            </a:lvl8pPr>
            <a:lvl9pPr lvl="8" algn="ctr">
              <a:lnSpc>
                <a:spcPct val="90000"/>
              </a:lnSpc>
              <a:spcBef>
                <a:spcPts val="400"/>
              </a:spcBef>
              <a:spcAft>
                <a:spcPts val="0"/>
              </a:spcAft>
              <a:buClr>
                <a:srgbClr val="FFFFFF"/>
              </a:buClr>
              <a:buSzPts val="1200"/>
              <a:buNone/>
              <a:defRPr sz="1200">
                <a:solidFill>
                  <a:srgbClr val="FFFFFF"/>
                </a:solidFill>
              </a:defRPr>
            </a:lvl9pPr>
          </a:lstStyle>
          <a:p/>
        </p:txBody>
      </p:sp>
      <p:sp>
        <p:nvSpPr>
          <p:cNvPr id="189" name="Google Shape;189;p30"/>
          <p:cNvSpPr txBox="1"/>
          <p:nvPr/>
        </p:nvSpPr>
        <p:spPr>
          <a:xfrm>
            <a:off x="6772942" y="4670822"/>
            <a:ext cx="2057400" cy="273900"/>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s-ES" sz="800" u="none" cap="none" strike="noStrike">
                <a:solidFill>
                  <a:srgbClr val="FFFFFF"/>
                </a:solidFill>
                <a:latin typeface="Nunito Sans SemiBold"/>
                <a:ea typeface="Nunito Sans SemiBold"/>
                <a:cs typeface="Nunito Sans SemiBold"/>
                <a:sym typeface="Nunito Sans SemiBold"/>
              </a:rPr>
              <a:t>‹#›</a:t>
            </a:fld>
            <a:endParaRPr b="0" i="0" sz="800" u="none" cap="none" strike="noStrike">
              <a:solidFill>
                <a:srgbClr val="FFFFFF"/>
              </a:solidFill>
              <a:latin typeface="Nunito Sans SemiBold"/>
              <a:ea typeface="Nunito Sans SemiBold"/>
              <a:cs typeface="Nunito Sans SemiBold"/>
              <a:sym typeface="Nunito Sans SemiBold"/>
            </a:endParaRPr>
          </a:p>
        </p:txBody>
      </p:sp>
      <p:sp>
        <p:nvSpPr>
          <p:cNvPr id="190" name="Google Shape;190;p30"/>
          <p:cNvSpPr/>
          <p:nvPr/>
        </p:nvSpPr>
        <p:spPr>
          <a:xfrm>
            <a:off x="6804150" y="3444550"/>
            <a:ext cx="2335700" cy="1698947"/>
          </a:xfrm>
          <a:custGeom>
            <a:rect b="b" l="l" r="r" t="t"/>
            <a:pathLst>
              <a:path extrusionOk="0" h="9021" w="12402">
                <a:moveTo>
                  <a:pt x="8861" y="0"/>
                </a:moveTo>
                <a:cubicBezTo>
                  <a:pt x="7876" y="0"/>
                  <a:pt x="6959" y="246"/>
                  <a:pt x="6345" y="946"/>
                </a:cubicBezTo>
                <a:cubicBezTo>
                  <a:pt x="4765" y="2751"/>
                  <a:pt x="6495" y="4876"/>
                  <a:pt x="6015" y="5667"/>
                </a:cubicBezTo>
                <a:cubicBezTo>
                  <a:pt x="5966" y="5747"/>
                  <a:pt x="5907" y="5783"/>
                  <a:pt x="5838" y="5783"/>
                </a:cubicBezTo>
                <a:cubicBezTo>
                  <a:pt x="5310" y="5783"/>
                  <a:pt x="4210" y="3706"/>
                  <a:pt x="2742" y="3706"/>
                </a:cubicBezTo>
                <a:cubicBezTo>
                  <a:pt x="2513" y="3706"/>
                  <a:pt x="2276" y="3756"/>
                  <a:pt x="2030" y="3872"/>
                </a:cubicBezTo>
                <a:cubicBezTo>
                  <a:pt x="290" y="4694"/>
                  <a:pt x="1" y="7536"/>
                  <a:pt x="877" y="9021"/>
                </a:cubicBezTo>
                <a:lnTo>
                  <a:pt x="9699" y="9021"/>
                </a:lnTo>
                <a:lnTo>
                  <a:pt x="12402" y="7172"/>
                </a:lnTo>
                <a:lnTo>
                  <a:pt x="12402" y="743"/>
                </a:lnTo>
                <a:cubicBezTo>
                  <a:pt x="11419" y="382"/>
                  <a:pt x="10087" y="0"/>
                  <a:pt x="8861" y="0"/>
                </a:cubicBezTo>
                <a:close/>
              </a:path>
            </a:pathLst>
          </a:custGeom>
          <a:gradFill>
            <a:gsLst>
              <a:gs pos="0">
                <a:srgbClr val="0C2E3A"/>
              </a:gs>
              <a:gs pos="100000">
                <a:srgbClr val="110F16"/>
              </a:gs>
            </a:gsLst>
            <a:path path="circle">
              <a:fillToRect b="50%" l="50%" r="50%" t="50%"/>
            </a:path>
            <a:tileRect/>
          </a:gradFill>
          <a:ln>
            <a:noFill/>
          </a:ln>
          <a:effectLst>
            <a:outerShdw blurRad="114300" rotWithShape="0" algn="bl" dir="10140000" dist="11430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30"/>
          <p:cNvSpPr/>
          <p:nvPr/>
        </p:nvSpPr>
        <p:spPr>
          <a:xfrm>
            <a:off x="8182185" y="1291906"/>
            <a:ext cx="957671" cy="3049103"/>
          </a:xfrm>
          <a:custGeom>
            <a:rect b="b" l="l" r="r" t="t"/>
            <a:pathLst>
              <a:path extrusionOk="0" h="16190" w="5085">
                <a:moveTo>
                  <a:pt x="4947" y="1"/>
                </a:moveTo>
                <a:cubicBezTo>
                  <a:pt x="3385" y="1"/>
                  <a:pt x="3531" y="2861"/>
                  <a:pt x="2980" y="4451"/>
                </a:cubicBezTo>
                <a:cubicBezTo>
                  <a:pt x="2201" y="6683"/>
                  <a:pt x="289" y="6405"/>
                  <a:pt x="139" y="7505"/>
                </a:cubicBezTo>
                <a:cubicBezTo>
                  <a:pt x="1" y="8541"/>
                  <a:pt x="1399" y="8424"/>
                  <a:pt x="1646" y="9481"/>
                </a:cubicBezTo>
                <a:cubicBezTo>
                  <a:pt x="1976" y="10891"/>
                  <a:pt x="225" y="11404"/>
                  <a:pt x="919" y="14021"/>
                </a:cubicBezTo>
                <a:cubicBezTo>
                  <a:pt x="1430" y="15932"/>
                  <a:pt x="3731" y="16190"/>
                  <a:pt x="4930" y="16190"/>
                </a:cubicBezTo>
                <a:cubicBezTo>
                  <a:pt x="4984" y="16190"/>
                  <a:pt x="5036" y="16189"/>
                  <a:pt x="5085" y="16189"/>
                </a:cubicBezTo>
                <a:lnTo>
                  <a:pt x="5085" y="8"/>
                </a:lnTo>
                <a:cubicBezTo>
                  <a:pt x="5037" y="3"/>
                  <a:pt x="4992" y="1"/>
                  <a:pt x="4947" y="1"/>
                </a:cubicBezTo>
                <a:close/>
              </a:path>
            </a:pathLst>
          </a:custGeom>
          <a:gradFill>
            <a:gsLst>
              <a:gs pos="0">
                <a:srgbClr val="0C2E3A"/>
              </a:gs>
              <a:gs pos="100000">
                <a:srgbClr val="110F16"/>
              </a:gs>
            </a:gsLst>
            <a:path path="circle">
              <a:fillToRect b="50%" l="50%" r="50%" t="50%"/>
            </a:path>
            <a:tileRect/>
          </a:gradFill>
          <a:ln>
            <a:noFill/>
          </a:ln>
          <a:effectLst>
            <a:outerShdw blurRad="114300" rotWithShape="0" algn="bl" dir="6780000" dist="1714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30"/>
          <p:cNvSpPr/>
          <p:nvPr/>
        </p:nvSpPr>
        <p:spPr>
          <a:xfrm>
            <a:off x="7417929" y="3930261"/>
            <a:ext cx="1726067" cy="1213238"/>
          </a:xfrm>
          <a:custGeom>
            <a:rect b="b" l="l" r="r" t="t"/>
            <a:pathLst>
              <a:path extrusionOk="0" h="6442" w="9165">
                <a:moveTo>
                  <a:pt x="6969" y="1"/>
                </a:moveTo>
                <a:cubicBezTo>
                  <a:pt x="6062" y="1"/>
                  <a:pt x="5147" y="144"/>
                  <a:pt x="4475" y="589"/>
                </a:cubicBezTo>
                <a:cubicBezTo>
                  <a:pt x="2531" y="1870"/>
                  <a:pt x="3909" y="3622"/>
                  <a:pt x="3749" y="4722"/>
                </a:cubicBezTo>
                <a:cubicBezTo>
                  <a:pt x="3673" y="5214"/>
                  <a:pt x="3499" y="5372"/>
                  <a:pt x="3271" y="5372"/>
                </a:cubicBezTo>
                <a:cubicBezTo>
                  <a:pt x="3050" y="5372"/>
                  <a:pt x="2779" y="5222"/>
                  <a:pt x="2499" y="5085"/>
                </a:cubicBezTo>
                <a:cubicBezTo>
                  <a:pt x="2179" y="4935"/>
                  <a:pt x="1890" y="4807"/>
                  <a:pt x="1676" y="4807"/>
                </a:cubicBezTo>
                <a:cubicBezTo>
                  <a:pt x="523" y="4818"/>
                  <a:pt x="865" y="5844"/>
                  <a:pt x="0" y="6442"/>
                </a:cubicBezTo>
                <a:lnTo>
                  <a:pt x="9164" y="6442"/>
                </a:lnTo>
                <a:lnTo>
                  <a:pt x="9164" y="225"/>
                </a:lnTo>
                <a:cubicBezTo>
                  <a:pt x="8551" y="111"/>
                  <a:pt x="7763" y="1"/>
                  <a:pt x="6969" y="1"/>
                </a:cubicBezTo>
                <a:close/>
              </a:path>
            </a:pathLst>
          </a:custGeom>
          <a:gradFill>
            <a:gsLst>
              <a:gs pos="0">
                <a:srgbClr val="0C2E3A"/>
              </a:gs>
              <a:gs pos="100000">
                <a:srgbClr val="110F16"/>
              </a:gs>
            </a:gsLst>
            <a:path path="circle">
              <a:fillToRect b="50%" l="50%" r="50%" t="50%"/>
            </a:path>
            <a:tileRect/>
          </a:gradFill>
          <a:ln>
            <a:noFill/>
          </a:ln>
          <a:effectLst>
            <a:outerShdw blurRad="114300" rotWithShape="0" algn="bl" dir="10140000" dist="11430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30"/>
          <p:cNvSpPr/>
          <p:nvPr/>
        </p:nvSpPr>
        <p:spPr>
          <a:xfrm>
            <a:off x="4678424" y="4546187"/>
            <a:ext cx="2633077" cy="523188"/>
          </a:xfrm>
          <a:custGeom>
            <a:rect b="b" l="l" r="r" t="t"/>
            <a:pathLst>
              <a:path extrusionOk="0" h="2778" w="13981">
                <a:moveTo>
                  <a:pt x="10490" y="1"/>
                </a:moveTo>
                <a:cubicBezTo>
                  <a:pt x="10379" y="1"/>
                  <a:pt x="10264" y="11"/>
                  <a:pt x="10147" y="32"/>
                </a:cubicBezTo>
                <a:cubicBezTo>
                  <a:pt x="8636" y="312"/>
                  <a:pt x="8469" y="2288"/>
                  <a:pt x="6274" y="2288"/>
                </a:cubicBezTo>
                <a:cubicBezTo>
                  <a:pt x="6032" y="2288"/>
                  <a:pt x="5765" y="2264"/>
                  <a:pt x="5469" y="2211"/>
                </a:cubicBezTo>
                <a:cubicBezTo>
                  <a:pt x="4760" y="2083"/>
                  <a:pt x="4104" y="2026"/>
                  <a:pt x="3496" y="2026"/>
                </a:cubicBezTo>
                <a:cubicBezTo>
                  <a:pt x="2079" y="2026"/>
                  <a:pt x="927" y="2336"/>
                  <a:pt x="0" y="2778"/>
                </a:cubicBezTo>
                <a:lnTo>
                  <a:pt x="13981" y="2778"/>
                </a:lnTo>
                <a:cubicBezTo>
                  <a:pt x="13179" y="2286"/>
                  <a:pt x="12171" y="1"/>
                  <a:pt x="10490" y="1"/>
                </a:cubicBezTo>
                <a:close/>
              </a:path>
            </a:pathLst>
          </a:custGeom>
          <a:gradFill>
            <a:gsLst>
              <a:gs pos="0">
                <a:srgbClr val="0C2E3A"/>
              </a:gs>
              <a:gs pos="100000">
                <a:srgbClr val="110F16"/>
              </a:gs>
            </a:gsLst>
            <a:path path="circle">
              <a:fillToRect b="50%" l="50%" r="50%" t="50%"/>
            </a:path>
            <a:tileRect/>
          </a:gradFill>
          <a:ln>
            <a:noFill/>
          </a:ln>
          <a:effectLst>
            <a:outerShdw blurRad="114300" rotWithShape="0" algn="bl" dir="11460000" dist="1333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30"/>
          <p:cNvSpPr/>
          <p:nvPr/>
        </p:nvSpPr>
        <p:spPr>
          <a:xfrm>
            <a:off x="0" y="2124503"/>
            <a:ext cx="643947" cy="2409965"/>
          </a:xfrm>
          <a:custGeom>
            <a:rect b="b" l="l" r="r" t="t"/>
            <a:pathLst>
              <a:path extrusionOk="0" h="9839" w="2629">
                <a:moveTo>
                  <a:pt x="1" y="1"/>
                </a:moveTo>
                <a:lnTo>
                  <a:pt x="1" y="9838"/>
                </a:lnTo>
                <a:cubicBezTo>
                  <a:pt x="2575" y="7531"/>
                  <a:pt x="2628" y="5640"/>
                  <a:pt x="289" y="589"/>
                </a:cubicBezTo>
                <a:cubicBezTo>
                  <a:pt x="204" y="385"/>
                  <a:pt x="97" y="193"/>
                  <a:pt x="1" y="1"/>
                </a:cubicBezTo>
                <a:close/>
              </a:path>
            </a:pathLst>
          </a:custGeom>
          <a:gradFill>
            <a:gsLst>
              <a:gs pos="0">
                <a:srgbClr val="0C2E3A"/>
              </a:gs>
              <a:gs pos="100000">
                <a:srgbClr val="110F16"/>
              </a:gs>
            </a:gsLst>
            <a:path path="circle">
              <a:fillToRect b="50%" l="50%" r="50%" t="50%"/>
            </a:path>
            <a:tileRect/>
          </a:gradFill>
          <a:ln>
            <a:noFill/>
          </a:ln>
          <a:effectLst>
            <a:outerShdw blurRad="114300" rotWithShape="0" algn="bl" dir="16260000" dist="2476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30"/>
          <p:cNvSpPr/>
          <p:nvPr/>
        </p:nvSpPr>
        <p:spPr>
          <a:xfrm>
            <a:off x="0" y="3075"/>
            <a:ext cx="1944089" cy="1397138"/>
          </a:xfrm>
          <a:custGeom>
            <a:rect b="b" l="l" r="r" t="t"/>
            <a:pathLst>
              <a:path extrusionOk="0" h="5704" w="7937">
                <a:moveTo>
                  <a:pt x="1" y="0"/>
                </a:moveTo>
                <a:lnTo>
                  <a:pt x="1" y="5704"/>
                </a:lnTo>
                <a:cubicBezTo>
                  <a:pt x="214" y="5533"/>
                  <a:pt x="482" y="5362"/>
                  <a:pt x="823" y="5191"/>
                </a:cubicBezTo>
                <a:cubicBezTo>
                  <a:pt x="3312" y="3898"/>
                  <a:pt x="620" y="1677"/>
                  <a:pt x="2062" y="620"/>
                </a:cubicBezTo>
                <a:cubicBezTo>
                  <a:pt x="2291" y="452"/>
                  <a:pt x="2522" y="383"/>
                  <a:pt x="2754" y="383"/>
                </a:cubicBezTo>
                <a:cubicBezTo>
                  <a:pt x="3797" y="383"/>
                  <a:pt x="4869" y="1766"/>
                  <a:pt x="5903" y="1766"/>
                </a:cubicBezTo>
                <a:cubicBezTo>
                  <a:pt x="6091" y="1766"/>
                  <a:pt x="6278" y="1720"/>
                  <a:pt x="6463" y="1613"/>
                </a:cubicBezTo>
                <a:cubicBezTo>
                  <a:pt x="7040" y="1282"/>
                  <a:pt x="7488" y="620"/>
                  <a:pt x="7937" y="0"/>
                </a:cubicBezTo>
                <a:close/>
              </a:path>
            </a:pathLst>
          </a:custGeom>
          <a:gradFill>
            <a:gsLst>
              <a:gs pos="0">
                <a:srgbClr val="0C2E3A"/>
              </a:gs>
              <a:gs pos="100000">
                <a:srgbClr val="110F16"/>
              </a:gs>
            </a:gsLst>
            <a:path path="circle">
              <a:fillToRect b="50%" l="50%" r="50%" t="50%"/>
            </a:path>
            <a:tileRect/>
          </a:gradFill>
          <a:ln>
            <a:noFill/>
          </a:ln>
          <a:effectLst>
            <a:outerShdw blurRad="114300" rotWithShape="0" algn="bl" dir="1440000" dist="7620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30"/>
          <p:cNvSpPr/>
          <p:nvPr/>
        </p:nvSpPr>
        <p:spPr>
          <a:xfrm>
            <a:off x="4926743" y="0"/>
            <a:ext cx="2319503" cy="682705"/>
          </a:xfrm>
          <a:custGeom>
            <a:rect b="b" l="l" r="r" t="t"/>
            <a:pathLst>
              <a:path extrusionOk="0" h="3625" w="12316">
                <a:moveTo>
                  <a:pt x="1" y="0"/>
                </a:moveTo>
                <a:cubicBezTo>
                  <a:pt x="972" y="1325"/>
                  <a:pt x="1784" y="3162"/>
                  <a:pt x="3803" y="3556"/>
                </a:cubicBezTo>
                <a:cubicBezTo>
                  <a:pt x="4037" y="3602"/>
                  <a:pt x="4281" y="3624"/>
                  <a:pt x="4533" y="3624"/>
                </a:cubicBezTo>
                <a:cubicBezTo>
                  <a:pt x="7086" y="3624"/>
                  <a:pt x="10439" y="1409"/>
                  <a:pt x="12315" y="0"/>
                </a:cubicBezTo>
                <a:close/>
              </a:path>
            </a:pathLst>
          </a:custGeom>
          <a:gradFill>
            <a:gsLst>
              <a:gs pos="0">
                <a:srgbClr val="0C2E3A"/>
              </a:gs>
              <a:gs pos="100000">
                <a:srgbClr val="110F16"/>
              </a:gs>
            </a:gsLst>
            <a:path path="circle">
              <a:fillToRect b="50%" l="50%" r="50%" t="50%"/>
            </a:path>
            <a:tileRect/>
          </a:gradFill>
          <a:ln>
            <a:noFill/>
          </a:ln>
          <a:effectLst>
            <a:outerShdw blurRad="114300" rotWithShape="0" algn="bl" dir="1440000" dist="12382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30"/>
          <p:cNvSpPr/>
          <p:nvPr/>
        </p:nvSpPr>
        <p:spPr>
          <a:xfrm>
            <a:off x="5913146" y="0"/>
            <a:ext cx="3226701" cy="1925135"/>
          </a:xfrm>
          <a:custGeom>
            <a:rect b="b" l="l" r="r" t="t"/>
            <a:pathLst>
              <a:path extrusionOk="0" h="10222" w="17133">
                <a:moveTo>
                  <a:pt x="1" y="0"/>
                </a:moveTo>
                <a:cubicBezTo>
                  <a:pt x="1570" y="662"/>
                  <a:pt x="3419" y="1313"/>
                  <a:pt x="4529" y="1313"/>
                </a:cubicBezTo>
                <a:cubicBezTo>
                  <a:pt x="6373" y="1313"/>
                  <a:pt x="7673" y="389"/>
                  <a:pt x="8664" y="389"/>
                </a:cubicBezTo>
                <a:cubicBezTo>
                  <a:pt x="8844" y="389"/>
                  <a:pt x="9014" y="419"/>
                  <a:pt x="9175" y="491"/>
                </a:cubicBezTo>
                <a:cubicBezTo>
                  <a:pt x="9699" y="726"/>
                  <a:pt x="9773" y="1292"/>
                  <a:pt x="9272" y="3204"/>
                </a:cubicBezTo>
                <a:cubicBezTo>
                  <a:pt x="9120" y="3797"/>
                  <a:pt x="9438" y="3990"/>
                  <a:pt x="9926" y="3990"/>
                </a:cubicBezTo>
                <a:cubicBezTo>
                  <a:pt x="10748" y="3990"/>
                  <a:pt x="12054" y="3444"/>
                  <a:pt x="12422" y="3343"/>
                </a:cubicBezTo>
                <a:cubicBezTo>
                  <a:pt x="12696" y="3268"/>
                  <a:pt x="13011" y="3218"/>
                  <a:pt x="13322" y="3218"/>
                </a:cubicBezTo>
                <a:cubicBezTo>
                  <a:pt x="13811" y="3218"/>
                  <a:pt x="14288" y="3343"/>
                  <a:pt x="14569" y="3696"/>
                </a:cubicBezTo>
                <a:cubicBezTo>
                  <a:pt x="15626" y="5041"/>
                  <a:pt x="15488" y="6815"/>
                  <a:pt x="15744" y="8064"/>
                </a:cubicBezTo>
                <a:cubicBezTo>
                  <a:pt x="16011" y="9324"/>
                  <a:pt x="16513" y="9976"/>
                  <a:pt x="17133" y="10221"/>
                </a:cubicBezTo>
                <a:lnTo>
                  <a:pt x="17133" y="0"/>
                </a:lnTo>
                <a:close/>
              </a:path>
            </a:pathLst>
          </a:custGeom>
          <a:gradFill>
            <a:gsLst>
              <a:gs pos="0">
                <a:srgbClr val="0C2E3A"/>
              </a:gs>
              <a:gs pos="100000">
                <a:srgbClr val="110F16"/>
              </a:gs>
            </a:gsLst>
            <a:path path="circle">
              <a:fillToRect b="50%" l="50%" r="50%" t="50%"/>
            </a:path>
            <a:tileRect/>
          </a:gradFill>
          <a:ln>
            <a:noFill/>
          </a:ln>
          <a:effectLst>
            <a:outerShdw blurRad="114300" rotWithShape="0" algn="bl" dir="1440000" dist="12382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TITLE 1">
  <p:cSld name="3_Diapositiva de título_1">
    <p:bg>
      <p:bgPr>
        <a:gradFill>
          <a:gsLst>
            <a:gs pos="0">
              <a:srgbClr val="0C2E3A"/>
            </a:gs>
            <a:gs pos="100000">
              <a:srgbClr val="110F16"/>
            </a:gs>
          </a:gsLst>
          <a:path path="circle">
            <a:fillToRect b="50%" l="50%" r="50%" t="50%"/>
          </a:path>
          <a:tileRect/>
        </a:gradFill>
      </p:bgPr>
    </p:bg>
    <p:spTree>
      <p:nvGrpSpPr>
        <p:cNvPr id="198" name="Shape 198"/>
        <p:cNvGrpSpPr/>
        <p:nvPr/>
      </p:nvGrpSpPr>
      <p:grpSpPr>
        <a:xfrm>
          <a:off x="0" y="0"/>
          <a:ext cx="0" cy="0"/>
          <a:chOff x="0" y="0"/>
          <a:chExt cx="0" cy="0"/>
        </a:xfrm>
      </p:grpSpPr>
      <p:sp>
        <p:nvSpPr>
          <p:cNvPr id="199" name="Google Shape;199;p31"/>
          <p:cNvSpPr/>
          <p:nvPr/>
        </p:nvSpPr>
        <p:spPr>
          <a:xfrm>
            <a:off x="0" y="6825"/>
            <a:ext cx="9144000" cy="5136600"/>
          </a:xfrm>
          <a:prstGeom prst="rect">
            <a:avLst/>
          </a:prstGeom>
          <a:solidFill>
            <a:srgbClr val="FFFFFF">
              <a:alpha val="1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31"/>
          <p:cNvSpPr txBox="1"/>
          <p:nvPr>
            <p:ph type="ctrTitle"/>
          </p:nvPr>
        </p:nvSpPr>
        <p:spPr>
          <a:xfrm>
            <a:off x="1079400" y="1222075"/>
            <a:ext cx="3287100" cy="26994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rgbClr val="FFFFFF"/>
              </a:buClr>
              <a:buSzPts val="4800"/>
              <a:buNone/>
              <a:defRPr b="0" sz="4800">
                <a:solidFill>
                  <a:srgbClr val="FFFFFF"/>
                </a:solidFill>
              </a:defRPr>
            </a:lvl1pPr>
            <a:lvl2pPr lvl="1" algn="l">
              <a:lnSpc>
                <a:spcPct val="100000"/>
              </a:lnSpc>
              <a:spcBef>
                <a:spcPts val="0"/>
              </a:spcBef>
              <a:spcAft>
                <a:spcPts val="0"/>
              </a:spcAft>
              <a:buClr>
                <a:srgbClr val="D9D9D9"/>
              </a:buClr>
              <a:buSzPts val="4800"/>
              <a:buNone/>
              <a:defRPr sz="4800">
                <a:solidFill>
                  <a:srgbClr val="D9D9D9"/>
                </a:solidFill>
              </a:defRPr>
            </a:lvl2pPr>
            <a:lvl3pPr lvl="2" algn="l">
              <a:lnSpc>
                <a:spcPct val="100000"/>
              </a:lnSpc>
              <a:spcBef>
                <a:spcPts val="0"/>
              </a:spcBef>
              <a:spcAft>
                <a:spcPts val="0"/>
              </a:spcAft>
              <a:buClr>
                <a:srgbClr val="D9D9D9"/>
              </a:buClr>
              <a:buSzPts val="4800"/>
              <a:buNone/>
              <a:defRPr sz="4800">
                <a:solidFill>
                  <a:srgbClr val="D9D9D9"/>
                </a:solidFill>
              </a:defRPr>
            </a:lvl3pPr>
            <a:lvl4pPr lvl="3" algn="l">
              <a:lnSpc>
                <a:spcPct val="100000"/>
              </a:lnSpc>
              <a:spcBef>
                <a:spcPts val="0"/>
              </a:spcBef>
              <a:spcAft>
                <a:spcPts val="0"/>
              </a:spcAft>
              <a:buClr>
                <a:srgbClr val="D9D9D9"/>
              </a:buClr>
              <a:buSzPts val="4800"/>
              <a:buNone/>
              <a:defRPr sz="4800">
                <a:solidFill>
                  <a:srgbClr val="D9D9D9"/>
                </a:solidFill>
              </a:defRPr>
            </a:lvl4pPr>
            <a:lvl5pPr lvl="4" algn="l">
              <a:lnSpc>
                <a:spcPct val="100000"/>
              </a:lnSpc>
              <a:spcBef>
                <a:spcPts val="0"/>
              </a:spcBef>
              <a:spcAft>
                <a:spcPts val="0"/>
              </a:spcAft>
              <a:buClr>
                <a:srgbClr val="D9D9D9"/>
              </a:buClr>
              <a:buSzPts val="4800"/>
              <a:buNone/>
              <a:defRPr sz="4800">
                <a:solidFill>
                  <a:srgbClr val="D9D9D9"/>
                </a:solidFill>
              </a:defRPr>
            </a:lvl5pPr>
            <a:lvl6pPr lvl="5" algn="l">
              <a:lnSpc>
                <a:spcPct val="100000"/>
              </a:lnSpc>
              <a:spcBef>
                <a:spcPts val="0"/>
              </a:spcBef>
              <a:spcAft>
                <a:spcPts val="0"/>
              </a:spcAft>
              <a:buClr>
                <a:srgbClr val="D9D9D9"/>
              </a:buClr>
              <a:buSzPts val="4800"/>
              <a:buNone/>
              <a:defRPr sz="4800">
                <a:solidFill>
                  <a:srgbClr val="D9D9D9"/>
                </a:solidFill>
              </a:defRPr>
            </a:lvl6pPr>
            <a:lvl7pPr lvl="6" algn="l">
              <a:lnSpc>
                <a:spcPct val="100000"/>
              </a:lnSpc>
              <a:spcBef>
                <a:spcPts val="0"/>
              </a:spcBef>
              <a:spcAft>
                <a:spcPts val="0"/>
              </a:spcAft>
              <a:buClr>
                <a:srgbClr val="D9D9D9"/>
              </a:buClr>
              <a:buSzPts val="4800"/>
              <a:buNone/>
              <a:defRPr sz="4800">
                <a:solidFill>
                  <a:srgbClr val="D9D9D9"/>
                </a:solidFill>
              </a:defRPr>
            </a:lvl7pPr>
            <a:lvl8pPr lvl="7" algn="l">
              <a:lnSpc>
                <a:spcPct val="100000"/>
              </a:lnSpc>
              <a:spcBef>
                <a:spcPts val="0"/>
              </a:spcBef>
              <a:spcAft>
                <a:spcPts val="0"/>
              </a:spcAft>
              <a:buClr>
                <a:srgbClr val="D9D9D9"/>
              </a:buClr>
              <a:buSzPts val="4800"/>
              <a:buNone/>
              <a:defRPr sz="4800">
                <a:solidFill>
                  <a:srgbClr val="D9D9D9"/>
                </a:solidFill>
              </a:defRPr>
            </a:lvl8pPr>
            <a:lvl9pPr lvl="8" algn="l">
              <a:lnSpc>
                <a:spcPct val="100000"/>
              </a:lnSpc>
              <a:spcBef>
                <a:spcPts val="0"/>
              </a:spcBef>
              <a:spcAft>
                <a:spcPts val="0"/>
              </a:spcAft>
              <a:buClr>
                <a:srgbClr val="D9D9D9"/>
              </a:buClr>
              <a:buSzPts val="4800"/>
              <a:buNone/>
              <a:defRPr sz="4800">
                <a:solidFill>
                  <a:srgbClr val="D9D9D9"/>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SUBTITLE">
  <p:cSld name="4_Diapositiva de título">
    <p:bg>
      <p:bgPr>
        <a:gradFill>
          <a:gsLst>
            <a:gs pos="0">
              <a:srgbClr val="0C2E3A"/>
            </a:gs>
            <a:gs pos="100000">
              <a:srgbClr val="110F16"/>
            </a:gs>
          </a:gsLst>
          <a:path path="circle">
            <a:fillToRect b="50%" l="50%" r="50%" t="50%"/>
          </a:path>
          <a:tileRect/>
        </a:gradFill>
      </p:bgPr>
    </p:bg>
    <p:spTree>
      <p:nvGrpSpPr>
        <p:cNvPr id="201" name="Shape 201"/>
        <p:cNvGrpSpPr/>
        <p:nvPr/>
      </p:nvGrpSpPr>
      <p:grpSpPr>
        <a:xfrm>
          <a:off x="0" y="0"/>
          <a:ext cx="0" cy="0"/>
          <a:chOff x="0" y="0"/>
          <a:chExt cx="0" cy="0"/>
        </a:xfrm>
      </p:grpSpPr>
      <p:sp>
        <p:nvSpPr>
          <p:cNvPr id="202" name="Google Shape;202;p32"/>
          <p:cNvSpPr/>
          <p:nvPr/>
        </p:nvSpPr>
        <p:spPr>
          <a:xfrm flipH="1">
            <a:off x="1028325" y="399713"/>
            <a:ext cx="7083900" cy="4344000"/>
          </a:xfrm>
          <a:prstGeom prst="rect">
            <a:avLst/>
          </a:prstGeom>
          <a:noFill/>
          <a:ln cap="flat" cmpd="sng" w="3810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r">
              <a:lnSpc>
                <a:spcPct val="100000"/>
              </a:lnSpc>
              <a:spcBef>
                <a:spcPts val="0"/>
              </a:spcBef>
              <a:spcAft>
                <a:spcPts val="0"/>
              </a:spcAft>
              <a:buClr>
                <a:srgbClr val="000000"/>
              </a:buClr>
              <a:buSzPts val="1100"/>
              <a:buFont typeface="Arial"/>
              <a:buNone/>
            </a:pPr>
            <a:r>
              <a:t/>
            </a:r>
            <a:endParaRPr b="0" i="0" sz="1100" u="none" cap="none" strike="noStrike">
              <a:solidFill>
                <a:srgbClr val="434343"/>
              </a:solidFill>
              <a:latin typeface="Arial"/>
              <a:ea typeface="Arial"/>
              <a:cs typeface="Arial"/>
              <a:sym typeface="Arial"/>
            </a:endParaRPr>
          </a:p>
        </p:txBody>
      </p:sp>
      <p:sp>
        <p:nvSpPr>
          <p:cNvPr id="203" name="Google Shape;203;p32"/>
          <p:cNvSpPr txBox="1"/>
          <p:nvPr>
            <p:ph type="ctrTitle"/>
          </p:nvPr>
        </p:nvSpPr>
        <p:spPr>
          <a:xfrm>
            <a:off x="1709636" y="1515646"/>
            <a:ext cx="5724600" cy="12417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chemeClr val="accent6"/>
              </a:buClr>
              <a:buSzPts val="5000"/>
              <a:buNone/>
              <a:defRPr b="0" sz="5000">
                <a:solidFill>
                  <a:schemeClr val="accent6"/>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04" name="Google Shape;204;p32"/>
          <p:cNvSpPr txBox="1"/>
          <p:nvPr>
            <p:ph idx="1" type="subTitle"/>
          </p:nvPr>
        </p:nvSpPr>
        <p:spPr>
          <a:xfrm>
            <a:off x="3206903" y="3227865"/>
            <a:ext cx="2724600" cy="1004400"/>
          </a:xfrm>
          <a:prstGeom prst="rect">
            <a:avLst/>
          </a:prstGeom>
          <a:noFill/>
          <a:ln>
            <a:noFill/>
          </a:ln>
        </p:spPr>
        <p:txBody>
          <a:bodyPr anchorCtr="0" anchor="t" bIns="34275" lIns="68575" spcFirstLastPara="1" rIns="68575" wrap="square" tIns="34275">
            <a:noAutofit/>
          </a:bodyPr>
          <a:lstStyle>
            <a:lvl1pPr lvl="0" algn="ctr">
              <a:lnSpc>
                <a:spcPct val="90000"/>
              </a:lnSpc>
              <a:spcBef>
                <a:spcPts val="800"/>
              </a:spcBef>
              <a:spcAft>
                <a:spcPts val="0"/>
              </a:spcAft>
              <a:buClr>
                <a:schemeClr val="accent6"/>
              </a:buClr>
              <a:buSzPts val="1200"/>
              <a:buNone/>
              <a:defRPr sz="1200">
                <a:solidFill>
                  <a:schemeClr val="accent6"/>
                </a:solidFil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cxnSp>
        <p:nvCxnSpPr>
          <p:cNvPr id="205" name="Google Shape;205;p32"/>
          <p:cNvCxnSpPr/>
          <p:nvPr/>
        </p:nvCxnSpPr>
        <p:spPr>
          <a:xfrm rot="10800000">
            <a:off x="2962931" y="2914144"/>
            <a:ext cx="3212400" cy="0"/>
          </a:xfrm>
          <a:prstGeom prst="straightConnector1">
            <a:avLst/>
          </a:prstGeom>
          <a:noFill/>
          <a:ln cap="flat" cmpd="sng" w="38100">
            <a:solidFill>
              <a:schemeClr val="accent6"/>
            </a:solidFill>
            <a:prstDash val="solid"/>
            <a:miter lim="800000"/>
            <a:headEnd len="sm" w="sm" type="none"/>
            <a:tailEnd len="sm" w="sm" type="none"/>
          </a:ln>
        </p:spPr>
      </p:cxnSp>
      <p:sp>
        <p:nvSpPr>
          <p:cNvPr id="206" name="Google Shape;206;p32"/>
          <p:cNvSpPr/>
          <p:nvPr/>
        </p:nvSpPr>
        <p:spPr>
          <a:xfrm>
            <a:off x="4863180" y="3041523"/>
            <a:ext cx="4277414" cy="2101968"/>
          </a:xfrm>
          <a:custGeom>
            <a:rect b="b" l="l" r="r" t="t"/>
            <a:pathLst>
              <a:path extrusionOk="0" h="8582" w="17464">
                <a:moveTo>
                  <a:pt x="16370" y="1"/>
                </a:moveTo>
                <a:cubicBezTo>
                  <a:pt x="15547" y="1"/>
                  <a:pt x="14791" y="341"/>
                  <a:pt x="14270" y="1361"/>
                </a:cubicBezTo>
                <a:cubicBezTo>
                  <a:pt x="13465" y="2920"/>
                  <a:pt x="12816" y="3336"/>
                  <a:pt x="12233" y="3336"/>
                </a:cubicBezTo>
                <a:cubicBezTo>
                  <a:pt x="11826" y="3336"/>
                  <a:pt x="11450" y="3132"/>
                  <a:pt x="11077" y="2974"/>
                </a:cubicBezTo>
                <a:cubicBezTo>
                  <a:pt x="10441" y="2702"/>
                  <a:pt x="8470" y="1319"/>
                  <a:pt x="6737" y="1319"/>
                </a:cubicBezTo>
                <a:cubicBezTo>
                  <a:pt x="6024" y="1319"/>
                  <a:pt x="5351" y="1553"/>
                  <a:pt x="4828" y="2194"/>
                </a:cubicBezTo>
                <a:cubicBezTo>
                  <a:pt x="3349" y="4029"/>
                  <a:pt x="3405" y="4562"/>
                  <a:pt x="3059" y="4562"/>
                </a:cubicBezTo>
                <a:cubicBezTo>
                  <a:pt x="2988" y="4562"/>
                  <a:pt x="2899" y="4539"/>
                  <a:pt x="2777" y="4501"/>
                </a:cubicBezTo>
                <a:cubicBezTo>
                  <a:pt x="2423" y="4385"/>
                  <a:pt x="1922" y="4163"/>
                  <a:pt x="1460" y="4163"/>
                </a:cubicBezTo>
                <a:cubicBezTo>
                  <a:pt x="991" y="4163"/>
                  <a:pt x="563" y="4393"/>
                  <a:pt x="375" y="5196"/>
                </a:cubicBezTo>
                <a:cubicBezTo>
                  <a:pt x="0" y="6787"/>
                  <a:pt x="1870" y="7257"/>
                  <a:pt x="1870" y="7257"/>
                </a:cubicBezTo>
                <a:lnTo>
                  <a:pt x="5822" y="7919"/>
                </a:lnTo>
                <a:lnTo>
                  <a:pt x="10094" y="7257"/>
                </a:lnTo>
                <a:lnTo>
                  <a:pt x="11376" y="8581"/>
                </a:lnTo>
                <a:lnTo>
                  <a:pt x="17464" y="8581"/>
                </a:lnTo>
                <a:lnTo>
                  <a:pt x="17464" y="165"/>
                </a:lnTo>
                <a:cubicBezTo>
                  <a:pt x="17096" y="65"/>
                  <a:pt x="16726" y="1"/>
                  <a:pt x="16370" y="1"/>
                </a:cubicBezTo>
                <a:close/>
              </a:path>
            </a:pathLst>
          </a:custGeom>
          <a:gradFill>
            <a:gsLst>
              <a:gs pos="0">
                <a:srgbClr val="0C2E3A"/>
              </a:gs>
              <a:gs pos="100000">
                <a:srgbClr val="110F16"/>
              </a:gs>
            </a:gsLst>
            <a:path path="circle">
              <a:fillToRect b="50%" l="50%" r="50%" t="50%"/>
            </a:path>
            <a:tileRect/>
          </a:gradFill>
          <a:ln>
            <a:noFill/>
          </a:ln>
          <a:effectLst>
            <a:outerShdw blurRad="185738" rotWithShape="0" algn="bl" dir="834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32"/>
          <p:cNvSpPr/>
          <p:nvPr/>
        </p:nvSpPr>
        <p:spPr>
          <a:xfrm>
            <a:off x="5004272" y="0"/>
            <a:ext cx="2307201" cy="716694"/>
          </a:xfrm>
          <a:custGeom>
            <a:rect b="b" l="l" r="r" t="t"/>
            <a:pathLst>
              <a:path extrusionOk="0" h="1072" w="3451">
                <a:moveTo>
                  <a:pt x="128" y="1"/>
                </a:moveTo>
                <a:cubicBezTo>
                  <a:pt x="0" y="300"/>
                  <a:pt x="21" y="599"/>
                  <a:pt x="278" y="877"/>
                </a:cubicBezTo>
                <a:cubicBezTo>
                  <a:pt x="404" y="1013"/>
                  <a:pt x="581" y="1072"/>
                  <a:pt x="797" y="1072"/>
                </a:cubicBezTo>
                <a:cubicBezTo>
                  <a:pt x="1455" y="1072"/>
                  <a:pt x="2468" y="524"/>
                  <a:pt x="3450" y="1"/>
                </a:cubicBezTo>
                <a:close/>
              </a:path>
            </a:pathLst>
          </a:custGeom>
          <a:gradFill>
            <a:gsLst>
              <a:gs pos="0">
                <a:srgbClr val="0C2E3A"/>
              </a:gs>
              <a:gs pos="100000">
                <a:srgbClr val="110F16"/>
              </a:gs>
            </a:gsLst>
            <a:path path="circle">
              <a:fillToRect b="50%" l="50%" r="50%" t="50%"/>
            </a:path>
            <a:tileRect/>
          </a:gradFill>
          <a:ln>
            <a:noFill/>
          </a:ln>
          <a:effectLst>
            <a:outerShdw blurRad="171450" rotWithShape="0" algn="bl" dir="8100000" dist="571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32"/>
          <p:cNvSpPr/>
          <p:nvPr/>
        </p:nvSpPr>
        <p:spPr>
          <a:xfrm>
            <a:off x="7527484" y="0"/>
            <a:ext cx="1613116" cy="3240912"/>
          </a:xfrm>
          <a:custGeom>
            <a:rect b="b" l="l" r="r" t="t"/>
            <a:pathLst>
              <a:path extrusionOk="0" h="9272" w="4615">
                <a:moveTo>
                  <a:pt x="2372" y="1"/>
                </a:moveTo>
                <a:cubicBezTo>
                  <a:pt x="2105" y="1090"/>
                  <a:pt x="1" y="1902"/>
                  <a:pt x="374" y="3280"/>
                </a:cubicBezTo>
                <a:cubicBezTo>
                  <a:pt x="759" y="4690"/>
                  <a:pt x="2062" y="4209"/>
                  <a:pt x="2916" y="5609"/>
                </a:cubicBezTo>
                <a:cubicBezTo>
                  <a:pt x="3632" y="6794"/>
                  <a:pt x="3248" y="8225"/>
                  <a:pt x="4615" y="9272"/>
                </a:cubicBezTo>
                <a:lnTo>
                  <a:pt x="4615" y="1"/>
                </a:lnTo>
                <a:close/>
              </a:path>
            </a:pathLst>
          </a:custGeom>
          <a:gradFill>
            <a:gsLst>
              <a:gs pos="0">
                <a:srgbClr val="0C2E3A"/>
              </a:gs>
              <a:gs pos="100000">
                <a:srgbClr val="110F16"/>
              </a:gs>
            </a:gsLst>
            <a:path path="circle">
              <a:fillToRect b="50%" l="50%" r="50%" t="50%"/>
            </a:path>
            <a:tileRect/>
          </a:gradFill>
          <a:ln>
            <a:noFill/>
          </a:ln>
          <a:effectLst>
            <a:outerShdw blurRad="171450" rotWithShape="0" algn="bl" dir="8100000" dist="571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32"/>
          <p:cNvSpPr/>
          <p:nvPr/>
        </p:nvSpPr>
        <p:spPr>
          <a:xfrm>
            <a:off x="1360333" y="4515993"/>
            <a:ext cx="1365716" cy="627504"/>
          </a:xfrm>
          <a:custGeom>
            <a:rect b="b" l="l" r="r" t="t"/>
            <a:pathLst>
              <a:path extrusionOk="0" h="2562" w="5576">
                <a:moveTo>
                  <a:pt x="3087" y="0"/>
                </a:moveTo>
                <a:cubicBezTo>
                  <a:pt x="2895" y="0"/>
                  <a:pt x="2689" y="46"/>
                  <a:pt x="2467" y="147"/>
                </a:cubicBezTo>
                <a:cubicBezTo>
                  <a:pt x="1399" y="628"/>
                  <a:pt x="791" y="1782"/>
                  <a:pt x="1" y="2561"/>
                </a:cubicBezTo>
                <a:lnTo>
                  <a:pt x="5576" y="2561"/>
                </a:lnTo>
                <a:lnTo>
                  <a:pt x="5565" y="2551"/>
                </a:lnTo>
                <a:cubicBezTo>
                  <a:pt x="4932" y="1706"/>
                  <a:pt x="4266" y="0"/>
                  <a:pt x="3087" y="0"/>
                </a:cubicBezTo>
                <a:close/>
              </a:path>
            </a:pathLst>
          </a:custGeom>
          <a:gradFill>
            <a:gsLst>
              <a:gs pos="0">
                <a:srgbClr val="0C2E3A"/>
              </a:gs>
              <a:gs pos="100000">
                <a:srgbClr val="110F16"/>
              </a:gs>
            </a:gsLst>
            <a:path path="circle">
              <a:fillToRect b="50%" l="50%" r="50%" t="50%"/>
            </a:path>
            <a:tileRect/>
          </a:gradFill>
          <a:ln>
            <a:noFill/>
          </a:ln>
          <a:effectLst>
            <a:outerShdw blurRad="171450" rotWithShape="0" algn="bl" dir="1788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32"/>
          <p:cNvSpPr/>
          <p:nvPr/>
        </p:nvSpPr>
        <p:spPr>
          <a:xfrm>
            <a:off x="-11145" y="4049649"/>
            <a:ext cx="703922" cy="1093846"/>
          </a:xfrm>
          <a:custGeom>
            <a:rect b="b" l="l" r="r" t="t"/>
            <a:pathLst>
              <a:path extrusionOk="0" h="4466" w="2874">
                <a:moveTo>
                  <a:pt x="0" y="1"/>
                </a:moveTo>
                <a:lnTo>
                  <a:pt x="0" y="4465"/>
                </a:lnTo>
                <a:lnTo>
                  <a:pt x="2874" y="4465"/>
                </a:lnTo>
                <a:cubicBezTo>
                  <a:pt x="2297" y="3152"/>
                  <a:pt x="1977" y="556"/>
                  <a:pt x="0" y="1"/>
                </a:cubicBezTo>
                <a:close/>
              </a:path>
            </a:pathLst>
          </a:custGeom>
          <a:gradFill>
            <a:gsLst>
              <a:gs pos="0">
                <a:srgbClr val="0C2E3A"/>
              </a:gs>
              <a:gs pos="100000">
                <a:srgbClr val="110F16"/>
              </a:gs>
            </a:gsLst>
            <a:path path="circle">
              <a:fillToRect b="50%" l="50%" r="50%" t="50%"/>
            </a:path>
            <a:tileRect/>
          </a:gradFill>
          <a:ln>
            <a:noFill/>
          </a:ln>
          <a:effectLst>
            <a:outerShdw blurRad="1714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32"/>
          <p:cNvSpPr/>
          <p:nvPr/>
        </p:nvSpPr>
        <p:spPr>
          <a:xfrm>
            <a:off x="4083572" y="4223548"/>
            <a:ext cx="4136336" cy="919948"/>
          </a:xfrm>
          <a:custGeom>
            <a:rect b="b" l="l" r="r" t="t"/>
            <a:pathLst>
              <a:path extrusionOk="0" h="3756" w="16888">
                <a:moveTo>
                  <a:pt x="7399" y="1"/>
                </a:moveTo>
                <a:cubicBezTo>
                  <a:pt x="5849" y="1"/>
                  <a:pt x="4332" y="422"/>
                  <a:pt x="3013" y="1523"/>
                </a:cubicBezTo>
                <a:cubicBezTo>
                  <a:pt x="1731" y="2591"/>
                  <a:pt x="759" y="3339"/>
                  <a:pt x="1" y="3755"/>
                </a:cubicBezTo>
                <a:lnTo>
                  <a:pt x="16887" y="3755"/>
                </a:lnTo>
                <a:cubicBezTo>
                  <a:pt x="15103" y="2478"/>
                  <a:pt x="11156" y="1"/>
                  <a:pt x="7399" y="1"/>
                </a:cubicBezTo>
                <a:close/>
              </a:path>
            </a:pathLst>
          </a:custGeom>
          <a:gradFill>
            <a:gsLst>
              <a:gs pos="0">
                <a:srgbClr val="0C2E3A"/>
              </a:gs>
              <a:gs pos="100000">
                <a:srgbClr val="110F16"/>
              </a:gs>
            </a:gsLst>
            <a:path path="circle">
              <a:fillToRect b="50%" l="50%" r="50%" t="50%"/>
            </a:path>
            <a:tileRect/>
          </a:gradFill>
          <a:ln>
            <a:noFill/>
          </a:ln>
          <a:effectLst>
            <a:outerShdw blurRad="185738" rotWithShape="0" algn="bl" dir="17460000" dist="952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32"/>
          <p:cNvSpPr/>
          <p:nvPr/>
        </p:nvSpPr>
        <p:spPr>
          <a:xfrm>
            <a:off x="-11145" y="1446793"/>
            <a:ext cx="902803" cy="2503649"/>
          </a:xfrm>
          <a:custGeom>
            <a:rect b="b" l="l" r="r" t="t"/>
            <a:pathLst>
              <a:path extrusionOk="0" h="10222" w="3686">
                <a:moveTo>
                  <a:pt x="0" y="1"/>
                </a:moveTo>
                <a:lnTo>
                  <a:pt x="0" y="10222"/>
                </a:lnTo>
                <a:cubicBezTo>
                  <a:pt x="1251" y="9421"/>
                  <a:pt x="3012" y="9955"/>
                  <a:pt x="3237" y="9101"/>
                </a:cubicBezTo>
                <a:cubicBezTo>
                  <a:pt x="3515" y="8086"/>
                  <a:pt x="781" y="7765"/>
                  <a:pt x="674" y="6676"/>
                </a:cubicBezTo>
                <a:cubicBezTo>
                  <a:pt x="534" y="5244"/>
                  <a:pt x="3686" y="5309"/>
                  <a:pt x="3344" y="2628"/>
                </a:cubicBezTo>
                <a:cubicBezTo>
                  <a:pt x="3119" y="844"/>
                  <a:pt x="1229" y="225"/>
                  <a:pt x="0" y="1"/>
                </a:cubicBezTo>
                <a:close/>
              </a:path>
            </a:pathLst>
          </a:custGeom>
          <a:gradFill>
            <a:gsLst>
              <a:gs pos="0">
                <a:srgbClr val="0C2E3A"/>
              </a:gs>
              <a:gs pos="100000">
                <a:srgbClr val="110F16"/>
              </a:gs>
            </a:gsLst>
            <a:path path="circle">
              <a:fillToRect b="50%" l="50%" r="50%" t="50%"/>
            </a:path>
            <a:tileRect/>
          </a:gradFill>
          <a:ln>
            <a:noFill/>
          </a:ln>
          <a:effectLst>
            <a:outerShdw blurRad="1714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32"/>
          <p:cNvSpPr/>
          <p:nvPr/>
        </p:nvSpPr>
        <p:spPr>
          <a:xfrm>
            <a:off x="-123558" y="0"/>
            <a:ext cx="3404969" cy="2815414"/>
          </a:xfrm>
          <a:custGeom>
            <a:rect b="b" l="l" r="r" t="t"/>
            <a:pathLst>
              <a:path extrusionOk="0" h="9742" w="11782">
                <a:moveTo>
                  <a:pt x="459" y="1"/>
                </a:moveTo>
                <a:lnTo>
                  <a:pt x="459" y="9742"/>
                </a:lnTo>
                <a:cubicBezTo>
                  <a:pt x="823" y="9699"/>
                  <a:pt x="1100" y="9603"/>
                  <a:pt x="1271" y="9454"/>
                </a:cubicBezTo>
                <a:cubicBezTo>
                  <a:pt x="2425" y="8439"/>
                  <a:pt x="1" y="5886"/>
                  <a:pt x="1133" y="5555"/>
                </a:cubicBezTo>
                <a:cubicBezTo>
                  <a:pt x="1262" y="5518"/>
                  <a:pt x="1409" y="5502"/>
                  <a:pt x="1569" y="5502"/>
                </a:cubicBezTo>
                <a:cubicBezTo>
                  <a:pt x="2574" y="5502"/>
                  <a:pt x="4088" y="6129"/>
                  <a:pt x="4990" y="6129"/>
                </a:cubicBezTo>
                <a:cubicBezTo>
                  <a:pt x="5197" y="6129"/>
                  <a:pt x="5372" y="6096"/>
                  <a:pt x="5501" y="6014"/>
                </a:cubicBezTo>
                <a:cubicBezTo>
                  <a:pt x="6782" y="5192"/>
                  <a:pt x="4764" y="3120"/>
                  <a:pt x="5159" y="2426"/>
                </a:cubicBezTo>
                <a:cubicBezTo>
                  <a:pt x="6078" y="812"/>
                  <a:pt x="10041" y="2180"/>
                  <a:pt x="11781" y="1"/>
                </a:cubicBezTo>
                <a:close/>
              </a:path>
            </a:pathLst>
          </a:custGeom>
          <a:gradFill>
            <a:gsLst>
              <a:gs pos="0">
                <a:srgbClr val="0C2E3A"/>
              </a:gs>
              <a:gs pos="100000">
                <a:srgbClr val="110F16"/>
              </a:gs>
            </a:gsLst>
            <a:path path="circle">
              <a:fillToRect b="50%" l="50%" r="50%" t="50%"/>
            </a:path>
            <a:tileRect/>
          </a:gradFill>
          <a:ln>
            <a:noFill/>
          </a:ln>
          <a:effectLst>
            <a:outerShdw blurRad="171450" rotWithShape="0" algn="bl" dir="8100000" dist="571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EADLINE 2">
  <p:cSld name="7_Título y objetos">
    <p:bg>
      <p:bgPr>
        <a:gradFill>
          <a:gsLst>
            <a:gs pos="0">
              <a:srgbClr val="0C2E3A"/>
            </a:gs>
            <a:gs pos="100000">
              <a:srgbClr val="110F16"/>
            </a:gs>
          </a:gsLst>
          <a:path path="circle">
            <a:fillToRect b="50%" l="50%" r="50%" t="50%"/>
          </a:path>
          <a:tileRect/>
        </a:gradFill>
      </p:bgPr>
    </p:bg>
    <p:spTree>
      <p:nvGrpSpPr>
        <p:cNvPr id="214" name="Shape 214"/>
        <p:cNvGrpSpPr/>
        <p:nvPr/>
      </p:nvGrpSpPr>
      <p:grpSpPr>
        <a:xfrm>
          <a:off x="0" y="0"/>
          <a:ext cx="0" cy="0"/>
          <a:chOff x="0" y="0"/>
          <a:chExt cx="0" cy="0"/>
        </a:xfrm>
      </p:grpSpPr>
      <p:sp>
        <p:nvSpPr>
          <p:cNvPr id="215" name="Google Shape;215;p33"/>
          <p:cNvSpPr txBox="1"/>
          <p:nvPr>
            <p:ph idx="1" type="subTitle"/>
          </p:nvPr>
        </p:nvSpPr>
        <p:spPr>
          <a:xfrm flipH="1">
            <a:off x="2143975" y="2211365"/>
            <a:ext cx="4601100" cy="724800"/>
          </a:xfrm>
          <a:prstGeom prst="rect">
            <a:avLst/>
          </a:prstGeom>
          <a:noFill/>
          <a:ln>
            <a:noFill/>
          </a:ln>
        </p:spPr>
        <p:txBody>
          <a:bodyPr anchorCtr="0" anchor="t" bIns="34275" lIns="68575" spcFirstLastPara="1" rIns="68575" wrap="square" tIns="34275">
            <a:noAutofit/>
          </a:bodyPr>
          <a:lstStyle>
            <a:lvl1pPr lvl="0" algn="l">
              <a:lnSpc>
                <a:spcPct val="90000"/>
              </a:lnSpc>
              <a:spcBef>
                <a:spcPts val="800"/>
              </a:spcBef>
              <a:spcAft>
                <a:spcPts val="0"/>
              </a:spcAft>
              <a:buClr>
                <a:schemeClr val="accent6"/>
              </a:buClr>
              <a:buSzPts val="4500"/>
              <a:buFont typeface="Squada One"/>
              <a:buNone/>
              <a:defRPr sz="4500">
                <a:solidFill>
                  <a:schemeClr val="accent6"/>
                </a:solidFill>
                <a:latin typeface="Squada One"/>
                <a:ea typeface="Squada One"/>
                <a:cs typeface="Squada One"/>
                <a:sym typeface="Squada One"/>
              </a:defRPr>
            </a:lvl1pPr>
            <a:lvl2pPr lvl="1" algn="r">
              <a:lnSpc>
                <a:spcPct val="90000"/>
              </a:lnSpc>
              <a:spcBef>
                <a:spcPts val="400"/>
              </a:spcBef>
              <a:spcAft>
                <a:spcPts val="0"/>
              </a:spcAft>
              <a:buClr>
                <a:schemeClr val="dk1"/>
              </a:buClr>
              <a:buSzPts val="1500"/>
              <a:buFont typeface="Squada One"/>
              <a:buNone/>
              <a:defRPr sz="1500">
                <a:latin typeface="Squada One"/>
                <a:ea typeface="Squada One"/>
                <a:cs typeface="Squada One"/>
                <a:sym typeface="Squada One"/>
              </a:defRPr>
            </a:lvl2pPr>
            <a:lvl3pPr lvl="2" algn="r">
              <a:lnSpc>
                <a:spcPct val="90000"/>
              </a:lnSpc>
              <a:spcBef>
                <a:spcPts val="400"/>
              </a:spcBef>
              <a:spcAft>
                <a:spcPts val="0"/>
              </a:spcAft>
              <a:buClr>
                <a:schemeClr val="dk1"/>
              </a:buClr>
              <a:buSzPts val="1400"/>
              <a:buFont typeface="Squada One"/>
              <a:buNone/>
              <a:defRPr sz="1400">
                <a:latin typeface="Squada One"/>
                <a:ea typeface="Squada One"/>
                <a:cs typeface="Squada One"/>
                <a:sym typeface="Squada One"/>
              </a:defRPr>
            </a:lvl3pPr>
            <a:lvl4pPr lvl="3" algn="r">
              <a:lnSpc>
                <a:spcPct val="90000"/>
              </a:lnSpc>
              <a:spcBef>
                <a:spcPts val="400"/>
              </a:spcBef>
              <a:spcAft>
                <a:spcPts val="0"/>
              </a:spcAft>
              <a:buClr>
                <a:schemeClr val="dk1"/>
              </a:buClr>
              <a:buSzPts val="1200"/>
              <a:buFont typeface="Squada One"/>
              <a:buNone/>
              <a:defRPr sz="1200">
                <a:latin typeface="Squada One"/>
                <a:ea typeface="Squada One"/>
                <a:cs typeface="Squada One"/>
                <a:sym typeface="Squada One"/>
              </a:defRPr>
            </a:lvl4pPr>
            <a:lvl5pPr lvl="4" algn="r">
              <a:lnSpc>
                <a:spcPct val="90000"/>
              </a:lnSpc>
              <a:spcBef>
                <a:spcPts val="400"/>
              </a:spcBef>
              <a:spcAft>
                <a:spcPts val="0"/>
              </a:spcAft>
              <a:buClr>
                <a:schemeClr val="dk1"/>
              </a:buClr>
              <a:buSzPts val="1200"/>
              <a:buFont typeface="Squada One"/>
              <a:buNone/>
              <a:defRPr sz="1200">
                <a:latin typeface="Squada One"/>
                <a:ea typeface="Squada One"/>
                <a:cs typeface="Squada One"/>
                <a:sym typeface="Squada One"/>
              </a:defRPr>
            </a:lvl5pPr>
            <a:lvl6pPr lvl="5" algn="r">
              <a:lnSpc>
                <a:spcPct val="90000"/>
              </a:lnSpc>
              <a:spcBef>
                <a:spcPts val="400"/>
              </a:spcBef>
              <a:spcAft>
                <a:spcPts val="0"/>
              </a:spcAft>
              <a:buClr>
                <a:schemeClr val="dk1"/>
              </a:buClr>
              <a:buSzPts val="1200"/>
              <a:buFont typeface="Squada One"/>
              <a:buNone/>
              <a:defRPr sz="1200">
                <a:latin typeface="Squada One"/>
                <a:ea typeface="Squada One"/>
                <a:cs typeface="Squada One"/>
                <a:sym typeface="Squada One"/>
              </a:defRPr>
            </a:lvl6pPr>
            <a:lvl7pPr lvl="6" algn="r">
              <a:lnSpc>
                <a:spcPct val="90000"/>
              </a:lnSpc>
              <a:spcBef>
                <a:spcPts val="400"/>
              </a:spcBef>
              <a:spcAft>
                <a:spcPts val="0"/>
              </a:spcAft>
              <a:buClr>
                <a:schemeClr val="dk1"/>
              </a:buClr>
              <a:buSzPts val="1200"/>
              <a:buFont typeface="Squada One"/>
              <a:buNone/>
              <a:defRPr sz="1200">
                <a:latin typeface="Squada One"/>
                <a:ea typeface="Squada One"/>
                <a:cs typeface="Squada One"/>
                <a:sym typeface="Squada One"/>
              </a:defRPr>
            </a:lvl7pPr>
            <a:lvl8pPr lvl="7" algn="r">
              <a:lnSpc>
                <a:spcPct val="90000"/>
              </a:lnSpc>
              <a:spcBef>
                <a:spcPts val="400"/>
              </a:spcBef>
              <a:spcAft>
                <a:spcPts val="0"/>
              </a:spcAft>
              <a:buClr>
                <a:schemeClr val="dk1"/>
              </a:buClr>
              <a:buSzPts val="1200"/>
              <a:buFont typeface="Squada One"/>
              <a:buNone/>
              <a:defRPr sz="1200">
                <a:latin typeface="Squada One"/>
                <a:ea typeface="Squada One"/>
                <a:cs typeface="Squada One"/>
                <a:sym typeface="Squada One"/>
              </a:defRPr>
            </a:lvl8pPr>
            <a:lvl9pPr lvl="8" algn="r">
              <a:lnSpc>
                <a:spcPct val="90000"/>
              </a:lnSpc>
              <a:spcBef>
                <a:spcPts val="400"/>
              </a:spcBef>
              <a:spcAft>
                <a:spcPts val="0"/>
              </a:spcAft>
              <a:buClr>
                <a:schemeClr val="dk1"/>
              </a:buClr>
              <a:buSzPts val="1200"/>
              <a:buFont typeface="Squada One"/>
              <a:buNone/>
              <a:defRPr sz="1200">
                <a:latin typeface="Squada One"/>
                <a:ea typeface="Squada One"/>
                <a:cs typeface="Squada One"/>
                <a:sym typeface="Squada One"/>
              </a:defRPr>
            </a:lvl9pPr>
          </a:lstStyle>
          <a:p/>
        </p:txBody>
      </p:sp>
      <p:cxnSp>
        <p:nvCxnSpPr>
          <p:cNvPr id="216" name="Google Shape;216;p33"/>
          <p:cNvCxnSpPr/>
          <p:nvPr/>
        </p:nvCxnSpPr>
        <p:spPr>
          <a:xfrm rot="10800000">
            <a:off x="7500" y="2336600"/>
            <a:ext cx="2681400" cy="0"/>
          </a:xfrm>
          <a:prstGeom prst="straightConnector1">
            <a:avLst/>
          </a:prstGeom>
          <a:noFill/>
          <a:ln cap="flat" cmpd="sng" w="28575">
            <a:solidFill>
              <a:schemeClr val="accent6"/>
            </a:solidFill>
            <a:prstDash val="solid"/>
            <a:miter lim="800000"/>
            <a:headEnd len="sm" w="sm" type="none"/>
            <a:tailEnd len="sm" w="sm" type="none"/>
          </a:ln>
        </p:spPr>
      </p:cxnSp>
      <p:sp>
        <p:nvSpPr>
          <p:cNvPr id="217" name="Google Shape;217;p33"/>
          <p:cNvSpPr txBox="1"/>
          <p:nvPr>
            <p:ph idx="2" type="subTitle"/>
          </p:nvPr>
        </p:nvSpPr>
        <p:spPr>
          <a:xfrm flipH="1">
            <a:off x="5434825" y="2646968"/>
            <a:ext cx="2383500" cy="763800"/>
          </a:xfrm>
          <a:prstGeom prst="rect">
            <a:avLst/>
          </a:prstGeom>
          <a:noFill/>
          <a:ln>
            <a:noFill/>
          </a:ln>
        </p:spPr>
        <p:txBody>
          <a:bodyPr anchorCtr="0" anchor="t" bIns="34275" lIns="68575" spcFirstLastPara="1" rIns="68575" wrap="square" tIns="34275">
            <a:noAutofit/>
          </a:bodyPr>
          <a:lstStyle>
            <a:lvl1pPr lvl="0" algn="r">
              <a:lnSpc>
                <a:spcPct val="90000"/>
              </a:lnSpc>
              <a:spcBef>
                <a:spcPts val="800"/>
              </a:spcBef>
              <a:spcAft>
                <a:spcPts val="0"/>
              </a:spcAft>
              <a:buClr>
                <a:schemeClr val="accent6"/>
              </a:buClr>
              <a:buSzPts val="1200"/>
              <a:buNone/>
              <a:defRPr sz="1200">
                <a:solidFill>
                  <a:schemeClr val="accent6"/>
                </a:solidFill>
              </a:defRPr>
            </a:lvl1pPr>
            <a:lvl2pPr lvl="1" algn="r">
              <a:lnSpc>
                <a:spcPct val="90000"/>
              </a:lnSpc>
              <a:spcBef>
                <a:spcPts val="400"/>
              </a:spcBef>
              <a:spcAft>
                <a:spcPts val="0"/>
              </a:spcAft>
              <a:buClr>
                <a:schemeClr val="dk1"/>
              </a:buClr>
              <a:buSzPts val="1500"/>
              <a:buNone/>
              <a:defRPr sz="1500"/>
            </a:lvl2pPr>
            <a:lvl3pPr lvl="2" algn="r">
              <a:lnSpc>
                <a:spcPct val="90000"/>
              </a:lnSpc>
              <a:spcBef>
                <a:spcPts val="400"/>
              </a:spcBef>
              <a:spcAft>
                <a:spcPts val="0"/>
              </a:spcAft>
              <a:buClr>
                <a:schemeClr val="dk1"/>
              </a:buClr>
              <a:buSzPts val="1400"/>
              <a:buNone/>
              <a:defRPr sz="1400"/>
            </a:lvl3pPr>
            <a:lvl4pPr lvl="3" algn="r">
              <a:lnSpc>
                <a:spcPct val="90000"/>
              </a:lnSpc>
              <a:spcBef>
                <a:spcPts val="400"/>
              </a:spcBef>
              <a:spcAft>
                <a:spcPts val="0"/>
              </a:spcAft>
              <a:buClr>
                <a:schemeClr val="dk1"/>
              </a:buClr>
              <a:buSzPts val="1200"/>
              <a:buNone/>
              <a:defRPr sz="1200"/>
            </a:lvl4pPr>
            <a:lvl5pPr lvl="4" algn="r">
              <a:lnSpc>
                <a:spcPct val="90000"/>
              </a:lnSpc>
              <a:spcBef>
                <a:spcPts val="400"/>
              </a:spcBef>
              <a:spcAft>
                <a:spcPts val="0"/>
              </a:spcAft>
              <a:buClr>
                <a:schemeClr val="dk1"/>
              </a:buClr>
              <a:buSzPts val="1200"/>
              <a:buNone/>
              <a:defRPr sz="1200"/>
            </a:lvl5pPr>
            <a:lvl6pPr lvl="5" algn="r">
              <a:lnSpc>
                <a:spcPct val="90000"/>
              </a:lnSpc>
              <a:spcBef>
                <a:spcPts val="400"/>
              </a:spcBef>
              <a:spcAft>
                <a:spcPts val="0"/>
              </a:spcAft>
              <a:buClr>
                <a:schemeClr val="dk1"/>
              </a:buClr>
              <a:buSzPts val="1200"/>
              <a:buNone/>
              <a:defRPr sz="1200"/>
            </a:lvl6pPr>
            <a:lvl7pPr lvl="6" algn="r">
              <a:lnSpc>
                <a:spcPct val="90000"/>
              </a:lnSpc>
              <a:spcBef>
                <a:spcPts val="400"/>
              </a:spcBef>
              <a:spcAft>
                <a:spcPts val="0"/>
              </a:spcAft>
              <a:buClr>
                <a:schemeClr val="dk1"/>
              </a:buClr>
              <a:buSzPts val="1200"/>
              <a:buNone/>
              <a:defRPr sz="1200"/>
            </a:lvl7pPr>
            <a:lvl8pPr lvl="7" algn="r">
              <a:lnSpc>
                <a:spcPct val="90000"/>
              </a:lnSpc>
              <a:spcBef>
                <a:spcPts val="400"/>
              </a:spcBef>
              <a:spcAft>
                <a:spcPts val="0"/>
              </a:spcAft>
              <a:buClr>
                <a:schemeClr val="dk1"/>
              </a:buClr>
              <a:buSzPts val="1200"/>
              <a:buNone/>
              <a:defRPr sz="1200"/>
            </a:lvl8pPr>
            <a:lvl9pPr lvl="8" algn="r">
              <a:lnSpc>
                <a:spcPct val="90000"/>
              </a:lnSpc>
              <a:spcBef>
                <a:spcPts val="400"/>
              </a:spcBef>
              <a:spcAft>
                <a:spcPts val="0"/>
              </a:spcAft>
              <a:buClr>
                <a:schemeClr val="dk1"/>
              </a:buClr>
              <a:buSzPts val="1200"/>
              <a:buNone/>
              <a:defRPr sz="1200"/>
            </a:lvl9pPr>
          </a:lstStyle>
          <a:p/>
        </p:txBody>
      </p:sp>
      <p:sp>
        <p:nvSpPr>
          <p:cNvPr id="218" name="Google Shape;218;p33"/>
          <p:cNvSpPr/>
          <p:nvPr/>
        </p:nvSpPr>
        <p:spPr>
          <a:xfrm flipH="1">
            <a:off x="4146" y="3444550"/>
            <a:ext cx="2335700" cy="1698947"/>
          </a:xfrm>
          <a:custGeom>
            <a:rect b="b" l="l" r="r" t="t"/>
            <a:pathLst>
              <a:path extrusionOk="0" h="9021" w="12402">
                <a:moveTo>
                  <a:pt x="8861" y="0"/>
                </a:moveTo>
                <a:cubicBezTo>
                  <a:pt x="7876" y="0"/>
                  <a:pt x="6959" y="246"/>
                  <a:pt x="6345" y="946"/>
                </a:cubicBezTo>
                <a:cubicBezTo>
                  <a:pt x="4765" y="2751"/>
                  <a:pt x="6495" y="4876"/>
                  <a:pt x="6015" y="5667"/>
                </a:cubicBezTo>
                <a:cubicBezTo>
                  <a:pt x="5966" y="5747"/>
                  <a:pt x="5907" y="5783"/>
                  <a:pt x="5838" y="5783"/>
                </a:cubicBezTo>
                <a:cubicBezTo>
                  <a:pt x="5310" y="5783"/>
                  <a:pt x="4210" y="3706"/>
                  <a:pt x="2742" y="3706"/>
                </a:cubicBezTo>
                <a:cubicBezTo>
                  <a:pt x="2513" y="3706"/>
                  <a:pt x="2276" y="3756"/>
                  <a:pt x="2030" y="3872"/>
                </a:cubicBezTo>
                <a:cubicBezTo>
                  <a:pt x="290" y="4694"/>
                  <a:pt x="1" y="7536"/>
                  <a:pt x="877" y="9021"/>
                </a:cubicBezTo>
                <a:lnTo>
                  <a:pt x="9699" y="9021"/>
                </a:lnTo>
                <a:lnTo>
                  <a:pt x="12402" y="7172"/>
                </a:lnTo>
                <a:lnTo>
                  <a:pt x="12402" y="743"/>
                </a:lnTo>
                <a:cubicBezTo>
                  <a:pt x="11419" y="382"/>
                  <a:pt x="10087" y="0"/>
                  <a:pt x="8861" y="0"/>
                </a:cubicBezTo>
                <a:close/>
              </a:path>
            </a:pathLst>
          </a:custGeom>
          <a:gradFill>
            <a:gsLst>
              <a:gs pos="0">
                <a:srgbClr val="0C2E3A"/>
              </a:gs>
              <a:gs pos="100000">
                <a:srgbClr val="110F16"/>
              </a:gs>
            </a:gsLst>
            <a:path path="circle">
              <a:fillToRect b="50%" l="50%" r="50%" t="50%"/>
            </a:path>
            <a:tileRect/>
          </a:gradFill>
          <a:ln>
            <a:noFill/>
          </a:ln>
          <a:effectLst>
            <a:outerShdw blurRad="114300" rotWithShape="0" algn="bl" dir="15780000" dist="3810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33"/>
          <p:cNvSpPr/>
          <p:nvPr/>
        </p:nvSpPr>
        <p:spPr>
          <a:xfrm flipH="1">
            <a:off x="4141" y="1291906"/>
            <a:ext cx="957671" cy="3049103"/>
          </a:xfrm>
          <a:custGeom>
            <a:rect b="b" l="l" r="r" t="t"/>
            <a:pathLst>
              <a:path extrusionOk="0" h="16190" w="5085">
                <a:moveTo>
                  <a:pt x="4947" y="1"/>
                </a:moveTo>
                <a:cubicBezTo>
                  <a:pt x="3385" y="1"/>
                  <a:pt x="3531" y="2861"/>
                  <a:pt x="2980" y="4451"/>
                </a:cubicBezTo>
                <a:cubicBezTo>
                  <a:pt x="2201" y="6683"/>
                  <a:pt x="289" y="6405"/>
                  <a:pt x="139" y="7505"/>
                </a:cubicBezTo>
                <a:cubicBezTo>
                  <a:pt x="1" y="8541"/>
                  <a:pt x="1399" y="8424"/>
                  <a:pt x="1646" y="9481"/>
                </a:cubicBezTo>
                <a:cubicBezTo>
                  <a:pt x="1976" y="10891"/>
                  <a:pt x="225" y="11404"/>
                  <a:pt x="919" y="14021"/>
                </a:cubicBezTo>
                <a:cubicBezTo>
                  <a:pt x="1430" y="15932"/>
                  <a:pt x="3731" y="16190"/>
                  <a:pt x="4930" y="16190"/>
                </a:cubicBezTo>
                <a:cubicBezTo>
                  <a:pt x="4984" y="16190"/>
                  <a:pt x="5036" y="16189"/>
                  <a:pt x="5085" y="16189"/>
                </a:cubicBezTo>
                <a:lnTo>
                  <a:pt x="5085" y="8"/>
                </a:lnTo>
                <a:cubicBezTo>
                  <a:pt x="5037" y="3"/>
                  <a:pt x="4992" y="1"/>
                  <a:pt x="4947" y="1"/>
                </a:cubicBezTo>
                <a:close/>
              </a:path>
            </a:pathLst>
          </a:custGeom>
          <a:gradFill>
            <a:gsLst>
              <a:gs pos="0">
                <a:srgbClr val="0C2E3A"/>
              </a:gs>
              <a:gs pos="100000">
                <a:srgbClr val="110F16"/>
              </a:gs>
            </a:gsLst>
            <a:path path="circle">
              <a:fillToRect b="50%" l="50%" r="50%" t="50%"/>
            </a:path>
            <a:tileRect/>
          </a:gradFill>
          <a:ln>
            <a:noFill/>
          </a:ln>
          <a:effectLst>
            <a:outerShdw blurRad="114300" rotWithShape="0" algn="bl" dir="4080000" dist="20002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33"/>
          <p:cNvSpPr/>
          <p:nvPr/>
        </p:nvSpPr>
        <p:spPr>
          <a:xfrm flipH="1">
            <a:off x="0" y="3930261"/>
            <a:ext cx="1726067" cy="1213238"/>
          </a:xfrm>
          <a:custGeom>
            <a:rect b="b" l="l" r="r" t="t"/>
            <a:pathLst>
              <a:path extrusionOk="0" h="6442" w="9165">
                <a:moveTo>
                  <a:pt x="6969" y="1"/>
                </a:moveTo>
                <a:cubicBezTo>
                  <a:pt x="6062" y="1"/>
                  <a:pt x="5147" y="144"/>
                  <a:pt x="4475" y="589"/>
                </a:cubicBezTo>
                <a:cubicBezTo>
                  <a:pt x="2531" y="1870"/>
                  <a:pt x="3909" y="3622"/>
                  <a:pt x="3749" y="4722"/>
                </a:cubicBezTo>
                <a:cubicBezTo>
                  <a:pt x="3673" y="5214"/>
                  <a:pt x="3499" y="5372"/>
                  <a:pt x="3271" y="5372"/>
                </a:cubicBezTo>
                <a:cubicBezTo>
                  <a:pt x="3050" y="5372"/>
                  <a:pt x="2779" y="5222"/>
                  <a:pt x="2499" y="5085"/>
                </a:cubicBezTo>
                <a:cubicBezTo>
                  <a:pt x="2179" y="4935"/>
                  <a:pt x="1890" y="4807"/>
                  <a:pt x="1676" y="4807"/>
                </a:cubicBezTo>
                <a:cubicBezTo>
                  <a:pt x="523" y="4818"/>
                  <a:pt x="865" y="5844"/>
                  <a:pt x="0" y="6442"/>
                </a:cubicBezTo>
                <a:lnTo>
                  <a:pt x="9164" y="6442"/>
                </a:lnTo>
                <a:lnTo>
                  <a:pt x="9164" y="225"/>
                </a:lnTo>
                <a:cubicBezTo>
                  <a:pt x="8551" y="111"/>
                  <a:pt x="7763" y="1"/>
                  <a:pt x="6969" y="1"/>
                </a:cubicBezTo>
                <a:close/>
              </a:path>
            </a:pathLst>
          </a:custGeom>
          <a:gradFill>
            <a:gsLst>
              <a:gs pos="0">
                <a:srgbClr val="0C2E3A"/>
              </a:gs>
              <a:gs pos="100000">
                <a:srgbClr val="110F16"/>
              </a:gs>
            </a:gsLst>
            <a:path path="circle">
              <a:fillToRect b="50%" l="50%" r="50%" t="50%"/>
            </a:path>
            <a:tileRect/>
          </a:gradFill>
          <a:ln>
            <a:noFill/>
          </a:ln>
          <a:effectLst>
            <a:outerShdw blurRad="114300" rotWithShape="0" algn="bl" dir="8880000" dist="7620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33"/>
          <p:cNvSpPr/>
          <p:nvPr/>
        </p:nvSpPr>
        <p:spPr>
          <a:xfrm flipH="1">
            <a:off x="1832495" y="4546187"/>
            <a:ext cx="2633077" cy="523188"/>
          </a:xfrm>
          <a:custGeom>
            <a:rect b="b" l="l" r="r" t="t"/>
            <a:pathLst>
              <a:path extrusionOk="0" h="2778" w="13981">
                <a:moveTo>
                  <a:pt x="10490" y="1"/>
                </a:moveTo>
                <a:cubicBezTo>
                  <a:pt x="10379" y="1"/>
                  <a:pt x="10264" y="11"/>
                  <a:pt x="10147" y="32"/>
                </a:cubicBezTo>
                <a:cubicBezTo>
                  <a:pt x="8636" y="312"/>
                  <a:pt x="8469" y="2288"/>
                  <a:pt x="6274" y="2288"/>
                </a:cubicBezTo>
                <a:cubicBezTo>
                  <a:pt x="6032" y="2288"/>
                  <a:pt x="5765" y="2264"/>
                  <a:pt x="5469" y="2211"/>
                </a:cubicBezTo>
                <a:cubicBezTo>
                  <a:pt x="4760" y="2083"/>
                  <a:pt x="4104" y="2026"/>
                  <a:pt x="3496" y="2026"/>
                </a:cubicBezTo>
                <a:cubicBezTo>
                  <a:pt x="2079" y="2026"/>
                  <a:pt x="927" y="2336"/>
                  <a:pt x="0" y="2778"/>
                </a:cubicBezTo>
                <a:lnTo>
                  <a:pt x="13981" y="2778"/>
                </a:lnTo>
                <a:cubicBezTo>
                  <a:pt x="13179" y="2286"/>
                  <a:pt x="12171" y="1"/>
                  <a:pt x="10490" y="1"/>
                </a:cubicBezTo>
                <a:close/>
              </a:path>
            </a:pathLst>
          </a:custGeom>
          <a:gradFill>
            <a:gsLst>
              <a:gs pos="0">
                <a:srgbClr val="0C2E3A"/>
              </a:gs>
              <a:gs pos="100000">
                <a:srgbClr val="110F16"/>
              </a:gs>
            </a:gsLst>
            <a:path path="circle">
              <a:fillToRect b="50%" l="50%" r="50%" t="50%"/>
            </a:path>
            <a:tileRect/>
          </a:gradFill>
          <a:ln>
            <a:noFill/>
          </a:ln>
          <a:effectLst>
            <a:outerShdw blurRad="114300" rotWithShape="0" algn="bl" dir="11460000" dist="1333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33"/>
          <p:cNvSpPr/>
          <p:nvPr/>
        </p:nvSpPr>
        <p:spPr>
          <a:xfrm flipH="1">
            <a:off x="8500049" y="2124503"/>
            <a:ext cx="643947" cy="2409965"/>
          </a:xfrm>
          <a:custGeom>
            <a:rect b="b" l="l" r="r" t="t"/>
            <a:pathLst>
              <a:path extrusionOk="0" h="9839" w="2629">
                <a:moveTo>
                  <a:pt x="1" y="1"/>
                </a:moveTo>
                <a:lnTo>
                  <a:pt x="1" y="9838"/>
                </a:lnTo>
                <a:cubicBezTo>
                  <a:pt x="2575" y="7531"/>
                  <a:pt x="2628" y="5640"/>
                  <a:pt x="289" y="589"/>
                </a:cubicBezTo>
                <a:cubicBezTo>
                  <a:pt x="204" y="385"/>
                  <a:pt x="97" y="193"/>
                  <a:pt x="1" y="1"/>
                </a:cubicBezTo>
                <a:close/>
              </a:path>
            </a:pathLst>
          </a:custGeom>
          <a:gradFill>
            <a:gsLst>
              <a:gs pos="0">
                <a:srgbClr val="0C2E3A"/>
              </a:gs>
              <a:gs pos="100000">
                <a:srgbClr val="110F16"/>
              </a:gs>
            </a:gsLst>
            <a:path path="circle">
              <a:fillToRect b="50%" l="50%" r="50%" t="50%"/>
            </a:path>
            <a:tileRect/>
          </a:gradFill>
          <a:ln>
            <a:noFill/>
          </a:ln>
          <a:effectLst>
            <a:outerShdw blurRad="114300" rotWithShape="0" algn="bl" dir="16260000" dist="2476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33"/>
          <p:cNvSpPr/>
          <p:nvPr/>
        </p:nvSpPr>
        <p:spPr>
          <a:xfrm flipH="1">
            <a:off x="5395676" y="0"/>
            <a:ext cx="3748328" cy="2693771"/>
          </a:xfrm>
          <a:custGeom>
            <a:rect b="b" l="l" r="r" t="t"/>
            <a:pathLst>
              <a:path extrusionOk="0" h="5704" w="7937">
                <a:moveTo>
                  <a:pt x="1" y="0"/>
                </a:moveTo>
                <a:lnTo>
                  <a:pt x="1" y="5704"/>
                </a:lnTo>
                <a:cubicBezTo>
                  <a:pt x="214" y="5533"/>
                  <a:pt x="482" y="5362"/>
                  <a:pt x="823" y="5191"/>
                </a:cubicBezTo>
                <a:cubicBezTo>
                  <a:pt x="3312" y="3898"/>
                  <a:pt x="620" y="1677"/>
                  <a:pt x="2062" y="620"/>
                </a:cubicBezTo>
                <a:cubicBezTo>
                  <a:pt x="2291" y="452"/>
                  <a:pt x="2522" y="383"/>
                  <a:pt x="2754" y="383"/>
                </a:cubicBezTo>
                <a:cubicBezTo>
                  <a:pt x="3797" y="383"/>
                  <a:pt x="4869" y="1766"/>
                  <a:pt x="5903" y="1766"/>
                </a:cubicBezTo>
                <a:cubicBezTo>
                  <a:pt x="6091" y="1766"/>
                  <a:pt x="6278" y="1720"/>
                  <a:pt x="6463" y="1613"/>
                </a:cubicBezTo>
                <a:cubicBezTo>
                  <a:pt x="7040" y="1282"/>
                  <a:pt x="7488" y="620"/>
                  <a:pt x="7937" y="0"/>
                </a:cubicBezTo>
                <a:close/>
              </a:path>
            </a:pathLst>
          </a:custGeom>
          <a:gradFill>
            <a:gsLst>
              <a:gs pos="0">
                <a:srgbClr val="0C2E3A"/>
              </a:gs>
              <a:gs pos="100000">
                <a:srgbClr val="110F16"/>
              </a:gs>
            </a:gsLst>
            <a:path path="circle">
              <a:fillToRect b="50%" l="50%" r="50%" t="50%"/>
            </a:path>
            <a:tileRect/>
          </a:gradFill>
          <a:ln>
            <a:noFill/>
          </a:ln>
          <a:effectLst>
            <a:outerShdw blurRad="114300" rotWithShape="0" algn="bl" dir="1440000" dist="7620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33"/>
          <p:cNvSpPr/>
          <p:nvPr/>
        </p:nvSpPr>
        <p:spPr>
          <a:xfrm flipH="1">
            <a:off x="2585009" y="0"/>
            <a:ext cx="3161332" cy="930483"/>
          </a:xfrm>
          <a:custGeom>
            <a:rect b="b" l="l" r="r" t="t"/>
            <a:pathLst>
              <a:path extrusionOk="0" h="3625" w="12316">
                <a:moveTo>
                  <a:pt x="1" y="0"/>
                </a:moveTo>
                <a:cubicBezTo>
                  <a:pt x="972" y="1325"/>
                  <a:pt x="1784" y="3162"/>
                  <a:pt x="3803" y="3556"/>
                </a:cubicBezTo>
                <a:cubicBezTo>
                  <a:pt x="4037" y="3602"/>
                  <a:pt x="4281" y="3624"/>
                  <a:pt x="4533" y="3624"/>
                </a:cubicBezTo>
                <a:cubicBezTo>
                  <a:pt x="7086" y="3624"/>
                  <a:pt x="10439" y="1409"/>
                  <a:pt x="12315" y="0"/>
                </a:cubicBezTo>
                <a:close/>
              </a:path>
            </a:pathLst>
          </a:custGeom>
          <a:gradFill>
            <a:gsLst>
              <a:gs pos="0">
                <a:srgbClr val="0C2E3A"/>
              </a:gs>
              <a:gs pos="100000">
                <a:srgbClr val="110F16"/>
              </a:gs>
            </a:gsLst>
            <a:path path="circle">
              <a:fillToRect b="50%" l="50%" r="50%" t="50%"/>
            </a:path>
            <a:tileRect/>
          </a:gradFill>
          <a:ln>
            <a:noFill/>
          </a:ln>
          <a:effectLst>
            <a:outerShdw blurRad="114300" rotWithShape="0" algn="bl" dir="1440000" dist="12382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33"/>
          <p:cNvSpPr/>
          <p:nvPr/>
        </p:nvSpPr>
        <p:spPr>
          <a:xfrm flipH="1">
            <a:off x="4153" y="0"/>
            <a:ext cx="4397784" cy="2623834"/>
          </a:xfrm>
          <a:custGeom>
            <a:rect b="b" l="l" r="r" t="t"/>
            <a:pathLst>
              <a:path extrusionOk="0" h="10222" w="17133">
                <a:moveTo>
                  <a:pt x="1" y="0"/>
                </a:moveTo>
                <a:cubicBezTo>
                  <a:pt x="1570" y="662"/>
                  <a:pt x="3419" y="1313"/>
                  <a:pt x="4529" y="1313"/>
                </a:cubicBezTo>
                <a:cubicBezTo>
                  <a:pt x="6373" y="1313"/>
                  <a:pt x="7673" y="389"/>
                  <a:pt x="8664" y="389"/>
                </a:cubicBezTo>
                <a:cubicBezTo>
                  <a:pt x="8844" y="389"/>
                  <a:pt x="9014" y="419"/>
                  <a:pt x="9175" y="491"/>
                </a:cubicBezTo>
                <a:cubicBezTo>
                  <a:pt x="9699" y="726"/>
                  <a:pt x="9773" y="1292"/>
                  <a:pt x="9272" y="3204"/>
                </a:cubicBezTo>
                <a:cubicBezTo>
                  <a:pt x="9120" y="3797"/>
                  <a:pt x="9438" y="3990"/>
                  <a:pt x="9926" y="3990"/>
                </a:cubicBezTo>
                <a:cubicBezTo>
                  <a:pt x="10748" y="3990"/>
                  <a:pt x="12054" y="3444"/>
                  <a:pt x="12422" y="3343"/>
                </a:cubicBezTo>
                <a:cubicBezTo>
                  <a:pt x="12696" y="3268"/>
                  <a:pt x="13011" y="3218"/>
                  <a:pt x="13322" y="3218"/>
                </a:cubicBezTo>
                <a:cubicBezTo>
                  <a:pt x="13811" y="3218"/>
                  <a:pt x="14288" y="3343"/>
                  <a:pt x="14569" y="3696"/>
                </a:cubicBezTo>
                <a:cubicBezTo>
                  <a:pt x="15626" y="5041"/>
                  <a:pt x="15488" y="6815"/>
                  <a:pt x="15744" y="8064"/>
                </a:cubicBezTo>
                <a:cubicBezTo>
                  <a:pt x="16011" y="9324"/>
                  <a:pt x="16513" y="9976"/>
                  <a:pt x="17133" y="10221"/>
                </a:cubicBezTo>
                <a:lnTo>
                  <a:pt x="17133" y="0"/>
                </a:lnTo>
                <a:close/>
              </a:path>
            </a:pathLst>
          </a:custGeom>
          <a:gradFill>
            <a:gsLst>
              <a:gs pos="0">
                <a:srgbClr val="0C2E3A"/>
              </a:gs>
              <a:gs pos="100000">
                <a:srgbClr val="110F16"/>
              </a:gs>
            </a:gsLst>
            <a:path path="circle">
              <a:fillToRect b="50%" l="50%" r="50%" t="50%"/>
            </a:path>
            <a:tileRect/>
          </a:gradFill>
          <a:ln>
            <a:noFill/>
          </a:ln>
          <a:effectLst>
            <a:outerShdw blurRad="114300" rotWithShape="0" algn="bl" dir="1440000" dist="12382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33"/>
          <p:cNvSpPr txBox="1"/>
          <p:nvPr>
            <p:ph type="title"/>
          </p:nvPr>
        </p:nvSpPr>
        <p:spPr>
          <a:xfrm>
            <a:off x="2143975" y="1562675"/>
            <a:ext cx="1529700" cy="7233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rgbClr val="FFFFFF"/>
              </a:buClr>
              <a:buSzPts val="4500"/>
              <a:buNone/>
              <a:defRPr b="0" sz="4500">
                <a:solidFill>
                  <a:srgbClr val="FFFFFF"/>
                </a:solidFill>
              </a:defRPr>
            </a:lvl1pPr>
            <a:lvl2pPr lvl="1" algn="l">
              <a:lnSpc>
                <a:spcPct val="100000"/>
              </a:lnSpc>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2pPr>
            <a:lvl3pPr lvl="2" algn="l">
              <a:lnSpc>
                <a:spcPct val="100000"/>
              </a:lnSpc>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3pPr>
            <a:lvl4pPr lvl="3" algn="l">
              <a:lnSpc>
                <a:spcPct val="100000"/>
              </a:lnSpc>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4pPr>
            <a:lvl5pPr lvl="4" algn="l">
              <a:lnSpc>
                <a:spcPct val="100000"/>
              </a:lnSpc>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5pPr>
            <a:lvl6pPr lvl="5" algn="l">
              <a:lnSpc>
                <a:spcPct val="100000"/>
              </a:lnSpc>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6pPr>
            <a:lvl7pPr lvl="6" algn="l">
              <a:lnSpc>
                <a:spcPct val="100000"/>
              </a:lnSpc>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7pPr>
            <a:lvl8pPr lvl="7" algn="l">
              <a:lnSpc>
                <a:spcPct val="100000"/>
              </a:lnSpc>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8pPr>
            <a:lvl9pPr lvl="8" algn="l">
              <a:lnSpc>
                <a:spcPct val="100000"/>
              </a:lnSpc>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 TITLE + SUBTITLE">
  <p:cSld name="1_Diapositiva de título">
    <p:bg>
      <p:bgPr>
        <a:gradFill>
          <a:gsLst>
            <a:gs pos="0">
              <a:srgbClr val="0C2E3A"/>
            </a:gs>
            <a:gs pos="100000">
              <a:srgbClr val="110F16"/>
            </a:gs>
          </a:gsLst>
          <a:path path="circle">
            <a:fillToRect b="50%" l="50%" r="50%" t="50%"/>
          </a:path>
          <a:tileRect/>
        </a:gradFill>
      </p:bgPr>
    </p:bg>
    <p:spTree>
      <p:nvGrpSpPr>
        <p:cNvPr id="24" name="Shape 24"/>
        <p:cNvGrpSpPr/>
        <p:nvPr/>
      </p:nvGrpSpPr>
      <p:grpSpPr>
        <a:xfrm>
          <a:off x="0" y="0"/>
          <a:ext cx="0" cy="0"/>
          <a:chOff x="0" y="0"/>
          <a:chExt cx="0" cy="0"/>
        </a:xfrm>
      </p:grpSpPr>
      <p:sp>
        <p:nvSpPr>
          <p:cNvPr id="25" name="Google Shape;25;p14"/>
          <p:cNvSpPr/>
          <p:nvPr/>
        </p:nvSpPr>
        <p:spPr>
          <a:xfrm flipH="1">
            <a:off x="645900" y="1217100"/>
            <a:ext cx="7260900" cy="27171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14"/>
          <p:cNvSpPr txBox="1"/>
          <p:nvPr>
            <p:ph type="ctrTitle"/>
          </p:nvPr>
        </p:nvSpPr>
        <p:spPr>
          <a:xfrm>
            <a:off x="1232914" y="1646636"/>
            <a:ext cx="6634500" cy="12414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rgbClr val="FFFFFF"/>
              </a:buClr>
              <a:buSzPts val="7200"/>
              <a:buNone/>
              <a:defRPr b="0" sz="7200">
                <a:solidFill>
                  <a:srgbClr val="FFFFFF"/>
                </a:solidFill>
              </a:defRPr>
            </a:lvl1pPr>
            <a:lvl2pPr lvl="1" algn="ctr">
              <a:lnSpc>
                <a:spcPct val="100000"/>
              </a:lnSpc>
              <a:spcBef>
                <a:spcPts val="0"/>
              </a:spcBef>
              <a:spcAft>
                <a:spcPts val="0"/>
              </a:spcAft>
              <a:buSzPts val="7200"/>
              <a:buNone/>
              <a:defRPr sz="7200"/>
            </a:lvl2pPr>
            <a:lvl3pPr lvl="2" algn="ctr">
              <a:lnSpc>
                <a:spcPct val="100000"/>
              </a:lnSpc>
              <a:spcBef>
                <a:spcPts val="0"/>
              </a:spcBef>
              <a:spcAft>
                <a:spcPts val="0"/>
              </a:spcAft>
              <a:buSzPts val="7200"/>
              <a:buNone/>
              <a:defRPr sz="7200"/>
            </a:lvl3pPr>
            <a:lvl4pPr lvl="3" algn="ctr">
              <a:lnSpc>
                <a:spcPct val="100000"/>
              </a:lnSpc>
              <a:spcBef>
                <a:spcPts val="0"/>
              </a:spcBef>
              <a:spcAft>
                <a:spcPts val="0"/>
              </a:spcAft>
              <a:buSzPts val="7200"/>
              <a:buNone/>
              <a:defRPr sz="7200"/>
            </a:lvl4pPr>
            <a:lvl5pPr lvl="4" algn="ctr">
              <a:lnSpc>
                <a:spcPct val="100000"/>
              </a:lnSpc>
              <a:spcBef>
                <a:spcPts val="0"/>
              </a:spcBef>
              <a:spcAft>
                <a:spcPts val="0"/>
              </a:spcAft>
              <a:buSzPts val="7200"/>
              <a:buNone/>
              <a:defRPr sz="7200"/>
            </a:lvl5pPr>
            <a:lvl6pPr lvl="5" algn="ctr">
              <a:lnSpc>
                <a:spcPct val="100000"/>
              </a:lnSpc>
              <a:spcBef>
                <a:spcPts val="0"/>
              </a:spcBef>
              <a:spcAft>
                <a:spcPts val="0"/>
              </a:spcAft>
              <a:buSzPts val="7200"/>
              <a:buNone/>
              <a:defRPr sz="7200"/>
            </a:lvl6pPr>
            <a:lvl7pPr lvl="6" algn="ctr">
              <a:lnSpc>
                <a:spcPct val="100000"/>
              </a:lnSpc>
              <a:spcBef>
                <a:spcPts val="0"/>
              </a:spcBef>
              <a:spcAft>
                <a:spcPts val="0"/>
              </a:spcAft>
              <a:buSzPts val="7200"/>
              <a:buNone/>
              <a:defRPr sz="7200"/>
            </a:lvl7pPr>
            <a:lvl8pPr lvl="7" algn="ctr">
              <a:lnSpc>
                <a:spcPct val="100000"/>
              </a:lnSpc>
              <a:spcBef>
                <a:spcPts val="0"/>
              </a:spcBef>
              <a:spcAft>
                <a:spcPts val="0"/>
              </a:spcAft>
              <a:buSzPts val="7200"/>
              <a:buNone/>
              <a:defRPr sz="7200"/>
            </a:lvl8pPr>
            <a:lvl9pPr lvl="8" algn="ctr">
              <a:lnSpc>
                <a:spcPct val="100000"/>
              </a:lnSpc>
              <a:spcBef>
                <a:spcPts val="0"/>
              </a:spcBef>
              <a:spcAft>
                <a:spcPts val="0"/>
              </a:spcAft>
              <a:buSzPts val="7200"/>
              <a:buNone/>
              <a:defRPr sz="7200"/>
            </a:lvl9pPr>
          </a:lstStyle>
          <a:p/>
        </p:txBody>
      </p:sp>
      <p:sp>
        <p:nvSpPr>
          <p:cNvPr id="27" name="Google Shape;27;p14"/>
          <p:cNvSpPr txBox="1"/>
          <p:nvPr>
            <p:ph idx="1" type="subTitle"/>
          </p:nvPr>
        </p:nvSpPr>
        <p:spPr>
          <a:xfrm>
            <a:off x="3084811" y="2812511"/>
            <a:ext cx="2930400" cy="380400"/>
          </a:xfrm>
          <a:prstGeom prst="rect">
            <a:avLst/>
          </a:prstGeom>
          <a:noFill/>
          <a:ln>
            <a:noFill/>
          </a:ln>
        </p:spPr>
        <p:txBody>
          <a:bodyPr anchorCtr="0" anchor="t" bIns="34275" lIns="68575" spcFirstLastPara="1" rIns="68575" wrap="square" tIns="34275">
            <a:noAutofit/>
          </a:bodyPr>
          <a:lstStyle>
            <a:lvl1pPr lvl="0" algn="ctr">
              <a:lnSpc>
                <a:spcPct val="90000"/>
              </a:lnSpc>
              <a:spcBef>
                <a:spcPts val="800"/>
              </a:spcBef>
              <a:spcAft>
                <a:spcPts val="0"/>
              </a:spcAft>
              <a:buClr>
                <a:srgbClr val="FFFFFF"/>
              </a:buClr>
              <a:buSzPts val="1200"/>
              <a:buNone/>
              <a:defRPr sz="1200">
                <a:solidFill>
                  <a:srgbClr val="FFFFFF"/>
                </a:solidFil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28" name="Google Shape;28;p14"/>
          <p:cNvSpPr/>
          <p:nvPr/>
        </p:nvSpPr>
        <p:spPr>
          <a:xfrm flipH="1">
            <a:off x="6179302" y="1299294"/>
            <a:ext cx="2964712" cy="3316107"/>
          </a:xfrm>
          <a:custGeom>
            <a:rect b="b" l="l" r="r" t="t"/>
            <a:pathLst>
              <a:path extrusionOk="0" h="57273" w="51204">
                <a:moveTo>
                  <a:pt x="8598" y="1"/>
                </a:moveTo>
                <a:lnTo>
                  <a:pt x="0" y="21597"/>
                </a:lnTo>
                <a:lnTo>
                  <a:pt x="11012" y="45939"/>
                </a:lnTo>
                <a:cubicBezTo>
                  <a:pt x="11012" y="45939"/>
                  <a:pt x="26937" y="57273"/>
                  <a:pt x="34889" y="57273"/>
                </a:cubicBezTo>
                <a:cubicBezTo>
                  <a:pt x="35092" y="57273"/>
                  <a:pt x="35289" y="57265"/>
                  <a:pt x="35482" y="57250"/>
                </a:cubicBezTo>
                <a:cubicBezTo>
                  <a:pt x="43193" y="56631"/>
                  <a:pt x="51204" y="42938"/>
                  <a:pt x="45960" y="35023"/>
                </a:cubicBezTo>
                <a:cubicBezTo>
                  <a:pt x="44317" y="32544"/>
                  <a:pt x="41903" y="31781"/>
                  <a:pt x="39361" y="31781"/>
                </a:cubicBezTo>
                <a:cubicBezTo>
                  <a:pt x="35279" y="31781"/>
                  <a:pt x="30867" y="33751"/>
                  <a:pt x="28798" y="33751"/>
                </a:cubicBezTo>
                <a:cubicBezTo>
                  <a:pt x="28042" y="33751"/>
                  <a:pt x="27599" y="33488"/>
                  <a:pt x="27599" y="32770"/>
                </a:cubicBezTo>
                <a:cubicBezTo>
                  <a:pt x="27599" y="28871"/>
                  <a:pt x="38515" y="24994"/>
                  <a:pt x="36753" y="15007"/>
                </a:cubicBezTo>
                <a:cubicBezTo>
                  <a:pt x="34446" y="1976"/>
                  <a:pt x="8598" y="1"/>
                  <a:pt x="8598" y="1"/>
                </a:cubicBezTo>
                <a:close/>
              </a:path>
            </a:pathLst>
          </a:custGeom>
          <a:gradFill>
            <a:gsLst>
              <a:gs pos="0">
                <a:srgbClr val="0C2E3A"/>
              </a:gs>
              <a:gs pos="100000">
                <a:srgbClr val="110F16"/>
              </a:gs>
            </a:gsLst>
            <a:path path="circle">
              <a:fillToRect b="50%" l="50%" r="50%" t="50%"/>
            </a:path>
            <a:tileRect/>
          </a:gradFill>
          <a:ln>
            <a:noFill/>
          </a:ln>
          <a:effectLst>
            <a:outerShdw blurRad="142875"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14"/>
          <p:cNvSpPr/>
          <p:nvPr/>
        </p:nvSpPr>
        <p:spPr>
          <a:xfrm flipH="1">
            <a:off x="5723512" y="1807662"/>
            <a:ext cx="3358026" cy="3335793"/>
          </a:xfrm>
          <a:custGeom>
            <a:rect b="b" l="l" r="r" t="t"/>
            <a:pathLst>
              <a:path extrusionOk="0" h="57613" w="57997">
                <a:moveTo>
                  <a:pt x="10584" y="0"/>
                </a:moveTo>
                <a:cubicBezTo>
                  <a:pt x="10895" y="4689"/>
                  <a:pt x="14494" y="9998"/>
                  <a:pt x="14195" y="14643"/>
                </a:cubicBezTo>
                <a:cubicBezTo>
                  <a:pt x="13746" y="21597"/>
                  <a:pt x="0" y="20197"/>
                  <a:pt x="321" y="27759"/>
                </a:cubicBezTo>
                <a:cubicBezTo>
                  <a:pt x="641" y="35322"/>
                  <a:pt x="14771" y="31082"/>
                  <a:pt x="13458" y="42873"/>
                </a:cubicBezTo>
                <a:cubicBezTo>
                  <a:pt x="12470" y="51745"/>
                  <a:pt x="16227" y="55433"/>
                  <a:pt x="21239" y="55433"/>
                </a:cubicBezTo>
                <a:cubicBezTo>
                  <a:pt x="22894" y="55433"/>
                  <a:pt x="24686" y="55031"/>
                  <a:pt x="26489" y="54280"/>
                </a:cubicBezTo>
                <a:cubicBezTo>
                  <a:pt x="30728" y="52514"/>
                  <a:pt x="35329" y="51271"/>
                  <a:pt x="39235" y="51271"/>
                </a:cubicBezTo>
                <a:cubicBezTo>
                  <a:pt x="43832" y="51271"/>
                  <a:pt x="47464" y="52993"/>
                  <a:pt x="48406" y="57613"/>
                </a:cubicBezTo>
                <a:lnTo>
                  <a:pt x="57997" y="57613"/>
                </a:lnTo>
                <a:cubicBezTo>
                  <a:pt x="52464" y="53276"/>
                  <a:pt x="55412" y="45767"/>
                  <a:pt x="51001" y="41858"/>
                </a:cubicBezTo>
                <a:cubicBezTo>
                  <a:pt x="49295" y="40343"/>
                  <a:pt x="47314" y="39797"/>
                  <a:pt x="45253" y="39797"/>
                </a:cubicBezTo>
                <a:cubicBezTo>
                  <a:pt x="39952" y="39797"/>
                  <a:pt x="34117" y="43403"/>
                  <a:pt x="31068" y="43403"/>
                </a:cubicBezTo>
                <a:cubicBezTo>
                  <a:pt x="30230" y="43403"/>
                  <a:pt x="29602" y="43131"/>
                  <a:pt x="29254" y="42435"/>
                </a:cubicBezTo>
                <a:cubicBezTo>
                  <a:pt x="27151" y="38227"/>
                  <a:pt x="30921" y="35204"/>
                  <a:pt x="26659" y="32620"/>
                </a:cubicBezTo>
                <a:cubicBezTo>
                  <a:pt x="25858" y="32128"/>
                  <a:pt x="24555" y="31957"/>
                  <a:pt x="23071" y="31829"/>
                </a:cubicBezTo>
                <a:cubicBezTo>
                  <a:pt x="20411" y="31583"/>
                  <a:pt x="17741" y="31573"/>
                  <a:pt x="19354" y="27759"/>
                </a:cubicBezTo>
                <a:cubicBezTo>
                  <a:pt x="21191" y="23423"/>
                  <a:pt x="29992" y="20091"/>
                  <a:pt x="25784" y="11204"/>
                </a:cubicBezTo>
                <a:cubicBezTo>
                  <a:pt x="23199" y="5757"/>
                  <a:pt x="15872" y="2051"/>
                  <a:pt x="10584" y="0"/>
                </a:cubicBezTo>
                <a:close/>
              </a:path>
            </a:pathLst>
          </a:custGeom>
          <a:gradFill>
            <a:gsLst>
              <a:gs pos="0">
                <a:srgbClr val="0C2E3A"/>
              </a:gs>
              <a:gs pos="100000">
                <a:srgbClr val="110F16"/>
              </a:gs>
            </a:gsLst>
            <a:path path="circle">
              <a:fillToRect b="50%" l="50%" r="50%" t="50%"/>
            </a:path>
            <a:tileRect/>
          </a:gradFill>
          <a:ln>
            <a:noFill/>
          </a:ln>
          <a:effectLst>
            <a:outerShdw blurRad="142875"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14"/>
          <p:cNvSpPr/>
          <p:nvPr/>
        </p:nvSpPr>
        <p:spPr>
          <a:xfrm flipH="1">
            <a:off x="0" y="1295108"/>
            <a:ext cx="1550864" cy="3792135"/>
          </a:xfrm>
          <a:custGeom>
            <a:rect b="b" l="l" r="r" t="t"/>
            <a:pathLst>
              <a:path extrusionOk="0" h="52784" w="21587">
                <a:moveTo>
                  <a:pt x="14180" y="0"/>
                </a:moveTo>
                <a:cubicBezTo>
                  <a:pt x="13936" y="0"/>
                  <a:pt x="13684" y="8"/>
                  <a:pt x="13426" y="24"/>
                </a:cubicBezTo>
                <a:cubicBezTo>
                  <a:pt x="13191" y="1124"/>
                  <a:pt x="12924" y="2181"/>
                  <a:pt x="12593" y="3121"/>
                </a:cubicBezTo>
                <a:cubicBezTo>
                  <a:pt x="9325" y="12542"/>
                  <a:pt x="1207" y="11356"/>
                  <a:pt x="588" y="16013"/>
                </a:cubicBezTo>
                <a:cubicBezTo>
                  <a:pt x="0" y="20424"/>
                  <a:pt x="5907" y="19901"/>
                  <a:pt x="6954" y="24397"/>
                </a:cubicBezTo>
                <a:cubicBezTo>
                  <a:pt x="8342" y="30347"/>
                  <a:pt x="961" y="32547"/>
                  <a:pt x="3888" y="43591"/>
                </a:cubicBezTo>
                <a:cubicBezTo>
                  <a:pt x="6046" y="51713"/>
                  <a:pt x="15827" y="52784"/>
                  <a:pt x="20874" y="52784"/>
                </a:cubicBezTo>
                <a:cubicBezTo>
                  <a:pt x="21124" y="52784"/>
                  <a:pt x="21362" y="52781"/>
                  <a:pt x="21586" y="52777"/>
                </a:cubicBezTo>
                <a:lnTo>
                  <a:pt x="21586" y="42106"/>
                </a:lnTo>
                <a:cubicBezTo>
                  <a:pt x="17132" y="40782"/>
                  <a:pt x="13479" y="37353"/>
                  <a:pt x="12508" y="30347"/>
                </a:cubicBezTo>
                <a:cubicBezTo>
                  <a:pt x="11546" y="23436"/>
                  <a:pt x="16246" y="14988"/>
                  <a:pt x="18275" y="8077"/>
                </a:cubicBezTo>
                <a:cubicBezTo>
                  <a:pt x="19140" y="5119"/>
                  <a:pt x="18980" y="1872"/>
                  <a:pt x="17165" y="664"/>
                </a:cubicBezTo>
                <a:cubicBezTo>
                  <a:pt x="16485" y="209"/>
                  <a:pt x="15432" y="0"/>
                  <a:pt x="14180" y="0"/>
                </a:cubicBezTo>
                <a:close/>
              </a:path>
            </a:pathLst>
          </a:custGeom>
          <a:gradFill>
            <a:gsLst>
              <a:gs pos="0">
                <a:srgbClr val="0C2E3A"/>
              </a:gs>
              <a:gs pos="100000">
                <a:srgbClr val="110F16"/>
              </a:gs>
            </a:gsLst>
            <a:path path="circle">
              <a:fillToRect b="50%" l="50%" r="50%" t="50%"/>
            </a:path>
            <a:tileRect/>
          </a:gradFill>
          <a:ln>
            <a:noFill/>
          </a:ln>
          <a:effectLst>
            <a:outerShdw blurRad="142875" rotWithShape="0" algn="bl" dir="99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14"/>
          <p:cNvSpPr/>
          <p:nvPr/>
        </p:nvSpPr>
        <p:spPr>
          <a:xfrm flipH="1">
            <a:off x="6187292" y="0"/>
            <a:ext cx="2956721" cy="5143431"/>
          </a:xfrm>
          <a:custGeom>
            <a:rect b="b" l="l" r="r" t="t"/>
            <a:pathLst>
              <a:path extrusionOk="0" h="88833" w="51066">
                <a:moveTo>
                  <a:pt x="0" y="0"/>
                </a:moveTo>
                <a:lnTo>
                  <a:pt x="0" y="88833"/>
                </a:lnTo>
                <a:lnTo>
                  <a:pt x="49485" y="88833"/>
                </a:lnTo>
                <a:cubicBezTo>
                  <a:pt x="48543" y="84213"/>
                  <a:pt x="44911" y="82491"/>
                  <a:pt x="40314" y="82491"/>
                </a:cubicBezTo>
                <a:cubicBezTo>
                  <a:pt x="36408" y="82491"/>
                  <a:pt x="31807" y="83734"/>
                  <a:pt x="27568" y="85500"/>
                </a:cubicBezTo>
                <a:cubicBezTo>
                  <a:pt x="25765" y="86251"/>
                  <a:pt x="23973" y="86653"/>
                  <a:pt x="22318" y="86653"/>
                </a:cubicBezTo>
                <a:cubicBezTo>
                  <a:pt x="17306" y="86653"/>
                  <a:pt x="13549" y="82965"/>
                  <a:pt x="14537" y="74093"/>
                </a:cubicBezTo>
                <a:cubicBezTo>
                  <a:pt x="15850" y="62302"/>
                  <a:pt x="1720" y="66542"/>
                  <a:pt x="1400" y="58979"/>
                </a:cubicBezTo>
                <a:cubicBezTo>
                  <a:pt x="1079" y="51417"/>
                  <a:pt x="14825" y="52817"/>
                  <a:pt x="15274" y="45863"/>
                </a:cubicBezTo>
                <a:cubicBezTo>
                  <a:pt x="15722" y="38900"/>
                  <a:pt x="7424" y="30494"/>
                  <a:pt x="14537" y="24822"/>
                </a:cubicBezTo>
                <a:cubicBezTo>
                  <a:pt x="17520" y="22447"/>
                  <a:pt x="21645" y="22322"/>
                  <a:pt x="26088" y="22322"/>
                </a:cubicBezTo>
                <a:cubicBezTo>
                  <a:pt x="26612" y="22322"/>
                  <a:pt x="27140" y="22324"/>
                  <a:pt x="27671" y="22324"/>
                </a:cubicBezTo>
                <a:cubicBezTo>
                  <a:pt x="33394" y="22324"/>
                  <a:pt x="39475" y="22122"/>
                  <a:pt x="44230" y="17367"/>
                </a:cubicBezTo>
                <a:cubicBezTo>
                  <a:pt x="49046" y="12550"/>
                  <a:pt x="50724" y="5960"/>
                  <a:pt x="51065" y="0"/>
                </a:cubicBezTo>
                <a:close/>
              </a:path>
            </a:pathLst>
          </a:custGeom>
          <a:gradFill>
            <a:gsLst>
              <a:gs pos="0">
                <a:srgbClr val="0C2E3A"/>
              </a:gs>
              <a:gs pos="100000">
                <a:srgbClr val="110F16"/>
              </a:gs>
            </a:gsLst>
            <a:path path="circle">
              <a:fillToRect b="50%" l="50%" r="50%" t="50%"/>
            </a:path>
            <a:tileRect/>
          </a:gradFill>
          <a:ln>
            <a:noFill/>
          </a:ln>
          <a:effectLst>
            <a:outerShdw blurRad="142875"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14"/>
          <p:cNvSpPr/>
          <p:nvPr/>
        </p:nvSpPr>
        <p:spPr>
          <a:xfrm flipH="1">
            <a:off x="5" y="0"/>
            <a:ext cx="2593658" cy="4320177"/>
          </a:xfrm>
          <a:custGeom>
            <a:rect b="b" l="l" r="r" t="t"/>
            <a:pathLst>
              <a:path extrusionOk="0" h="60134" w="36102">
                <a:moveTo>
                  <a:pt x="0" y="0"/>
                </a:moveTo>
                <a:cubicBezTo>
                  <a:pt x="566" y="2233"/>
                  <a:pt x="2585" y="6804"/>
                  <a:pt x="9634" y="7103"/>
                </a:cubicBezTo>
                <a:cubicBezTo>
                  <a:pt x="9780" y="7109"/>
                  <a:pt x="9926" y="7112"/>
                  <a:pt x="10073" y="7112"/>
                </a:cubicBezTo>
                <a:cubicBezTo>
                  <a:pt x="15462" y="7112"/>
                  <a:pt x="22105" y="3128"/>
                  <a:pt x="25894" y="3128"/>
                </a:cubicBezTo>
                <a:cubicBezTo>
                  <a:pt x="27071" y="3128"/>
                  <a:pt x="27972" y="3512"/>
                  <a:pt x="28475" y="4518"/>
                </a:cubicBezTo>
                <a:cubicBezTo>
                  <a:pt x="29565" y="6686"/>
                  <a:pt x="27738" y="12133"/>
                  <a:pt x="20389" y="16085"/>
                </a:cubicBezTo>
                <a:cubicBezTo>
                  <a:pt x="12785" y="20176"/>
                  <a:pt x="7466" y="20561"/>
                  <a:pt x="6996" y="23808"/>
                </a:cubicBezTo>
                <a:cubicBezTo>
                  <a:pt x="6700" y="25856"/>
                  <a:pt x="8069" y="27061"/>
                  <a:pt x="9838" y="27061"/>
                </a:cubicBezTo>
                <a:cubicBezTo>
                  <a:pt x="11002" y="27061"/>
                  <a:pt x="12340" y="26538"/>
                  <a:pt x="13490" y="25389"/>
                </a:cubicBezTo>
                <a:cubicBezTo>
                  <a:pt x="15092" y="23787"/>
                  <a:pt x="17036" y="21938"/>
                  <a:pt x="19482" y="20571"/>
                </a:cubicBezTo>
                <a:cubicBezTo>
                  <a:pt x="22293" y="19013"/>
                  <a:pt x="25960" y="18031"/>
                  <a:pt x="28689" y="18031"/>
                </a:cubicBezTo>
                <a:cubicBezTo>
                  <a:pt x="29942" y="18031"/>
                  <a:pt x="30997" y="18238"/>
                  <a:pt x="31680" y="18691"/>
                </a:cubicBezTo>
                <a:cubicBezTo>
                  <a:pt x="33495" y="19899"/>
                  <a:pt x="33655" y="23146"/>
                  <a:pt x="32790" y="26104"/>
                </a:cubicBezTo>
                <a:cubicBezTo>
                  <a:pt x="30761" y="33015"/>
                  <a:pt x="26061" y="41463"/>
                  <a:pt x="27023" y="48374"/>
                </a:cubicBezTo>
                <a:cubicBezTo>
                  <a:pt x="27994" y="55380"/>
                  <a:pt x="31647" y="58809"/>
                  <a:pt x="36101" y="60133"/>
                </a:cubicBezTo>
                <a:lnTo>
                  <a:pt x="36101" y="0"/>
                </a:lnTo>
                <a:close/>
              </a:path>
            </a:pathLst>
          </a:custGeom>
          <a:gradFill>
            <a:gsLst>
              <a:gs pos="0">
                <a:srgbClr val="0C2E3A"/>
              </a:gs>
              <a:gs pos="100000">
                <a:srgbClr val="110F16"/>
              </a:gs>
            </a:gsLst>
            <a:path path="circle">
              <a:fillToRect b="50%" l="50%" r="50%" t="50%"/>
            </a:path>
            <a:tileRect/>
          </a:gradFill>
          <a:ln>
            <a:noFill/>
          </a:ln>
          <a:effectLst>
            <a:outerShdw blurRad="142875" rotWithShape="0" algn="bl" dir="99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EADLINE 2 1">
  <p:cSld name="7_Título y objetos_1">
    <p:bg>
      <p:bgPr>
        <a:gradFill>
          <a:gsLst>
            <a:gs pos="0">
              <a:srgbClr val="0C2E3A"/>
            </a:gs>
            <a:gs pos="100000">
              <a:srgbClr val="110F16"/>
            </a:gs>
          </a:gsLst>
          <a:path path="circle">
            <a:fillToRect b="50%" l="50%" r="50%" t="50%"/>
          </a:path>
          <a:tileRect/>
        </a:gradFill>
      </p:bgPr>
    </p:bg>
    <p:spTree>
      <p:nvGrpSpPr>
        <p:cNvPr id="227" name="Shape 227"/>
        <p:cNvGrpSpPr/>
        <p:nvPr/>
      </p:nvGrpSpPr>
      <p:grpSpPr>
        <a:xfrm>
          <a:off x="0" y="0"/>
          <a:ext cx="0" cy="0"/>
          <a:chOff x="0" y="0"/>
          <a:chExt cx="0" cy="0"/>
        </a:xfrm>
      </p:grpSpPr>
      <p:sp>
        <p:nvSpPr>
          <p:cNvPr id="228" name="Google Shape;228;p34"/>
          <p:cNvSpPr txBox="1"/>
          <p:nvPr>
            <p:ph idx="1" type="subTitle"/>
          </p:nvPr>
        </p:nvSpPr>
        <p:spPr>
          <a:xfrm>
            <a:off x="3217225" y="2211365"/>
            <a:ext cx="4601100" cy="724800"/>
          </a:xfrm>
          <a:prstGeom prst="rect">
            <a:avLst/>
          </a:prstGeom>
          <a:noFill/>
          <a:ln>
            <a:noFill/>
          </a:ln>
        </p:spPr>
        <p:txBody>
          <a:bodyPr anchorCtr="0" anchor="t" bIns="34275" lIns="68575" spcFirstLastPara="1" rIns="68575" wrap="square" tIns="34275">
            <a:noAutofit/>
          </a:bodyPr>
          <a:lstStyle>
            <a:lvl1pPr lvl="0" algn="r">
              <a:lnSpc>
                <a:spcPct val="90000"/>
              </a:lnSpc>
              <a:spcBef>
                <a:spcPts val="800"/>
              </a:spcBef>
              <a:spcAft>
                <a:spcPts val="0"/>
              </a:spcAft>
              <a:buClr>
                <a:schemeClr val="accent6"/>
              </a:buClr>
              <a:buSzPts val="4500"/>
              <a:buFont typeface="Squada One"/>
              <a:buNone/>
              <a:defRPr sz="4500">
                <a:solidFill>
                  <a:schemeClr val="accent6"/>
                </a:solidFill>
                <a:latin typeface="Squada One"/>
                <a:ea typeface="Squada One"/>
                <a:cs typeface="Squada One"/>
                <a:sym typeface="Squada One"/>
              </a:defRPr>
            </a:lvl1pPr>
            <a:lvl2pPr lvl="1" algn="r">
              <a:lnSpc>
                <a:spcPct val="90000"/>
              </a:lnSpc>
              <a:spcBef>
                <a:spcPts val="400"/>
              </a:spcBef>
              <a:spcAft>
                <a:spcPts val="0"/>
              </a:spcAft>
              <a:buClr>
                <a:schemeClr val="dk1"/>
              </a:buClr>
              <a:buSzPts val="1500"/>
              <a:buFont typeface="Squada One"/>
              <a:buNone/>
              <a:defRPr sz="1500">
                <a:latin typeface="Squada One"/>
                <a:ea typeface="Squada One"/>
                <a:cs typeface="Squada One"/>
                <a:sym typeface="Squada One"/>
              </a:defRPr>
            </a:lvl2pPr>
            <a:lvl3pPr lvl="2" algn="r">
              <a:lnSpc>
                <a:spcPct val="90000"/>
              </a:lnSpc>
              <a:spcBef>
                <a:spcPts val="400"/>
              </a:spcBef>
              <a:spcAft>
                <a:spcPts val="0"/>
              </a:spcAft>
              <a:buClr>
                <a:schemeClr val="dk1"/>
              </a:buClr>
              <a:buSzPts val="1400"/>
              <a:buFont typeface="Squada One"/>
              <a:buNone/>
              <a:defRPr sz="1400">
                <a:latin typeface="Squada One"/>
                <a:ea typeface="Squada One"/>
                <a:cs typeface="Squada One"/>
                <a:sym typeface="Squada One"/>
              </a:defRPr>
            </a:lvl3pPr>
            <a:lvl4pPr lvl="3" algn="r">
              <a:lnSpc>
                <a:spcPct val="90000"/>
              </a:lnSpc>
              <a:spcBef>
                <a:spcPts val="400"/>
              </a:spcBef>
              <a:spcAft>
                <a:spcPts val="0"/>
              </a:spcAft>
              <a:buClr>
                <a:schemeClr val="dk1"/>
              </a:buClr>
              <a:buSzPts val="1200"/>
              <a:buFont typeface="Squada One"/>
              <a:buNone/>
              <a:defRPr sz="1200">
                <a:latin typeface="Squada One"/>
                <a:ea typeface="Squada One"/>
                <a:cs typeface="Squada One"/>
                <a:sym typeface="Squada One"/>
              </a:defRPr>
            </a:lvl4pPr>
            <a:lvl5pPr lvl="4" algn="r">
              <a:lnSpc>
                <a:spcPct val="90000"/>
              </a:lnSpc>
              <a:spcBef>
                <a:spcPts val="400"/>
              </a:spcBef>
              <a:spcAft>
                <a:spcPts val="0"/>
              </a:spcAft>
              <a:buClr>
                <a:schemeClr val="dk1"/>
              </a:buClr>
              <a:buSzPts val="1200"/>
              <a:buFont typeface="Squada One"/>
              <a:buNone/>
              <a:defRPr sz="1200">
                <a:latin typeface="Squada One"/>
                <a:ea typeface="Squada One"/>
                <a:cs typeface="Squada One"/>
                <a:sym typeface="Squada One"/>
              </a:defRPr>
            </a:lvl5pPr>
            <a:lvl6pPr lvl="5" algn="r">
              <a:lnSpc>
                <a:spcPct val="90000"/>
              </a:lnSpc>
              <a:spcBef>
                <a:spcPts val="400"/>
              </a:spcBef>
              <a:spcAft>
                <a:spcPts val="0"/>
              </a:spcAft>
              <a:buClr>
                <a:schemeClr val="dk1"/>
              </a:buClr>
              <a:buSzPts val="1200"/>
              <a:buFont typeface="Squada One"/>
              <a:buNone/>
              <a:defRPr sz="1200">
                <a:latin typeface="Squada One"/>
                <a:ea typeface="Squada One"/>
                <a:cs typeface="Squada One"/>
                <a:sym typeface="Squada One"/>
              </a:defRPr>
            </a:lvl6pPr>
            <a:lvl7pPr lvl="6" algn="r">
              <a:lnSpc>
                <a:spcPct val="90000"/>
              </a:lnSpc>
              <a:spcBef>
                <a:spcPts val="400"/>
              </a:spcBef>
              <a:spcAft>
                <a:spcPts val="0"/>
              </a:spcAft>
              <a:buClr>
                <a:schemeClr val="dk1"/>
              </a:buClr>
              <a:buSzPts val="1200"/>
              <a:buFont typeface="Squada One"/>
              <a:buNone/>
              <a:defRPr sz="1200">
                <a:latin typeface="Squada One"/>
                <a:ea typeface="Squada One"/>
                <a:cs typeface="Squada One"/>
                <a:sym typeface="Squada One"/>
              </a:defRPr>
            </a:lvl7pPr>
            <a:lvl8pPr lvl="7" algn="r">
              <a:lnSpc>
                <a:spcPct val="90000"/>
              </a:lnSpc>
              <a:spcBef>
                <a:spcPts val="400"/>
              </a:spcBef>
              <a:spcAft>
                <a:spcPts val="0"/>
              </a:spcAft>
              <a:buClr>
                <a:schemeClr val="dk1"/>
              </a:buClr>
              <a:buSzPts val="1200"/>
              <a:buFont typeface="Squada One"/>
              <a:buNone/>
              <a:defRPr sz="1200">
                <a:latin typeface="Squada One"/>
                <a:ea typeface="Squada One"/>
                <a:cs typeface="Squada One"/>
                <a:sym typeface="Squada One"/>
              </a:defRPr>
            </a:lvl8pPr>
            <a:lvl9pPr lvl="8" algn="r">
              <a:lnSpc>
                <a:spcPct val="90000"/>
              </a:lnSpc>
              <a:spcBef>
                <a:spcPts val="400"/>
              </a:spcBef>
              <a:spcAft>
                <a:spcPts val="0"/>
              </a:spcAft>
              <a:buClr>
                <a:schemeClr val="dk1"/>
              </a:buClr>
              <a:buSzPts val="1200"/>
              <a:buFont typeface="Squada One"/>
              <a:buNone/>
              <a:defRPr sz="1200">
                <a:latin typeface="Squada One"/>
                <a:ea typeface="Squada One"/>
                <a:cs typeface="Squada One"/>
                <a:sym typeface="Squada One"/>
              </a:defRPr>
            </a:lvl9pPr>
          </a:lstStyle>
          <a:p/>
        </p:txBody>
      </p:sp>
      <p:sp>
        <p:nvSpPr>
          <p:cNvPr id="229" name="Google Shape;229;p34"/>
          <p:cNvSpPr txBox="1"/>
          <p:nvPr>
            <p:ph idx="2" type="subTitle"/>
          </p:nvPr>
        </p:nvSpPr>
        <p:spPr>
          <a:xfrm>
            <a:off x="2143975" y="2646968"/>
            <a:ext cx="2383500" cy="763800"/>
          </a:xfrm>
          <a:prstGeom prst="rect">
            <a:avLst/>
          </a:prstGeom>
          <a:noFill/>
          <a:ln>
            <a:noFill/>
          </a:ln>
        </p:spPr>
        <p:txBody>
          <a:bodyPr anchorCtr="0" anchor="t" bIns="34275" lIns="68575" spcFirstLastPara="1" rIns="68575" wrap="square" tIns="34275">
            <a:noAutofit/>
          </a:bodyPr>
          <a:lstStyle>
            <a:lvl1pPr lvl="0" algn="l">
              <a:lnSpc>
                <a:spcPct val="90000"/>
              </a:lnSpc>
              <a:spcBef>
                <a:spcPts val="800"/>
              </a:spcBef>
              <a:spcAft>
                <a:spcPts val="0"/>
              </a:spcAft>
              <a:buClr>
                <a:schemeClr val="accent6"/>
              </a:buClr>
              <a:buSzPts val="1200"/>
              <a:buNone/>
              <a:defRPr sz="1200">
                <a:solidFill>
                  <a:schemeClr val="accent6"/>
                </a:solidFill>
              </a:defRPr>
            </a:lvl1pPr>
            <a:lvl2pPr lvl="1" algn="r">
              <a:lnSpc>
                <a:spcPct val="90000"/>
              </a:lnSpc>
              <a:spcBef>
                <a:spcPts val="400"/>
              </a:spcBef>
              <a:spcAft>
                <a:spcPts val="0"/>
              </a:spcAft>
              <a:buClr>
                <a:schemeClr val="dk1"/>
              </a:buClr>
              <a:buSzPts val="1500"/>
              <a:buNone/>
              <a:defRPr sz="1500"/>
            </a:lvl2pPr>
            <a:lvl3pPr lvl="2" algn="r">
              <a:lnSpc>
                <a:spcPct val="90000"/>
              </a:lnSpc>
              <a:spcBef>
                <a:spcPts val="400"/>
              </a:spcBef>
              <a:spcAft>
                <a:spcPts val="0"/>
              </a:spcAft>
              <a:buClr>
                <a:schemeClr val="dk1"/>
              </a:buClr>
              <a:buSzPts val="1400"/>
              <a:buNone/>
              <a:defRPr sz="1400"/>
            </a:lvl3pPr>
            <a:lvl4pPr lvl="3" algn="r">
              <a:lnSpc>
                <a:spcPct val="90000"/>
              </a:lnSpc>
              <a:spcBef>
                <a:spcPts val="400"/>
              </a:spcBef>
              <a:spcAft>
                <a:spcPts val="0"/>
              </a:spcAft>
              <a:buClr>
                <a:schemeClr val="dk1"/>
              </a:buClr>
              <a:buSzPts val="1200"/>
              <a:buNone/>
              <a:defRPr sz="1200"/>
            </a:lvl4pPr>
            <a:lvl5pPr lvl="4" algn="r">
              <a:lnSpc>
                <a:spcPct val="90000"/>
              </a:lnSpc>
              <a:spcBef>
                <a:spcPts val="400"/>
              </a:spcBef>
              <a:spcAft>
                <a:spcPts val="0"/>
              </a:spcAft>
              <a:buClr>
                <a:schemeClr val="dk1"/>
              </a:buClr>
              <a:buSzPts val="1200"/>
              <a:buNone/>
              <a:defRPr sz="1200"/>
            </a:lvl5pPr>
            <a:lvl6pPr lvl="5" algn="r">
              <a:lnSpc>
                <a:spcPct val="90000"/>
              </a:lnSpc>
              <a:spcBef>
                <a:spcPts val="400"/>
              </a:spcBef>
              <a:spcAft>
                <a:spcPts val="0"/>
              </a:spcAft>
              <a:buClr>
                <a:schemeClr val="dk1"/>
              </a:buClr>
              <a:buSzPts val="1200"/>
              <a:buNone/>
              <a:defRPr sz="1200"/>
            </a:lvl6pPr>
            <a:lvl7pPr lvl="6" algn="r">
              <a:lnSpc>
                <a:spcPct val="90000"/>
              </a:lnSpc>
              <a:spcBef>
                <a:spcPts val="400"/>
              </a:spcBef>
              <a:spcAft>
                <a:spcPts val="0"/>
              </a:spcAft>
              <a:buClr>
                <a:schemeClr val="dk1"/>
              </a:buClr>
              <a:buSzPts val="1200"/>
              <a:buNone/>
              <a:defRPr sz="1200"/>
            </a:lvl7pPr>
            <a:lvl8pPr lvl="7" algn="r">
              <a:lnSpc>
                <a:spcPct val="90000"/>
              </a:lnSpc>
              <a:spcBef>
                <a:spcPts val="400"/>
              </a:spcBef>
              <a:spcAft>
                <a:spcPts val="0"/>
              </a:spcAft>
              <a:buClr>
                <a:schemeClr val="dk1"/>
              </a:buClr>
              <a:buSzPts val="1200"/>
              <a:buNone/>
              <a:defRPr sz="1200"/>
            </a:lvl8pPr>
            <a:lvl9pPr lvl="8" algn="r">
              <a:lnSpc>
                <a:spcPct val="90000"/>
              </a:lnSpc>
              <a:spcBef>
                <a:spcPts val="400"/>
              </a:spcBef>
              <a:spcAft>
                <a:spcPts val="0"/>
              </a:spcAft>
              <a:buClr>
                <a:schemeClr val="dk1"/>
              </a:buClr>
              <a:buSzPts val="1200"/>
              <a:buNone/>
              <a:defRPr sz="1200"/>
            </a:lvl9pPr>
          </a:lstStyle>
          <a:p/>
        </p:txBody>
      </p:sp>
      <p:sp>
        <p:nvSpPr>
          <p:cNvPr id="230" name="Google Shape;230;p34"/>
          <p:cNvSpPr/>
          <p:nvPr/>
        </p:nvSpPr>
        <p:spPr>
          <a:xfrm flipH="1">
            <a:off x="4146" y="3444550"/>
            <a:ext cx="2335700" cy="1698947"/>
          </a:xfrm>
          <a:custGeom>
            <a:rect b="b" l="l" r="r" t="t"/>
            <a:pathLst>
              <a:path extrusionOk="0" h="9021" w="12402">
                <a:moveTo>
                  <a:pt x="8861" y="0"/>
                </a:moveTo>
                <a:cubicBezTo>
                  <a:pt x="7876" y="0"/>
                  <a:pt x="6959" y="246"/>
                  <a:pt x="6345" y="946"/>
                </a:cubicBezTo>
                <a:cubicBezTo>
                  <a:pt x="4765" y="2751"/>
                  <a:pt x="6495" y="4876"/>
                  <a:pt x="6015" y="5667"/>
                </a:cubicBezTo>
                <a:cubicBezTo>
                  <a:pt x="5966" y="5747"/>
                  <a:pt x="5907" y="5783"/>
                  <a:pt x="5838" y="5783"/>
                </a:cubicBezTo>
                <a:cubicBezTo>
                  <a:pt x="5310" y="5783"/>
                  <a:pt x="4210" y="3706"/>
                  <a:pt x="2742" y="3706"/>
                </a:cubicBezTo>
                <a:cubicBezTo>
                  <a:pt x="2513" y="3706"/>
                  <a:pt x="2276" y="3756"/>
                  <a:pt x="2030" y="3872"/>
                </a:cubicBezTo>
                <a:cubicBezTo>
                  <a:pt x="290" y="4694"/>
                  <a:pt x="1" y="7536"/>
                  <a:pt x="877" y="9021"/>
                </a:cubicBezTo>
                <a:lnTo>
                  <a:pt x="9699" y="9021"/>
                </a:lnTo>
                <a:lnTo>
                  <a:pt x="12402" y="7172"/>
                </a:lnTo>
                <a:lnTo>
                  <a:pt x="12402" y="743"/>
                </a:lnTo>
                <a:cubicBezTo>
                  <a:pt x="11419" y="382"/>
                  <a:pt x="10087" y="0"/>
                  <a:pt x="8861" y="0"/>
                </a:cubicBezTo>
                <a:close/>
              </a:path>
            </a:pathLst>
          </a:custGeom>
          <a:gradFill>
            <a:gsLst>
              <a:gs pos="0">
                <a:srgbClr val="0C2E3A"/>
              </a:gs>
              <a:gs pos="100000">
                <a:srgbClr val="110F16"/>
              </a:gs>
            </a:gsLst>
            <a:path path="circle">
              <a:fillToRect b="50%" l="50%" r="50%" t="50%"/>
            </a:path>
            <a:tileRect/>
          </a:gradFill>
          <a:ln>
            <a:noFill/>
          </a:ln>
          <a:effectLst>
            <a:outerShdw blurRad="114300" rotWithShape="0" algn="bl" dir="15780000" dist="3810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34"/>
          <p:cNvSpPr/>
          <p:nvPr/>
        </p:nvSpPr>
        <p:spPr>
          <a:xfrm flipH="1">
            <a:off x="4141" y="1291906"/>
            <a:ext cx="957671" cy="3049103"/>
          </a:xfrm>
          <a:custGeom>
            <a:rect b="b" l="l" r="r" t="t"/>
            <a:pathLst>
              <a:path extrusionOk="0" h="16190" w="5085">
                <a:moveTo>
                  <a:pt x="4947" y="1"/>
                </a:moveTo>
                <a:cubicBezTo>
                  <a:pt x="3385" y="1"/>
                  <a:pt x="3531" y="2861"/>
                  <a:pt x="2980" y="4451"/>
                </a:cubicBezTo>
                <a:cubicBezTo>
                  <a:pt x="2201" y="6683"/>
                  <a:pt x="289" y="6405"/>
                  <a:pt x="139" y="7505"/>
                </a:cubicBezTo>
                <a:cubicBezTo>
                  <a:pt x="1" y="8541"/>
                  <a:pt x="1399" y="8424"/>
                  <a:pt x="1646" y="9481"/>
                </a:cubicBezTo>
                <a:cubicBezTo>
                  <a:pt x="1976" y="10891"/>
                  <a:pt x="225" y="11404"/>
                  <a:pt x="919" y="14021"/>
                </a:cubicBezTo>
                <a:cubicBezTo>
                  <a:pt x="1430" y="15932"/>
                  <a:pt x="3731" y="16190"/>
                  <a:pt x="4930" y="16190"/>
                </a:cubicBezTo>
                <a:cubicBezTo>
                  <a:pt x="4984" y="16190"/>
                  <a:pt x="5036" y="16189"/>
                  <a:pt x="5085" y="16189"/>
                </a:cubicBezTo>
                <a:lnTo>
                  <a:pt x="5085" y="8"/>
                </a:lnTo>
                <a:cubicBezTo>
                  <a:pt x="5037" y="3"/>
                  <a:pt x="4992" y="1"/>
                  <a:pt x="4947" y="1"/>
                </a:cubicBezTo>
                <a:close/>
              </a:path>
            </a:pathLst>
          </a:custGeom>
          <a:gradFill>
            <a:gsLst>
              <a:gs pos="0">
                <a:srgbClr val="0C2E3A"/>
              </a:gs>
              <a:gs pos="100000">
                <a:srgbClr val="110F16"/>
              </a:gs>
            </a:gsLst>
            <a:path path="circle">
              <a:fillToRect b="50%" l="50%" r="50%" t="50%"/>
            </a:path>
            <a:tileRect/>
          </a:gradFill>
          <a:ln>
            <a:noFill/>
          </a:ln>
          <a:effectLst>
            <a:outerShdw blurRad="114300" rotWithShape="0" algn="bl" dir="4080000" dist="20002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34"/>
          <p:cNvSpPr/>
          <p:nvPr/>
        </p:nvSpPr>
        <p:spPr>
          <a:xfrm flipH="1">
            <a:off x="0" y="3930261"/>
            <a:ext cx="1726067" cy="1213238"/>
          </a:xfrm>
          <a:custGeom>
            <a:rect b="b" l="l" r="r" t="t"/>
            <a:pathLst>
              <a:path extrusionOk="0" h="6442" w="9165">
                <a:moveTo>
                  <a:pt x="6969" y="1"/>
                </a:moveTo>
                <a:cubicBezTo>
                  <a:pt x="6062" y="1"/>
                  <a:pt x="5147" y="144"/>
                  <a:pt x="4475" y="589"/>
                </a:cubicBezTo>
                <a:cubicBezTo>
                  <a:pt x="2531" y="1870"/>
                  <a:pt x="3909" y="3622"/>
                  <a:pt x="3749" y="4722"/>
                </a:cubicBezTo>
                <a:cubicBezTo>
                  <a:pt x="3673" y="5214"/>
                  <a:pt x="3499" y="5372"/>
                  <a:pt x="3271" y="5372"/>
                </a:cubicBezTo>
                <a:cubicBezTo>
                  <a:pt x="3050" y="5372"/>
                  <a:pt x="2779" y="5222"/>
                  <a:pt x="2499" y="5085"/>
                </a:cubicBezTo>
                <a:cubicBezTo>
                  <a:pt x="2179" y="4935"/>
                  <a:pt x="1890" y="4807"/>
                  <a:pt x="1676" y="4807"/>
                </a:cubicBezTo>
                <a:cubicBezTo>
                  <a:pt x="523" y="4818"/>
                  <a:pt x="865" y="5844"/>
                  <a:pt x="0" y="6442"/>
                </a:cubicBezTo>
                <a:lnTo>
                  <a:pt x="9164" y="6442"/>
                </a:lnTo>
                <a:lnTo>
                  <a:pt x="9164" y="225"/>
                </a:lnTo>
                <a:cubicBezTo>
                  <a:pt x="8551" y="111"/>
                  <a:pt x="7763" y="1"/>
                  <a:pt x="6969" y="1"/>
                </a:cubicBezTo>
                <a:close/>
              </a:path>
            </a:pathLst>
          </a:custGeom>
          <a:gradFill>
            <a:gsLst>
              <a:gs pos="0">
                <a:srgbClr val="0C2E3A"/>
              </a:gs>
              <a:gs pos="100000">
                <a:srgbClr val="110F16"/>
              </a:gs>
            </a:gsLst>
            <a:path path="circle">
              <a:fillToRect b="50%" l="50%" r="50%" t="50%"/>
            </a:path>
            <a:tileRect/>
          </a:gradFill>
          <a:ln>
            <a:noFill/>
          </a:ln>
          <a:effectLst>
            <a:outerShdw blurRad="114300" rotWithShape="0" algn="bl" dir="8880000" dist="7620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34"/>
          <p:cNvSpPr/>
          <p:nvPr/>
        </p:nvSpPr>
        <p:spPr>
          <a:xfrm flipH="1">
            <a:off x="1832495" y="4546187"/>
            <a:ext cx="2633077" cy="523188"/>
          </a:xfrm>
          <a:custGeom>
            <a:rect b="b" l="l" r="r" t="t"/>
            <a:pathLst>
              <a:path extrusionOk="0" h="2778" w="13981">
                <a:moveTo>
                  <a:pt x="10490" y="1"/>
                </a:moveTo>
                <a:cubicBezTo>
                  <a:pt x="10379" y="1"/>
                  <a:pt x="10264" y="11"/>
                  <a:pt x="10147" y="32"/>
                </a:cubicBezTo>
                <a:cubicBezTo>
                  <a:pt x="8636" y="312"/>
                  <a:pt x="8469" y="2288"/>
                  <a:pt x="6274" y="2288"/>
                </a:cubicBezTo>
                <a:cubicBezTo>
                  <a:pt x="6032" y="2288"/>
                  <a:pt x="5765" y="2264"/>
                  <a:pt x="5469" y="2211"/>
                </a:cubicBezTo>
                <a:cubicBezTo>
                  <a:pt x="4760" y="2083"/>
                  <a:pt x="4104" y="2026"/>
                  <a:pt x="3496" y="2026"/>
                </a:cubicBezTo>
                <a:cubicBezTo>
                  <a:pt x="2079" y="2026"/>
                  <a:pt x="927" y="2336"/>
                  <a:pt x="0" y="2778"/>
                </a:cubicBezTo>
                <a:lnTo>
                  <a:pt x="13981" y="2778"/>
                </a:lnTo>
                <a:cubicBezTo>
                  <a:pt x="13179" y="2286"/>
                  <a:pt x="12171" y="1"/>
                  <a:pt x="10490" y="1"/>
                </a:cubicBezTo>
                <a:close/>
              </a:path>
            </a:pathLst>
          </a:custGeom>
          <a:gradFill>
            <a:gsLst>
              <a:gs pos="0">
                <a:srgbClr val="0C2E3A"/>
              </a:gs>
              <a:gs pos="100000">
                <a:srgbClr val="110F16"/>
              </a:gs>
            </a:gsLst>
            <a:path path="circle">
              <a:fillToRect b="50%" l="50%" r="50%" t="50%"/>
            </a:path>
            <a:tileRect/>
          </a:gradFill>
          <a:ln>
            <a:noFill/>
          </a:ln>
          <a:effectLst>
            <a:outerShdw blurRad="114300" rotWithShape="0" algn="bl" dir="11460000" dist="1333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34"/>
          <p:cNvSpPr/>
          <p:nvPr/>
        </p:nvSpPr>
        <p:spPr>
          <a:xfrm flipH="1">
            <a:off x="8500049" y="2124503"/>
            <a:ext cx="643947" cy="2409965"/>
          </a:xfrm>
          <a:custGeom>
            <a:rect b="b" l="l" r="r" t="t"/>
            <a:pathLst>
              <a:path extrusionOk="0" h="9839" w="2629">
                <a:moveTo>
                  <a:pt x="1" y="1"/>
                </a:moveTo>
                <a:lnTo>
                  <a:pt x="1" y="9838"/>
                </a:lnTo>
                <a:cubicBezTo>
                  <a:pt x="2575" y="7531"/>
                  <a:pt x="2628" y="5640"/>
                  <a:pt x="289" y="589"/>
                </a:cubicBezTo>
                <a:cubicBezTo>
                  <a:pt x="204" y="385"/>
                  <a:pt x="97" y="193"/>
                  <a:pt x="1" y="1"/>
                </a:cubicBezTo>
                <a:close/>
              </a:path>
            </a:pathLst>
          </a:custGeom>
          <a:gradFill>
            <a:gsLst>
              <a:gs pos="0">
                <a:srgbClr val="0C2E3A"/>
              </a:gs>
              <a:gs pos="100000">
                <a:srgbClr val="110F16"/>
              </a:gs>
            </a:gsLst>
            <a:path path="circle">
              <a:fillToRect b="50%" l="50%" r="50%" t="50%"/>
            </a:path>
            <a:tileRect/>
          </a:gradFill>
          <a:ln>
            <a:noFill/>
          </a:ln>
          <a:effectLst>
            <a:outerShdw blurRad="114300" rotWithShape="0" algn="bl" dir="16260000" dist="2476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34"/>
          <p:cNvSpPr/>
          <p:nvPr/>
        </p:nvSpPr>
        <p:spPr>
          <a:xfrm flipH="1">
            <a:off x="5395676" y="0"/>
            <a:ext cx="3748328" cy="2693771"/>
          </a:xfrm>
          <a:custGeom>
            <a:rect b="b" l="l" r="r" t="t"/>
            <a:pathLst>
              <a:path extrusionOk="0" h="5704" w="7937">
                <a:moveTo>
                  <a:pt x="1" y="0"/>
                </a:moveTo>
                <a:lnTo>
                  <a:pt x="1" y="5704"/>
                </a:lnTo>
                <a:cubicBezTo>
                  <a:pt x="214" y="5533"/>
                  <a:pt x="482" y="5362"/>
                  <a:pt x="823" y="5191"/>
                </a:cubicBezTo>
                <a:cubicBezTo>
                  <a:pt x="3312" y="3898"/>
                  <a:pt x="620" y="1677"/>
                  <a:pt x="2062" y="620"/>
                </a:cubicBezTo>
                <a:cubicBezTo>
                  <a:pt x="2291" y="452"/>
                  <a:pt x="2522" y="383"/>
                  <a:pt x="2754" y="383"/>
                </a:cubicBezTo>
                <a:cubicBezTo>
                  <a:pt x="3797" y="383"/>
                  <a:pt x="4869" y="1766"/>
                  <a:pt x="5903" y="1766"/>
                </a:cubicBezTo>
                <a:cubicBezTo>
                  <a:pt x="6091" y="1766"/>
                  <a:pt x="6278" y="1720"/>
                  <a:pt x="6463" y="1613"/>
                </a:cubicBezTo>
                <a:cubicBezTo>
                  <a:pt x="7040" y="1282"/>
                  <a:pt x="7488" y="620"/>
                  <a:pt x="7937" y="0"/>
                </a:cubicBezTo>
                <a:close/>
              </a:path>
            </a:pathLst>
          </a:custGeom>
          <a:gradFill>
            <a:gsLst>
              <a:gs pos="0">
                <a:srgbClr val="0C2E3A"/>
              </a:gs>
              <a:gs pos="100000">
                <a:srgbClr val="110F16"/>
              </a:gs>
            </a:gsLst>
            <a:path path="circle">
              <a:fillToRect b="50%" l="50%" r="50%" t="50%"/>
            </a:path>
            <a:tileRect/>
          </a:gradFill>
          <a:ln>
            <a:noFill/>
          </a:ln>
          <a:effectLst>
            <a:outerShdw blurRad="114300" rotWithShape="0" algn="bl" dir="1440000" dist="7620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34"/>
          <p:cNvSpPr/>
          <p:nvPr/>
        </p:nvSpPr>
        <p:spPr>
          <a:xfrm flipH="1">
            <a:off x="2585009" y="0"/>
            <a:ext cx="3161332" cy="930483"/>
          </a:xfrm>
          <a:custGeom>
            <a:rect b="b" l="l" r="r" t="t"/>
            <a:pathLst>
              <a:path extrusionOk="0" h="3625" w="12316">
                <a:moveTo>
                  <a:pt x="1" y="0"/>
                </a:moveTo>
                <a:cubicBezTo>
                  <a:pt x="972" y="1325"/>
                  <a:pt x="1784" y="3162"/>
                  <a:pt x="3803" y="3556"/>
                </a:cubicBezTo>
                <a:cubicBezTo>
                  <a:pt x="4037" y="3602"/>
                  <a:pt x="4281" y="3624"/>
                  <a:pt x="4533" y="3624"/>
                </a:cubicBezTo>
                <a:cubicBezTo>
                  <a:pt x="7086" y="3624"/>
                  <a:pt x="10439" y="1409"/>
                  <a:pt x="12315" y="0"/>
                </a:cubicBezTo>
                <a:close/>
              </a:path>
            </a:pathLst>
          </a:custGeom>
          <a:gradFill>
            <a:gsLst>
              <a:gs pos="0">
                <a:srgbClr val="0C2E3A"/>
              </a:gs>
              <a:gs pos="100000">
                <a:srgbClr val="110F16"/>
              </a:gs>
            </a:gsLst>
            <a:path path="circle">
              <a:fillToRect b="50%" l="50%" r="50%" t="50%"/>
            </a:path>
            <a:tileRect/>
          </a:gradFill>
          <a:ln>
            <a:noFill/>
          </a:ln>
          <a:effectLst>
            <a:outerShdw blurRad="114300" rotWithShape="0" algn="bl" dir="1440000" dist="12382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34"/>
          <p:cNvSpPr/>
          <p:nvPr/>
        </p:nvSpPr>
        <p:spPr>
          <a:xfrm flipH="1">
            <a:off x="4153" y="0"/>
            <a:ext cx="4397784" cy="2623834"/>
          </a:xfrm>
          <a:custGeom>
            <a:rect b="b" l="l" r="r" t="t"/>
            <a:pathLst>
              <a:path extrusionOk="0" h="10222" w="17133">
                <a:moveTo>
                  <a:pt x="1" y="0"/>
                </a:moveTo>
                <a:cubicBezTo>
                  <a:pt x="1570" y="662"/>
                  <a:pt x="3419" y="1313"/>
                  <a:pt x="4529" y="1313"/>
                </a:cubicBezTo>
                <a:cubicBezTo>
                  <a:pt x="6373" y="1313"/>
                  <a:pt x="7673" y="389"/>
                  <a:pt x="8664" y="389"/>
                </a:cubicBezTo>
                <a:cubicBezTo>
                  <a:pt x="8844" y="389"/>
                  <a:pt x="9014" y="419"/>
                  <a:pt x="9175" y="491"/>
                </a:cubicBezTo>
                <a:cubicBezTo>
                  <a:pt x="9699" y="726"/>
                  <a:pt x="9773" y="1292"/>
                  <a:pt x="9272" y="3204"/>
                </a:cubicBezTo>
                <a:cubicBezTo>
                  <a:pt x="9120" y="3797"/>
                  <a:pt x="9438" y="3990"/>
                  <a:pt x="9926" y="3990"/>
                </a:cubicBezTo>
                <a:cubicBezTo>
                  <a:pt x="10748" y="3990"/>
                  <a:pt x="12054" y="3444"/>
                  <a:pt x="12422" y="3343"/>
                </a:cubicBezTo>
                <a:cubicBezTo>
                  <a:pt x="12696" y="3268"/>
                  <a:pt x="13011" y="3218"/>
                  <a:pt x="13322" y="3218"/>
                </a:cubicBezTo>
                <a:cubicBezTo>
                  <a:pt x="13811" y="3218"/>
                  <a:pt x="14288" y="3343"/>
                  <a:pt x="14569" y="3696"/>
                </a:cubicBezTo>
                <a:cubicBezTo>
                  <a:pt x="15626" y="5041"/>
                  <a:pt x="15488" y="6815"/>
                  <a:pt x="15744" y="8064"/>
                </a:cubicBezTo>
                <a:cubicBezTo>
                  <a:pt x="16011" y="9324"/>
                  <a:pt x="16513" y="9976"/>
                  <a:pt x="17133" y="10221"/>
                </a:cubicBezTo>
                <a:lnTo>
                  <a:pt x="17133" y="0"/>
                </a:lnTo>
                <a:close/>
              </a:path>
            </a:pathLst>
          </a:custGeom>
          <a:gradFill>
            <a:gsLst>
              <a:gs pos="0">
                <a:srgbClr val="0C2E3A"/>
              </a:gs>
              <a:gs pos="100000">
                <a:srgbClr val="110F16"/>
              </a:gs>
            </a:gsLst>
            <a:path path="circle">
              <a:fillToRect b="50%" l="50%" r="50%" t="50%"/>
            </a:path>
            <a:tileRect/>
          </a:gradFill>
          <a:ln>
            <a:noFill/>
          </a:ln>
          <a:effectLst>
            <a:outerShdw blurRad="114300" rotWithShape="0" algn="bl" dir="1440000" dist="12382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38" name="Google Shape;238;p34"/>
          <p:cNvCxnSpPr/>
          <p:nvPr/>
        </p:nvCxnSpPr>
        <p:spPr>
          <a:xfrm rot="10800000">
            <a:off x="8007675" y="0"/>
            <a:ext cx="0" cy="3094500"/>
          </a:xfrm>
          <a:prstGeom prst="straightConnector1">
            <a:avLst/>
          </a:prstGeom>
          <a:noFill/>
          <a:ln cap="flat" cmpd="sng" w="28575">
            <a:solidFill>
              <a:schemeClr val="accent6"/>
            </a:solidFill>
            <a:prstDash val="solid"/>
            <a:miter lim="800000"/>
            <a:headEnd len="sm" w="sm" type="none"/>
            <a:tailEnd len="sm" w="sm"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p:cSld name="10_Título y objetos">
    <p:bg>
      <p:bgPr>
        <a:gradFill>
          <a:gsLst>
            <a:gs pos="0">
              <a:srgbClr val="0C2E3A"/>
            </a:gs>
            <a:gs pos="100000">
              <a:srgbClr val="110F16"/>
            </a:gs>
          </a:gsLst>
          <a:path path="circle">
            <a:fillToRect b="50%" l="50%" r="50%" t="50%"/>
          </a:path>
          <a:tileRect/>
        </a:gradFill>
      </p:bgPr>
    </p:bg>
    <p:spTree>
      <p:nvGrpSpPr>
        <p:cNvPr id="239" name="Shape 239"/>
        <p:cNvGrpSpPr/>
        <p:nvPr/>
      </p:nvGrpSpPr>
      <p:grpSpPr>
        <a:xfrm>
          <a:off x="0" y="0"/>
          <a:ext cx="0" cy="0"/>
          <a:chOff x="0" y="0"/>
          <a:chExt cx="0" cy="0"/>
        </a:xfrm>
      </p:grpSpPr>
      <p:sp>
        <p:nvSpPr>
          <p:cNvPr id="240" name="Google Shape;240;p35"/>
          <p:cNvSpPr txBox="1"/>
          <p:nvPr/>
        </p:nvSpPr>
        <p:spPr>
          <a:xfrm>
            <a:off x="6772942" y="4670822"/>
            <a:ext cx="2057400" cy="273900"/>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s-ES" sz="800" u="none" cap="none" strike="noStrike">
                <a:solidFill>
                  <a:schemeClr val="dk1"/>
                </a:solidFill>
                <a:latin typeface="Nunito Sans SemiBold"/>
                <a:ea typeface="Nunito Sans SemiBold"/>
                <a:cs typeface="Nunito Sans SemiBold"/>
                <a:sym typeface="Nunito Sans SemiBold"/>
              </a:rPr>
              <a:t>‹#›</a:t>
            </a:fld>
            <a:endParaRPr b="0" i="0" sz="800" u="none" cap="none" strike="noStrike">
              <a:solidFill>
                <a:schemeClr val="dk1"/>
              </a:solidFill>
              <a:latin typeface="Nunito Sans SemiBold"/>
              <a:ea typeface="Nunito Sans SemiBold"/>
              <a:cs typeface="Nunito Sans SemiBold"/>
              <a:sym typeface="Nunito Sans SemiBold"/>
            </a:endParaRPr>
          </a:p>
        </p:txBody>
      </p:sp>
      <p:sp>
        <p:nvSpPr>
          <p:cNvPr id="241" name="Google Shape;241;p35"/>
          <p:cNvSpPr/>
          <p:nvPr/>
        </p:nvSpPr>
        <p:spPr>
          <a:xfrm>
            <a:off x="33672" y="0"/>
            <a:ext cx="1957071" cy="2650496"/>
          </a:xfrm>
          <a:custGeom>
            <a:rect b="b" l="l" r="r" t="t"/>
            <a:pathLst>
              <a:path extrusionOk="0" h="10821" w="7990">
                <a:moveTo>
                  <a:pt x="4049" y="0"/>
                </a:moveTo>
                <a:lnTo>
                  <a:pt x="1016" y="1880"/>
                </a:lnTo>
                <a:lnTo>
                  <a:pt x="1" y="6655"/>
                </a:lnTo>
                <a:cubicBezTo>
                  <a:pt x="1" y="6655"/>
                  <a:pt x="55" y="6826"/>
                  <a:pt x="150" y="7092"/>
                </a:cubicBezTo>
                <a:cubicBezTo>
                  <a:pt x="1293" y="7455"/>
                  <a:pt x="3793" y="8417"/>
                  <a:pt x="4551" y="10030"/>
                </a:cubicBezTo>
                <a:cubicBezTo>
                  <a:pt x="4690" y="10318"/>
                  <a:pt x="4764" y="10574"/>
                  <a:pt x="4797" y="10820"/>
                </a:cubicBezTo>
                <a:cubicBezTo>
                  <a:pt x="5609" y="10403"/>
                  <a:pt x="6271" y="9698"/>
                  <a:pt x="6324" y="8844"/>
                </a:cubicBezTo>
                <a:cubicBezTo>
                  <a:pt x="6409" y="7103"/>
                  <a:pt x="3440" y="7092"/>
                  <a:pt x="3867" y="6516"/>
                </a:cubicBezTo>
                <a:cubicBezTo>
                  <a:pt x="4294" y="5939"/>
                  <a:pt x="6313" y="6558"/>
                  <a:pt x="7135" y="4903"/>
                </a:cubicBezTo>
                <a:cubicBezTo>
                  <a:pt x="7990" y="3173"/>
                  <a:pt x="5908" y="876"/>
                  <a:pt x="5010" y="0"/>
                </a:cubicBezTo>
                <a:close/>
              </a:path>
            </a:pathLst>
          </a:custGeom>
          <a:gradFill>
            <a:gsLst>
              <a:gs pos="0">
                <a:srgbClr val="0C2E3A"/>
              </a:gs>
              <a:gs pos="100000">
                <a:srgbClr val="110F16"/>
              </a:gs>
            </a:gsLst>
            <a:path path="circle">
              <a:fillToRect b="50%" l="50%" r="50%" t="50%"/>
            </a:path>
            <a:tileRect/>
          </a:gradFill>
          <a:ln>
            <a:noFill/>
          </a:ln>
          <a:effectLst>
            <a:outerShdw blurRad="200025"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35"/>
          <p:cNvSpPr/>
          <p:nvPr/>
        </p:nvSpPr>
        <p:spPr>
          <a:xfrm>
            <a:off x="-186038" y="0"/>
            <a:ext cx="5156722" cy="5057276"/>
          </a:xfrm>
          <a:custGeom>
            <a:rect b="b" l="l" r="r" t="t"/>
            <a:pathLst>
              <a:path extrusionOk="0" h="20647" w="21053">
                <a:moveTo>
                  <a:pt x="738" y="0"/>
                </a:moveTo>
                <a:lnTo>
                  <a:pt x="738" y="20647"/>
                </a:lnTo>
                <a:cubicBezTo>
                  <a:pt x="2874" y="19194"/>
                  <a:pt x="4764" y="13661"/>
                  <a:pt x="2628" y="12967"/>
                </a:cubicBezTo>
                <a:cubicBezTo>
                  <a:pt x="866" y="12390"/>
                  <a:pt x="0" y="10831"/>
                  <a:pt x="2051" y="8919"/>
                </a:cubicBezTo>
                <a:cubicBezTo>
                  <a:pt x="4102" y="7007"/>
                  <a:pt x="919" y="5587"/>
                  <a:pt x="2030" y="4187"/>
                </a:cubicBezTo>
                <a:cubicBezTo>
                  <a:pt x="2299" y="3843"/>
                  <a:pt x="2637" y="3724"/>
                  <a:pt x="3010" y="3724"/>
                </a:cubicBezTo>
                <a:cubicBezTo>
                  <a:pt x="3839" y="3724"/>
                  <a:pt x="4845" y="4307"/>
                  <a:pt x="5669" y="4307"/>
                </a:cubicBezTo>
                <a:cubicBezTo>
                  <a:pt x="5994" y="4307"/>
                  <a:pt x="6291" y="4217"/>
                  <a:pt x="6537" y="3963"/>
                </a:cubicBezTo>
                <a:cubicBezTo>
                  <a:pt x="7663" y="2806"/>
                  <a:pt x="7494" y="84"/>
                  <a:pt x="9550" y="84"/>
                </a:cubicBezTo>
                <a:cubicBezTo>
                  <a:pt x="9581" y="84"/>
                  <a:pt x="9613" y="84"/>
                  <a:pt x="9646" y="86"/>
                </a:cubicBezTo>
                <a:cubicBezTo>
                  <a:pt x="11723" y="158"/>
                  <a:pt x="13041" y="3333"/>
                  <a:pt x="15826" y="3333"/>
                </a:cubicBezTo>
                <a:cubicBezTo>
                  <a:pt x="15918" y="3333"/>
                  <a:pt x="16012" y="3330"/>
                  <a:pt x="16107" y="3322"/>
                </a:cubicBezTo>
                <a:cubicBezTo>
                  <a:pt x="18383" y="3151"/>
                  <a:pt x="20070" y="1378"/>
                  <a:pt x="21053" y="0"/>
                </a:cubicBezTo>
                <a:close/>
              </a:path>
            </a:pathLst>
          </a:custGeom>
          <a:gradFill>
            <a:gsLst>
              <a:gs pos="0">
                <a:srgbClr val="0C2E3A"/>
              </a:gs>
              <a:gs pos="100000">
                <a:srgbClr val="110F16"/>
              </a:gs>
            </a:gsLst>
            <a:path path="circle">
              <a:fillToRect b="50%" l="50%" r="50%" t="50%"/>
            </a:path>
            <a:tileRect/>
          </a:gradFill>
          <a:ln>
            <a:noFill/>
          </a:ln>
          <a:effectLst>
            <a:outerShdw blurRad="200025" rotWithShape="0" algn="bl" dir="9420000" dist="4762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35"/>
          <p:cNvSpPr/>
          <p:nvPr/>
        </p:nvSpPr>
        <p:spPr>
          <a:xfrm>
            <a:off x="-5518" y="1713596"/>
            <a:ext cx="3019375" cy="3429895"/>
          </a:xfrm>
          <a:custGeom>
            <a:rect b="b" l="l" r="r" t="t"/>
            <a:pathLst>
              <a:path extrusionOk="0" h="14003" w="12327">
                <a:moveTo>
                  <a:pt x="1" y="1"/>
                </a:moveTo>
                <a:lnTo>
                  <a:pt x="1" y="14003"/>
                </a:lnTo>
                <a:lnTo>
                  <a:pt x="12327" y="14003"/>
                </a:lnTo>
                <a:cubicBezTo>
                  <a:pt x="11012" y="12977"/>
                  <a:pt x="11717" y="11204"/>
                  <a:pt x="10671" y="10276"/>
                </a:cubicBezTo>
                <a:cubicBezTo>
                  <a:pt x="10267" y="9919"/>
                  <a:pt x="9798" y="9790"/>
                  <a:pt x="9311" y="9790"/>
                </a:cubicBezTo>
                <a:cubicBezTo>
                  <a:pt x="8056" y="9790"/>
                  <a:pt x="6678" y="10643"/>
                  <a:pt x="5960" y="10643"/>
                </a:cubicBezTo>
                <a:cubicBezTo>
                  <a:pt x="5762" y="10643"/>
                  <a:pt x="5615" y="10578"/>
                  <a:pt x="5534" y="10414"/>
                </a:cubicBezTo>
                <a:cubicBezTo>
                  <a:pt x="5031" y="9421"/>
                  <a:pt x="5928" y="8705"/>
                  <a:pt x="4914" y="8097"/>
                </a:cubicBezTo>
                <a:cubicBezTo>
                  <a:pt x="4732" y="7979"/>
                  <a:pt x="4423" y="7936"/>
                  <a:pt x="4070" y="7904"/>
                </a:cubicBezTo>
                <a:cubicBezTo>
                  <a:pt x="3440" y="7851"/>
                  <a:pt x="2810" y="7840"/>
                  <a:pt x="3194" y="6943"/>
                </a:cubicBezTo>
                <a:cubicBezTo>
                  <a:pt x="3621" y="5918"/>
                  <a:pt x="5704" y="5127"/>
                  <a:pt x="4711" y="3034"/>
                </a:cubicBezTo>
                <a:cubicBezTo>
                  <a:pt x="3867" y="1250"/>
                  <a:pt x="887" y="257"/>
                  <a:pt x="1" y="1"/>
                </a:cubicBezTo>
                <a:close/>
              </a:path>
            </a:pathLst>
          </a:custGeom>
          <a:gradFill>
            <a:gsLst>
              <a:gs pos="0">
                <a:srgbClr val="0C2E3A"/>
              </a:gs>
              <a:gs pos="100000">
                <a:srgbClr val="110F16"/>
              </a:gs>
            </a:gsLst>
            <a:path path="circle">
              <a:fillToRect b="50%" l="50%" r="50%" t="50%"/>
            </a:path>
            <a:tileRect/>
          </a:gradFill>
          <a:ln>
            <a:noFill/>
          </a:ln>
          <a:effectLst>
            <a:outerShdw blurRad="200025"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35"/>
          <p:cNvSpPr txBox="1"/>
          <p:nvPr>
            <p:ph type="ctrTitle"/>
          </p:nvPr>
        </p:nvSpPr>
        <p:spPr>
          <a:xfrm flipH="1">
            <a:off x="834248" y="827965"/>
            <a:ext cx="2308500" cy="34839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rgbClr val="FFFFFF"/>
              </a:buClr>
              <a:buSzPts val="1800"/>
              <a:buNone/>
              <a:defRPr b="0" sz="1800">
                <a:solidFill>
                  <a:srgbClr val="FFFFFF"/>
                </a:solidFill>
              </a:defRPr>
            </a:lvl1pPr>
            <a:lvl2pPr lvl="1" algn="l">
              <a:lnSpc>
                <a:spcPct val="100000"/>
              </a:lnSpc>
              <a:spcBef>
                <a:spcPts val="0"/>
              </a:spcBef>
              <a:spcAft>
                <a:spcPts val="0"/>
              </a:spcAft>
              <a:buClr>
                <a:srgbClr val="FFFFFF"/>
              </a:buClr>
              <a:buSzPts val="1100"/>
              <a:buNone/>
              <a:defRPr>
                <a:solidFill>
                  <a:srgbClr val="FFFFFF"/>
                </a:solidFill>
              </a:defRPr>
            </a:lvl2pPr>
            <a:lvl3pPr lvl="2" algn="l">
              <a:lnSpc>
                <a:spcPct val="100000"/>
              </a:lnSpc>
              <a:spcBef>
                <a:spcPts val="0"/>
              </a:spcBef>
              <a:spcAft>
                <a:spcPts val="0"/>
              </a:spcAft>
              <a:buClr>
                <a:srgbClr val="FFFFFF"/>
              </a:buClr>
              <a:buSzPts val="1100"/>
              <a:buNone/>
              <a:defRPr>
                <a:solidFill>
                  <a:srgbClr val="FFFFFF"/>
                </a:solidFill>
              </a:defRPr>
            </a:lvl3pPr>
            <a:lvl4pPr lvl="3" algn="l">
              <a:lnSpc>
                <a:spcPct val="100000"/>
              </a:lnSpc>
              <a:spcBef>
                <a:spcPts val="0"/>
              </a:spcBef>
              <a:spcAft>
                <a:spcPts val="0"/>
              </a:spcAft>
              <a:buClr>
                <a:srgbClr val="FFFFFF"/>
              </a:buClr>
              <a:buSzPts val="1100"/>
              <a:buNone/>
              <a:defRPr>
                <a:solidFill>
                  <a:srgbClr val="FFFFFF"/>
                </a:solidFill>
              </a:defRPr>
            </a:lvl4pPr>
            <a:lvl5pPr lvl="4" algn="l">
              <a:lnSpc>
                <a:spcPct val="100000"/>
              </a:lnSpc>
              <a:spcBef>
                <a:spcPts val="0"/>
              </a:spcBef>
              <a:spcAft>
                <a:spcPts val="0"/>
              </a:spcAft>
              <a:buClr>
                <a:srgbClr val="FFFFFF"/>
              </a:buClr>
              <a:buSzPts val="1100"/>
              <a:buNone/>
              <a:defRPr>
                <a:solidFill>
                  <a:srgbClr val="FFFFFF"/>
                </a:solidFill>
              </a:defRPr>
            </a:lvl5pPr>
            <a:lvl6pPr lvl="5" algn="l">
              <a:lnSpc>
                <a:spcPct val="100000"/>
              </a:lnSpc>
              <a:spcBef>
                <a:spcPts val="0"/>
              </a:spcBef>
              <a:spcAft>
                <a:spcPts val="0"/>
              </a:spcAft>
              <a:buClr>
                <a:srgbClr val="FFFFFF"/>
              </a:buClr>
              <a:buSzPts val="1100"/>
              <a:buNone/>
              <a:defRPr>
                <a:solidFill>
                  <a:srgbClr val="FFFFFF"/>
                </a:solidFill>
              </a:defRPr>
            </a:lvl6pPr>
            <a:lvl7pPr lvl="6" algn="l">
              <a:lnSpc>
                <a:spcPct val="100000"/>
              </a:lnSpc>
              <a:spcBef>
                <a:spcPts val="0"/>
              </a:spcBef>
              <a:spcAft>
                <a:spcPts val="0"/>
              </a:spcAft>
              <a:buClr>
                <a:srgbClr val="FFFFFF"/>
              </a:buClr>
              <a:buSzPts val="1100"/>
              <a:buNone/>
              <a:defRPr>
                <a:solidFill>
                  <a:srgbClr val="FFFFFF"/>
                </a:solidFill>
              </a:defRPr>
            </a:lvl7pPr>
            <a:lvl8pPr lvl="7" algn="l">
              <a:lnSpc>
                <a:spcPct val="100000"/>
              </a:lnSpc>
              <a:spcBef>
                <a:spcPts val="0"/>
              </a:spcBef>
              <a:spcAft>
                <a:spcPts val="0"/>
              </a:spcAft>
              <a:buClr>
                <a:srgbClr val="FFFFFF"/>
              </a:buClr>
              <a:buSzPts val="1100"/>
              <a:buNone/>
              <a:defRPr>
                <a:solidFill>
                  <a:srgbClr val="FFFFFF"/>
                </a:solidFill>
              </a:defRPr>
            </a:lvl8pPr>
            <a:lvl9pPr lvl="8" algn="l">
              <a:lnSpc>
                <a:spcPct val="100000"/>
              </a:lnSpc>
              <a:spcBef>
                <a:spcPts val="0"/>
              </a:spcBef>
              <a:spcAft>
                <a:spcPts val="0"/>
              </a:spcAft>
              <a:buClr>
                <a:srgbClr val="FFFFFF"/>
              </a:buClr>
              <a:buSzPts val="1100"/>
              <a:buNone/>
              <a:defRPr>
                <a:solidFill>
                  <a:srgbClr val="FFFFFF"/>
                </a:solidFil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SIX COLUMNS 1">
  <p:cSld name="10_Título y objetos_1">
    <p:bg>
      <p:bgPr>
        <a:gradFill>
          <a:gsLst>
            <a:gs pos="0">
              <a:srgbClr val="0C2E3A"/>
            </a:gs>
            <a:gs pos="100000">
              <a:srgbClr val="110F16"/>
            </a:gs>
          </a:gsLst>
          <a:path path="circle">
            <a:fillToRect b="50%" l="50%" r="50%" t="50%"/>
          </a:path>
          <a:tileRect/>
        </a:gradFill>
      </p:bgPr>
    </p:bg>
    <p:spTree>
      <p:nvGrpSpPr>
        <p:cNvPr id="245" name="Shape 245"/>
        <p:cNvGrpSpPr/>
        <p:nvPr/>
      </p:nvGrpSpPr>
      <p:grpSpPr>
        <a:xfrm>
          <a:off x="0" y="0"/>
          <a:ext cx="0" cy="0"/>
          <a:chOff x="0" y="0"/>
          <a:chExt cx="0" cy="0"/>
        </a:xfrm>
      </p:grpSpPr>
      <p:sp>
        <p:nvSpPr>
          <p:cNvPr id="246" name="Google Shape;246;p36"/>
          <p:cNvSpPr txBox="1"/>
          <p:nvPr/>
        </p:nvSpPr>
        <p:spPr>
          <a:xfrm>
            <a:off x="6772942" y="4670822"/>
            <a:ext cx="2057400" cy="273900"/>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s-ES" sz="800" u="none" cap="none" strike="noStrike">
                <a:solidFill>
                  <a:schemeClr val="dk1"/>
                </a:solidFill>
                <a:latin typeface="Nunito Sans SemiBold"/>
                <a:ea typeface="Nunito Sans SemiBold"/>
                <a:cs typeface="Nunito Sans SemiBold"/>
                <a:sym typeface="Nunito Sans SemiBold"/>
              </a:rPr>
              <a:t>‹#›</a:t>
            </a:fld>
            <a:endParaRPr b="0" i="0" sz="800" u="none" cap="none" strike="noStrike">
              <a:solidFill>
                <a:schemeClr val="dk1"/>
              </a:solidFill>
              <a:latin typeface="Nunito Sans SemiBold"/>
              <a:ea typeface="Nunito Sans SemiBold"/>
              <a:cs typeface="Nunito Sans SemiBold"/>
              <a:sym typeface="Nunito Sans SemiBold"/>
            </a:endParaRPr>
          </a:p>
        </p:txBody>
      </p:sp>
      <p:sp>
        <p:nvSpPr>
          <p:cNvPr id="247" name="Google Shape;247;p36"/>
          <p:cNvSpPr/>
          <p:nvPr/>
        </p:nvSpPr>
        <p:spPr>
          <a:xfrm>
            <a:off x="3059250" y="-123570"/>
            <a:ext cx="1789200" cy="2629800"/>
          </a:xfrm>
          <a:prstGeom prst="rect">
            <a:avLst/>
          </a:prstGeom>
          <a:noFill/>
          <a:ln cap="flat" cmpd="sng" w="28575">
            <a:solidFill>
              <a:srgbClr val="FFFFF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48" name="Google Shape;248;p36"/>
          <p:cNvSpPr/>
          <p:nvPr/>
        </p:nvSpPr>
        <p:spPr>
          <a:xfrm>
            <a:off x="4991939" y="-123570"/>
            <a:ext cx="1786800" cy="2629800"/>
          </a:xfrm>
          <a:prstGeom prst="rect">
            <a:avLst/>
          </a:prstGeom>
          <a:noFill/>
          <a:ln cap="flat" cmpd="sng" w="28575">
            <a:solidFill>
              <a:srgbClr val="FFFFF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49" name="Google Shape;249;p36"/>
          <p:cNvSpPr/>
          <p:nvPr/>
        </p:nvSpPr>
        <p:spPr>
          <a:xfrm>
            <a:off x="6937646" y="-123570"/>
            <a:ext cx="1761900" cy="2629800"/>
          </a:xfrm>
          <a:prstGeom prst="rect">
            <a:avLst/>
          </a:prstGeom>
          <a:noFill/>
          <a:ln cap="flat" cmpd="sng" w="28575">
            <a:solidFill>
              <a:srgbClr val="FFFFF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50" name="Google Shape;250;p36"/>
          <p:cNvSpPr/>
          <p:nvPr/>
        </p:nvSpPr>
        <p:spPr>
          <a:xfrm>
            <a:off x="3059250" y="2710354"/>
            <a:ext cx="1789200" cy="2556000"/>
          </a:xfrm>
          <a:prstGeom prst="rect">
            <a:avLst/>
          </a:prstGeom>
          <a:noFill/>
          <a:ln cap="flat" cmpd="sng" w="28575">
            <a:solidFill>
              <a:srgbClr val="FFFFF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51" name="Google Shape;251;p36"/>
          <p:cNvSpPr/>
          <p:nvPr/>
        </p:nvSpPr>
        <p:spPr>
          <a:xfrm>
            <a:off x="4991939" y="2710354"/>
            <a:ext cx="1786800" cy="2556000"/>
          </a:xfrm>
          <a:prstGeom prst="rect">
            <a:avLst/>
          </a:prstGeom>
          <a:noFill/>
          <a:ln cap="flat" cmpd="sng" w="28575">
            <a:solidFill>
              <a:srgbClr val="FFFFF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52" name="Google Shape;252;p36"/>
          <p:cNvSpPr/>
          <p:nvPr/>
        </p:nvSpPr>
        <p:spPr>
          <a:xfrm>
            <a:off x="6937646" y="2710354"/>
            <a:ext cx="1761900" cy="2556000"/>
          </a:xfrm>
          <a:prstGeom prst="rect">
            <a:avLst/>
          </a:prstGeom>
          <a:noFill/>
          <a:ln cap="flat" cmpd="sng" w="28575">
            <a:solidFill>
              <a:srgbClr val="FFFFF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53" name="Google Shape;253;p36"/>
          <p:cNvSpPr txBox="1"/>
          <p:nvPr>
            <p:ph idx="1" type="subTitle"/>
          </p:nvPr>
        </p:nvSpPr>
        <p:spPr>
          <a:xfrm flipH="1">
            <a:off x="3059251" y="1527275"/>
            <a:ext cx="1789200" cy="233700"/>
          </a:xfrm>
          <a:prstGeom prst="rect">
            <a:avLst/>
          </a:prstGeom>
          <a:noFill/>
          <a:ln>
            <a:noFill/>
          </a:ln>
        </p:spPr>
        <p:txBody>
          <a:bodyPr anchorCtr="0" anchor="b" bIns="34275" lIns="68575" spcFirstLastPara="1" rIns="68575" wrap="square" tIns="34275">
            <a:noAutofit/>
          </a:bodyPr>
          <a:lstStyle>
            <a:lvl1pPr lvl="0" algn="ctr">
              <a:lnSpc>
                <a:spcPct val="100000"/>
              </a:lnSpc>
              <a:spcBef>
                <a:spcPts val="8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1pPr>
            <a:lvl2pPr lvl="1"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2pPr>
            <a:lvl3pPr lvl="2"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3pPr>
            <a:lvl4pPr lvl="3"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4pPr>
            <a:lvl5pPr lvl="4"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5pPr>
            <a:lvl6pPr lvl="5"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6pPr>
            <a:lvl7pPr lvl="6"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7pPr>
            <a:lvl8pPr lvl="7"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8pPr>
            <a:lvl9pPr lvl="8"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9pPr>
          </a:lstStyle>
          <a:p/>
        </p:txBody>
      </p:sp>
      <p:sp>
        <p:nvSpPr>
          <p:cNvPr id="254" name="Google Shape;254;p36"/>
          <p:cNvSpPr txBox="1"/>
          <p:nvPr>
            <p:ph idx="2" type="subTitle"/>
          </p:nvPr>
        </p:nvSpPr>
        <p:spPr>
          <a:xfrm>
            <a:off x="3244987" y="1674244"/>
            <a:ext cx="1417500" cy="233700"/>
          </a:xfrm>
          <a:prstGeom prst="rect">
            <a:avLst/>
          </a:prstGeom>
          <a:noFill/>
          <a:ln>
            <a:noFill/>
          </a:ln>
        </p:spPr>
        <p:txBody>
          <a:bodyPr anchorCtr="0" anchor="t" bIns="34275" lIns="68575" spcFirstLastPara="1" rIns="68575" wrap="square" tIns="34275">
            <a:noAutofit/>
          </a:bodyPr>
          <a:lstStyle>
            <a:lvl1pPr lvl="0" algn="ctr">
              <a:lnSpc>
                <a:spcPct val="100000"/>
              </a:lnSpc>
              <a:spcBef>
                <a:spcPts val="800"/>
              </a:spcBef>
              <a:spcAft>
                <a:spcPts val="0"/>
              </a:spcAft>
              <a:buClr>
                <a:srgbClr val="FFFFFF"/>
              </a:buClr>
              <a:buSzPts val="1100"/>
              <a:buNone/>
              <a:defRPr sz="1100">
                <a:solidFill>
                  <a:srgbClr val="FFFFFF"/>
                </a:solidFill>
              </a:defRPr>
            </a:lvl1pPr>
            <a:lvl2pPr lvl="1" algn="ctr">
              <a:lnSpc>
                <a:spcPct val="100000"/>
              </a:lnSpc>
              <a:spcBef>
                <a:spcPts val="400"/>
              </a:spcBef>
              <a:spcAft>
                <a:spcPts val="0"/>
              </a:spcAft>
              <a:buClr>
                <a:srgbClr val="FFFFFF"/>
              </a:buClr>
              <a:buSzPts val="1100"/>
              <a:buNone/>
              <a:defRPr sz="1100">
                <a:solidFill>
                  <a:srgbClr val="FFFFFF"/>
                </a:solidFill>
              </a:defRPr>
            </a:lvl2pPr>
            <a:lvl3pPr lvl="2" algn="ctr">
              <a:lnSpc>
                <a:spcPct val="100000"/>
              </a:lnSpc>
              <a:spcBef>
                <a:spcPts val="400"/>
              </a:spcBef>
              <a:spcAft>
                <a:spcPts val="0"/>
              </a:spcAft>
              <a:buClr>
                <a:srgbClr val="FFFFFF"/>
              </a:buClr>
              <a:buSzPts val="1100"/>
              <a:buNone/>
              <a:defRPr sz="1100">
                <a:solidFill>
                  <a:srgbClr val="FFFFFF"/>
                </a:solidFill>
              </a:defRPr>
            </a:lvl3pPr>
            <a:lvl4pPr lvl="3" algn="ctr">
              <a:lnSpc>
                <a:spcPct val="100000"/>
              </a:lnSpc>
              <a:spcBef>
                <a:spcPts val="400"/>
              </a:spcBef>
              <a:spcAft>
                <a:spcPts val="0"/>
              </a:spcAft>
              <a:buClr>
                <a:srgbClr val="FFFFFF"/>
              </a:buClr>
              <a:buSzPts val="1100"/>
              <a:buNone/>
              <a:defRPr sz="1100">
                <a:solidFill>
                  <a:srgbClr val="FFFFFF"/>
                </a:solidFill>
              </a:defRPr>
            </a:lvl4pPr>
            <a:lvl5pPr lvl="4" algn="ctr">
              <a:lnSpc>
                <a:spcPct val="100000"/>
              </a:lnSpc>
              <a:spcBef>
                <a:spcPts val="400"/>
              </a:spcBef>
              <a:spcAft>
                <a:spcPts val="0"/>
              </a:spcAft>
              <a:buClr>
                <a:srgbClr val="FFFFFF"/>
              </a:buClr>
              <a:buSzPts val="1100"/>
              <a:buNone/>
              <a:defRPr sz="1100">
                <a:solidFill>
                  <a:srgbClr val="FFFFFF"/>
                </a:solidFill>
              </a:defRPr>
            </a:lvl5pPr>
            <a:lvl6pPr lvl="5" algn="ctr">
              <a:lnSpc>
                <a:spcPct val="100000"/>
              </a:lnSpc>
              <a:spcBef>
                <a:spcPts val="400"/>
              </a:spcBef>
              <a:spcAft>
                <a:spcPts val="0"/>
              </a:spcAft>
              <a:buClr>
                <a:srgbClr val="FFFFFF"/>
              </a:buClr>
              <a:buSzPts val="1100"/>
              <a:buNone/>
              <a:defRPr sz="1100">
                <a:solidFill>
                  <a:srgbClr val="FFFFFF"/>
                </a:solidFill>
              </a:defRPr>
            </a:lvl6pPr>
            <a:lvl7pPr lvl="6" algn="ctr">
              <a:lnSpc>
                <a:spcPct val="100000"/>
              </a:lnSpc>
              <a:spcBef>
                <a:spcPts val="400"/>
              </a:spcBef>
              <a:spcAft>
                <a:spcPts val="0"/>
              </a:spcAft>
              <a:buClr>
                <a:srgbClr val="FFFFFF"/>
              </a:buClr>
              <a:buSzPts val="1100"/>
              <a:buNone/>
              <a:defRPr sz="1100">
                <a:solidFill>
                  <a:srgbClr val="FFFFFF"/>
                </a:solidFill>
              </a:defRPr>
            </a:lvl7pPr>
            <a:lvl8pPr lvl="7" algn="ctr">
              <a:lnSpc>
                <a:spcPct val="100000"/>
              </a:lnSpc>
              <a:spcBef>
                <a:spcPts val="400"/>
              </a:spcBef>
              <a:spcAft>
                <a:spcPts val="0"/>
              </a:spcAft>
              <a:buClr>
                <a:srgbClr val="FFFFFF"/>
              </a:buClr>
              <a:buSzPts val="1100"/>
              <a:buNone/>
              <a:defRPr sz="1100">
                <a:solidFill>
                  <a:srgbClr val="FFFFFF"/>
                </a:solidFill>
              </a:defRPr>
            </a:lvl8pPr>
            <a:lvl9pPr lvl="8" algn="ctr">
              <a:lnSpc>
                <a:spcPct val="100000"/>
              </a:lnSpc>
              <a:spcBef>
                <a:spcPts val="400"/>
              </a:spcBef>
              <a:spcAft>
                <a:spcPts val="0"/>
              </a:spcAft>
              <a:buClr>
                <a:srgbClr val="FFFFFF"/>
              </a:buClr>
              <a:buSzPts val="1100"/>
              <a:buNone/>
              <a:defRPr sz="1100">
                <a:solidFill>
                  <a:srgbClr val="FFFFFF"/>
                </a:solidFill>
              </a:defRPr>
            </a:lvl9pPr>
          </a:lstStyle>
          <a:p/>
        </p:txBody>
      </p:sp>
      <p:sp>
        <p:nvSpPr>
          <p:cNvPr id="255" name="Google Shape;255;p36"/>
          <p:cNvSpPr txBox="1"/>
          <p:nvPr>
            <p:ph idx="3" type="subTitle"/>
          </p:nvPr>
        </p:nvSpPr>
        <p:spPr>
          <a:xfrm flipH="1">
            <a:off x="5005238" y="1527275"/>
            <a:ext cx="1761900" cy="233700"/>
          </a:xfrm>
          <a:prstGeom prst="rect">
            <a:avLst/>
          </a:prstGeom>
          <a:noFill/>
          <a:ln>
            <a:noFill/>
          </a:ln>
        </p:spPr>
        <p:txBody>
          <a:bodyPr anchorCtr="0" anchor="b" bIns="34275" lIns="68575" spcFirstLastPara="1" rIns="68575" wrap="square" tIns="34275">
            <a:noAutofit/>
          </a:bodyPr>
          <a:lstStyle>
            <a:lvl1pPr lvl="0" algn="ctr">
              <a:lnSpc>
                <a:spcPct val="100000"/>
              </a:lnSpc>
              <a:spcBef>
                <a:spcPts val="8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1pPr>
            <a:lvl2pPr lvl="1"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2pPr>
            <a:lvl3pPr lvl="2"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3pPr>
            <a:lvl4pPr lvl="3"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4pPr>
            <a:lvl5pPr lvl="4"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5pPr>
            <a:lvl6pPr lvl="5"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6pPr>
            <a:lvl7pPr lvl="6"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7pPr>
            <a:lvl8pPr lvl="7"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8pPr>
            <a:lvl9pPr lvl="8"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9pPr>
          </a:lstStyle>
          <a:p/>
        </p:txBody>
      </p:sp>
      <p:sp>
        <p:nvSpPr>
          <p:cNvPr id="256" name="Google Shape;256;p36"/>
          <p:cNvSpPr txBox="1"/>
          <p:nvPr>
            <p:ph idx="4" type="subTitle"/>
          </p:nvPr>
        </p:nvSpPr>
        <p:spPr>
          <a:xfrm>
            <a:off x="5177372" y="1674244"/>
            <a:ext cx="1417500" cy="233700"/>
          </a:xfrm>
          <a:prstGeom prst="rect">
            <a:avLst/>
          </a:prstGeom>
          <a:noFill/>
          <a:ln>
            <a:noFill/>
          </a:ln>
        </p:spPr>
        <p:txBody>
          <a:bodyPr anchorCtr="0" anchor="t" bIns="34275" lIns="68575" spcFirstLastPara="1" rIns="68575" wrap="square" tIns="34275">
            <a:noAutofit/>
          </a:bodyPr>
          <a:lstStyle>
            <a:lvl1pPr lvl="0" algn="ctr">
              <a:lnSpc>
                <a:spcPct val="100000"/>
              </a:lnSpc>
              <a:spcBef>
                <a:spcPts val="800"/>
              </a:spcBef>
              <a:spcAft>
                <a:spcPts val="0"/>
              </a:spcAft>
              <a:buClr>
                <a:srgbClr val="FFFFFF"/>
              </a:buClr>
              <a:buSzPts val="1100"/>
              <a:buNone/>
              <a:defRPr sz="1100">
                <a:solidFill>
                  <a:srgbClr val="FFFFFF"/>
                </a:solidFill>
              </a:defRPr>
            </a:lvl1pPr>
            <a:lvl2pPr lvl="1" algn="ctr">
              <a:lnSpc>
                <a:spcPct val="100000"/>
              </a:lnSpc>
              <a:spcBef>
                <a:spcPts val="400"/>
              </a:spcBef>
              <a:spcAft>
                <a:spcPts val="0"/>
              </a:spcAft>
              <a:buClr>
                <a:srgbClr val="FFFFFF"/>
              </a:buClr>
              <a:buSzPts val="1100"/>
              <a:buNone/>
              <a:defRPr sz="1100">
                <a:solidFill>
                  <a:srgbClr val="FFFFFF"/>
                </a:solidFill>
              </a:defRPr>
            </a:lvl2pPr>
            <a:lvl3pPr lvl="2" algn="ctr">
              <a:lnSpc>
                <a:spcPct val="100000"/>
              </a:lnSpc>
              <a:spcBef>
                <a:spcPts val="400"/>
              </a:spcBef>
              <a:spcAft>
                <a:spcPts val="0"/>
              </a:spcAft>
              <a:buClr>
                <a:srgbClr val="FFFFFF"/>
              </a:buClr>
              <a:buSzPts val="1100"/>
              <a:buNone/>
              <a:defRPr sz="1100">
                <a:solidFill>
                  <a:srgbClr val="FFFFFF"/>
                </a:solidFill>
              </a:defRPr>
            </a:lvl3pPr>
            <a:lvl4pPr lvl="3" algn="ctr">
              <a:lnSpc>
                <a:spcPct val="100000"/>
              </a:lnSpc>
              <a:spcBef>
                <a:spcPts val="400"/>
              </a:spcBef>
              <a:spcAft>
                <a:spcPts val="0"/>
              </a:spcAft>
              <a:buClr>
                <a:srgbClr val="FFFFFF"/>
              </a:buClr>
              <a:buSzPts val="1100"/>
              <a:buNone/>
              <a:defRPr sz="1100">
                <a:solidFill>
                  <a:srgbClr val="FFFFFF"/>
                </a:solidFill>
              </a:defRPr>
            </a:lvl4pPr>
            <a:lvl5pPr lvl="4" algn="ctr">
              <a:lnSpc>
                <a:spcPct val="100000"/>
              </a:lnSpc>
              <a:spcBef>
                <a:spcPts val="400"/>
              </a:spcBef>
              <a:spcAft>
                <a:spcPts val="0"/>
              </a:spcAft>
              <a:buClr>
                <a:srgbClr val="FFFFFF"/>
              </a:buClr>
              <a:buSzPts val="1100"/>
              <a:buNone/>
              <a:defRPr sz="1100">
                <a:solidFill>
                  <a:srgbClr val="FFFFFF"/>
                </a:solidFill>
              </a:defRPr>
            </a:lvl5pPr>
            <a:lvl6pPr lvl="5" algn="ctr">
              <a:lnSpc>
                <a:spcPct val="100000"/>
              </a:lnSpc>
              <a:spcBef>
                <a:spcPts val="400"/>
              </a:spcBef>
              <a:spcAft>
                <a:spcPts val="0"/>
              </a:spcAft>
              <a:buClr>
                <a:srgbClr val="FFFFFF"/>
              </a:buClr>
              <a:buSzPts val="1100"/>
              <a:buNone/>
              <a:defRPr sz="1100">
                <a:solidFill>
                  <a:srgbClr val="FFFFFF"/>
                </a:solidFill>
              </a:defRPr>
            </a:lvl6pPr>
            <a:lvl7pPr lvl="6" algn="ctr">
              <a:lnSpc>
                <a:spcPct val="100000"/>
              </a:lnSpc>
              <a:spcBef>
                <a:spcPts val="400"/>
              </a:spcBef>
              <a:spcAft>
                <a:spcPts val="0"/>
              </a:spcAft>
              <a:buClr>
                <a:srgbClr val="FFFFFF"/>
              </a:buClr>
              <a:buSzPts val="1100"/>
              <a:buNone/>
              <a:defRPr sz="1100">
                <a:solidFill>
                  <a:srgbClr val="FFFFFF"/>
                </a:solidFill>
              </a:defRPr>
            </a:lvl7pPr>
            <a:lvl8pPr lvl="7" algn="ctr">
              <a:lnSpc>
                <a:spcPct val="100000"/>
              </a:lnSpc>
              <a:spcBef>
                <a:spcPts val="400"/>
              </a:spcBef>
              <a:spcAft>
                <a:spcPts val="0"/>
              </a:spcAft>
              <a:buClr>
                <a:srgbClr val="FFFFFF"/>
              </a:buClr>
              <a:buSzPts val="1100"/>
              <a:buNone/>
              <a:defRPr sz="1100">
                <a:solidFill>
                  <a:srgbClr val="FFFFFF"/>
                </a:solidFill>
              </a:defRPr>
            </a:lvl8pPr>
            <a:lvl9pPr lvl="8" algn="ctr">
              <a:lnSpc>
                <a:spcPct val="100000"/>
              </a:lnSpc>
              <a:spcBef>
                <a:spcPts val="400"/>
              </a:spcBef>
              <a:spcAft>
                <a:spcPts val="0"/>
              </a:spcAft>
              <a:buClr>
                <a:srgbClr val="FFFFFF"/>
              </a:buClr>
              <a:buSzPts val="1100"/>
              <a:buNone/>
              <a:defRPr sz="1100">
                <a:solidFill>
                  <a:srgbClr val="FFFFFF"/>
                </a:solidFill>
              </a:defRPr>
            </a:lvl9pPr>
          </a:lstStyle>
          <a:p/>
        </p:txBody>
      </p:sp>
      <p:sp>
        <p:nvSpPr>
          <p:cNvPr id="257" name="Google Shape;257;p36"/>
          <p:cNvSpPr txBox="1"/>
          <p:nvPr>
            <p:ph idx="5" type="subTitle"/>
          </p:nvPr>
        </p:nvSpPr>
        <p:spPr>
          <a:xfrm flipH="1">
            <a:off x="6923988" y="1527275"/>
            <a:ext cx="1789200" cy="233700"/>
          </a:xfrm>
          <a:prstGeom prst="rect">
            <a:avLst/>
          </a:prstGeom>
          <a:noFill/>
          <a:ln>
            <a:noFill/>
          </a:ln>
        </p:spPr>
        <p:txBody>
          <a:bodyPr anchorCtr="0" anchor="b" bIns="34275" lIns="68575" spcFirstLastPara="1" rIns="68575" wrap="square" tIns="34275">
            <a:noAutofit/>
          </a:bodyPr>
          <a:lstStyle>
            <a:lvl1pPr lvl="0" algn="ctr">
              <a:lnSpc>
                <a:spcPct val="100000"/>
              </a:lnSpc>
              <a:spcBef>
                <a:spcPts val="8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1pPr>
            <a:lvl2pPr lvl="1"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2pPr>
            <a:lvl3pPr lvl="2"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3pPr>
            <a:lvl4pPr lvl="3"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4pPr>
            <a:lvl5pPr lvl="4"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5pPr>
            <a:lvl6pPr lvl="5"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6pPr>
            <a:lvl7pPr lvl="6"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7pPr>
            <a:lvl8pPr lvl="7"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8pPr>
            <a:lvl9pPr lvl="8"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9pPr>
          </a:lstStyle>
          <a:p/>
        </p:txBody>
      </p:sp>
      <p:sp>
        <p:nvSpPr>
          <p:cNvPr id="258" name="Google Shape;258;p36"/>
          <p:cNvSpPr txBox="1"/>
          <p:nvPr>
            <p:ph idx="6" type="subTitle"/>
          </p:nvPr>
        </p:nvSpPr>
        <p:spPr>
          <a:xfrm>
            <a:off x="7109775" y="1674244"/>
            <a:ext cx="1417500" cy="233700"/>
          </a:xfrm>
          <a:prstGeom prst="rect">
            <a:avLst/>
          </a:prstGeom>
          <a:noFill/>
          <a:ln>
            <a:noFill/>
          </a:ln>
        </p:spPr>
        <p:txBody>
          <a:bodyPr anchorCtr="0" anchor="t" bIns="34275" lIns="68575" spcFirstLastPara="1" rIns="68575" wrap="square" tIns="34275">
            <a:noAutofit/>
          </a:bodyPr>
          <a:lstStyle>
            <a:lvl1pPr lvl="0" algn="ctr">
              <a:lnSpc>
                <a:spcPct val="100000"/>
              </a:lnSpc>
              <a:spcBef>
                <a:spcPts val="800"/>
              </a:spcBef>
              <a:spcAft>
                <a:spcPts val="0"/>
              </a:spcAft>
              <a:buClr>
                <a:srgbClr val="FFFFFF"/>
              </a:buClr>
              <a:buSzPts val="1100"/>
              <a:buNone/>
              <a:defRPr sz="1100">
                <a:solidFill>
                  <a:srgbClr val="FFFFFF"/>
                </a:solidFill>
              </a:defRPr>
            </a:lvl1pPr>
            <a:lvl2pPr lvl="1" algn="ctr">
              <a:lnSpc>
                <a:spcPct val="100000"/>
              </a:lnSpc>
              <a:spcBef>
                <a:spcPts val="400"/>
              </a:spcBef>
              <a:spcAft>
                <a:spcPts val="0"/>
              </a:spcAft>
              <a:buClr>
                <a:srgbClr val="FFFFFF"/>
              </a:buClr>
              <a:buSzPts val="1100"/>
              <a:buNone/>
              <a:defRPr sz="1100">
                <a:solidFill>
                  <a:srgbClr val="FFFFFF"/>
                </a:solidFill>
              </a:defRPr>
            </a:lvl2pPr>
            <a:lvl3pPr lvl="2" algn="ctr">
              <a:lnSpc>
                <a:spcPct val="100000"/>
              </a:lnSpc>
              <a:spcBef>
                <a:spcPts val="400"/>
              </a:spcBef>
              <a:spcAft>
                <a:spcPts val="0"/>
              </a:spcAft>
              <a:buClr>
                <a:srgbClr val="FFFFFF"/>
              </a:buClr>
              <a:buSzPts val="1100"/>
              <a:buNone/>
              <a:defRPr sz="1100">
                <a:solidFill>
                  <a:srgbClr val="FFFFFF"/>
                </a:solidFill>
              </a:defRPr>
            </a:lvl3pPr>
            <a:lvl4pPr lvl="3" algn="ctr">
              <a:lnSpc>
                <a:spcPct val="100000"/>
              </a:lnSpc>
              <a:spcBef>
                <a:spcPts val="400"/>
              </a:spcBef>
              <a:spcAft>
                <a:spcPts val="0"/>
              </a:spcAft>
              <a:buClr>
                <a:srgbClr val="FFFFFF"/>
              </a:buClr>
              <a:buSzPts val="1100"/>
              <a:buNone/>
              <a:defRPr sz="1100">
                <a:solidFill>
                  <a:srgbClr val="FFFFFF"/>
                </a:solidFill>
              </a:defRPr>
            </a:lvl4pPr>
            <a:lvl5pPr lvl="4" algn="ctr">
              <a:lnSpc>
                <a:spcPct val="100000"/>
              </a:lnSpc>
              <a:spcBef>
                <a:spcPts val="400"/>
              </a:spcBef>
              <a:spcAft>
                <a:spcPts val="0"/>
              </a:spcAft>
              <a:buClr>
                <a:srgbClr val="FFFFFF"/>
              </a:buClr>
              <a:buSzPts val="1100"/>
              <a:buNone/>
              <a:defRPr sz="1100">
                <a:solidFill>
                  <a:srgbClr val="FFFFFF"/>
                </a:solidFill>
              </a:defRPr>
            </a:lvl5pPr>
            <a:lvl6pPr lvl="5" algn="ctr">
              <a:lnSpc>
                <a:spcPct val="100000"/>
              </a:lnSpc>
              <a:spcBef>
                <a:spcPts val="400"/>
              </a:spcBef>
              <a:spcAft>
                <a:spcPts val="0"/>
              </a:spcAft>
              <a:buClr>
                <a:srgbClr val="FFFFFF"/>
              </a:buClr>
              <a:buSzPts val="1100"/>
              <a:buNone/>
              <a:defRPr sz="1100">
                <a:solidFill>
                  <a:srgbClr val="FFFFFF"/>
                </a:solidFill>
              </a:defRPr>
            </a:lvl6pPr>
            <a:lvl7pPr lvl="6" algn="ctr">
              <a:lnSpc>
                <a:spcPct val="100000"/>
              </a:lnSpc>
              <a:spcBef>
                <a:spcPts val="400"/>
              </a:spcBef>
              <a:spcAft>
                <a:spcPts val="0"/>
              </a:spcAft>
              <a:buClr>
                <a:srgbClr val="FFFFFF"/>
              </a:buClr>
              <a:buSzPts val="1100"/>
              <a:buNone/>
              <a:defRPr sz="1100">
                <a:solidFill>
                  <a:srgbClr val="FFFFFF"/>
                </a:solidFill>
              </a:defRPr>
            </a:lvl7pPr>
            <a:lvl8pPr lvl="7" algn="ctr">
              <a:lnSpc>
                <a:spcPct val="100000"/>
              </a:lnSpc>
              <a:spcBef>
                <a:spcPts val="400"/>
              </a:spcBef>
              <a:spcAft>
                <a:spcPts val="0"/>
              </a:spcAft>
              <a:buClr>
                <a:srgbClr val="FFFFFF"/>
              </a:buClr>
              <a:buSzPts val="1100"/>
              <a:buNone/>
              <a:defRPr sz="1100">
                <a:solidFill>
                  <a:srgbClr val="FFFFFF"/>
                </a:solidFill>
              </a:defRPr>
            </a:lvl8pPr>
            <a:lvl9pPr lvl="8" algn="ctr">
              <a:lnSpc>
                <a:spcPct val="100000"/>
              </a:lnSpc>
              <a:spcBef>
                <a:spcPts val="400"/>
              </a:spcBef>
              <a:spcAft>
                <a:spcPts val="0"/>
              </a:spcAft>
              <a:buClr>
                <a:srgbClr val="FFFFFF"/>
              </a:buClr>
              <a:buSzPts val="1100"/>
              <a:buNone/>
              <a:defRPr sz="1100">
                <a:solidFill>
                  <a:srgbClr val="FFFFFF"/>
                </a:solidFill>
              </a:defRPr>
            </a:lvl9pPr>
          </a:lstStyle>
          <a:p/>
        </p:txBody>
      </p:sp>
      <p:sp>
        <p:nvSpPr>
          <p:cNvPr id="259" name="Google Shape;259;p36"/>
          <p:cNvSpPr txBox="1"/>
          <p:nvPr>
            <p:ph idx="7" type="subTitle"/>
          </p:nvPr>
        </p:nvSpPr>
        <p:spPr>
          <a:xfrm flipH="1">
            <a:off x="3059201" y="3537225"/>
            <a:ext cx="1789200" cy="233700"/>
          </a:xfrm>
          <a:prstGeom prst="rect">
            <a:avLst/>
          </a:prstGeom>
          <a:noFill/>
          <a:ln>
            <a:noFill/>
          </a:ln>
        </p:spPr>
        <p:txBody>
          <a:bodyPr anchorCtr="0" anchor="b" bIns="34275" lIns="68575" spcFirstLastPara="1" rIns="68575" wrap="square" tIns="34275">
            <a:noAutofit/>
          </a:bodyPr>
          <a:lstStyle>
            <a:lvl1pPr lvl="0" algn="ctr">
              <a:lnSpc>
                <a:spcPct val="100000"/>
              </a:lnSpc>
              <a:spcBef>
                <a:spcPts val="8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1pPr>
            <a:lvl2pPr lvl="1"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2pPr>
            <a:lvl3pPr lvl="2"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3pPr>
            <a:lvl4pPr lvl="3"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4pPr>
            <a:lvl5pPr lvl="4"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5pPr>
            <a:lvl6pPr lvl="5"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6pPr>
            <a:lvl7pPr lvl="6"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7pPr>
            <a:lvl8pPr lvl="7"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8pPr>
            <a:lvl9pPr lvl="8"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9pPr>
          </a:lstStyle>
          <a:p/>
        </p:txBody>
      </p:sp>
      <p:sp>
        <p:nvSpPr>
          <p:cNvPr id="260" name="Google Shape;260;p36"/>
          <p:cNvSpPr txBox="1"/>
          <p:nvPr>
            <p:ph idx="8" type="subTitle"/>
          </p:nvPr>
        </p:nvSpPr>
        <p:spPr>
          <a:xfrm>
            <a:off x="3244987" y="3684188"/>
            <a:ext cx="1417500" cy="233700"/>
          </a:xfrm>
          <a:prstGeom prst="rect">
            <a:avLst/>
          </a:prstGeom>
          <a:noFill/>
          <a:ln>
            <a:noFill/>
          </a:ln>
        </p:spPr>
        <p:txBody>
          <a:bodyPr anchorCtr="0" anchor="t" bIns="34275" lIns="68575" spcFirstLastPara="1" rIns="68575" wrap="square" tIns="34275">
            <a:noAutofit/>
          </a:bodyPr>
          <a:lstStyle>
            <a:lvl1pPr lvl="0" algn="ctr">
              <a:lnSpc>
                <a:spcPct val="100000"/>
              </a:lnSpc>
              <a:spcBef>
                <a:spcPts val="800"/>
              </a:spcBef>
              <a:spcAft>
                <a:spcPts val="0"/>
              </a:spcAft>
              <a:buClr>
                <a:srgbClr val="FFFFFF"/>
              </a:buClr>
              <a:buSzPts val="1100"/>
              <a:buNone/>
              <a:defRPr sz="1100">
                <a:solidFill>
                  <a:srgbClr val="FFFFFF"/>
                </a:solidFill>
              </a:defRPr>
            </a:lvl1pPr>
            <a:lvl2pPr lvl="1" algn="ctr">
              <a:lnSpc>
                <a:spcPct val="100000"/>
              </a:lnSpc>
              <a:spcBef>
                <a:spcPts val="400"/>
              </a:spcBef>
              <a:spcAft>
                <a:spcPts val="0"/>
              </a:spcAft>
              <a:buClr>
                <a:srgbClr val="FFFFFF"/>
              </a:buClr>
              <a:buSzPts val="1100"/>
              <a:buNone/>
              <a:defRPr sz="1100">
                <a:solidFill>
                  <a:srgbClr val="FFFFFF"/>
                </a:solidFill>
              </a:defRPr>
            </a:lvl2pPr>
            <a:lvl3pPr lvl="2" algn="ctr">
              <a:lnSpc>
                <a:spcPct val="100000"/>
              </a:lnSpc>
              <a:spcBef>
                <a:spcPts val="400"/>
              </a:spcBef>
              <a:spcAft>
                <a:spcPts val="0"/>
              </a:spcAft>
              <a:buClr>
                <a:srgbClr val="FFFFFF"/>
              </a:buClr>
              <a:buSzPts val="1100"/>
              <a:buNone/>
              <a:defRPr sz="1100">
                <a:solidFill>
                  <a:srgbClr val="FFFFFF"/>
                </a:solidFill>
              </a:defRPr>
            </a:lvl3pPr>
            <a:lvl4pPr lvl="3" algn="ctr">
              <a:lnSpc>
                <a:spcPct val="100000"/>
              </a:lnSpc>
              <a:spcBef>
                <a:spcPts val="400"/>
              </a:spcBef>
              <a:spcAft>
                <a:spcPts val="0"/>
              </a:spcAft>
              <a:buClr>
                <a:srgbClr val="FFFFFF"/>
              </a:buClr>
              <a:buSzPts val="1100"/>
              <a:buNone/>
              <a:defRPr sz="1100">
                <a:solidFill>
                  <a:srgbClr val="FFFFFF"/>
                </a:solidFill>
              </a:defRPr>
            </a:lvl4pPr>
            <a:lvl5pPr lvl="4" algn="ctr">
              <a:lnSpc>
                <a:spcPct val="100000"/>
              </a:lnSpc>
              <a:spcBef>
                <a:spcPts val="400"/>
              </a:spcBef>
              <a:spcAft>
                <a:spcPts val="0"/>
              </a:spcAft>
              <a:buClr>
                <a:srgbClr val="FFFFFF"/>
              </a:buClr>
              <a:buSzPts val="1100"/>
              <a:buNone/>
              <a:defRPr sz="1100">
                <a:solidFill>
                  <a:srgbClr val="FFFFFF"/>
                </a:solidFill>
              </a:defRPr>
            </a:lvl5pPr>
            <a:lvl6pPr lvl="5" algn="ctr">
              <a:lnSpc>
                <a:spcPct val="100000"/>
              </a:lnSpc>
              <a:spcBef>
                <a:spcPts val="400"/>
              </a:spcBef>
              <a:spcAft>
                <a:spcPts val="0"/>
              </a:spcAft>
              <a:buClr>
                <a:srgbClr val="FFFFFF"/>
              </a:buClr>
              <a:buSzPts val="1100"/>
              <a:buNone/>
              <a:defRPr sz="1100">
                <a:solidFill>
                  <a:srgbClr val="FFFFFF"/>
                </a:solidFill>
              </a:defRPr>
            </a:lvl6pPr>
            <a:lvl7pPr lvl="6" algn="ctr">
              <a:lnSpc>
                <a:spcPct val="100000"/>
              </a:lnSpc>
              <a:spcBef>
                <a:spcPts val="400"/>
              </a:spcBef>
              <a:spcAft>
                <a:spcPts val="0"/>
              </a:spcAft>
              <a:buClr>
                <a:srgbClr val="FFFFFF"/>
              </a:buClr>
              <a:buSzPts val="1100"/>
              <a:buNone/>
              <a:defRPr sz="1100">
                <a:solidFill>
                  <a:srgbClr val="FFFFFF"/>
                </a:solidFill>
              </a:defRPr>
            </a:lvl7pPr>
            <a:lvl8pPr lvl="7" algn="ctr">
              <a:lnSpc>
                <a:spcPct val="100000"/>
              </a:lnSpc>
              <a:spcBef>
                <a:spcPts val="400"/>
              </a:spcBef>
              <a:spcAft>
                <a:spcPts val="0"/>
              </a:spcAft>
              <a:buClr>
                <a:srgbClr val="FFFFFF"/>
              </a:buClr>
              <a:buSzPts val="1100"/>
              <a:buNone/>
              <a:defRPr sz="1100">
                <a:solidFill>
                  <a:srgbClr val="FFFFFF"/>
                </a:solidFill>
              </a:defRPr>
            </a:lvl8pPr>
            <a:lvl9pPr lvl="8" algn="ctr">
              <a:lnSpc>
                <a:spcPct val="100000"/>
              </a:lnSpc>
              <a:spcBef>
                <a:spcPts val="400"/>
              </a:spcBef>
              <a:spcAft>
                <a:spcPts val="0"/>
              </a:spcAft>
              <a:buClr>
                <a:srgbClr val="FFFFFF"/>
              </a:buClr>
              <a:buSzPts val="1100"/>
              <a:buNone/>
              <a:defRPr sz="1100">
                <a:solidFill>
                  <a:srgbClr val="FFFFFF"/>
                </a:solidFill>
              </a:defRPr>
            </a:lvl9pPr>
          </a:lstStyle>
          <a:p/>
        </p:txBody>
      </p:sp>
      <p:sp>
        <p:nvSpPr>
          <p:cNvPr id="261" name="Google Shape;261;p36"/>
          <p:cNvSpPr txBox="1"/>
          <p:nvPr>
            <p:ph idx="9" type="subTitle"/>
          </p:nvPr>
        </p:nvSpPr>
        <p:spPr>
          <a:xfrm flipH="1">
            <a:off x="4991588" y="3537225"/>
            <a:ext cx="1789200" cy="233700"/>
          </a:xfrm>
          <a:prstGeom prst="rect">
            <a:avLst/>
          </a:prstGeom>
          <a:noFill/>
          <a:ln>
            <a:noFill/>
          </a:ln>
        </p:spPr>
        <p:txBody>
          <a:bodyPr anchorCtr="0" anchor="b" bIns="34275" lIns="68575" spcFirstLastPara="1" rIns="68575" wrap="square" tIns="34275">
            <a:noAutofit/>
          </a:bodyPr>
          <a:lstStyle>
            <a:lvl1pPr lvl="0" algn="ctr">
              <a:lnSpc>
                <a:spcPct val="100000"/>
              </a:lnSpc>
              <a:spcBef>
                <a:spcPts val="8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1pPr>
            <a:lvl2pPr lvl="1"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2pPr>
            <a:lvl3pPr lvl="2"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3pPr>
            <a:lvl4pPr lvl="3"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4pPr>
            <a:lvl5pPr lvl="4"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5pPr>
            <a:lvl6pPr lvl="5"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6pPr>
            <a:lvl7pPr lvl="6"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7pPr>
            <a:lvl8pPr lvl="7"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8pPr>
            <a:lvl9pPr lvl="8"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9pPr>
          </a:lstStyle>
          <a:p/>
        </p:txBody>
      </p:sp>
      <p:sp>
        <p:nvSpPr>
          <p:cNvPr id="262" name="Google Shape;262;p36"/>
          <p:cNvSpPr txBox="1"/>
          <p:nvPr>
            <p:ph idx="13" type="subTitle"/>
          </p:nvPr>
        </p:nvSpPr>
        <p:spPr>
          <a:xfrm>
            <a:off x="5177372" y="3684188"/>
            <a:ext cx="1417500" cy="233700"/>
          </a:xfrm>
          <a:prstGeom prst="rect">
            <a:avLst/>
          </a:prstGeom>
          <a:noFill/>
          <a:ln>
            <a:noFill/>
          </a:ln>
        </p:spPr>
        <p:txBody>
          <a:bodyPr anchorCtr="0" anchor="t" bIns="34275" lIns="68575" spcFirstLastPara="1" rIns="68575" wrap="square" tIns="34275">
            <a:noAutofit/>
          </a:bodyPr>
          <a:lstStyle>
            <a:lvl1pPr lvl="0" algn="ctr">
              <a:lnSpc>
                <a:spcPct val="100000"/>
              </a:lnSpc>
              <a:spcBef>
                <a:spcPts val="800"/>
              </a:spcBef>
              <a:spcAft>
                <a:spcPts val="0"/>
              </a:spcAft>
              <a:buClr>
                <a:srgbClr val="FFFFFF"/>
              </a:buClr>
              <a:buSzPts val="1100"/>
              <a:buNone/>
              <a:defRPr sz="1100">
                <a:solidFill>
                  <a:srgbClr val="FFFFFF"/>
                </a:solidFill>
              </a:defRPr>
            </a:lvl1pPr>
            <a:lvl2pPr lvl="1" algn="ctr">
              <a:lnSpc>
                <a:spcPct val="100000"/>
              </a:lnSpc>
              <a:spcBef>
                <a:spcPts val="400"/>
              </a:spcBef>
              <a:spcAft>
                <a:spcPts val="0"/>
              </a:spcAft>
              <a:buClr>
                <a:srgbClr val="FFFFFF"/>
              </a:buClr>
              <a:buSzPts val="1100"/>
              <a:buNone/>
              <a:defRPr sz="1100">
                <a:solidFill>
                  <a:srgbClr val="FFFFFF"/>
                </a:solidFill>
              </a:defRPr>
            </a:lvl2pPr>
            <a:lvl3pPr lvl="2" algn="ctr">
              <a:lnSpc>
                <a:spcPct val="100000"/>
              </a:lnSpc>
              <a:spcBef>
                <a:spcPts val="400"/>
              </a:spcBef>
              <a:spcAft>
                <a:spcPts val="0"/>
              </a:spcAft>
              <a:buClr>
                <a:srgbClr val="FFFFFF"/>
              </a:buClr>
              <a:buSzPts val="1100"/>
              <a:buNone/>
              <a:defRPr sz="1100">
                <a:solidFill>
                  <a:srgbClr val="FFFFFF"/>
                </a:solidFill>
              </a:defRPr>
            </a:lvl3pPr>
            <a:lvl4pPr lvl="3" algn="ctr">
              <a:lnSpc>
                <a:spcPct val="100000"/>
              </a:lnSpc>
              <a:spcBef>
                <a:spcPts val="400"/>
              </a:spcBef>
              <a:spcAft>
                <a:spcPts val="0"/>
              </a:spcAft>
              <a:buClr>
                <a:srgbClr val="FFFFFF"/>
              </a:buClr>
              <a:buSzPts val="1100"/>
              <a:buNone/>
              <a:defRPr sz="1100">
                <a:solidFill>
                  <a:srgbClr val="FFFFFF"/>
                </a:solidFill>
              </a:defRPr>
            </a:lvl4pPr>
            <a:lvl5pPr lvl="4" algn="ctr">
              <a:lnSpc>
                <a:spcPct val="100000"/>
              </a:lnSpc>
              <a:spcBef>
                <a:spcPts val="400"/>
              </a:spcBef>
              <a:spcAft>
                <a:spcPts val="0"/>
              </a:spcAft>
              <a:buClr>
                <a:srgbClr val="FFFFFF"/>
              </a:buClr>
              <a:buSzPts val="1100"/>
              <a:buNone/>
              <a:defRPr sz="1100">
                <a:solidFill>
                  <a:srgbClr val="FFFFFF"/>
                </a:solidFill>
              </a:defRPr>
            </a:lvl5pPr>
            <a:lvl6pPr lvl="5" algn="ctr">
              <a:lnSpc>
                <a:spcPct val="100000"/>
              </a:lnSpc>
              <a:spcBef>
                <a:spcPts val="400"/>
              </a:spcBef>
              <a:spcAft>
                <a:spcPts val="0"/>
              </a:spcAft>
              <a:buClr>
                <a:srgbClr val="FFFFFF"/>
              </a:buClr>
              <a:buSzPts val="1100"/>
              <a:buNone/>
              <a:defRPr sz="1100">
                <a:solidFill>
                  <a:srgbClr val="FFFFFF"/>
                </a:solidFill>
              </a:defRPr>
            </a:lvl6pPr>
            <a:lvl7pPr lvl="6" algn="ctr">
              <a:lnSpc>
                <a:spcPct val="100000"/>
              </a:lnSpc>
              <a:spcBef>
                <a:spcPts val="400"/>
              </a:spcBef>
              <a:spcAft>
                <a:spcPts val="0"/>
              </a:spcAft>
              <a:buClr>
                <a:srgbClr val="FFFFFF"/>
              </a:buClr>
              <a:buSzPts val="1100"/>
              <a:buNone/>
              <a:defRPr sz="1100">
                <a:solidFill>
                  <a:srgbClr val="FFFFFF"/>
                </a:solidFill>
              </a:defRPr>
            </a:lvl7pPr>
            <a:lvl8pPr lvl="7" algn="ctr">
              <a:lnSpc>
                <a:spcPct val="100000"/>
              </a:lnSpc>
              <a:spcBef>
                <a:spcPts val="400"/>
              </a:spcBef>
              <a:spcAft>
                <a:spcPts val="0"/>
              </a:spcAft>
              <a:buClr>
                <a:srgbClr val="FFFFFF"/>
              </a:buClr>
              <a:buSzPts val="1100"/>
              <a:buNone/>
              <a:defRPr sz="1100">
                <a:solidFill>
                  <a:srgbClr val="FFFFFF"/>
                </a:solidFill>
              </a:defRPr>
            </a:lvl8pPr>
            <a:lvl9pPr lvl="8" algn="ctr">
              <a:lnSpc>
                <a:spcPct val="100000"/>
              </a:lnSpc>
              <a:spcBef>
                <a:spcPts val="400"/>
              </a:spcBef>
              <a:spcAft>
                <a:spcPts val="0"/>
              </a:spcAft>
              <a:buClr>
                <a:srgbClr val="FFFFFF"/>
              </a:buClr>
              <a:buSzPts val="1100"/>
              <a:buNone/>
              <a:defRPr sz="1100">
                <a:solidFill>
                  <a:srgbClr val="FFFFFF"/>
                </a:solidFill>
              </a:defRPr>
            </a:lvl9pPr>
          </a:lstStyle>
          <a:p/>
        </p:txBody>
      </p:sp>
      <p:sp>
        <p:nvSpPr>
          <p:cNvPr id="263" name="Google Shape;263;p36"/>
          <p:cNvSpPr txBox="1"/>
          <p:nvPr>
            <p:ph idx="14" type="subTitle"/>
          </p:nvPr>
        </p:nvSpPr>
        <p:spPr>
          <a:xfrm flipH="1">
            <a:off x="6925188" y="3537225"/>
            <a:ext cx="1786800" cy="233700"/>
          </a:xfrm>
          <a:prstGeom prst="rect">
            <a:avLst/>
          </a:prstGeom>
          <a:noFill/>
          <a:ln>
            <a:noFill/>
          </a:ln>
        </p:spPr>
        <p:txBody>
          <a:bodyPr anchorCtr="0" anchor="b" bIns="34275" lIns="68575" spcFirstLastPara="1" rIns="68575" wrap="square" tIns="34275">
            <a:noAutofit/>
          </a:bodyPr>
          <a:lstStyle>
            <a:lvl1pPr lvl="0" algn="ctr">
              <a:lnSpc>
                <a:spcPct val="100000"/>
              </a:lnSpc>
              <a:spcBef>
                <a:spcPts val="8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1pPr>
            <a:lvl2pPr lvl="1"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2pPr>
            <a:lvl3pPr lvl="2"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3pPr>
            <a:lvl4pPr lvl="3"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4pPr>
            <a:lvl5pPr lvl="4"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5pPr>
            <a:lvl6pPr lvl="5"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6pPr>
            <a:lvl7pPr lvl="6"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7pPr>
            <a:lvl8pPr lvl="7"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8pPr>
            <a:lvl9pPr lvl="8"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9pPr>
          </a:lstStyle>
          <a:p/>
        </p:txBody>
      </p:sp>
      <p:sp>
        <p:nvSpPr>
          <p:cNvPr id="264" name="Google Shape;264;p36"/>
          <p:cNvSpPr txBox="1"/>
          <p:nvPr>
            <p:ph idx="15" type="subTitle"/>
          </p:nvPr>
        </p:nvSpPr>
        <p:spPr>
          <a:xfrm>
            <a:off x="7109775" y="3684188"/>
            <a:ext cx="1417500" cy="233700"/>
          </a:xfrm>
          <a:prstGeom prst="rect">
            <a:avLst/>
          </a:prstGeom>
          <a:noFill/>
          <a:ln>
            <a:noFill/>
          </a:ln>
        </p:spPr>
        <p:txBody>
          <a:bodyPr anchorCtr="0" anchor="t" bIns="34275" lIns="68575" spcFirstLastPara="1" rIns="68575" wrap="square" tIns="34275">
            <a:noAutofit/>
          </a:bodyPr>
          <a:lstStyle>
            <a:lvl1pPr lvl="0" algn="ctr">
              <a:lnSpc>
                <a:spcPct val="100000"/>
              </a:lnSpc>
              <a:spcBef>
                <a:spcPts val="800"/>
              </a:spcBef>
              <a:spcAft>
                <a:spcPts val="0"/>
              </a:spcAft>
              <a:buClr>
                <a:srgbClr val="FFFFFF"/>
              </a:buClr>
              <a:buSzPts val="1100"/>
              <a:buNone/>
              <a:defRPr sz="1100">
                <a:solidFill>
                  <a:srgbClr val="FFFFFF"/>
                </a:solidFill>
              </a:defRPr>
            </a:lvl1pPr>
            <a:lvl2pPr lvl="1" algn="ctr">
              <a:lnSpc>
                <a:spcPct val="100000"/>
              </a:lnSpc>
              <a:spcBef>
                <a:spcPts val="400"/>
              </a:spcBef>
              <a:spcAft>
                <a:spcPts val="0"/>
              </a:spcAft>
              <a:buClr>
                <a:srgbClr val="FFFFFF"/>
              </a:buClr>
              <a:buSzPts val="1100"/>
              <a:buNone/>
              <a:defRPr sz="1100">
                <a:solidFill>
                  <a:srgbClr val="FFFFFF"/>
                </a:solidFill>
              </a:defRPr>
            </a:lvl2pPr>
            <a:lvl3pPr lvl="2" algn="ctr">
              <a:lnSpc>
                <a:spcPct val="100000"/>
              </a:lnSpc>
              <a:spcBef>
                <a:spcPts val="400"/>
              </a:spcBef>
              <a:spcAft>
                <a:spcPts val="0"/>
              </a:spcAft>
              <a:buClr>
                <a:srgbClr val="FFFFFF"/>
              </a:buClr>
              <a:buSzPts val="1100"/>
              <a:buNone/>
              <a:defRPr sz="1100">
                <a:solidFill>
                  <a:srgbClr val="FFFFFF"/>
                </a:solidFill>
              </a:defRPr>
            </a:lvl3pPr>
            <a:lvl4pPr lvl="3" algn="ctr">
              <a:lnSpc>
                <a:spcPct val="100000"/>
              </a:lnSpc>
              <a:spcBef>
                <a:spcPts val="400"/>
              </a:spcBef>
              <a:spcAft>
                <a:spcPts val="0"/>
              </a:spcAft>
              <a:buClr>
                <a:srgbClr val="FFFFFF"/>
              </a:buClr>
              <a:buSzPts val="1100"/>
              <a:buNone/>
              <a:defRPr sz="1100">
                <a:solidFill>
                  <a:srgbClr val="FFFFFF"/>
                </a:solidFill>
              </a:defRPr>
            </a:lvl4pPr>
            <a:lvl5pPr lvl="4" algn="ctr">
              <a:lnSpc>
                <a:spcPct val="100000"/>
              </a:lnSpc>
              <a:spcBef>
                <a:spcPts val="400"/>
              </a:spcBef>
              <a:spcAft>
                <a:spcPts val="0"/>
              </a:spcAft>
              <a:buClr>
                <a:srgbClr val="FFFFFF"/>
              </a:buClr>
              <a:buSzPts val="1100"/>
              <a:buNone/>
              <a:defRPr sz="1100">
                <a:solidFill>
                  <a:srgbClr val="FFFFFF"/>
                </a:solidFill>
              </a:defRPr>
            </a:lvl5pPr>
            <a:lvl6pPr lvl="5" algn="ctr">
              <a:lnSpc>
                <a:spcPct val="100000"/>
              </a:lnSpc>
              <a:spcBef>
                <a:spcPts val="400"/>
              </a:spcBef>
              <a:spcAft>
                <a:spcPts val="0"/>
              </a:spcAft>
              <a:buClr>
                <a:srgbClr val="FFFFFF"/>
              </a:buClr>
              <a:buSzPts val="1100"/>
              <a:buNone/>
              <a:defRPr sz="1100">
                <a:solidFill>
                  <a:srgbClr val="FFFFFF"/>
                </a:solidFill>
              </a:defRPr>
            </a:lvl6pPr>
            <a:lvl7pPr lvl="6" algn="ctr">
              <a:lnSpc>
                <a:spcPct val="100000"/>
              </a:lnSpc>
              <a:spcBef>
                <a:spcPts val="400"/>
              </a:spcBef>
              <a:spcAft>
                <a:spcPts val="0"/>
              </a:spcAft>
              <a:buClr>
                <a:srgbClr val="FFFFFF"/>
              </a:buClr>
              <a:buSzPts val="1100"/>
              <a:buNone/>
              <a:defRPr sz="1100">
                <a:solidFill>
                  <a:srgbClr val="FFFFFF"/>
                </a:solidFill>
              </a:defRPr>
            </a:lvl7pPr>
            <a:lvl8pPr lvl="7" algn="ctr">
              <a:lnSpc>
                <a:spcPct val="100000"/>
              </a:lnSpc>
              <a:spcBef>
                <a:spcPts val="400"/>
              </a:spcBef>
              <a:spcAft>
                <a:spcPts val="0"/>
              </a:spcAft>
              <a:buClr>
                <a:srgbClr val="FFFFFF"/>
              </a:buClr>
              <a:buSzPts val="1100"/>
              <a:buNone/>
              <a:defRPr sz="1100">
                <a:solidFill>
                  <a:srgbClr val="FFFFFF"/>
                </a:solidFill>
              </a:defRPr>
            </a:lvl8pPr>
            <a:lvl9pPr lvl="8" algn="ctr">
              <a:lnSpc>
                <a:spcPct val="100000"/>
              </a:lnSpc>
              <a:spcBef>
                <a:spcPts val="400"/>
              </a:spcBef>
              <a:spcAft>
                <a:spcPts val="0"/>
              </a:spcAft>
              <a:buClr>
                <a:srgbClr val="FFFFFF"/>
              </a:buClr>
              <a:buSzPts val="1100"/>
              <a:buNone/>
              <a:defRPr sz="1100">
                <a:solidFill>
                  <a:srgbClr val="FFFFFF"/>
                </a:solidFill>
              </a:defRPr>
            </a:lvl9pPr>
          </a:lstStyle>
          <a:p/>
        </p:txBody>
      </p:sp>
      <p:sp>
        <p:nvSpPr>
          <p:cNvPr id="265" name="Google Shape;265;p36"/>
          <p:cNvSpPr/>
          <p:nvPr/>
        </p:nvSpPr>
        <p:spPr>
          <a:xfrm>
            <a:off x="33672" y="0"/>
            <a:ext cx="1957071" cy="2650496"/>
          </a:xfrm>
          <a:custGeom>
            <a:rect b="b" l="l" r="r" t="t"/>
            <a:pathLst>
              <a:path extrusionOk="0" h="10821" w="7990">
                <a:moveTo>
                  <a:pt x="4049" y="0"/>
                </a:moveTo>
                <a:lnTo>
                  <a:pt x="1016" y="1880"/>
                </a:lnTo>
                <a:lnTo>
                  <a:pt x="1" y="6655"/>
                </a:lnTo>
                <a:cubicBezTo>
                  <a:pt x="1" y="6655"/>
                  <a:pt x="55" y="6826"/>
                  <a:pt x="150" y="7092"/>
                </a:cubicBezTo>
                <a:cubicBezTo>
                  <a:pt x="1293" y="7455"/>
                  <a:pt x="3793" y="8417"/>
                  <a:pt x="4551" y="10030"/>
                </a:cubicBezTo>
                <a:cubicBezTo>
                  <a:pt x="4690" y="10318"/>
                  <a:pt x="4764" y="10574"/>
                  <a:pt x="4797" y="10820"/>
                </a:cubicBezTo>
                <a:cubicBezTo>
                  <a:pt x="5609" y="10403"/>
                  <a:pt x="6271" y="9698"/>
                  <a:pt x="6324" y="8844"/>
                </a:cubicBezTo>
                <a:cubicBezTo>
                  <a:pt x="6409" y="7103"/>
                  <a:pt x="3440" y="7092"/>
                  <a:pt x="3867" y="6516"/>
                </a:cubicBezTo>
                <a:cubicBezTo>
                  <a:pt x="4294" y="5939"/>
                  <a:pt x="6313" y="6558"/>
                  <a:pt x="7135" y="4903"/>
                </a:cubicBezTo>
                <a:cubicBezTo>
                  <a:pt x="7990" y="3173"/>
                  <a:pt x="5908" y="876"/>
                  <a:pt x="5010" y="0"/>
                </a:cubicBezTo>
                <a:close/>
              </a:path>
            </a:pathLst>
          </a:custGeom>
          <a:gradFill>
            <a:gsLst>
              <a:gs pos="0">
                <a:srgbClr val="0C2E3A"/>
              </a:gs>
              <a:gs pos="100000">
                <a:srgbClr val="110F16"/>
              </a:gs>
            </a:gsLst>
            <a:path path="circle">
              <a:fillToRect b="50%" l="50%" r="50%" t="50%"/>
            </a:path>
            <a:tileRect/>
          </a:gradFill>
          <a:ln>
            <a:noFill/>
          </a:ln>
          <a:effectLst>
            <a:outerShdw blurRad="200025"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36"/>
          <p:cNvSpPr/>
          <p:nvPr/>
        </p:nvSpPr>
        <p:spPr>
          <a:xfrm>
            <a:off x="-186038" y="0"/>
            <a:ext cx="5156722" cy="5057276"/>
          </a:xfrm>
          <a:custGeom>
            <a:rect b="b" l="l" r="r" t="t"/>
            <a:pathLst>
              <a:path extrusionOk="0" h="20647" w="21053">
                <a:moveTo>
                  <a:pt x="738" y="0"/>
                </a:moveTo>
                <a:lnTo>
                  <a:pt x="738" y="20647"/>
                </a:lnTo>
                <a:cubicBezTo>
                  <a:pt x="2874" y="19194"/>
                  <a:pt x="4764" y="13661"/>
                  <a:pt x="2628" y="12967"/>
                </a:cubicBezTo>
                <a:cubicBezTo>
                  <a:pt x="866" y="12390"/>
                  <a:pt x="0" y="10831"/>
                  <a:pt x="2051" y="8919"/>
                </a:cubicBezTo>
                <a:cubicBezTo>
                  <a:pt x="4102" y="7007"/>
                  <a:pt x="919" y="5587"/>
                  <a:pt x="2030" y="4187"/>
                </a:cubicBezTo>
                <a:cubicBezTo>
                  <a:pt x="2299" y="3843"/>
                  <a:pt x="2637" y="3724"/>
                  <a:pt x="3010" y="3724"/>
                </a:cubicBezTo>
                <a:cubicBezTo>
                  <a:pt x="3839" y="3724"/>
                  <a:pt x="4845" y="4307"/>
                  <a:pt x="5669" y="4307"/>
                </a:cubicBezTo>
                <a:cubicBezTo>
                  <a:pt x="5994" y="4307"/>
                  <a:pt x="6291" y="4217"/>
                  <a:pt x="6537" y="3963"/>
                </a:cubicBezTo>
                <a:cubicBezTo>
                  <a:pt x="7663" y="2806"/>
                  <a:pt x="7494" y="84"/>
                  <a:pt x="9550" y="84"/>
                </a:cubicBezTo>
                <a:cubicBezTo>
                  <a:pt x="9581" y="84"/>
                  <a:pt x="9613" y="84"/>
                  <a:pt x="9646" y="86"/>
                </a:cubicBezTo>
                <a:cubicBezTo>
                  <a:pt x="11723" y="158"/>
                  <a:pt x="13041" y="3333"/>
                  <a:pt x="15826" y="3333"/>
                </a:cubicBezTo>
                <a:cubicBezTo>
                  <a:pt x="15918" y="3333"/>
                  <a:pt x="16012" y="3330"/>
                  <a:pt x="16107" y="3322"/>
                </a:cubicBezTo>
                <a:cubicBezTo>
                  <a:pt x="18383" y="3151"/>
                  <a:pt x="20070" y="1378"/>
                  <a:pt x="21053" y="0"/>
                </a:cubicBezTo>
                <a:close/>
              </a:path>
            </a:pathLst>
          </a:custGeom>
          <a:gradFill>
            <a:gsLst>
              <a:gs pos="0">
                <a:srgbClr val="0C2E3A"/>
              </a:gs>
              <a:gs pos="100000">
                <a:srgbClr val="110F16"/>
              </a:gs>
            </a:gsLst>
            <a:path path="circle">
              <a:fillToRect b="50%" l="50%" r="50%" t="50%"/>
            </a:path>
            <a:tileRect/>
          </a:gradFill>
          <a:ln>
            <a:noFill/>
          </a:ln>
          <a:effectLst>
            <a:outerShdw blurRad="200025" rotWithShape="0" algn="bl" dir="9420000" dist="4762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36"/>
          <p:cNvSpPr/>
          <p:nvPr/>
        </p:nvSpPr>
        <p:spPr>
          <a:xfrm>
            <a:off x="-5518" y="1713596"/>
            <a:ext cx="3019375" cy="3429895"/>
          </a:xfrm>
          <a:custGeom>
            <a:rect b="b" l="l" r="r" t="t"/>
            <a:pathLst>
              <a:path extrusionOk="0" h="14003" w="12327">
                <a:moveTo>
                  <a:pt x="1" y="1"/>
                </a:moveTo>
                <a:lnTo>
                  <a:pt x="1" y="14003"/>
                </a:lnTo>
                <a:lnTo>
                  <a:pt x="12327" y="14003"/>
                </a:lnTo>
                <a:cubicBezTo>
                  <a:pt x="11012" y="12977"/>
                  <a:pt x="11717" y="11204"/>
                  <a:pt x="10671" y="10276"/>
                </a:cubicBezTo>
                <a:cubicBezTo>
                  <a:pt x="10267" y="9919"/>
                  <a:pt x="9798" y="9790"/>
                  <a:pt x="9311" y="9790"/>
                </a:cubicBezTo>
                <a:cubicBezTo>
                  <a:pt x="8056" y="9790"/>
                  <a:pt x="6678" y="10643"/>
                  <a:pt x="5960" y="10643"/>
                </a:cubicBezTo>
                <a:cubicBezTo>
                  <a:pt x="5762" y="10643"/>
                  <a:pt x="5615" y="10578"/>
                  <a:pt x="5534" y="10414"/>
                </a:cubicBezTo>
                <a:cubicBezTo>
                  <a:pt x="5031" y="9421"/>
                  <a:pt x="5928" y="8705"/>
                  <a:pt x="4914" y="8097"/>
                </a:cubicBezTo>
                <a:cubicBezTo>
                  <a:pt x="4732" y="7979"/>
                  <a:pt x="4423" y="7936"/>
                  <a:pt x="4070" y="7904"/>
                </a:cubicBezTo>
                <a:cubicBezTo>
                  <a:pt x="3440" y="7851"/>
                  <a:pt x="2810" y="7840"/>
                  <a:pt x="3194" y="6943"/>
                </a:cubicBezTo>
                <a:cubicBezTo>
                  <a:pt x="3621" y="5918"/>
                  <a:pt x="5704" y="5127"/>
                  <a:pt x="4711" y="3034"/>
                </a:cubicBezTo>
                <a:cubicBezTo>
                  <a:pt x="3867" y="1250"/>
                  <a:pt x="887" y="257"/>
                  <a:pt x="1" y="1"/>
                </a:cubicBezTo>
                <a:close/>
              </a:path>
            </a:pathLst>
          </a:custGeom>
          <a:gradFill>
            <a:gsLst>
              <a:gs pos="0">
                <a:srgbClr val="0C2E3A"/>
              </a:gs>
              <a:gs pos="100000">
                <a:srgbClr val="110F16"/>
              </a:gs>
            </a:gsLst>
            <a:path path="circle">
              <a:fillToRect b="50%" l="50%" r="50%" t="50%"/>
            </a:path>
            <a:tileRect/>
          </a:gradFill>
          <a:ln>
            <a:noFill/>
          </a:ln>
          <a:effectLst>
            <a:outerShdw blurRad="200025"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36"/>
          <p:cNvSpPr txBox="1"/>
          <p:nvPr>
            <p:ph type="ctrTitle"/>
          </p:nvPr>
        </p:nvSpPr>
        <p:spPr>
          <a:xfrm flipH="1">
            <a:off x="834248" y="827965"/>
            <a:ext cx="2308500" cy="34839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rgbClr val="FFFFFF"/>
              </a:buClr>
              <a:buSzPts val="1800"/>
              <a:buNone/>
              <a:defRPr b="0" sz="1800">
                <a:solidFill>
                  <a:srgbClr val="FFFFFF"/>
                </a:solidFill>
              </a:defRPr>
            </a:lvl1pPr>
            <a:lvl2pPr lvl="1" algn="l">
              <a:lnSpc>
                <a:spcPct val="100000"/>
              </a:lnSpc>
              <a:spcBef>
                <a:spcPts val="0"/>
              </a:spcBef>
              <a:spcAft>
                <a:spcPts val="0"/>
              </a:spcAft>
              <a:buClr>
                <a:srgbClr val="FFFFFF"/>
              </a:buClr>
              <a:buSzPts val="1100"/>
              <a:buNone/>
              <a:defRPr>
                <a:solidFill>
                  <a:srgbClr val="FFFFFF"/>
                </a:solidFill>
              </a:defRPr>
            </a:lvl2pPr>
            <a:lvl3pPr lvl="2" algn="l">
              <a:lnSpc>
                <a:spcPct val="100000"/>
              </a:lnSpc>
              <a:spcBef>
                <a:spcPts val="0"/>
              </a:spcBef>
              <a:spcAft>
                <a:spcPts val="0"/>
              </a:spcAft>
              <a:buClr>
                <a:srgbClr val="FFFFFF"/>
              </a:buClr>
              <a:buSzPts val="1100"/>
              <a:buNone/>
              <a:defRPr>
                <a:solidFill>
                  <a:srgbClr val="FFFFFF"/>
                </a:solidFill>
              </a:defRPr>
            </a:lvl3pPr>
            <a:lvl4pPr lvl="3" algn="l">
              <a:lnSpc>
                <a:spcPct val="100000"/>
              </a:lnSpc>
              <a:spcBef>
                <a:spcPts val="0"/>
              </a:spcBef>
              <a:spcAft>
                <a:spcPts val="0"/>
              </a:spcAft>
              <a:buClr>
                <a:srgbClr val="FFFFFF"/>
              </a:buClr>
              <a:buSzPts val="1100"/>
              <a:buNone/>
              <a:defRPr>
                <a:solidFill>
                  <a:srgbClr val="FFFFFF"/>
                </a:solidFill>
              </a:defRPr>
            </a:lvl4pPr>
            <a:lvl5pPr lvl="4" algn="l">
              <a:lnSpc>
                <a:spcPct val="100000"/>
              </a:lnSpc>
              <a:spcBef>
                <a:spcPts val="0"/>
              </a:spcBef>
              <a:spcAft>
                <a:spcPts val="0"/>
              </a:spcAft>
              <a:buClr>
                <a:srgbClr val="FFFFFF"/>
              </a:buClr>
              <a:buSzPts val="1100"/>
              <a:buNone/>
              <a:defRPr>
                <a:solidFill>
                  <a:srgbClr val="FFFFFF"/>
                </a:solidFill>
              </a:defRPr>
            </a:lvl5pPr>
            <a:lvl6pPr lvl="5" algn="l">
              <a:lnSpc>
                <a:spcPct val="100000"/>
              </a:lnSpc>
              <a:spcBef>
                <a:spcPts val="0"/>
              </a:spcBef>
              <a:spcAft>
                <a:spcPts val="0"/>
              </a:spcAft>
              <a:buClr>
                <a:srgbClr val="FFFFFF"/>
              </a:buClr>
              <a:buSzPts val="1100"/>
              <a:buNone/>
              <a:defRPr>
                <a:solidFill>
                  <a:srgbClr val="FFFFFF"/>
                </a:solidFill>
              </a:defRPr>
            </a:lvl6pPr>
            <a:lvl7pPr lvl="6" algn="l">
              <a:lnSpc>
                <a:spcPct val="100000"/>
              </a:lnSpc>
              <a:spcBef>
                <a:spcPts val="0"/>
              </a:spcBef>
              <a:spcAft>
                <a:spcPts val="0"/>
              </a:spcAft>
              <a:buClr>
                <a:srgbClr val="FFFFFF"/>
              </a:buClr>
              <a:buSzPts val="1100"/>
              <a:buNone/>
              <a:defRPr>
                <a:solidFill>
                  <a:srgbClr val="FFFFFF"/>
                </a:solidFill>
              </a:defRPr>
            </a:lvl7pPr>
            <a:lvl8pPr lvl="7" algn="l">
              <a:lnSpc>
                <a:spcPct val="100000"/>
              </a:lnSpc>
              <a:spcBef>
                <a:spcPts val="0"/>
              </a:spcBef>
              <a:spcAft>
                <a:spcPts val="0"/>
              </a:spcAft>
              <a:buClr>
                <a:srgbClr val="FFFFFF"/>
              </a:buClr>
              <a:buSzPts val="1100"/>
              <a:buNone/>
              <a:defRPr>
                <a:solidFill>
                  <a:srgbClr val="FFFFFF"/>
                </a:solidFill>
              </a:defRPr>
            </a:lvl8pPr>
            <a:lvl9pPr lvl="8" algn="l">
              <a:lnSpc>
                <a:spcPct val="100000"/>
              </a:lnSpc>
              <a:spcBef>
                <a:spcPts val="0"/>
              </a:spcBef>
              <a:spcAft>
                <a:spcPts val="0"/>
              </a:spcAft>
              <a:buClr>
                <a:srgbClr val="FFFFFF"/>
              </a:buClr>
              <a:buSzPts val="1100"/>
              <a:buNone/>
              <a:defRPr>
                <a:solidFill>
                  <a:srgbClr val="FFFFFF"/>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THREE COLUMNS 2">
  <p:cSld name="9_Título y objetos">
    <p:bg>
      <p:bgPr>
        <a:gradFill>
          <a:gsLst>
            <a:gs pos="0">
              <a:srgbClr val="0C2E3A"/>
            </a:gs>
            <a:gs pos="100000">
              <a:srgbClr val="110F16"/>
            </a:gs>
          </a:gsLst>
          <a:path path="circle">
            <a:fillToRect b="50%" l="50%" r="50%" t="50%"/>
          </a:path>
          <a:tileRect/>
        </a:gradFill>
      </p:bgPr>
    </p:bg>
    <p:spTree>
      <p:nvGrpSpPr>
        <p:cNvPr id="269" name="Shape 269"/>
        <p:cNvGrpSpPr/>
        <p:nvPr/>
      </p:nvGrpSpPr>
      <p:grpSpPr>
        <a:xfrm>
          <a:off x="0" y="0"/>
          <a:ext cx="0" cy="0"/>
          <a:chOff x="0" y="0"/>
          <a:chExt cx="0" cy="0"/>
        </a:xfrm>
      </p:grpSpPr>
      <p:sp>
        <p:nvSpPr>
          <p:cNvPr id="270" name="Google Shape;270;p37"/>
          <p:cNvSpPr/>
          <p:nvPr/>
        </p:nvSpPr>
        <p:spPr>
          <a:xfrm>
            <a:off x="2914150" y="-32775"/>
            <a:ext cx="1707300" cy="5209200"/>
          </a:xfrm>
          <a:prstGeom prst="rect">
            <a:avLst/>
          </a:prstGeom>
          <a:noFill/>
          <a:ln cap="flat" cmpd="sng" w="28575">
            <a:solidFill>
              <a:srgbClr val="FFFFF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71" name="Google Shape;271;p37"/>
          <p:cNvSpPr/>
          <p:nvPr/>
        </p:nvSpPr>
        <p:spPr>
          <a:xfrm>
            <a:off x="4835821" y="-32775"/>
            <a:ext cx="1707300" cy="5209200"/>
          </a:xfrm>
          <a:prstGeom prst="rect">
            <a:avLst/>
          </a:prstGeom>
          <a:noFill/>
          <a:ln cap="flat" cmpd="sng" w="28575">
            <a:solidFill>
              <a:srgbClr val="FFFFF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72" name="Google Shape;272;p37"/>
          <p:cNvSpPr/>
          <p:nvPr/>
        </p:nvSpPr>
        <p:spPr>
          <a:xfrm>
            <a:off x="6757492" y="-32775"/>
            <a:ext cx="1707300" cy="5209200"/>
          </a:xfrm>
          <a:prstGeom prst="rect">
            <a:avLst/>
          </a:prstGeom>
          <a:noFill/>
          <a:ln cap="flat" cmpd="sng" w="28575">
            <a:solidFill>
              <a:srgbClr val="FFFFF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73" name="Google Shape;273;p37"/>
          <p:cNvSpPr/>
          <p:nvPr/>
        </p:nvSpPr>
        <p:spPr>
          <a:xfrm>
            <a:off x="33672" y="0"/>
            <a:ext cx="1957071" cy="2650496"/>
          </a:xfrm>
          <a:custGeom>
            <a:rect b="b" l="l" r="r" t="t"/>
            <a:pathLst>
              <a:path extrusionOk="0" h="10821" w="7990">
                <a:moveTo>
                  <a:pt x="4049" y="0"/>
                </a:moveTo>
                <a:lnTo>
                  <a:pt x="1016" y="1880"/>
                </a:lnTo>
                <a:lnTo>
                  <a:pt x="1" y="6655"/>
                </a:lnTo>
                <a:cubicBezTo>
                  <a:pt x="1" y="6655"/>
                  <a:pt x="55" y="6826"/>
                  <a:pt x="150" y="7092"/>
                </a:cubicBezTo>
                <a:cubicBezTo>
                  <a:pt x="1293" y="7455"/>
                  <a:pt x="3793" y="8417"/>
                  <a:pt x="4551" y="10030"/>
                </a:cubicBezTo>
                <a:cubicBezTo>
                  <a:pt x="4690" y="10318"/>
                  <a:pt x="4764" y="10574"/>
                  <a:pt x="4797" y="10820"/>
                </a:cubicBezTo>
                <a:cubicBezTo>
                  <a:pt x="5609" y="10403"/>
                  <a:pt x="6271" y="9698"/>
                  <a:pt x="6324" y="8844"/>
                </a:cubicBezTo>
                <a:cubicBezTo>
                  <a:pt x="6409" y="7103"/>
                  <a:pt x="3440" y="7092"/>
                  <a:pt x="3867" y="6516"/>
                </a:cubicBezTo>
                <a:cubicBezTo>
                  <a:pt x="4294" y="5939"/>
                  <a:pt x="6313" y="6558"/>
                  <a:pt x="7135" y="4903"/>
                </a:cubicBezTo>
                <a:cubicBezTo>
                  <a:pt x="7990" y="3173"/>
                  <a:pt x="5908" y="876"/>
                  <a:pt x="5010" y="0"/>
                </a:cubicBezTo>
                <a:close/>
              </a:path>
            </a:pathLst>
          </a:custGeom>
          <a:gradFill>
            <a:gsLst>
              <a:gs pos="0">
                <a:srgbClr val="0C2E3A"/>
              </a:gs>
              <a:gs pos="100000">
                <a:srgbClr val="110F16"/>
              </a:gs>
            </a:gsLst>
            <a:path path="circle">
              <a:fillToRect b="50%" l="50%" r="50%" t="50%"/>
            </a:path>
            <a:tileRect/>
          </a:gradFill>
          <a:ln>
            <a:noFill/>
          </a:ln>
          <a:effectLst>
            <a:outerShdw blurRad="200025"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37"/>
          <p:cNvSpPr/>
          <p:nvPr/>
        </p:nvSpPr>
        <p:spPr>
          <a:xfrm>
            <a:off x="-5518" y="1713596"/>
            <a:ext cx="3019375" cy="3429895"/>
          </a:xfrm>
          <a:custGeom>
            <a:rect b="b" l="l" r="r" t="t"/>
            <a:pathLst>
              <a:path extrusionOk="0" h="14003" w="12327">
                <a:moveTo>
                  <a:pt x="1" y="1"/>
                </a:moveTo>
                <a:lnTo>
                  <a:pt x="1" y="14003"/>
                </a:lnTo>
                <a:lnTo>
                  <a:pt x="12327" y="14003"/>
                </a:lnTo>
                <a:cubicBezTo>
                  <a:pt x="11012" y="12977"/>
                  <a:pt x="11717" y="11204"/>
                  <a:pt x="10671" y="10276"/>
                </a:cubicBezTo>
                <a:cubicBezTo>
                  <a:pt x="10267" y="9919"/>
                  <a:pt x="9798" y="9790"/>
                  <a:pt x="9311" y="9790"/>
                </a:cubicBezTo>
                <a:cubicBezTo>
                  <a:pt x="8056" y="9790"/>
                  <a:pt x="6678" y="10643"/>
                  <a:pt x="5960" y="10643"/>
                </a:cubicBezTo>
                <a:cubicBezTo>
                  <a:pt x="5762" y="10643"/>
                  <a:pt x="5615" y="10578"/>
                  <a:pt x="5534" y="10414"/>
                </a:cubicBezTo>
                <a:cubicBezTo>
                  <a:pt x="5031" y="9421"/>
                  <a:pt x="5928" y="8705"/>
                  <a:pt x="4914" y="8097"/>
                </a:cubicBezTo>
                <a:cubicBezTo>
                  <a:pt x="4732" y="7979"/>
                  <a:pt x="4423" y="7936"/>
                  <a:pt x="4070" y="7904"/>
                </a:cubicBezTo>
                <a:cubicBezTo>
                  <a:pt x="3440" y="7851"/>
                  <a:pt x="2810" y="7840"/>
                  <a:pt x="3194" y="6943"/>
                </a:cubicBezTo>
                <a:cubicBezTo>
                  <a:pt x="3621" y="5918"/>
                  <a:pt x="5704" y="5127"/>
                  <a:pt x="4711" y="3034"/>
                </a:cubicBezTo>
                <a:cubicBezTo>
                  <a:pt x="3867" y="1250"/>
                  <a:pt x="887" y="257"/>
                  <a:pt x="1" y="1"/>
                </a:cubicBezTo>
                <a:close/>
              </a:path>
            </a:pathLst>
          </a:custGeom>
          <a:gradFill>
            <a:gsLst>
              <a:gs pos="0">
                <a:srgbClr val="0C2E3A"/>
              </a:gs>
              <a:gs pos="100000">
                <a:srgbClr val="110F16"/>
              </a:gs>
            </a:gsLst>
            <a:path path="circle">
              <a:fillToRect b="50%" l="50%" r="50%" t="50%"/>
            </a:path>
            <a:tileRect/>
          </a:gradFill>
          <a:ln>
            <a:noFill/>
          </a:ln>
          <a:effectLst>
            <a:outerShdw blurRad="200025"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37"/>
          <p:cNvSpPr txBox="1"/>
          <p:nvPr>
            <p:ph type="ctrTitle"/>
          </p:nvPr>
        </p:nvSpPr>
        <p:spPr>
          <a:xfrm flipH="1">
            <a:off x="834248" y="827965"/>
            <a:ext cx="2308500" cy="34839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rgbClr val="FFFFFF"/>
              </a:buClr>
              <a:buSzPts val="1800"/>
              <a:buNone/>
              <a:defRPr b="0" sz="1800">
                <a:solidFill>
                  <a:srgbClr val="FFFFFF"/>
                </a:solidFill>
              </a:defRPr>
            </a:lvl1pPr>
            <a:lvl2pPr lvl="1" algn="l">
              <a:lnSpc>
                <a:spcPct val="100000"/>
              </a:lnSpc>
              <a:spcBef>
                <a:spcPts val="0"/>
              </a:spcBef>
              <a:spcAft>
                <a:spcPts val="0"/>
              </a:spcAft>
              <a:buClr>
                <a:srgbClr val="FFFFFF"/>
              </a:buClr>
              <a:buSzPts val="1100"/>
              <a:buNone/>
              <a:defRPr>
                <a:solidFill>
                  <a:srgbClr val="FFFFFF"/>
                </a:solidFill>
              </a:defRPr>
            </a:lvl2pPr>
            <a:lvl3pPr lvl="2" algn="l">
              <a:lnSpc>
                <a:spcPct val="100000"/>
              </a:lnSpc>
              <a:spcBef>
                <a:spcPts val="0"/>
              </a:spcBef>
              <a:spcAft>
                <a:spcPts val="0"/>
              </a:spcAft>
              <a:buClr>
                <a:srgbClr val="FFFFFF"/>
              </a:buClr>
              <a:buSzPts val="1100"/>
              <a:buNone/>
              <a:defRPr>
                <a:solidFill>
                  <a:srgbClr val="FFFFFF"/>
                </a:solidFill>
              </a:defRPr>
            </a:lvl3pPr>
            <a:lvl4pPr lvl="3" algn="l">
              <a:lnSpc>
                <a:spcPct val="100000"/>
              </a:lnSpc>
              <a:spcBef>
                <a:spcPts val="0"/>
              </a:spcBef>
              <a:spcAft>
                <a:spcPts val="0"/>
              </a:spcAft>
              <a:buClr>
                <a:srgbClr val="FFFFFF"/>
              </a:buClr>
              <a:buSzPts val="1100"/>
              <a:buNone/>
              <a:defRPr>
                <a:solidFill>
                  <a:srgbClr val="FFFFFF"/>
                </a:solidFill>
              </a:defRPr>
            </a:lvl4pPr>
            <a:lvl5pPr lvl="4" algn="l">
              <a:lnSpc>
                <a:spcPct val="100000"/>
              </a:lnSpc>
              <a:spcBef>
                <a:spcPts val="0"/>
              </a:spcBef>
              <a:spcAft>
                <a:spcPts val="0"/>
              </a:spcAft>
              <a:buClr>
                <a:srgbClr val="FFFFFF"/>
              </a:buClr>
              <a:buSzPts val="1100"/>
              <a:buNone/>
              <a:defRPr>
                <a:solidFill>
                  <a:srgbClr val="FFFFFF"/>
                </a:solidFill>
              </a:defRPr>
            </a:lvl5pPr>
            <a:lvl6pPr lvl="5" algn="l">
              <a:lnSpc>
                <a:spcPct val="100000"/>
              </a:lnSpc>
              <a:spcBef>
                <a:spcPts val="0"/>
              </a:spcBef>
              <a:spcAft>
                <a:spcPts val="0"/>
              </a:spcAft>
              <a:buClr>
                <a:srgbClr val="FFFFFF"/>
              </a:buClr>
              <a:buSzPts val="1100"/>
              <a:buNone/>
              <a:defRPr>
                <a:solidFill>
                  <a:srgbClr val="FFFFFF"/>
                </a:solidFill>
              </a:defRPr>
            </a:lvl6pPr>
            <a:lvl7pPr lvl="6" algn="l">
              <a:lnSpc>
                <a:spcPct val="100000"/>
              </a:lnSpc>
              <a:spcBef>
                <a:spcPts val="0"/>
              </a:spcBef>
              <a:spcAft>
                <a:spcPts val="0"/>
              </a:spcAft>
              <a:buClr>
                <a:srgbClr val="FFFFFF"/>
              </a:buClr>
              <a:buSzPts val="1100"/>
              <a:buNone/>
              <a:defRPr>
                <a:solidFill>
                  <a:srgbClr val="FFFFFF"/>
                </a:solidFill>
              </a:defRPr>
            </a:lvl7pPr>
            <a:lvl8pPr lvl="7" algn="l">
              <a:lnSpc>
                <a:spcPct val="100000"/>
              </a:lnSpc>
              <a:spcBef>
                <a:spcPts val="0"/>
              </a:spcBef>
              <a:spcAft>
                <a:spcPts val="0"/>
              </a:spcAft>
              <a:buClr>
                <a:srgbClr val="FFFFFF"/>
              </a:buClr>
              <a:buSzPts val="1100"/>
              <a:buNone/>
              <a:defRPr>
                <a:solidFill>
                  <a:srgbClr val="FFFFFF"/>
                </a:solidFill>
              </a:defRPr>
            </a:lvl8pPr>
            <a:lvl9pPr lvl="8" algn="l">
              <a:lnSpc>
                <a:spcPct val="100000"/>
              </a:lnSpc>
              <a:spcBef>
                <a:spcPts val="0"/>
              </a:spcBef>
              <a:spcAft>
                <a:spcPts val="0"/>
              </a:spcAft>
              <a:buClr>
                <a:srgbClr val="FFFFFF"/>
              </a:buClr>
              <a:buSzPts val="1100"/>
              <a:buNone/>
              <a:defRPr>
                <a:solidFill>
                  <a:srgbClr val="FFFFFF"/>
                </a:solidFill>
              </a:defRPr>
            </a:lvl9pPr>
          </a:lstStyle>
          <a:p/>
        </p:txBody>
      </p:sp>
      <p:sp>
        <p:nvSpPr>
          <p:cNvPr id="276" name="Google Shape;276;p37"/>
          <p:cNvSpPr/>
          <p:nvPr/>
        </p:nvSpPr>
        <p:spPr>
          <a:xfrm>
            <a:off x="-186038" y="0"/>
            <a:ext cx="5156722" cy="5057276"/>
          </a:xfrm>
          <a:custGeom>
            <a:rect b="b" l="l" r="r" t="t"/>
            <a:pathLst>
              <a:path extrusionOk="0" h="20647" w="21053">
                <a:moveTo>
                  <a:pt x="738" y="0"/>
                </a:moveTo>
                <a:lnTo>
                  <a:pt x="738" y="20647"/>
                </a:lnTo>
                <a:cubicBezTo>
                  <a:pt x="2874" y="19194"/>
                  <a:pt x="4764" y="13661"/>
                  <a:pt x="2628" y="12967"/>
                </a:cubicBezTo>
                <a:cubicBezTo>
                  <a:pt x="866" y="12390"/>
                  <a:pt x="0" y="10831"/>
                  <a:pt x="2051" y="8919"/>
                </a:cubicBezTo>
                <a:cubicBezTo>
                  <a:pt x="4102" y="7007"/>
                  <a:pt x="919" y="5587"/>
                  <a:pt x="2030" y="4187"/>
                </a:cubicBezTo>
                <a:cubicBezTo>
                  <a:pt x="2299" y="3843"/>
                  <a:pt x="2637" y="3724"/>
                  <a:pt x="3010" y="3724"/>
                </a:cubicBezTo>
                <a:cubicBezTo>
                  <a:pt x="3839" y="3724"/>
                  <a:pt x="4845" y="4307"/>
                  <a:pt x="5669" y="4307"/>
                </a:cubicBezTo>
                <a:cubicBezTo>
                  <a:pt x="5994" y="4307"/>
                  <a:pt x="6291" y="4217"/>
                  <a:pt x="6537" y="3963"/>
                </a:cubicBezTo>
                <a:cubicBezTo>
                  <a:pt x="7663" y="2806"/>
                  <a:pt x="7494" y="84"/>
                  <a:pt x="9550" y="84"/>
                </a:cubicBezTo>
                <a:cubicBezTo>
                  <a:pt x="9581" y="84"/>
                  <a:pt x="9613" y="84"/>
                  <a:pt x="9646" y="86"/>
                </a:cubicBezTo>
                <a:cubicBezTo>
                  <a:pt x="11723" y="158"/>
                  <a:pt x="13041" y="3333"/>
                  <a:pt x="15826" y="3333"/>
                </a:cubicBezTo>
                <a:cubicBezTo>
                  <a:pt x="15918" y="3333"/>
                  <a:pt x="16012" y="3330"/>
                  <a:pt x="16107" y="3322"/>
                </a:cubicBezTo>
                <a:cubicBezTo>
                  <a:pt x="18383" y="3151"/>
                  <a:pt x="20070" y="1378"/>
                  <a:pt x="21053" y="0"/>
                </a:cubicBezTo>
                <a:close/>
              </a:path>
            </a:pathLst>
          </a:custGeom>
          <a:gradFill>
            <a:gsLst>
              <a:gs pos="0">
                <a:srgbClr val="0C2E3A"/>
              </a:gs>
              <a:gs pos="100000">
                <a:srgbClr val="110F16"/>
              </a:gs>
            </a:gsLst>
            <a:path path="circle">
              <a:fillToRect b="50%" l="50%" r="50%" t="50%"/>
            </a:path>
            <a:tileRect/>
          </a:gradFill>
          <a:ln>
            <a:noFill/>
          </a:ln>
          <a:effectLst>
            <a:outerShdw blurRad="200025" rotWithShape="0" algn="bl" dir="9420000" dist="4762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37"/>
          <p:cNvSpPr/>
          <p:nvPr/>
        </p:nvSpPr>
        <p:spPr>
          <a:xfrm flipH="1">
            <a:off x="6835494" y="2521126"/>
            <a:ext cx="2308508" cy="2622377"/>
          </a:xfrm>
          <a:custGeom>
            <a:rect b="b" l="l" r="r" t="t"/>
            <a:pathLst>
              <a:path extrusionOk="0" h="14003" w="12327">
                <a:moveTo>
                  <a:pt x="1" y="1"/>
                </a:moveTo>
                <a:lnTo>
                  <a:pt x="1" y="14003"/>
                </a:lnTo>
                <a:lnTo>
                  <a:pt x="12327" y="14003"/>
                </a:lnTo>
                <a:cubicBezTo>
                  <a:pt x="11012" y="12977"/>
                  <a:pt x="11717" y="11204"/>
                  <a:pt x="10671" y="10276"/>
                </a:cubicBezTo>
                <a:cubicBezTo>
                  <a:pt x="10267" y="9919"/>
                  <a:pt x="9798" y="9790"/>
                  <a:pt x="9311" y="9790"/>
                </a:cubicBezTo>
                <a:cubicBezTo>
                  <a:pt x="8056" y="9790"/>
                  <a:pt x="6678" y="10643"/>
                  <a:pt x="5960" y="10643"/>
                </a:cubicBezTo>
                <a:cubicBezTo>
                  <a:pt x="5762" y="10643"/>
                  <a:pt x="5615" y="10578"/>
                  <a:pt x="5534" y="10414"/>
                </a:cubicBezTo>
                <a:cubicBezTo>
                  <a:pt x="5031" y="9421"/>
                  <a:pt x="5928" y="8705"/>
                  <a:pt x="4914" y="8097"/>
                </a:cubicBezTo>
                <a:cubicBezTo>
                  <a:pt x="4732" y="7979"/>
                  <a:pt x="4423" y="7936"/>
                  <a:pt x="4070" y="7904"/>
                </a:cubicBezTo>
                <a:cubicBezTo>
                  <a:pt x="3440" y="7851"/>
                  <a:pt x="2810" y="7840"/>
                  <a:pt x="3194" y="6943"/>
                </a:cubicBezTo>
                <a:cubicBezTo>
                  <a:pt x="3621" y="5918"/>
                  <a:pt x="5704" y="5127"/>
                  <a:pt x="4711" y="3034"/>
                </a:cubicBezTo>
                <a:cubicBezTo>
                  <a:pt x="3867" y="1250"/>
                  <a:pt x="887" y="257"/>
                  <a:pt x="1" y="1"/>
                </a:cubicBezTo>
                <a:close/>
              </a:path>
            </a:pathLst>
          </a:custGeom>
          <a:gradFill>
            <a:gsLst>
              <a:gs pos="0">
                <a:srgbClr val="0C2E3A"/>
              </a:gs>
              <a:gs pos="100000">
                <a:srgbClr val="110F16"/>
              </a:gs>
            </a:gsLst>
            <a:path path="circle">
              <a:fillToRect b="50%" l="50%" r="50%" t="50%"/>
            </a:path>
            <a:tileRect/>
          </a:gradFill>
          <a:ln>
            <a:noFill/>
          </a:ln>
          <a:effectLst>
            <a:outerShdw blurRad="200025"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37"/>
          <p:cNvSpPr/>
          <p:nvPr/>
        </p:nvSpPr>
        <p:spPr>
          <a:xfrm flipH="1">
            <a:off x="4168262" y="0"/>
            <a:ext cx="5156722" cy="5057276"/>
          </a:xfrm>
          <a:custGeom>
            <a:rect b="b" l="l" r="r" t="t"/>
            <a:pathLst>
              <a:path extrusionOk="0" h="20647" w="21053">
                <a:moveTo>
                  <a:pt x="738" y="0"/>
                </a:moveTo>
                <a:lnTo>
                  <a:pt x="738" y="20647"/>
                </a:lnTo>
                <a:cubicBezTo>
                  <a:pt x="2874" y="19194"/>
                  <a:pt x="4764" y="13661"/>
                  <a:pt x="2628" y="12967"/>
                </a:cubicBezTo>
                <a:cubicBezTo>
                  <a:pt x="866" y="12390"/>
                  <a:pt x="0" y="10831"/>
                  <a:pt x="2051" y="8919"/>
                </a:cubicBezTo>
                <a:cubicBezTo>
                  <a:pt x="4102" y="7007"/>
                  <a:pt x="919" y="5587"/>
                  <a:pt x="2030" y="4187"/>
                </a:cubicBezTo>
                <a:cubicBezTo>
                  <a:pt x="2299" y="3843"/>
                  <a:pt x="2637" y="3724"/>
                  <a:pt x="3010" y="3724"/>
                </a:cubicBezTo>
                <a:cubicBezTo>
                  <a:pt x="3839" y="3724"/>
                  <a:pt x="4845" y="4307"/>
                  <a:pt x="5669" y="4307"/>
                </a:cubicBezTo>
                <a:cubicBezTo>
                  <a:pt x="5994" y="4307"/>
                  <a:pt x="6291" y="4217"/>
                  <a:pt x="6537" y="3963"/>
                </a:cubicBezTo>
                <a:cubicBezTo>
                  <a:pt x="7663" y="2806"/>
                  <a:pt x="7494" y="84"/>
                  <a:pt x="9550" y="84"/>
                </a:cubicBezTo>
                <a:cubicBezTo>
                  <a:pt x="9581" y="84"/>
                  <a:pt x="9613" y="84"/>
                  <a:pt x="9646" y="86"/>
                </a:cubicBezTo>
                <a:cubicBezTo>
                  <a:pt x="11723" y="158"/>
                  <a:pt x="13041" y="3333"/>
                  <a:pt x="15826" y="3333"/>
                </a:cubicBezTo>
                <a:cubicBezTo>
                  <a:pt x="15918" y="3333"/>
                  <a:pt x="16012" y="3330"/>
                  <a:pt x="16107" y="3322"/>
                </a:cubicBezTo>
                <a:cubicBezTo>
                  <a:pt x="18383" y="3151"/>
                  <a:pt x="20070" y="1378"/>
                  <a:pt x="21053" y="0"/>
                </a:cubicBezTo>
                <a:close/>
              </a:path>
            </a:pathLst>
          </a:custGeom>
          <a:gradFill>
            <a:gsLst>
              <a:gs pos="0">
                <a:srgbClr val="0C2E3A"/>
              </a:gs>
              <a:gs pos="100000">
                <a:srgbClr val="110F16"/>
              </a:gs>
            </a:gsLst>
            <a:path path="circle">
              <a:fillToRect b="50%" l="50%" r="50%" t="50%"/>
            </a:path>
            <a:tileRect/>
          </a:gradFill>
          <a:ln>
            <a:noFill/>
          </a:ln>
          <a:effectLst>
            <a:outerShdw blurRad="200025" rotWithShape="0" algn="bl" dir="9420000" dist="4762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37"/>
          <p:cNvSpPr txBox="1"/>
          <p:nvPr>
            <p:ph idx="1" type="subTitle"/>
          </p:nvPr>
        </p:nvSpPr>
        <p:spPr>
          <a:xfrm flipH="1">
            <a:off x="2903426" y="2379600"/>
            <a:ext cx="1707300" cy="233700"/>
          </a:xfrm>
          <a:prstGeom prst="rect">
            <a:avLst/>
          </a:prstGeom>
          <a:noFill/>
          <a:ln>
            <a:noFill/>
          </a:ln>
        </p:spPr>
        <p:txBody>
          <a:bodyPr anchorCtr="0" anchor="b" bIns="34275" lIns="68575" spcFirstLastPara="1" rIns="68575" wrap="square" tIns="34275">
            <a:noAutofit/>
          </a:bodyPr>
          <a:lstStyle>
            <a:lvl1pPr lvl="0" algn="ctr">
              <a:lnSpc>
                <a:spcPct val="100000"/>
              </a:lnSpc>
              <a:spcBef>
                <a:spcPts val="8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1pPr>
            <a:lvl2pPr lvl="1"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2pPr>
            <a:lvl3pPr lvl="2"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3pPr>
            <a:lvl4pPr lvl="3"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4pPr>
            <a:lvl5pPr lvl="4"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5pPr>
            <a:lvl6pPr lvl="5"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6pPr>
            <a:lvl7pPr lvl="6"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7pPr>
            <a:lvl8pPr lvl="7"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8pPr>
            <a:lvl9pPr lvl="8"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9pPr>
          </a:lstStyle>
          <a:p/>
        </p:txBody>
      </p:sp>
      <p:sp>
        <p:nvSpPr>
          <p:cNvPr id="280" name="Google Shape;280;p37"/>
          <p:cNvSpPr txBox="1"/>
          <p:nvPr>
            <p:ph idx="2" type="subTitle"/>
          </p:nvPr>
        </p:nvSpPr>
        <p:spPr>
          <a:xfrm>
            <a:off x="3048262" y="2526550"/>
            <a:ext cx="1417500" cy="233700"/>
          </a:xfrm>
          <a:prstGeom prst="rect">
            <a:avLst/>
          </a:prstGeom>
          <a:noFill/>
          <a:ln>
            <a:noFill/>
          </a:ln>
        </p:spPr>
        <p:txBody>
          <a:bodyPr anchorCtr="0" anchor="t" bIns="34275" lIns="68575" spcFirstLastPara="1" rIns="68575" wrap="square" tIns="34275">
            <a:noAutofit/>
          </a:bodyPr>
          <a:lstStyle>
            <a:lvl1pPr lvl="0" algn="ctr">
              <a:lnSpc>
                <a:spcPct val="100000"/>
              </a:lnSpc>
              <a:spcBef>
                <a:spcPts val="800"/>
              </a:spcBef>
              <a:spcAft>
                <a:spcPts val="0"/>
              </a:spcAft>
              <a:buClr>
                <a:srgbClr val="FFFFFF"/>
              </a:buClr>
              <a:buSzPts val="1200"/>
              <a:buNone/>
              <a:defRPr sz="1200">
                <a:solidFill>
                  <a:srgbClr val="FFFFFF"/>
                </a:solidFill>
              </a:defRPr>
            </a:lvl1pPr>
            <a:lvl2pPr lvl="1" algn="ctr">
              <a:lnSpc>
                <a:spcPct val="100000"/>
              </a:lnSpc>
              <a:spcBef>
                <a:spcPts val="400"/>
              </a:spcBef>
              <a:spcAft>
                <a:spcPts val="0"/>
              </a:spcAft>
              <a:buClr>
                <a:srgbClr val="FFFFFF"/>
              </a:buClr>
              <a:buSzPts val="1200"/>
              <a:buNone/>
              <a:defRPr sz="1200">
                <a:solidFill>
                  <a:srgbClr val="FFFFFF"/>
                </a:solidFill>
              </a:defRPr>
            </a:lvl2pPr>
            <a:lvl3pPr lvl="2" algn="ctr">
              <a:lnSpc>
                <a:spcPct val="100000"/>
              </a:lnSpc>
              <a:spcBef>
                <a:spcPts val="400"/>
              </a:spcBef>
              <a:spcAft>
                <a:spcPts val="0"/>
              </a:spcAft>
              <a:buClr>
                <a:srgbClr val="FFFFFF"/>
              </a:buClr>
              <a:buSzPts val="1200"/>
              <a:buNone/>
              <a:defRPr sz="1200">
                <a:solidFill>
                  <a:srgbClr val="FFFFFF"/>
                </a:solidFill>
              </a:defRPr>
            </a:lvl3pPr>
            <a:lvl4pPr lvl="3" algn="ctr">
              <a:lnSpc>
                <a:spcPct val="100000"/>
              </a:lnSpc>
              <a:spcBef>
                <a:spcPts val="400"/>
              </a:spcBef>
              <a:spcAft>
                <a:spcPts val="0"/>
              </a:spcAft>
              <a:buClr>
                <a:srgbClr val="FFFFFF"/>
              </a:buClr>
              <a:buSzPts val="1200"/>
              <a:buNone/>
              <a:defRPr sz="1200">
                <a:solidFill>
                  <a:srgbClr val="FFFFFF"/>
                </a:solidFill>
              </a:defRPr>
            </a:lvl4pPr>
            <a:lvl5pPr lvl="4" algn="ctr">
              <a:lnSpc>
                <a:spcPct val="100000"/>
              </a:lnSpc>
              <a:spcBef>
                <a:spcPts val="400"/>
              </a:spcBef>
              <a:spcAft>
                <a:spcPts val="0"/>
              </a:spcAft>
              <a:buClr>
                <a:srgbClr val="FFFFFF"/>
              </a:buClr>
              <a:buSzPts val="1200"/>
              <a:buNone/>
              <a:defRPr sz="1200">
                <a:solidFill>
                  <a:srgbClr val="FFFFFF"/>
                </a:solidFill>
              </a:defRPr>
            </a:lvl5pPr>
            <a:lvl6pPr lvl="5" algn="ctr">
              <a:lnSpc>
                <a:spcPct val="100000"/>
              </a:lnSpc>
              <a:spcBef>
                <a:spcPts val="400"/>
              </a:spcBef>
              <a:spcAft>
                <a:spcPts val="0"/>
              </a:spcAft>
              <a:buClr>
                <a:srgbClr val="FFFFFF"/>
              </a:buClr>
              <a:buSzPts val="1200"/>
              <a:buNone/>
              <a:defRPr sz="1200">
                <a:solidFill>
                  <a:srgbClr val="FFFFFF"/>
                </a:solidFill>
              </a:defRPr>
            </a:lvl6pPr>
            <a:lvl7pPr lvl="6" algn="ctr">
              <a:lnSpc>
                <a:spcPct val="100000"/>
              </a:lnSpc>
              <a:spcBef>
                <a:spcPts val="400"/>
              </a:spcBef>
              <a:spcAft>
                <a:spcPts val="0"/>
              </a:spcAft>
              <a:buClr>
                <a:srgbClr val="FFFFFF"/>
              </a:buClr>
              <a:buSzPts val="1200"/>
              <a:buNone/>
              <a:defRPr sz="1200">
                <a:solidFill>
                  <a:srgbClr val="FFFFFF"/>
                </a:solidFill>
              </a:defRPr>
            </a:lvl7pPr>
            <a:lvl8pPr lvl="7" algn="ctr">
              <a:lnSpc>
                <a:spcPct val="100000"/>
              </a:lnSpc>
              <a:spcBef>
                <a:spcPts val="400"/>
              </a:spcBef>
              <a:spcAft>
                <a:spcPts val="0"/>
              </a:spcAft>
              <a:buClr>
                <a:srgbClr val="FFFFFF"/>
              </a:buClr>
              <a:buSzPts val="1200"/>
              <a:buNone/>
              <a:defRPr sz="1200">
                <a:solidFill>
                  <a:srgbClr val="FFFFFF"/>
                </a:solidFill>
              </a:defRPr>
            </a:lvl8pPr>
            <a:lvl9pPr lvl="8" algn="ctr">
              <a:lnSpc>
                <a:spcPct val="100000"/>
              </a:lnSpc>
              <a:spcBef>
                <a:spcPts val="400"/>
              </a:spcBef>
              <a:spcAft>
                <a:spcPts val="0"/>
              </a:spcAft>
              <a:buClr>
                <a:srgbClr val="FFFFFF"/>
              </a:buClr>
              <a:buSzPts val="1200"/>
              <a:buNone/>
              <a:defRPr sz="1200">
                <a:solidFill>
                  <a:srgbClr val="FFFFFF"/>
                </a:solidFill>
              </a:defRPr>
            </a:lvl9pPr>
          </a:lstStyle>
          <a:p/>
        </p:txBody>
      </p:sp>
      <p:sp>
        <p:nvSpPr>
          <p:cNvPr id="281" name="Google Shape;281;p37"/>
          <p:cNvSpPr txBox="1"/>
          <p:nvPr>
            <p:ph idx="3" type="subTitle"/>
          </p:nvPr>
        </p:nvSpPr>
        <p:spPr>
          <a:xfrm flipH="1">
            <a:off x="4835822" y="2379600"/>
            <a:ext cx="1707300" cy="233700"/>
          </a:xfrm>
          <a:prstGeom prst="rect">
            <a:avLst/>
          </a:prstGeom>
          <a:noFill/>
          <a:ln>
            <a:noFill/>
          </a:ln>
        </p:spPr>
        <p:txBody>
          <a:bodyPr anchorCtr="0" anchor="b" bIns="34275" lIns="68575" spcFirstLastPara="1" rIns="68575" wrap="square" tIns="34275">
            <a:noAutofit/>
          </a:bodyPr>
          <a:lstStyle>
            <a:lvl1pPr lvl="0" algn="ctr">
              <a:lnSpc>
                <a:spcPct val="100000"/>
              </a:lnSpc>
              <a:spcBef>
                <a:spcPts val="8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1pPr>
            <a:lvl2pPr lvl="1"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2pPr>
            <a:lvl3pPr lvl="2"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3pPr>
            <a:lvl4pPr lvl="3"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4pPr>
            <a:lvl5pPr lvl="4"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5pPr>
            <a:lvl6pPr lvl="5"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6pPr>
            <a:lvl7pPr lvl="6"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7pPr>
            <a:lvl8pPr lvl="7"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8pPr>
            <a:lvl9pPr lvl="8"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9pPr>
          </a:lstStyle>
          <a:p/>
        </p:txBody>
      </p:sp>
      <p:sp>
        <p:nvSpPr>
          <p:cNvPr id="282" name="Google Shape;282;p37"/>
          <p:cNvSpPr txBox="1"/>
          <p:nvPr>
            <p:ph idx="4" type="subTitle"/>
          </p:nvPr>
        </p:nvSpPr>
        <p:spPr>
          <a:xfrm>
            <a:off x="4980647" y="2526550"/>
            <a:ext cx="1417500" cy="233700"/>
          </a:xfrm>
          <a:prstGeom prst="rect">
            <a:avLst/>
          </a:prstGeom>
          <a:noFill/>
          <a:ln>
            <a:noFill/>
          </a:ln>
        </p:spPr>
        <p:txBody>
          <a:bodyPr anchorCtr="0" anchor="t" bIns="34275" lIns="68575" spcFirstLastPara="1" rIns="68575" wrap="square" tIns="34275">
            <a:noAutofit/>
          </a:bodyPr>
          <a:lstStyle>
            <a:lvl1pPr lvl="0" algn="ctr">
              <a:lnSpc>
                <a:spcPct val="100000"/>
              </a:lnSpc>
              <a:spcBef>
                <a:spcPts val="800"/>
              </a:spcBef>
              <a:spcAft>
                <a:spcPts val="0"/>
              </a:spcAft>
              <a:buClr>
                <a:srgbClr val="FFFFFF"/>
              </a:buClr>
              <a:buSzPts val="1200"/>
              <a:buNone/>
              <a:defRPr sz="1200">
                <a:solidFill>
                  <a:srgbClr val="FFFFFF"/>
                </a:solidFill>
              </a:defRPr>
            </a:lvl1pPr>
            <a:lvl2pPr lvl="1" algn="ctr">
              <a:lnSpc>
                <a:spcPct val="100000"/>
              </a:lnSpc>
              <a:spcBef>
                <a:spcPts val="400"/>
              </a:spcBef>
              <a:spcAft>
                <a:spcPts val="0"/>
              </a:spcAft>
              <a:buClr>
                <a:srgbClr val="FFFFFF"/>
              </a:buClr>
              <a:buSzPts val="1200"/>
              <a:buNone/>
              <a:defRPr sz="1200">
                <a:solidFill>
                  <a:srgbClr val="FFFFFF"/>
                </a:solidFill>
              </a:defRPr>
            </a:lvl2pPr>
            <a:lvl3pPr lvl="2" algn="ctr">
              <a:lnSpc>
                <a:spcPct val="100000"/>
              </a:lnSpc>
              <a:spcBef>
                <a:spcPts val="400"/>
              </a:spcBef>
              <a:spcAft>
                <a:spcPts val="0"/>
              </a:spcAft>
              <a:buClr>
                <a:srgbClr val="FFFFFF"/>
              </a:buClr>
              <a:buSzPts val="1200"/>
              <a:buNone/>
              <a:defRPr sz="1200">
                <a:solidFill>
                  <a:srgbClr val="FFFFFF"/>
                </a:solidFill>
              </a:defRPr>
            </a:lvl3pPr>
            <a:lvl4pPr lvl="3" algn="ctr">
              <a:lnSpc>
                <a:spcPct val="100000"/>
              </a:lnSpc>
              <a:spcBef>
                <a:spcPts val="400"/>
              </a:spcBef>
              <a:spcAft>
                <a:spcPts val="0"/>
              </a:spcAft>
              <a:buClr>
                <a:srgbClr val="FFFFFF"/>
              </a:buClr>
              <a:buSzPts val="1200"/>
              <a:buNone/>
              <a:defRPr sz="1200">
                <a:solidFill>
                  <a:srgbClr val="FFFFFF"/>
                </a:solidFill>
              </a:defRPr>
            </a:lvl4pPr>
            <a:lvl5pPr lvl="4" algn="ctr">
              <a:lnSpc>
                <a:spcPct val="100000"/>
              </a:lnSpc>
              <a:spcBef>
                <a:spcPts val="400"/>
              </a:spcBef>
              <a:spcAft>
                <a:spcPts val="0"/>
              </a:spcAft>
              <a:buClr>
                <a:srgbClr val="FFFFFF"/>
              </a:buClr>
              <a:buSzPts val="1200"/>
              <a:buNone/>
              <a:defRPr sz="1200">
                <a:solidFill>
                  <a:srgbClr val="FFFFFF"/>
                </a:solidFill>
              </a:defRPr>
            </a:lvl5pPr>
            <a:lvl6pPr lvl="5" algn="ctr">
              <a:lnSpc>
                <a:spcPct val="100000"/>
              </a:lnSpc>
              <a:spcBef>
                <a:spcPts val="400"/>
              </a:spcBef>
              <a:spcAft>
                <a:spcPts val="0"/>
              </a:spcAft>
              <a:buClr>
                <a:srgbClr val="FFFFFF"/>
              </a:buClr>
              <a:buSzPts val="1200"/>
              <a:buNone/>
              <a:defRPr sz="1200">
                <a:solidFill>
                  <a:srgbClr val="FFFFFF"/>
                </a:solidFill>
              </a:defRPr>
            </a:lvl6pPr>
            <a:lvl7pPr lvl="6" algn="ctr">
              <a:lnSpc>
                <a:spcPct val="100000"/>
              </a:lnSpc>
              <a:spcBef>
                <a:spcPts val="400"/>
              </a:spcBef>
              <a:spcAft>
                <a:spcPts val="0"/>
              </a:spcAft>
              <a:buClr>
                <a:srgbClr val="FFFFFF"/>
              </a:buClr>
              <a:buSzPts val="1200"/>
              <a:buNone/>
              <a:defRPr sz="1200">
                <a:solidFill>
                  <a:srgbClr val="FFFFFF"/>
                </a:solidFill>
              </a:defRPr>
            </a:lvl7pPr>
            <a:lvl8pPr lvl="7" algn="ctr">
              <a:lnSpc>
                <a:spcPct val="100000"/>
              </a:lnSpc>
              <a:spcBef>
                <a:spcPts val="400"/>
              </a:spcBef>
              <a:spcAft>
                <a:spcPts val="0"/>
              </a:spcAft>
              <a:buClr>
                <a:srgbClr val="FFFFFF"/>
              </a:buClr>
              <a:buSzPts val="1200"/>
              <a:buNone/>
              <a:defRPr sz="1200">
                <a:solidFill>
                  <a:srgbClr val="FFFFFF"/>
                </a:solidFill>
              </a:defRPr>
            </a:lvl8pPr>
            <a:lvl9pPr lvl="8" algn="ctr">
              <a:lnSpc>
                <a:spcPct val="100000"/>
              </a:lnSpc>
              <a:spcBef>
                <a:spcPts val="400"/>
              </a:spcBef>
              <a:spcAft>
                <a:spcPts val="0"/>
              </a:spcAft>
              <a:buClr>
                <a:srgbClr val="FFFFFF"/>
              </a:buClr>
              <a:buSzPts val="1200"/>
              <a:buNone/>
              <a:defRPr sz="1200">
                <a:solidFill>
                  <a:srgbClr val="FFFFFF"/>
                </a:solidFill>
              </a:defRPr>
            </a:lvl9pPr>
          </a:lstStyle>
          <a:p/>
        </p:txBody>
      </p:sp>
      <p:sp>
        <p:nvSpPr>
          <p:cNvPr id="283" name="Google Shape;283;p37"/>
          <p:cNvSpPr txBox="1"/>
          <p:nvPr>
            <p:ph idx="5" type="subTitle"/>
          </p:nvPr>
        </p:nvSpPr>
        <p:spPr>
          <a:xfrm flipH="1">
            <a:off x="6768213" y="2379600"/>
            <a:ext cx="1707300" cy="233700"/>
          </a:xfrm>
          <a:prstGeom prst="rect">
            <a:avLst/>
          </a:prstGeom>
          <a:noFill/>
          <a:ln>
            <a:noFill/>
          </a:ln>
        </p:spPr>
        <p:txBody>
          <a:bodyPr anchorCtr="0" anchor="b" bIns="34275" lIns="68575" spcFirstLastPara="1" rIns="68575" wrap="square" tIns="34275">
            <a:noAutofit/>
          </a:bodyPr>
          <a:lstStyle>
            <a:lvl1pPr lvl="0" algn="ctr">
              <a:lnSpc>
                <a:spcPct val="100000"/>
              </a:lnSpc>
              <a:spcBef>
                <a:spcPts val="8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1pPr>
            <a:lvl2pPr lvl="1"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2pPr>
            <a:lvl3pPr lvl="2"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3pPr>
            <a:lvl4pPr lvl="3"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4pPr>
            <a:lvl5pPr lvl="4"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5pPr>
            <a:lvl6pPr lvl="5"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6pPr>
            <a:lvl7pPr lvl="6"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7pPr>
            <a:lvl8pPr lvl="7"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8pPr>
            <a:lvl9pPr lvl="8" algn="ctr">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9pPr>
          </a:lstStyle>
          <a:p/>
        </p:txBody>
      </p:sp>
      <p:sp>
        <p:nvSpPr>
          <p:cNvPr id="284" name="Google Shape;284;p37"/>
          <p:cNvSpPr txBox="1"/>
          <p:nvPr>
            <p:ph idx="6" type="subTitle"/>
          </p:nvPr>
        </p:nvSpPr>
        <p:spPr>
          <a:xfrm>
            <a:off x="6913050" y="2526550"/>
            <a:ext cx="1417500" cy="233700"/>
          </a:xfrm>
          <a:prstGeom prst="rect">
            <a:avLst/>
          </a:prstGeom>
          <a:noFill/>
          <a:ln>
            <a:noFill/>
          </a:ln>
        </p:spPr>
        <p:txBody>
          <a:bodyPr anchorCtr="0" anchor="t" bIns="34275" lIns="68575" spcFirstLastPara="1" rIns="68575" wrap="square" tIns="34275">
            <a:noAutofit/>
          </a:bodyPr>
          <a:lstStyle>
            <a:lvl1pPr lvl="0" algn="ctr">
              <a:lnSpc>
                <a:spcPct val="100000"/>
              </a:lnSpc>
              <a:spcBef>
                <a:spcPts val="800"/>
              </a:spcBef>
              <a:spcAft>
                <a:spcPts val="0"/>
              </a:spcAft>
              <a:buClr>
                <a:srgbClr val="FFFFFF"/>
              </a:buClr>
              <a:buSzPts val="1200"/>
              <a:buNone/>
              <a:defRPr sz="1200">
                <a:solidFill>
                  <a:srgbClr val="FFFFFF"/>
                </a:solidFill>
              </a:defRPr>
            </a:lvl1pPr>
            <a:lvl2pPr lvl="1" algn="ctr">
              <a:lnSpc>
                <a:spcPct val="100000"/>
              </a:lnSpc>
              <a:spcBef>
                <a:spcPts val="400"/>
              </a:spcBef>
              <a:spcAft>
                <a:spcPts val="0"/>
              </a:spcAft>
              <a:buClr>
                <a:srgbClr val="FFFFFF"/>
              </a:buClr>
              <a:buSzPts val="1200"/>
              <a:buNone/>
              <a:defRPr sz="1200">
                <a:solidFill>
                  <a:srgbClr val="FFFFFF"/>
                </a:solidFill>
              </a:defRPr>
            </a:lvl2pPr>
            <a:lvl3pPr lvl="2" algn="ctr">
              <a:lnSpc>
                <a:spcPct val="100000"/>
              </a:lnSpc>
              <a:spcBef>
                <a:spcPts val="400"/>
              </a:spcBef>
              <a:spcAft>
                <a:spcPts val="0"/>
              </a:spcAft>
              <a:buClr>
                <a:srgbClr val="FFFFFF"/>
              </a:buClr>
              <a:buSzPts val="1200"/>
              <a:buNone/>
              <a:defRPr sz="1200">
                <a:solidFill>
                  <a:srgbClr val="FFFFFF"/>
                </a:solidFill>
              </a:defRPr>
            </a:lvl3pPr>
            <a:lvl4pPr lvl="3" algn="ctr">
              <a:lnSpc>
                <a:spcPct val="100000"/>
              </a:lnSpc>
              <a:spcBef>
                <a:spcPts val="400"/>
              </a:spcBef>
              <a:spcAft>
                <a:spcPts val="0"/>
              </a:spcAft>
              <a:buClr>
                <a:srgbClr val="FFFFFF"/>
              </a:buClr>
              <a:buSzPts val="1200"/>
              <a:buNone/>
              <a:defRPr sz="1200">
                <a:solidFill>
                  <a:srgbClr val="FFFFFF"/>
                </a:solidFill>
              </a:defRPr>
            </a:lvl4pPr>
            <a:lvl5pPr lvl="4" algn="ctr">
              <a:lnSpc>
                <a:spcPct val="100000"/>
              </a:lnSpc>
              <a:spcBef>
                <a:spcPts val="400"/>
              </a:spcBef>
              <a:spcAft>
                <a:spcPts val="0"/>
              </a:spcAft>
              <a:buClr>
                <a:srgbClr val="FFFFFF"/>
              </a:buClr>
              <a:buSzPts val="1200"/>
              <a:buNone/>
              <a:defRPr sz="1200">
                <a:solidFill>
                  <a:srgbClr val="FFFFFF"/>
                </a:solidFill>
              </a:defRPr>
            </a:lvl5pPr>
            <a:lvl6pPr lvl="5" algn="ctr">
              <a:lnSpc>
                <a:spcPct val="100000"/>
              </a:lnSpc>
              <a:spcBef>
                <a:spcPts val="400"/>
              </a:spcBef>
              <a:spcAft>
                <a:spcPts val="0"/>
              </a:spcAft>
              <a:buClr>
                <a:srgbClr val="FFFFFF"/>
              </a:buClr>
              <a:buSzPts val="1200"/>
              <a:buNone/>
              <a:defRPr sz="1200">
                <a:solidFill>
                  <a:srgbClr val="FFFFFF"/>
                </a:solidFill>
              </a:defRPr>
            </a:lvl6pPr>
            <a:lvl7pPr lvl="6" algn="ctr">
              <a:lnSpc>
                <a:spcPct val="100000"/>
              </a:lnSpc>
              <a:spcBef>
                <a:spcPts val="400"/>
              </a:spcBef>
              <a:spcAft>
                <a:spcPts val="0"/>
              </a:spcAft>
              <a:buClr>
                <a:srgbClr val="FFFFFF"/>
              </a:buClr>
              <a:buSzPts val="1200"/>
              <a:buNone/>
              <a:defRPr sz="1200">
                <a:solidFill>
                  <a:srgbClr val="FFFFFF"/>
                </a:solidFill>
              </a:defRPr>
            </a:lvl7pPr>
            <a:lvl8pPr lvl="7" algn="ctr">
              <a:lnSpc>
                <a:spcPct val="100000"/>
              </a:lnSpc>
              <a:spcBef>
                <a:spcPts val="400"/>
              </a:spcBef>
              <a:spcAft>
                <a:spcPts val="0"/>
              </a:spcAft>
              <a:buClr>
                <a:srgbClr val="FFFFFF"/>
              </a:buClr>
              <a:buSzPts val="1200"/>
              <a:buNone/>
              <a:defRPr sz="1200">
                <a:solidFill>
                  <a:srgbClr val="FFFFFF"/>
                </a:solidFill>
              </a:defRPr>
            </a:lvl8pPr>
            <a:lvl9pPr lvl="8" algn="ctr">
              <a:lnSpc>
                <a:spcPct val="100000"/>
              </a:lnSpc>
              <a:spcBef>
                <a:spcPts val="400"/>
              </a:spcBef>
              <a:spcAft>
                <a:spcPts val="0"/>
              </a:spcAft>
              <a:buClr>
                <a:srgbClr val="FFFFFF"/>
              </a:buClr>
              <a:buSzPts val="1200"/>
              <a:buNone/>
              <a:defRPr sz="1200">
                <a:solidFill>
                  <a:srgbClr val="FFFFFF"/>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CHNOLOGY 1">
  <p:cSld name="12_Título y objetos">
    <p:bg>
      <p:bgPr>
        <a:gradFill>
          <a:gsLst>
            <a:gs pos="0">
              <a:srgbClr val="0C2E3A"/>
            </a:gs>
            <a:gs pos="100000">
              <a:srgbClr val="110F16"/>
            </a:gs>
          </a:gsLst>
          <a:path path="circle">
            <a:fillToRect b="50%" l="50%" r="50%" t="50%"/>
          </a:path>
          <a:tileRect/>
        </a:gradFill>
      </p:bgPr>
    </p:bg>
    <p:spTree>
      <p:nvGrpSpPr>
        <p:cNvPr id="285" name="Shape 285"/>
        <p:cNvGrpSpPr/>
        <p:nvPr/>
      </p:nvGrpSpPr>
      <p:grpSpPr>
        <a:xfrm>
          <a:off x="0" y="0"/>
          <a:ext cx="0" cy="0"/>
          <a:chOff x="0" y="0"/>
          <a:chExt cx="0" cy="0"/>
        </a:xfrm>
      </p:grpSpPr>
      <p:sp>
        <p:nvSpPr>
          <p:cNvPr id="286" name="Google Shape;286;p38"/>
          <p:cNvSpPr/>
          <p:nvPr/>
        </p:nvSpPr>
        <p:spPr>
          <a:xfrm>
            <a:off x="607254" y="-74450"/>
            <a:ext cx="2347500" cy="5319300"/>
          </a:xfrm>
          <a:prstGeom prst="rect">
            <a:avLst/>
          </a:prstGeom>
          <a:noFill/>
          <a:ln cap="flat" cmpd="sng" w="3810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38"/>
          <p:cNvSpPr txBox="1"/>
          <p:nvPr/>
        </p:nvSpPr>
        <p:spPr>
          <a:xfrm>
            <a:off x="6772942" y="4670822"/>
            <a:ext cx="2057400" cy="273900"/>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s-ES" sz="800" u="none" cap="none" strike="noStrike">
                <a:solidFill>
                  <a:schemeClr val="dk1"/>
                </a:solidFill>
                <a:latin typeface="Nunito Sans SemiBold"/>
                <a:ea typeface="Nunito Sans SemiBold"/>
                <a:cs typeface="Nunito Sans SemiBold"/>
                <a:sym typeface="Nunito Sans SemiBold"/>
              </a:rPr>
              <a:t>‹#›</a:t>
            </a:fld>
            <a:endParaRPr b="0" i="0" sz="800" u="none" cap="none" strike="noStrike">
              <a:solidFill>
                <a:schemeClr val="dk1"/>
              </a:solidFill>
              <a:latin typeface="Nunito Sans SemiBold"/>
              <a:ea typeface="Nunito Sans SemiBold"/>
              <a:cs typeface="Nunito Sans SemiBold"/>
              <a:sym typeface="Nunito Sans SemiBold"/>
            </a:endParaRPr>
          </a:p>
        </p:txBody>
      </p:sp>
      <p:sp>
        <p:nvSpPr>
          <p:cNvPr id="288" name="Google Shape;288;p38"/>
          <p:cNvSpPr txBox="1"/>
          <p:nvPr>
            <p:ph type="ctrTitle"/>
          </p:nvPr>
        </p:nvSpPr>
        <p:spPr>
          <a:xfrm flipH="1">
            <a:off x="799804" y="656515"/>
            <a:ext cx="2308500" cy="22725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rgbClr val="FFFFFF"/>
              </a:buClr>
              <a:buSzPts val="1800"/>
              <a:buNone/>
              <a:defRPr b="0" sz="1800">
                <a:solidFill>
                  <a:srgbClr val="FFFFFF"/>
                </a:solidFill>
              </a:defRPr>
            </a:lvl1pPr>
            <a:lvl2pPr lvl="1" algn="l">
              <a:lnSpc>
                <a:spcPct val="100000"/>
              </a:lnSpc>
              <a:spcBef>
                <a:spcPts val="0"/>
              </a:spcBef>
              <a:spcAft>
                <a:spcPts val="0"/>
              </a:spcAft>
              <a:buClr>
                <a:srgbClr val="FFFFFF"/>
              </a:buClr>
              <a:buSzPts val="1100"/>
              <a:buNone/>
              <a:defRPr>
                <a:solidFill>
                  <a:srgbClr val="FFFFFF"/>
                </a:solidFill>
              </a:defRPr>
            </a:lvl2pPr>
            <a:lvl3pPr lvl="2" algn="l">
              <a:lnSpc>
                <a:spcPct val="100000"/>
              </a:lnSpc>
              <a:spcBef>
                <a:spcPts val="0"/>
              </a:spcBef>
              <a:spcAft>
                <a:spcPts val="0"/>
              </a:spcAft>
              <a:buClr>
                <a:srgbClr val="FFFFFF"/>
              </a:buClr>
              <a:buSzPts val="1100"/>
              <a:buNone/>
              <a:defRPr>
                <a:solidFill>
                  <a:srgbClr val="FFFFFF"/>
                </a:solidFill>
              </a:defRPr>
            </a:lvl3pPr>
            <a:lvl4pPr lvl="3" algn="l">
              <a:lnSpc>
                <a:spcPct val="100000"/>
              </a:lnSpc>
              <a:spcBef>
                <a:spcPts val="0"/>
              </a:spcBef>
              <a:spcAft>
                <a:spcPts val="0"/>
              </a:spcAft>
              <a:buClr>
                <a:srgbClr val="FFFFFF"/>
              </a:buClr>
              <a:buSzPts val="1100"/>
              <a:buNone/>
              <a:defRPr>
                <a:solidFill>
                  <a:srgbClr val="FFFFFF"/>
                </a:solidFill>
              </a:defRPr>
            </a:lvl4pPr>
            <a:lvl5pPr lvl="4" algn="l">
              <a:lnSpc>
                <a:spcPct val="100000"/>
              </a:lnSpc>
              <a:spcBef>
                <a:spcPts val="0"/>
              </a:spcBef>
              <a:spcAft>
                <a:spcPts val="0"/>
              </a:spcAft>
              <a:buClr>
                <a:srgbClr val="FFFFFF"/>
              </a:buClr>
              <a:buSzPts val="1100"/>
              <a:buNone/>
              <a:defRPr>
                <a:solidFill>
                  <a:srgbClr val="FFFFFF"/>
                </a:solidFill>
              </a:defRPr>
            </a:lvl5pPr>
            <a:lvl6pPr lvl="5" algn="l">
              <a:lnSpc>
                <a:spcPct val="100000"/>
              </a:lnSpc>
              <a:spcBef>
                <a:spcPts val="0"/>
              </a:spcBef>
              <a:spcAft>
                <a:spcPts val="0"/>
              </a:spcAft>
              <a:buClr>
                <a:srgbClr val="FFFFFF"/>
              </a:buClr>
              <a:buSzPts val="1100"/>
              <a:buNone/>
              <a:defRPr>
                <a:solidFill>
                  <a:srgbClr val="FFFFFF"/>
                </a:solidFill>
              </a:defRPr>
            </a:lvl6pPr>
            <a:lvl7pPr lvl="6" algn="l">
              <a:lnSpc>
                <a:spcPct val="100000"/>
              </a:lnSpc>
              <a:spcBef>
                <a:spcPts val="0"/>
              </a:spcBef>
              <a:spcAft>
                <a:spcPts val="0"/>
              </a:spcAft>
              <a:buClr>
                <a:srgbClr val="FFFFFF"/>
              </a:buClr>
              <a:buSzPts val="1100"/>
              <a:buNone/>
              <a:defRPr>
                <a:solidFill>
                  <a:srgbClr val="FFFFFF"/>
                </a:solidFill>
              </a:defRPr>
            </a:lvl7pPr>
            <a:lvl8pPr lvl="7" algn="l">
              <a:lnSpc>
                <a:spcPct val="100000"/>
              </a:lnSpc>
              <a:spcBef>
                <a:spcPts val="0"/>
              </a:spcBef>
              <a:spcAft>
                <a:spcPts val="0"/>
              </a:spcAft>
              <a:buClr>
                <a:srgbClr val="FFFFFF"/>
              </a:buClr>
              <a:buSzPts val="1100"/>
              <a:buNone/>
              <a:defRPr>
                <a:solidFill>
                  <a:srgbClr val="FFFFFF"/>
                </a:solidFill>
              </a:defRPr>
            </a:lvl8pPr>
            <a:lvl9pPr lvl="8" algn="l">
              <a:lnSpc>
                <a:spcPct val="100000"/>
              </a:lnSpc>
              <a:spcBef>
                <a:spcPts val="0"/>
              </a:spcBef>
              <a:spcAft>
                <a:spcPts val="0"/>
              </a:spcAft>
              <a:buClr>
                <a:srgbClr val="FFFFFF"/>
              </a:buClr>
              <a:buSzPts val="1100"/>
              <a:buNone/>
              <a:defRPr>
                <a:solidFill>
                  <a:srgbClr val="FFFFFF"/>
                </a:solidFill>
              </a:defRPr>
            </a:lvl9pPr>
          </a:lstStyle>
          <a:p/>
        </p:txBody>
      </p:sp>
      <p:sp>
        <p:nvSpPr>
          <p:cNvPr id="289" name="Google Shape;289;p38"/>
          <p:cNvSpPr txBox="1"/>
          <p:nvPr>
            <p:ph idx="1" type="subTitle"/>
          </p:nvPr>
        </p:nvSpPr>
        <p:spPr>
          <a:xfrm>
            <a:off x="799804" y="3330788"/>
            <a:ext cx="1833000" cy="233700"/>
          </a:xfrm>
          <a:prstGeom prst="rect">
            <a:avLst/>
          </a:prstGeom>
          <a:noFill/>
          <a:ln>
            <a:noFill/>
          </a:ln>
        </p:spPr>
        <p:txBody>
          <a:bodyPr anchorCtr="0" anchor="t" bIns="34275" lIns="68575" spcFirstLastPara="1" rIns="68575" wrap="square" tIns="34275">
            <a:noAutofit/>
          </a:bodyPr>
          <a:lstStyle>
            <a:lvl1pPr lvl="0" algn="l">
              <a:lnSpc>
                <a:spcPct val="100000"/>
              </a:lnSpc>
              <a:spcBef>
                <a:spcPts val="800"/>
              </a:spcBef>
              <a:spcAft>
                <a:spcPts val="0"/>
              </a:spcAft>
              <a:buClr>
                <a:srgbClr val="FFFFFF"/>
              </a:buClr>
              <a:buSzPts val="1200"/>
              <a:buNone/>
              <a:defRPr sz="1200">
                <a:solidFill>
                  <a:srgbClr val="FFFFFF"/>
                </a:solidFill>
              </a:defRPr>
            </a:lvl1pPr>
            <a:lvl2pPr lvl="1" algn="l">
              <a:lnSpc>
                <a:spcPct val="100000"/>
              </a:lnSpc>
              <a:spcBef>
                <a:spcPts val="400"/>
              </a:spcBef>
              <a:spcAft>
                <a:spcPts val="0"/>
              </a:spcAft>
              <a:buClr>
                <a:srgbClr val="FFFFFF"/>
              </a:buClr>
              <a:buSzPts val="900"/>
              <a:buNone/>
              <a:defRPr>
                <a:solidFill>
                  <a:srgbClr val="FFFFFF"/>
                </a:solidFill>
              </a:defRPr>
            </a:lvl2pPr>
            <a:lvl3pPr lvl="2" algn="l">
              <a:lnSpc>
                <a:spcPct val="100000"/>
              </a:lnSpc>
              <a:spcBef>
                <a:spcPts val="400"/>
              </a:spcBef>
              <a:spcAft>
                <a:spcPts val="0"/>
              </a:spcAft>
              <a:buClr>
                <a:srgbClr val="FFFFFF"/>
              </a:buClr>
              <a:buSzPts val="900"/>
              <a:buNone/>
              <a:defRPr>
                <a:solidFill>
                  <a:srgbClr val="FFFFFF"/>
                </a:solidFill>
              </a:defRPr>
            </a:lvl3pPr>
            <a:lvl4pPr lvl="3" algn="l">
              <a:lnSpc>
                <a:spcPct val="100000"/>
              </a:lnSpc>
              <a:spcBef>
                <a:spcPts val="400"/>
              </a:spcBef>
              <a:spcAft>
                <a:spcPts val="0"/>
              </a:spcAft>
              <a:buClr>
                <a:srgbClr val="FFFFFF"/>
              </a:buClr>
              <a:buSzPts val="900"/>
              <a:buNone/>
              <a:defRPr>
                <a:solidFill>
                  <a:srgbClr val="FFFFFF"/>
                </a:solidFill>
              </a:defRPr>
            </a:lvl4pPr>
            <a:lvl5pPr lvl="4" algn="l">
              <a:lnSpc>
                <a:spcPct val="100000"/>
              </a:lnSpc>
              <a:spcBef>
                <a:spcPts val="400"/>
              </a:spcBef>
              <a:spcAft>
                <a:spcPts val="0"/>
              </a:spcAft>
              <a:buClr>
                <a:srgbClr val="FFFFFF"/>
              </a:buClr>
              <a:buSzPts val="900"/>
              <a:buNone/>
              <a:defRPr>
                <a:solidFill>
                  <a:srgbClr val="FFFFFF"/>
                </a:solidFill>
              </a:defRPr>
            </a:lvl5pPr>
            <a:lvl6pPr lvl="5" algn="l">
              <a:lnSpc>
                <a:spcPct val="100000"/>
              </a:lnSpc>
              <a:spcBef>
                <a:spcPts val="400"/>
              </a:spcBef>
              <a:spcAft>
                <a:spcPts val="0"/>
              </a:spcAft>
              <a:buClr>
                <a:srgbClr val="FFFFFF"/>
              </a:buClr>
              <a:buSzPts val="900"/>
              <a:buNone/>
              <a:defRPr sz="900">
                <a:solidFill>
                  <a:srgbClr val="FFFFFF"/>
                </a:solidFill>
              </a:defRPr>
            </a:lvl6pPr>
            <a:lvl7pPr lvl="6" algn="l">
              <a:lnSpc>
                <a:spcPct val="100000"/>
              </a:lnSpc>
              <a:spcBef>
                <a:spcPts val="400"/>
              </a:spcBef>
              <a:spcAft>
                <a:spcPts val="0"/>
              </a:spcAft>
              <a:buClr>
                <a:srgbClr val="FFFFFF"/>
              </a:buClr>
              <a:buSzPts val="900"/>
              <a:buNone/>
              <a:defRPr sz="900">
                <a:solidFill>
                  <a:srgbClr val="FFFFFF"/>
                </a:solidFill>
              </a:defRPr>
            </a:lvl7pPr>
            <a:lvl8pPr lvl="7" algn="l">
              <a:lnSpc>
                <a:spcPct val="100000"/>
              </a:lnSpc>
              <a:spcBef>
                <a:spcPts val="400"/>
              </a:spcBef>
              <a:spcAft>
                <a:spcPts val="0"/>
              </a:spcAft>
              <a:buClr>
                <a:srgbClr val="FFFFFF"/>
              </a:buClr>
              <a:buSzPts val="900"/>
              <a:buNone/>
              <a:defRPr sz="900">
                <a:solidFill>
                  <a:srgbClr val="FFFFFF"/>
                </a:solidFill>
              </a:defRPr>
            </a:lvl8pPr>
            <a:lvl9pPr lvl="8" algn="l">
              <a:lnSpc>
                <a:spcPct val="100000"/>
              </a:lnSpc>
              <a:spcBef>
                <a:spcPts val="400"/>
              </a:spcBef>
              <a:spcAft>
                <a:spcPts val="0"/>
              </a:spcAft>
              <a:buClr>
                <a:srgbClr val="FFFFFF"/>
              </a:buClr>
              <a:buSzPts val="900"/>
              <a:buNone/>
              <a:defRPr sz="900">
                <a:solidFill>
                  <a:srgbClr val="FFFFFF"/>
                </a:solidFill>
              </a:defRPr>
            </a:lvl9pPr>
          </a:lstStyle>
          <a:p/>
        </p:txBody>
      </p:sp>
      <p:sp>
        <p:nvSpPr>
          <p:cNvPr id="290" name="Google Shape;290;p38"/>
          <p:cNvSpPr/>
          <p:nvPr/>
        </p:nvSpPr>
        <p:spPr>
          <a:xfrm>
            <a:off x="4125313" y="4481509"/>
            <a:ext cx="1729539" cy="652520"/>
          </a:xfrm>
          <a:custGeom>
            <a:rect b="b" l="l" r="r" t="t"/>
            <a:pathLst>
              <a:path extrusionOk="0" h="2664" w="7061">
                <a:moveTo>
                  <a:pt x="3349" y="1"/>
                </a:moveTo>
                <a:cubicBezTo>
                  <a:pt x="3178" y="1"/>
                  <a:pt x="3002" y="22"/>
                  <a:pt x="2821" y="69"/>
                </a:cubicBezTo>
                <a:cubicBezTo>
                  <a:pt x="1539" y="399"/>
                  <a:pt x="1197" y="1980"/>
                  <a:pt x="1" y="2664"/>
                </a:cubicBezTo>
                <a:lnTo>
                  <a:pt x="7060" y="2664"/>
                </a:lnTo>
                <a:cubicBezTo>
                  <a:pt x="6171" y="1958"/>
                  <a:pt x="4984" y="1"/>
                  <a:pt x="3349" y="1"/>
                </a:cubicBezTo>
                <a:close/>
              </a:path>
            </a:pathLst>
          </a:custGeom>
          <a:gradFill>
            <a:gsLst>
              <a:gs pos="0">
                <a:srgbClr val="0C2E3A"/>
              </a:gs>
              <a:gs pos="100000">
                <a:srgbClr val="110F16"/>
              </a:gs>
            </a:gsLst>
            <a:path path="circle">
              <a:fillToRect b="50%" l="50%" r="50%" t="50%"/>
            </a:path>
            <a:tileRect/>
          </a:gradFill>
          <a:ln>
            <a:noFill/>
          </a:ln>
          <a:effectLst>
            <a:outerShdw blurRad="128588" rotWithShape="0" algn="bl" dir="240000" dist="11430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38"/>
          <p:cNvSpPr/>
          <p:nvPr/>
        </p:nvSpPr>
        <p:spPr>
          <a:xfrm>
            <a:off x="6438617" y="3283797"/>
            <a:ext cx="2705390" cy="1857870"/>
          </a:xfrm>
          <a:custGeom>
            <a:rect b="b" l="l" r="r" t="t"/>
            <a:pathLst>
              <a:path extrusionOk="0" h="7585" w="11045">
                <a:moveTo>
                  <a:pt x="8458" y="1"/>
                </a:moveTo>
                <a:cubicBezTo>
                  <a:pt x="6822" y="1"/>
                  <a:pt x="5207" y="190"/>
                  <a:pt x="4379" y="824"/>
                </a:cubicBezTo>
                <a:cubicBezTo>
                  <a:pt x="2329" y="2405"/>
                  <a:pt x="3995" y="4252"/>
                  <a:pt x="3899" y="5491"/>
                </a:cubicBezTo>
                <a:cubicBezTo>
                  <a:pt x="3859" y="6074"/>
                  <a:pt x="3660" y="6253"/>
                  <a:pt x="3384" y="6253"/>
                </a:cubicBezTo>
                <a:cubicBezTo>
                  <a:pt x="3144" y="6253"/>
                  <a:pt x="2845" y="6118"/>
                  <a:pt x="2542" y="5994"/>
                </a:cubicBezTo>
                <a:cubicBezTo>
                  <a:pt x="2208" y="5856"/>
                  <a:pt x="1901" y="5745"/>
                  <a:pt x="1662" y="5745"/>
                </a:cubicBezTo>
                <a:cubicBezTo>
                  <a:pt x="1642" y="5745"/>
                  <a:pt x="1622" y="5746"/>
                  <a:pt x="1602" y="5748"/>
                </a:cubicBezTo>
                <a:cubicBezTo>
                  <a:pt x="385" y="5833"/>
                  <a:pt x="748" y="6848"/>
                  <a:pt x="0" y="7585"/>
                </a:cubicBezTo>
                <a:lnTo>
                  <a:pt x="2553" y="7585"/>
                </a:lnTo>
                <a:cubicBezTo>
                  <a:pt x="2773" y="6492"/>
                  <a:pt x="3631" y="6085"/>
                  <a:pt x="4717" y="6085"/>
                </a:cubicBezTo>
                <a:cubicBezTo>
                  <a:pt x="5638" y="6085"/>
                  <a:pt x="6723" y="6378"/>
                  <a:pt x="7723" y="6794"/>
                </a:cubicBezTo>
                <a:cubicBezTo>
                  <a:pt x="8150" y="6972"/>
                  <a:pt x="8575" y="7068"/>
                  <a:pt x="8966" y="7068"/>
                </a:cubicBezTo>
                <a:cubicBezTo>
                  <a:pt x="10149" y="7068"/>
                  <a:pt x="11031" y="6197"/>
                  <a:pt x="10799" y="4103"/>
                </a:cubicBezTo>
                <a:cubicBezTo>
                  <a:pt x="10735" y="3494"/>
                  <a:pt x="10842" y="3077"/>
                  <a:pt x="11044" y="2768"/>
                </a:cubicBezTo>
                <a:lnTo>
                  <a:pt x="11044" y="130"/>
                </a:lnTo>
                <a:cubicBezTo>
                  <a:pt x="10260" y="58"/>
                  <a:pt x="9356" y="1"/>
                  <a:pt x="8458" y="1"/>
                </a:cubicBezTo>
                <a:close/>
              </a:path>
            </a:pathLst>
          </a:custGeom>
          <a:gradFill>
            <a:gsLst>
              <a:gs pos="0">
                <a:srgbClr val="0C2E3A"/>
              </a:gs>
              <a:gs pos="100000">
                <a:srgbClr val="110F16"/>
              </a:gs>
            </a:gsLst>
            <a:path path="circle">
              <a:fillToRect b="50%" l="50%" r="50%" t="50%"/>
            </a:path>
            <a:tileRect/>
          </a:gradFill>
          <a:ln>
            <a:noFill/>
          </a:ln>
          <a:effectLst>
            <a:outerShdw blurRad="128588" rotWithShape="0" algn="bl" dir="9780000" dist="666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38"/>
          <p:cNvSpPr/>
          <p:nvPr/>
        </p:nvSpPr>
        <p:spPr>
          <a:xfrm>
            <a:off x="7063950" y="3961791"/>
            <a:ext cx="2080052" cy="1179876"/>
          </a:xfrm>
          <a:custGeom>
            <a:rect b="b" l="l" r="r" t="t"/>
            <a:pathLst>
              <a:path extrusionOk="0" h="4817" w="8492">
                <a:moveTo>
                  <a:pt x="8491" y="0"/>
                </a:moveTo>
                <a:cubicBezTo>
                  <a:pt x="8289" y="309"/>
                  <a:pt x="8182" y="726"/>
                  <a:pt x="8246" y="1335"/>
                </a:cubicBezTo>
                <a:cubicBezTo>
                  <a:pt x="8478" y="3429"/>
                  <a:pt x="7596" y="4300"/>
                  <a:pt x="6413" y="4300"/>
                </a:cubicBezTo>
                <a:cubicBezTo>
                  <a:pt x="6022" y="4300"/>
                  <a:pt x="5597" y="4204"/>
                  <a:pt x="5170" y="4026"/>
                </a:cubicBezTo>
                <a:cubicBezTo>
                  <a:pt x="4170" y="3610"/>
                  <a:pt x="3085" y="3317"/>
                  <a:pt x="2164" y="3317"/>
                </a:cubicBezTo>
                <a:cubicBezTo>
                  <a:pt x="1078" y="3317"/>
                  <a:pt x="220" y="3724"/>
                  <a:pt x="0" y="4817"/>
                </a:cubicBezTo>
                <a:lnTo>
                  <a:pt x="8491" y="4817"/>
                </a:lnTo>
                <a:lnTo>
                  <a:pt x="8491" y="0"/>
                </a:lnTo>
                <a:close/>
              </a:path>
            </a:pathLst>
          </a:custGeom>
          <a:gradFill>
            <a:gsLst>
              <a:gs pos="0">
                <a:srgbClr val="0C2E3A"/>
              </a:gs>
              <a:gs pos="100000">
                <a:srgbClr val="110F16"/>
              </a:gs>
            </a:gsLst>
            <a:path path="circle">
              <a:fillToRect b="50%" l="50%" r="50%" t="50%"/>
            </a:path>
            <a:tileRect/>
          </a:gradFill>
          <a:ln>
            <a:noFill/>
          </a:ln>
          <a:effectLst>
            <a:outerShdw blurRad="128588" rotWithShape="0" algn="bl" dir="13860000" dist="12382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38"/>
          <p:cNvSpPr/>
          <p:nvPr/>
        </p:nvSpPr>
        <p:spPr>
          <a:xfrm>
            <a:off x="6969648" y="0"/>
            <a:ext cx="2174355" cy="1494134"/>
          </a:xfrm>
          <a:custGeom>
            <a:rect b="b" l="l" r="r" t="t"/>
            <a:pathLst>
              <a:path extrusionOk="0" h="6100" w="8877">
                <a:moveTo>
                  <a:pt x="1" y="0"/>
                </a:moveTo>
                <a:cubicBezTo>
                  <a:pt x="75" y="1410"/>
                  <a:pt x="471" y="2969"/>
                  <a:pt x="1613" y="4102"/>
                </a:cubicBezTo>
                <a:cubicBezTo>
                  <a:pt x="2744" y="5232"/>
                  <a:pt x="4189" y="5276"/>
                  <a:pt x="5547" y="5276"/>
                </a:cubicBezTo>
                <a:cubicBezTo>
                  <a:pt x="5661" y="5276"/>
                  <a:pt x="5775" y="5276"/>
                  <a:pt x="5887" y="5276"/>
                </a:cubicBezTo>
                <a:cubicBezTo>
                  <a:pt x="6942" y="5276"/>
                  <a:pt x="7921" y="5303"/>
                  <a:pt x="8631" y="5864"/>
                </a:cubicBezTo>
                <a:cubicBezTo>
                  <a:pt x="8727" y="5939"/>
                  <a:pt x="8802" y="6014"/>
                  <a:pt x="8876" y="6099"/>
                </a:cubicBezTo>
                <a:lnTo>
                  <a:pt x="8876" y="0"/>
                </a:lnTo>
                <a:close/>
              </a:path>
            </a:pathLst>
          </a:custGeom>
          <a:gradFill>
            <a:gsLst>
              <a:gs pos="0">
                <a:srgbClr val="0C2E3A"/>
              </a:gs>
              <a:gs pos="100000">
                <a:srgbClr val="110F16"/>
              </a:gs>
            </a:gsLst>
            <a:path path="circle">
              <a:fillToRect b="50%" l="50%" r="50%" t="50%"/>
            </a:path>
            <a:tileRect/>
          </a:gradFill>
          <a:ln>
            <a:noFill/>
          </a:ln>
          <a:effectLst>
            <a:outerShdw blurRad="128588" rotWithShape="0" algn="bl" dir="4920000" dist="1047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38"/>
          <p:cNvSpPr/>
          <p:nvPr/>
        </p:nvSpPr>
        <p:spPr>
          <a:xfrm>
            <a:off x="7558240" y="1272352"/>
            <a:ext cx="1585758" cy="3124945"/>
          </a:xfrm>
          <a:custGeom>
            <a:rect b="b" l="l" r="r" t="t"/>
            <a:pathLst>
              <a:path extrusionOk="0" h="12758" w="6474">
                <a:moveTo>
                  <a:pt x="6473" y="0"/>
                </a:moveTo>
                <a:cubicBezTo>
                  <a:pt x="5032" y="523"/>
                  <a:pt x="3664" y="1378"/>
                  <a:pt x="3418" y="2766"/>
                </a:cubicBezTo>
                <a:cubicBezTo>
                  <a:pt x="2991" y="5127"/>
                  <a:pt x="5576" y="6046"/>
                  <a:pt x="5576" y="6964"/>
                </a:cubicBezTo>
                <a:cubicBezTo>
                  <a:pt x="5576" y="7135"/>
                  <a:pt x="5470" y="7198"/>
                  <a:pt x="5291" y="7198"/>
                </a:cubicBezTo>
                <a:cubicBezTo>
                  <a:pt x="4801" y="7198"/>
                  <a:pt x="3760" y="6733"/>
                  <a:pt x="2796" y="6733"/>
                </a:cubicBezTo>
                <a:cubicBezTo>
                  <a:pt x="2197" y="6733"/>
                  <a:pt x="1627" y="6913"/>
                  <a:pt x="1239" y="7498"/>
                </a:cubicBezTo>
                <a:cubicBezTo>
                  <a:pt x="1" y="9367"/>
                  <a:pt x="1891" y="12604"/>
                  <a:pt x="3717" y="12753"/>
                </a:cubicBezTo>
                <a:cubicBezTo>
                  <a:pt x="3761" y="12756"/>
                  <a:pt x="3805" y="12758"/>
                  <a:pt x="3851" y="12758"/>
                </a:cubicBezTo>
                <a:cubicBezTo>
                  <a:pt x="4559" y="12758"/>
                  <a:pt x="5530" y="12381"/>
                  <a:pt x="6473" y="11909"/>
                </a:cubicBezTo>
                <a:lnTo>
                  <a:pt x="6473" y="0"/>
                </a:lnTo>
                <a:close/>
              </a:path>
            </a:pathLst>
          </a:custGeom>
          <a:gradFill>
            <a:gsLst>
              <a:gs pos="0">
                <a:srgbClr val="0C2E3A"/>
              </a:gs>
              <a:gs pos="100000">
                <a:srgbClr val="110F16"/>
              </a:gs>
            </a:gsLst>
            <a:path path="circle">
              <a:fillToRect b="50%" l="50%" r="50%" t="50%"/>
            </a:path>
            <a:tileRect/>
          </a:gradFill>
          <a:ln>
            <a:noFill/>
          </a:ln>
          <a:effectLst>
            <a:outerShdw blurRad="128588" rotWithShape="0" algn="bl" dir="8040000" dist="11430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CHNOLOGY 2">
  <p:cSld name="11_Título y objetos">
    <p:bg>
      <p:bgPr>
        <a:gradFill>
          <a:gsLst>
            <a:gs pos="0">
              <a:srgbClr val="0C2E3A"/>
            </a:gs>
            <a:gs pos="100000">
              <a:srgbClr val="110F16"/>
            </a:gs>
          </a:gsLst>
          <a:path path="circle">
            <a:fillToRect b="50%" l="50%" r="50%" t="50%"/>
          </a:path>
          <a:tileRect/>
        </a:gradFill>
      </p:bgPr>
    </p:bg>
    <p:spTree>
      <p:nvGrpSpPr>
        <p:cNvPr id="295" name="Shape 295"/>
        <p:cNvGrpSpPr/>
        <p:nvPr/>
      </p:nvGrpSpPr>
      <p:grpSpPr>
        <a:xfrm>
          <a:off x="0" y="0"/>
          <a:ext cx="0" cy="0"/>
          <a:chOff x="0" y="0"/>
          <a:chExt cx="0" cy="0"/>
        </a:xfrm>
      </p:grpSpPr>
      <p:sp>
        <p:nvSpPr>
          <p:cNvPr id="296" name="Google Shape;296;p39"/>
          <p:cNvSpPr/>
          <p:nvPr/>
        </p:nvSpPr>
        <p:spPr>
          <a:xfrm>
            <a:off x="6033625" y="-46375"/>
            <a:ext cx="2347500" cy="5285400"/>
          </a:xfrm>
          <a:prstGeom prst="rect">
            <a:avLst/>
          </a:prstGeom>
          <a:noFill/>
          <a:ln cap="flat" cmpd="sng" w="3810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39"/>
          <p:cNvSpPr txBox="1"/>
          <p:nvPr/>
        </p:nvSpPr>
        <p:spPr>
          <a:xfrm>
            <a:off x="6772942" y="4670822"/>
            <a:ext cx="2057400" cy="273900"/>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s-ES" sz="800" u="none" cap="none" strike="noStrike">
                <a:solidFill>
                  <a:schemeClr val="dk1"/>
                </a:solidFill>
                <a:latin typeface="Nunito Sans SemiBold"/>
                <a:ea typeface="Nunito Sans SemiBold"/>
                <a:cs typeface="Nunito Sans SemiBold"/>
                <a:sym typeface="Nunito Sans SemiBold"/>
              </a:rPr>
              <a:t>‹#›</a:t>
            </a:fld>
            <a:endParaRPr b="0" i="0" sz="800" u="none" cap="none" strike="noStrike">
              <a:solidFill>
                <a:schemeClr val="dk1"/>
              </a:solidFill>
              <a:latin typeface="Nunito Sans SemiBold"/>
              <a:ea typeface="Nunito Sans SemiBold"/>
              <a:cs typeface="Nunito Sans SemiBold"/>
              <a:sym typeface="Nunito Sans SemiBold"/>
            </a:endParaRPr>
          </a:p>
        </p:txBody>
      </p:sp>
      <p:sp>
        <p:nvSpPr>
          <p:cNvPr id="298" name="Google Shape;298;p39"/>
          <p:cNvSpPr txBox="1"/>
          <p:nvPr>
            <p:ph type="ctrTitle"/>
          </p:nvPr>
        </p:nvSpPr>
        <p:spPr>
          <a:xfrm flipH="1">
            <a:off x="5881688" y="656515"/>
            <a:ext cx="2308500" cy="2272500"/>
          </a:xfrm>
          <a:prstGeom prst="rect">
            <a:avLst/>
          </a:prstGeom>
          <a:noFill/>
          <a:ln>
            <a:noFill/>
          </a:ln>
        </p:spPr>
        <p:txBody>
          <a:bodyPr anchorCtr="0" anchor="b" bIns="34275" lIns="68575" spcFirstLastPara="1" rIns="68575" wrap="square" tIns="34275">
            <a:noAutofit/>
          </a:bodyPr>
          <a:lstStyle>
            <a:lvl1pPr lvl="0" algn="r">
              <a:lnSpc>
                <a:spcPct val="90000"/>
              </a:lnSpc>
              <a:spcBef>
                <a:spcPts val="0"/>
              </a:spcBef>
              <a:spcAft>
                <a:spcPts val="0"/>
              </a:spcAft>
              <a:buClr>
                <a:srgbClr val="FFFFFF"/>
              </a:buClr>
              <a:buSzPts val="1800"/>
              <a:buNone/>
              <a:defRPr b="0" sz="1800">
                <a:solidFill>
                  <a:srgbClr val="FFFFFF"/>
                </a:solidFill>
              </a:defRPr>
            </a:lvl1pPr>
            <a:lvl2pPr lvl="1" algn="l">
              <a:lnSpc>
                <a:spcPct val="100000"/>
              </a:lnSpc>
              <a:spcBef>
                <a:spcPts val="0"/>
              </a:spcBef>
              <a:spcAft>
                <a:spcPts val="0"/>
              </a:spcAft>
              <a:buClr>
                <a:srgbClr val="FFFFFF"/>
              </a:buClr>
              <a:buSzPts val="1100"/>
              <a:buNone/>
              <a:defRPr>
                <a:solidFill>
                  <a:srgbClr val="FFFFFF"/>
                </a:solidFill>
              </a:defRPr>
            </a:lvl2pPr>
            <a:lvl3pPr lvl="2" algn="l">
              <a:lnSpc>
                <a:spcPct val="100000"/>
              </a:lnSpc>
              <a:spcBef>
                <a:spcPts val="0"/>
              </a:spcBef>
              <a:spcAft>
                <a:spcPts val="0"/>
              </a:spcAft>
              <a:buClr>
                <a:srgbClr val="FFFFFF"/>
              </a:buClr>
              <a:buSzPts val="1100"/>
              <a:buNone/>
              <a:defRPr>
                <a:solidFill>
                  <a:srgbClr val="FFFFFF"/>
                </a:solidFill>
              </a:defRPr>
            </a:lvl3pPr>
            <a:lvl4pPr lvl="3" algn="l">
              <a:lnSpc>
                <a:spcPct val="100000"/>
              </a:lnSpc>
              <a:spcBef>
                <a:spcPts val="0"/>
              </a:spcBef>
              <a:spcAft>
                <a:spcPts val="0"/>
              </a:spcAft>
              <a:buClr>
                <a:srgbClr val="FFFFFF"/>
              </a:buClr>
              <a:buSzPts val="1100"/>
              <a:buNone/>
              <a:defRPr>
                <a:solidFill>
                  <a:srgbClr val="FFFFFF"/>
                </a:solidFill>
              </a:defRPr>
            </a:lvl4pPr>
            <a:lvl5pPr lvl="4" algn="l">
              <a:lnSpc>
                <a:spcPct val="100000"/>
              </a:lnSpc>
              <a:spcBef>
                <a:spcPts val="0"/>
              </a:spcBef>
              <a:spcAft>
                <a:spcPts val="0"/>
              </a:spcAft>
              <a:buClr>
                <a:srgbClr val="FFFFFF"/>
              </a:buClr>
              <a:buSzPts val="1100"/>
              <a:buNone/>
              <a:defRPr>
                <a:solidFill>
                  <a:srgbClr val="FFFFFF"/>
                </a:solidFill>
              </a:defRPr>
            </a:lvl5pPr>
            <a:lvl6pPr lvl="5" algn="l">
              <a:lnSpc>
                <a:spcPct val="100000"/>
              </a:lnSpc>
              <a:spcBef>
                <a:spcPts val="0"/>
              </a:spcBef>
              <a:spcAft>
                <a:spcPts val="0"/>
              </a:spcAft>
              <a:buClr>
                <a:srgbClr val="FFFFFF"/>
              </a:buClr>
              <a:buSzPts val="1100"/>
              <a:buNone/>
              <a:defRPr>
                <a:solidFill>
                  <a:srgbClr val="FFFFFF"/>
                </a:solidFill>
              </a:defRPr>
            </a:lvl6pPr>
            <a:lvl7pPr lvl="6" algn="l">
              <a:lnSpc>
                <a:spcPct val="100000"/>
              </a:lnSpc>
              <a:spcBef>
                <a:spcPts val="0"/>
              </a:spcBef>
              <a:spcAft>
                <a:spcPts val="0"/>
              </a:spcAft>
              <a:buClr>
                <a:srgbClr val="FFFFFF"/>
              </a:buClr>
              <a:buSzPts val="1100"/>
              <a:buNone/>
              <a:defRPr>
                <a:solidFill>
                  <a:srgbClr val="FFFFFF"/>
                </a:solidFill>
              </a:defRPr>
            </a:lvl7pPr>
            <a:lvl8pPr lvl="7" algn="l">
              <a:lnSpc>
                <a:spcPct val="100000"/>
              </a:lnSpc>
              <a:spcBef>
                <a:spcPts val="0"/>
              </a:spcBef>
              <a:spcAft>
                <a:spcPts val="0"/>
              </a:spcAft>
              <a:buClr>
                <a:srgbClr val="FFFFFF"/>
              </a:buClr>
              <a:buSzPts val="1100"/>
              <a:buNone/>
              <a:defRPr>
                <a:solidFill>
                  <a:srgbClr val="FFFFFF"/>
                </a:solidFill>
              </a:defRPr>
            </a:lvl8pPr>
            <a:lvl9pPr lvl="8" algn="l">
              <a:lnSpc>
                <a:spcPct val="100000"/>
              </a:lnSpc>
              <a:spcBef>
                <a:spcPts val="0"/>
              </a:spcBef>
              <a:spcAft>
                <a:spcPts val="0"/>
              </a:spcAft>
              <a:buClr>
                <a:srgbClr val="FFFFFF"/>
              </a:buClr>
              <a:buSzPts val="1100"/>
              <a:buNone/>
              <a:defRPr>
                <a:solidFill>
                  <a:srgbClr val="FFFFFF"/>
                </a:solidFill>
              </a:defRPr>
            </a:lvl9pPr>
          </a:lstStyle>
          <a:p/>
        </p:txBody>
      </p:sp>
      <p:sp>
        <p:nvSpPr>
          <p:cNvPr id="299" name="Google Shape;299;p39"/>
          <p:cNvSpPr txBox="1"/>
          <p:nvPr>
            <p:ph idx="1" type="subTitle"/>
          </p:nvPr>
        </p:nvSpPr>
        <p:spPr>
          <a:xfrm>
            <a:off x="6357113" y="3330788"/>
            <a:ext cx="1833000" cy="233700"/>
          </a:xfrm>
          <a:prstGeom prst="rect">
            <a:avLst/>
          </a:prstGeom>
          <a:noFill/>
          <a:ln>
            <a:noFill/>
          </a:ln>
        </p:spPr>
        <p:txBody>
          <a:bodyPr anchorCtr="0" anchor="t" bIns="34275" lIns="68575" spcFirstLastPara="1" rIns="68575" wrap="square" tIns="34275">
            <a:noAutofit/>
          </a:bodyPr>
          <a:lstStyle>
            <a:lvl1pPr lvl="0" algn="r">
              <a:lnSpc>
                <a:spcPct val="100000"/>
              </a:lnSpc>
              <a:spcBef>
                <a:spcPts val="800"/>
              </a:spcBef>
              <a:spcAft>
                <a:spcPts val="0"/>
              </a:spcAft>
              <a:buClr>
                <a:srgbClr val="FFFFFF"/>
              </a:buClr>
              <a:buSzPts val="1200"/>
              <a:buNone/>
              <a:defRPr sz="1200">
                <a:solidFill>
                  <a:srgbClr val="FFFFFF"/>
                </a:solidFill>
              </a:defRPr>
            </a:lvl1pPr>
            <a:lvl2pPr lvl="1" algn="r">
              <a:lnSpc>
                <a:spcPct val="100000"/>
              </a:lnSpc>
              <a:spcBef>
                <a:spcPts val="400"/>
              </a:spcBef>
              <a:spcAft>
                <a:spcPts val="0"/>
              </a:spcAft>
              <a:buClr>
                <a:srgbClr val="FFFFFF"/>
              </a:buClr>
              <a:buSzPts val="900"/>
              <a:buNone/>
              <a:defRPr>
                <a:solidFill>
                  <a:srgbClr val="FFFFFF"/>
                </a:solidFill>
              </a:defRPr>
            </a:lvl2pPr>
            <a:lvl3pPr lvl="2" algn="r">
              <a:lnSpc>
                <a:spcPct val="100000"/>
              </a:lnSpc>
              <a:spcBef>
                <a:spcPts val="400"/>
              </a:spcBef>
              <a:spcAft>
                <a:spcPts val="0"/>
              </a:spcAft>
              <a:buClr>
                <a:srgbClr val="FFFFFF"/>
              </a:buClr>
              <a:buSzPts val="900"/>
              <a:buNone/>
              <a:defRPr>
                <a:solidFill>
                  <a:srgbClr val="FFFFFF"/>
                </a:solidFill>
              </a:defRPr>
            </a:lvl3pPr>
            <a:lvl4pPr lvl="3" algn="r">
              <a:lnSpc>
                <a:spcPct val="100000"/>
              </a:lnSpc>
              <a:spcBef>
                <a:spcPts val="400"/>
              </a:spcBef>
              <a:spcAft>
                <a:spcPts val="0"/>
              </a:spcAft>
              <a:buClr>
                <a:srgbClr val="FFFFFF"/>
              </a:buClr>
              <a:buSzPts val="900"/>
              <a:buNone/>
              <a:defRPr>
                <a:solidFill>
                  <a:srgbClr val="FFFFFF"/>
                </a:solidFill>
              </a:defRPr>
            </a:lvl4pPr>
            <a:lvl5pPr lvl="4" algn="r">
              <a:lnSpc>
                <a:spcPct val="100000"/>
              </a:lnSpc>
              <a:spcBef>
                <a:spcPts val="400"/>
              </a:spcBef>
              <a:spcAft>
                <a:spcPts val="0"/>
              </a:spcAft>
              <a:buClr>
                <a:srgbClr val="FFFFFF"/>
              </a:buClr>
              <a:buSzPts val="900"/>
              <a:buNone/>
              <a:defRPr>
                <a:solidFill>
                  <a:srgbClr val="FFFFFF"/>
                </a:solidFill>
              </a:defRPr>
            </a:lvl5pPr>
            <a:lvl6pPr lvl="5" algn="r">
              <a:lnSpc>
                <a:spcPct val="100000"/>
              </a:lnSpc>
              <a:spcBef>
                <a:spcPts val="400"/>
              </a:spcBef>
              <a:spcAft>
                <a:spcPts val="0"/>
              </a:spcAft>
              <a:buClr>
                <a:srgbClr val="FFFFFF"/>
              </a:buClr>
              <a:buSzPts val="900"/>
              <a:buNone/>
              <a:defRPr sz="900">
                <a:solidFill>
                  <a:srgbClr val="FFFFFF"/>
                </a:solidFill>
              </a:defRPr>
            </a:lvl6pPr>
            <a:lvl7pPr lvl="6" algn="r">
              <a:lnSpc>
                <a:spcPct val="100000"/>
              </a:lnSpc>
              <a:spcBef>
                <a:spcPts val="400"/>
              </a:spcBef>
              <a:spcAft>
                <a:spcPts val="0"/>
              </a:spcAft>
              <a:buClr>
                <a:srgbClr val="FFFFFF"/>
              </a:buClr>
              <a:buSzPts val="900"/>
              <a:buNone/>
              <a:defRPr sz="900">
                <a:solidFill>
                  <a:srgbClr val="FFFFFF"/>
                </a:solidFill>
              </a:defRPr>
            </a:lvl7pPr>
            <a:lvl8pPr lvl="7" algn="r">
              <a:lnSpc>
                <a:spcPct val="100000"/>
              </a:lnSpc>
              <a:spcBef>
                <a:spcPts val="400"/>
              </a:spcBef>
              <a:spcAft>
                <a:spcPts val="0"/>
              </a:spcAft>
              <a:buClr>
                <a:srgbClr val="FFFFFF"/>
              </a:buClr>
              <a:buSzPts val="900"/>
              <a:buNone/>
              <a:defRPr sz="900">
                <a:solidFill>
                  <a:srgbClr val="FFFFFF"/>
                </a:solidFill>
              </a:defRPr>
            </a:lvl8pPr>
            <a:lvl9pPr lvl="8" algn="r">
              <a:lnSpc>
                <a:spcPct val="100000"/>
              </a:lnSpc>
              <a:spcBef>
                <a:spcPts val="400"/>
              </a:spcBef>
              <a:spcAft>
                <a:spcPts val="0"/>
              </a:spcAft>
              <a:buClr>
                <a:srgbClr val="FFFFFF"/>
              </a:buClr>
              <a:buSzPts val="900"/>
              <a:buNone/>
              <a:defRPr sz="900">
                <a:solidFill>
                  <a:srgbClr val="FFFFFF"/>
                </a:solidFill>
              </a:defRPr>
            </a:lvl9pPr>
          </a:lstStyle>
          <a:p/>
        </p:txBody>
      </p:sp>
      <p:sp>
        <p:nvSpPr>
          <p:cNvPr id="300" name="Google Shape;300;p39"/>
          <p:cNvSpPr/>
          <p:nvPr/>
        </p:nvSpPr>
        <p:spPr>
          <a:xfrm flipH="1">
            <a:off x="3289156" y="4481509"/>
            <a:ext cx="1729539" cy="652520"/>
          </a:xfrm>
          <a:custGeom>
            <a:rect b="b" l="l" r="r" t="t"/>
            <a:pathLst>
              <a:path extrusionOk="0" h="2664" w="7061">
                <a:moveTo>
                  <a:pt x="3349" y="1"/>
                </a:moveTo>
                <a:cubicBezTo>
                  <a:pt x="3178" y="1"/>
                  <a:pt x="3002" y="22"/>
                  <a:pt x="2821" y="69"/>
                </a:cubicBezTo>
                <a:cubicBezTo>
                  <a:pt x="1539" y="399"/>
                  <a:pt x="1197" y="1980"/>
                  <a:pt x="1" y="2664"/>
                </a:cubicBezTo>
                <a:lnTo>
                  <a:pt x="7060" y="2664"/>
                </a:lnTo>
                <a:cubicBezTo>
                  <a:pt x="6171" y="1958"/>
                  <a:pt x="4984" y="1"/>
                  <a:pt x="3349" y="1"/>
                </a:cubicBezTo>
                <a:close/>
              </a:path>
            </a:pathLst>
          </a:custGeom>
          <a:gradFill>
            <a:gsLst>
              <a:gs pos="0">
                <a:srgbClr val="0C2E3A"/>
              </a:gs>
              <a:gs pos="100000">
                <a:srgbClr val="110F16"/>
              </a:gs>
            </a:gsLst>
            <a:path path="circle">
              <a:fillToRect b="50%" l="50%" r="50%" t="50%"/>
            </a:path>
            <a:tileRect/>
          </a:gradFill>
          <a:ln>
            <a:noFill/>
          </a:ln>
          <a:effectLst>
            <a:outerShdw blurRad="128588" rotWithShape="0" algn="bl" dir="240000" dist="11430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39"/>
          <p:cNvSpPr/>
          <p:nvPr/>
        </p:nvSpPr>
        <p:spPr>
          <a:xfrm flipH="1">
            <a:off x="0" y="3283797"/>
            <a:ext cx="2705390" cy="1857870"/>
          </a:xfrm>
          <a:custGeom>
            <a:rect b="b" l="l" r="r" t="t"/>
            <a:pathLst>
              <a:path extrusionOk="0" h="7585" w="11045">
                <a:moveTo>
                  <a:pt x="8458" y="1"/>
                </a:moveTo>
                <a:cubicBezTo>
                  <a:pt x="6822" y="1"/>
                  <a:pt x="5207" y="190"/>
                  <a:pt x="4379" y="824"/>
                </a:cubicBezTo>
                <a:cubicBezTo>
                  <a:pt x="2329" y="2405"/>
                  <a:pt x="3995" y="4252"/>
                  <a:pt x="3899" y="5491"/>
                </a:cubicBezTo>
                <a:cubicBezTo>
                  <a:pt x="3859" y="6074"/>
                  <a:pt x="3660" y="6253"/>
                  <a:pt x="3384" y="6253"/>
                </a:cubicBezTo>
                <a:cubicBezTo>
                  <a:pt x="3144" y="6253"/>
                  <a:pt x="2845" y="6118"/>
                  <a:pt x="2542" y="5994"/>
                </a:cubicBezTo>
                <a:cubicBezTo>
                  <a:pt x="2208" y="5856"/>
                  <a:pt x="1901" y="5745"/>
                  <a:pt x="1662" y="5745"/>
                </a:cubicBezTo>
                <a:cubicBezTo>
                  <a:pt x="1642" y="5745"/>
                  <a:pt x="1622" y="5746"/>
                  <a:pt x="1602" y="5748"/>
                </a:cubicBezTo>
                <a:cubicBezTo>
                  <a:pt x="385" y="5833"/>
                  <a:pt x="748" y="6848"/>
                  <a:pt x="0" y="7585"/>
                </a:cubicBezTo>
                <a:lnTo>
                  <a:pt x="2553" y="7585"/>
                </a:lnTo>
                <a:cubicBezTo>
                  <a:pt x="2773" y="6492"/>
                  <a:pt x="3631" y="6085"/>
                  <a:pt x="4717" y="6085"/>
                </a:cubicBezTo>
                <a:cubicBezTo>
                  <a:pt x="5638" y="6085"/>
                  <a:pt x="6723" y="6378"/>
                  <a:pt x="7723" y="6794"/>
                </a:cubicBezTo>
                <a:cubicBezTo>
                  <a:pt x="8150" y="6972"/>
                  <a:pt x="8575" y="7068"/>
                  <a:pt x="8966" y="7068"/>
                </a:cubicBezTo>
                <a:cubicBezTo>
                  <a:pt x="10149" y="7068"/>
                  <a:pt x="11031" y="6197"/>
                  <a:pt x="10799" y="4103"/>
                </a:cubicBezTo>
                <a:cubicBezTo>
                  <a:pt x="10735" y="3494"/>
                  <a:pt x="10842" y="3077"/>
                  <a:pt x="11044" y="2768"/>
                </a:cubicBezTo>
                <a:lnTo>
                  <a:pt x="11044" y="130"/>
                </a:lnTo>
                <a:cubicBezTo>
                  <a:pt x="10260" y="58"/>
                  <a:pt x="9356" y="1"/>
                  <a:pt x="8458" y="1"/>
                </a:cubicBezTo>
                <a:close/>
              </a:path>
            </a:pathLst>
          </a:custGeom>
          <a:gradFill>
            <a:gsLst>
              <a:gs pos="0">
                <a:srgbClr val="0C2E3A"/>
              </a:gs>
              <a:gs pos="100000">
                <a:srgbClr val="110F16"/>
              </a:gs>
            </a:gsLst>
            <a:path path="circle">
              <a:fillToRect b="50%" l="50%" r="50%" t="50%"/>
            </a:path>
            <a:tileRect/>
          </a:gradFill>
          <a:ln>
            <a:noFill/>
          </a:ln>
          <a:effectLst>
            <a:outerShdw blurRad="128588" rotWithShape="0" algn="bl" dir="240000" dist="11430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39"/>
          <p:cNvSpPr/>
          <p:nvPr/>
        </p:nvSpPr>
        <p:spPr>
          <a:xfrm flipH="1">
            <a:off x="6" y="3961791"/>
            <a:ext cx="2080052" cy="1179876"/>
          </a:xfrm>
          <a:custGeom>
            <a:rect b="b" l="l" r="r" t="t"/>
            <a:pathLst>
              <a:path extrusionOk="0" h="4817" w="8492">
                <a:moveTo>
                  <a:pt x="8491" y="0"/>
                </a:moveTo>
                <a:cubicBezTo>
                  <a:pt x="8289" y="309"/>
                  <a:pt x="8182" y="726"/>
                  <a:pt x="8246" y="1335"/>
                </a:cubicBezTo>
                <a:cubicBezTo>
                  <a:pt x="8478" y="3429"/>
                  <a:pt x="7596" y="4300"/>
                  <a:pt x="6413" y="4300"/>
                </a:cubicBezTo>
                <a:cubicBezTo>
                  <a:pt x="6022" y="4300"/>
                  <a:pt x="5597" y="4204"/>
                  <a:pt x="5170" y="4026"/>
                </a:cubicBezTo>
                <a:cubicBezTo>
                  <a:pt x="4170" y="3610"/>
                  <a:pt x="3085" y="3317"/>
                  <a:pt x="2164" y="3317"/>
                </a:cubicBezTo>
                <a:cubicBezTo>
                  <a:pt x="1078" y="3317"/>
                  <a:pt x="220" y="3724"/>
                  <a:pt x="0" y="4817"/>
                </a:cubicBezTo>
                <a:lnTo>
                  <a:pt x="8491" y="4817"/>
                </a:lnTo>
                <a:lnTo>
                  <a:pt x="8491" y="0"/>
                </a:lnTo>
                <a:close/>
              </a:path>
            </a:pathLst>
          </a:custGeom>
          <a:gradFill>
            <a:gsLst>
              <a:gs pos="0">
                <a:srgbClr val="0C2E3A"/>
              </a:gs>
              <a:gs pos="100000">
                <a:srgbClr val="110F16"/>
              </a:gs>
            </a:gsLst>
            <a:path path="circle">
              <a:fillToRect b="50%" l="50%" r="50%" t="50%"/>
            </a:path>
            <a:tileRect/>
          </a:gradFill>
          <a:ln>
            <a:noFill/>
          </a:ln>
          <a:effectLst>
            <a:outerShdw blurRad="128588" rotWithShape="0" algn="bl" dir="10320000" dist="571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39"/>
          <p:cNvSpPr/>
          <p:nvPr/>
        </p:nvSpPr>
        <p:spPr>
          <a:xfrm flipH="1">
            <a:off x="5" y="-1825"/>
            <a:ext cx="2174355" cy="1494134"/>
          </a:xfrm>
          <a:custGeom>
            <a:rect b="b" l="l" r="r" t="t"/>
            <a:pathLst>
              <a:path extrusionOk="0" h="6100" w="8877">
                <a:moveTo>
                  <a:pt x="1" y="0"/>
                </a:moveTo>
                <a:cubicBezTo>
                  <a:pt x="75" y="1410"/>
                  <a:pt x="471" y="2969"/>
                  <a:pt x="1613" y="4102"/>
                </a:cubicBezTo>
                <a:cubicBezTo>
                  <a:pt x="2744" y="5232"/>
                  <a:pt x="4189" y="5276"/>
                  <a:pt x="5547" y="5276"/>
                </a:cubicBezTo>
                <a:cubicBezTo>
                  <a:pt x="5661" y="5276"/>
                  <a:pt x="5775" y="5276"/>
                  <a:pt x="5887" y="5276"/>
                </a:cubicBezTo>
                <a:cubicBezTo>
                  <a:pt x="6942" y="5276"/>
                  <a:pt x="7921" y="5303"/>
                  <a:pt x="8631" y="5864"/>
                </a:cubicBezTo>
                <a:cubicBezTo>
                  <a:pt x="8727" y="5939"/>
                  <a:pt x="8802" y="6014"/>
                  <a:pt x="8876" y="6099"/>
                </a:cubicBezTo>
                <a:lnTo>
                  <a:pt x="8876" y="0"/>
                </a:lnTo>
                <a:close/>
              </a:path>
            </a:pathLst>
          </a:custGeom>
          <a:gradFill>
            <a:gsLst>
              <a:gs pos="0">
                <a:srgbClr val="0C2E3A"/>
              </a:gs>
              <a:gs pos="100000">
                <a:srgbClr val="110F16"/>
              </a:gs>
            </a:gsLst>
            <a:path path="circle">
              <a:fillToRect b="50%" l="50%" r="50%" t="50%"/>
            </a:path>
            <a:tileRect/>
          </a:gradFill>
          <a:ln>
            <a:noFill/>
          </a:ln>
          <a:effectLst>
            <a:outerShdw blurRad="128588" rotWithShape="0" algn="bl" dir="126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39"/>
          <p:cNvSpPr/>
          <p:nvPr/>
        </p:nvSpPr>
        <p:spPr>
          <a:xfrm flipH="1">
            <a:off x="10" y="1272352"/>
            <a:ext cx="1585758" cy="3124945"/>
          </a:xfrm>
          <a:custGeom>
            <a:rect b="b" l="l" r="r" t="t"/>
            <a:pathLst>
              <a:path extrusionOk="0" h="12758" w="6474">
                <a:moveTo>
                  <a:pt x="6473" y="0"/>
                </a:moveTo>
                <a:cubicBezTo>
                  <a:pt x="5032" y="523"/>
                  <a:pt x="3664" y="1378"/>
                  <a:pt x="3418" y="2766"/>
                </a:cubicBezTo>
                <a:cubicBezTo>
                  <a:pt x="2991" y="5127"/>
                  <a:pt x="5576" y="6046"/>
                  <a:pt x="5576" y="6964"/>
                </a:cubicBezTo>
                <a:cubicBezTo>
                  <a:pt x="5576" y="7135"/>
                  <a:pt x="5470" y="7198"/>
                  <a:pt x="5291" y="7198"/>
                </a:cubicBezTo>
                <a:cubicBezTo>
                  <a:pt x="4801" y="7198"/>
                  <a:pt x="3760" y="6733"/>
                  <a:pt x="2796" y="6733"/>
                </a:cubicBezTo>
                <a:cubicBezTo>
                  <a:pt x="2197" y="6733"/>
                  <a:pt x="1627" y="6913"/>
                  <a:pt x="1239" y="7498"/>
                </a:cubicBezTo>
                <a:cubicBezTo>
                  <a:pt x="1" y="9367"/>
                  <a:pt x="1891" y="12604"/>
                  <a:pt x="3717" y="12753"/>
                </a:cubicBezTo>
                <a:cubicBezTo>
                  <a:pt x="3761" y="12756"/>
                  <a:pt x="3805" y="12758"/>
                  <a:pt x="3851" y="12758"/>
                </a:cubicBezTo>
                <a:cubicBezTo>
                  <a:pt x="4559" y="12758"/>
                  <a:pt x="5530" y="12381"/>
                  <a:pt x="6473" y="11909"/>
                </a:cubicBezTo>
                <a:lnTo>
                  <a:pt x="6473" y="0"/>
                </a:lnTo>
                <a:close/>
              </a:path>
            </a:pathLst>
          </a:custGeom>
          <a:gradFill>
            <a:gsLst>
              <a:gs pos="0">
                <a:srgbClr val="0C2E3A"/>
              </a:gs>
              <a:gs pos="100000">
                <a:srgbClr val="110F16"/>
              </a:gs>
            </a:gsLst>
            <a:path path="circle">
              <a:fillToRect b="50%" l="50%" r="50%" t="50%"/>
            </a:path>
            <a:tileRect/>
          </a:gradFill>
          <a:ln>
            <a:noFill/>
          </a:ln>
          <a:effectLst>
            <a:outerShdw blurRad="128588" rotWithShape="0" algn="bl" dir="1260000" dist="571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CUSTOM">
    <p:spTree>
      <p:nvGrpSpPr>
        <p:cNvPr id="305" name="Shape 30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p:cSld name="8_Título y objetos">
    <p:bg>
      <p:bgPr>
        <a:gradFill>
          <a:gsLst>
            <a:gs pos="0">
              <a:srgbClr val="0C2E3A"/>
            </a:gs>
            <a:gs pos="100000">
              <a:srgbClr val="110F16"/>
            </a:gs>
          </a:gsLst>
          <a:path path="circle">
            <a:fillToRect b="50%" l="50%" r="50%" t="50%"/>
          </a:path>
          <a:tileRect/>
        </a:gradFill>
      </p:bgPr>
    </p:bg>
    <p:spTree>
      <p:nvGrpSpPr>
        <p:cNvPr id="33" name="Shape 33"/>
        <p:cNvGrpSpPr/>
        <p:nvPr/>
      </p:nvGrpSpPr>
      <p:grpSpPr>
        <a:xfrm>
          <a:off x="0" y="0"/>
          <a:ext cx="0" cy="0"/>
          <a:chOff x="0" y="0"/>
          <a:chExt cx="0" cy="0"/>
        </a:xfrm>
      </p:grpSpPr>
      <p:sp>
        <p:nvSpPr>
          <p:cNvPr id="34" name="Google Shape;34;p15"/>
          <p:cNvSpPr/>
          <p:nvPr/>
        </p:nvSpPr>
        <p:spPr>
          <a:xfrm flipH="1">
            <a:off x="7145715" y="0"/>
            <a:ext cx="1957071" cy="2650496"/>
          </a:xfrm>
          <a:custGeom>
            <a:rect b="b" l="l" r="r" t="t"/>
            <a:pathLst>
              <a:path extrusionOk="0" h="10821" w="7990">
                <a:moveTo>
                  <a:pt x="4049" y="0"/>
                </a:moveTo>
                <a:lnTo>
                  <a:pt x="1016" y="1880"/>
                </a:lnTo>
                <a:lnTo>
                  <a:pt x="1" y="6655"/>
                </a:lnTo>
                <a:cubicBezTo>
                  <a:pt x="1" y="6655"/>
                  <a:pt x="55" y="6826"/>
                  <a:pt x="150" y="7092"/>
                </a:cubicBezTo>
                <a:cubicBezTo>
                  <a:pt x="1293" y="7455"/>
                  <a:pt x="3793" y="8417"/>
                  <a:pt x="4551" y="10030"/>
                </a:cubicBezTo>
                <a:cubicBezTo>
                  <a:pt x="4690" y="10318"/>
                  <a:pt x="4764" y="10574"/>
                  <a:pt x="4797" y="10820"/>
                </a:cubicBezTo>
                <a:cubicBezTo>
                  <a:pt x="5609" y="10403"/>
                  <a:pt x="6271" y="9698"/>
                  <a:pt x="6324" y="8844"/>
                </a:cubicBezTo>
                <a:cubicBezTo>
                  <a:pt x="6409" y="7103"/>
                  <a:pt x="3440" y="7092"/>
                  <a:pt x="3867" y="6516"/>
                </a:cubicBezTo>
                <a:cubicBezTo>
                  <a:pt x="4294" y="5939"/>
                  <a:pt x="6313" y="6558"/>
                  <a:pt x="7135" y="4903"/>
                </a:cubicBezTo>
                <a:cubicBezTo>
                  <a:pt x="7990" y="3173"/>
                  <a:pt x="5908" y="876"/>
                  <a:pt x="5010" y="0"/>
                </a:cubicBezTo>
                <a:close/>
              </a:path>
            </a:pathLst>
          </a:custGeom>
          <a:gradFill>
            <a:gsLst>
              <a:gs pos="0">
                <a:srgbClr val="0C2E3A"/>
              </a:gs>
              <a:gs pos="100000">
                <a:srgbClr val="110F16"/>
              </a:gs>
            </a:gsLst>
            <a:path path="circle">
              <a:fillToRect b="50%" l="50%" r="50%" t="50%"/>
            </a:path>
            <a:tileRect/>
          </a:gradFill>
          <a:ln>
            <a:noFill/>
          </a:ln>
          <a:effectLst>
            <a:outerShdw blurRad="200025"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5"/>
          <p:cNvSpPr/>
          <p:nvPr/>
        </p:nvSpPr>
        <p:spPr>
          <a:xfrm flipH="1">
            <a:off x="4165774" y="0"/>
            <a:ext cx="5156722" cy="5057276"/>
          </a:xfrm>
          <a:custGeom>
            <a:rect b="b" l="l" r="r" t="t"/>
            <a:pathLst>
              <a:path extrusionOk="0" h="20647" w="21053">
                <a:moveTo>
                  <a:pt x="738" y="0"/>
                </a:moveTo>
                <a:lnTo>
                  <a:pt x="738" y="20647"/>
                </a:lnTo>
                <a:cubicBezTo>
                  <a:pt x="2874" y="19194"/>
                  <a:pt x="4764" y="13661"/>
                  <a:pt x="2628" y="12967"/>
                </a:cubicBezTo>
                <a:cubicBezTo>
                  <a:pt x="866" y="12390"/>
                  <a:pt x="0" y="10831"/>
                  <a:pt x="2051" y="8919"/>
                </a:cubicBezTo>
                <a:cubicBezTo>
                  <a:pt x="4102" y="7007"/>
                  <a:pt x="919" y="5587"/>
                  <a:pt x="2030" y="4187"/>
                </a:cubicBezTo>
                <a:cubicBezTo>
                  <a:pt x="2299" y="3843"/>
                  <a:pt x="2637" y="3724"/>
                  <a:pt x="3010" y="3724"/>
                </a:cubicBezTo>
                <a:cubicBezTo>
                  <a:pt x="3839" y="3724"/>
                  <a:pt x="4845" y="4307"/>
                  <a:pt x="5669" y="4307"/>
                </a:cubicBezTo>
                <a:cubicBezTo>
                  <a:pt x="5994" y="4307"/>
                  <a:pt x="6291" y="4217"/>
                  <a:pt x="6537" y="3963"/>
                </a:cubicBezTo>
                <a:cubicBezTo>
                  <a:pt x="7663" y="2806"/>
                  <a:pt x="7494" y="84"/>
                  <a:pt x="9550" y="84"/>
                </a:cubicBezTo>
                <a:cubicBezTo>
                  <a:pt x="9581" y="84"/>
                  <a:pt x="9613" y="84"/>
                  <a:pt x="9646" y="86"/>
                </a:cubicBezTo>
                <a:cubicBezTo>
                  <a:pt x="11723" y="158"/>
                  <a:pt x="13041" y="3333"/>
                  <a:pt x="15826" y="3333"/>
                </a:cubicBezTo>
                <a:cubicBezTo>
                  <a:pt x="15918" y="3333"/>
                  <a:pt x="16012" y="3330"/>
                  <a:pt x="16107" y="3322"/>
                </a:cubicBezTo>
                <a:cubicBezTo>
                  <a:pt x="18383" y="3151"/>
                  <a:pt x="20070" y="1378"/>
                  <a:pt x="21053" y="0"/>
                </a:cubicBezTo>
                <a:close/>
              </a:path>
            </a:pathLst>
          </a:custGeom>
          <a:gradFill>
            <a:gsLst>
              <a:gs pos="0">
                <a:srgbClr val="0C2E3A"/>
              </a:gs>
              <a:gs pos="100000">
                <a:srgbClr val="110F16"/>
              </a:gs>
            </a:gsLst>
            <a:path path="circle">
              <a:fillToRect b="50%" l="50%" r="50%" t="50%"/>
            </a:path>
            <a:tileRect/>
          </a:gradFill>
          <a:ln>
            <a:noFill/>
          </a:ln>
          <a:effectLst>
            <a:outerShdw blurRad="200025" rotWithShape="0" algn="bl" dir="9420000" dist="4762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15"/>
          <p:cNvSpPr/>
          <p:nvPr/>
        </p:nvSpPr>
        <p:spPr>
          <a:xfrm flipH="1">
            <a:off x="6122600" y="1713596"/>
            <a:ext cx="3019375" cy="3429895"/>
          </a:xfrm>
          <a:custGeom>
            <a:rect b="b" l="l" r="r" t="t"/>
            <a:pathLst>
              <a:path extrusionOk="0" h="14003" w="12327">
                <a:moveTo>
                  <a:pt x="1" y="1"/>
                </a:moveTo>
                <a:lnTo>
                  <a:pt x="1" y="14003"/>
                </a:lnTo>
                <a:lnTo>
                  <a:pt x="12327" y="14003"/>
                </a:lnTo>
                <a:cubicBezTo>
                  <a:pt x="11012" y="12977"/>
                  <a:pt x="11717" y="11204"/>
                  <a:pt x="10671" y="10276"/>
                </a:cubicBezTo>
                <a:cubicBezTo>
                  <a:pt x="10267" y="9919"/>
                  <a:pt x="9798" y="9790"/>
                  <a:pt x="9311" y="9790"/>
                </a:cubicBezTo>
                <a:cubicBezTo>
                  <a:pt x="8056" y="9790"/>
                  <a:pt x="6678" y="10643"/>
                  <a:pt x="5960" y="10643"/>
                </a:cubicBezTo>
                <a:cubicBezTo>
                  <a:pt x="5762" y="10643"/>
                  <a:pt x="5615" y="10578"/>
                  <a:pt x="5534" y="10414"/>
                </a:cubicBezTo>
                <a:cubicBezTo>
                  <a:pt x="5031" y="9421"/>
                  <a:pt x="5928" y="8705"/>
                  <a:pt x="4914" y="8097"/>
                </a:cubicBezTo>
                <a:cubicBezTo>
                  <a:pt x="4732" y="7979"/>
                  <a:pt x="4423" y="7936"/>
                  <a:pt x="4070" y="7904"/>
                </a:cubicBezTo>
                <a:cubicBezTo>
                  <a:pt x="3440" y="7851"/>
                  <a:pt x="2810" y="7840"/>
                  <a:pt x="3194" y="6943"/>
                </a:cubicBezTo>
                <a:cubicBezTo>
                  <a:pt x="3621" y="5918"/>
                  <a:pt x="5704" y="5127"/>
                  <a:pt x="4711" y="3034"/>
                </a:cubicBezTo>
                <a:cubicBezTo>
                  <a:pt x="3867" y="1250"/>
                  <a:pt x="887" y="257"/>
                  <a:pt x="1" y="1"/>
                </a:cubicBezTo>
                <a:close/>
              </a:path>
            </a:pathLst>
          </a:custGeom>
          <a:gradFill>
            <a:gsLst>
              <a:gs pos="0">
                <a:srgbClr val="0C2E3A"/>
              </a:gs>
              <a:gs pos="100000">
                <a:srgbClr val="110F16"/>
              </a:gs>
            </a:gsLst>
            <a:path path="circle">
              <a:fillToRect b="50%" l="50%" r="50%" t="50%"/>
            </a:path>
            <a:tileRect/>
          </a:gradFill>
          <a:ln>
            <a:noFill/>
          </a:ln>
          <a:effectLst>
            <a:outerShdw blurRad="200025"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5"/>
          <p:cNvSpPr txBox="1"/>
          <p:nvPr>
            <p:ph type="ctrTitle"/>
          </p:nvPr>
        </p:nvSpPr>
        <p:spPr>
          <a:xfrm flipH="1">
            <a:off x="6053138" y="827965"/>
            <a:ext cx="2308500" cy="3483900"/>
          </a:xfrm>
          <a:prstGeom prst="rect">
            <a:avLst/>
          </a:prstGeom>
          <a:noFill/>
          <a:ln>
            <a:noFill/>
          </a:ln>
        </p:spPr>
        <p:txBody>
          <a:bodyPr anchorCtr="0" anchor="ctr" bIns="34275" lIns="68575" spcFirstLastPara="1" rIns="68575" wrap="square" tIns="34275">
            <a:noAutofit/>
          </a:bodyPr>
          <a:lstStyle>
            <a:lvl1pPr lvl="0" algn="r">
              <a:lnSpc>
                <a:spcPct val="90000"/>
              </a:lnSpc>
              <a:spcBef>
                <a:spcPts val="0"/>
              </a:spcBef>
              <a:spcAft>
                <a:spcPts val="0"/>
              </a:spcAft>
              <a:buClr>
                <a:srgbClr val="FFFFFF"/>
              </a:buClr>
              <a:buSzPts val="1800"/>
              <a:buNone/>
              <a:defRPr b="0" sz="1800">
                <a:solidFill>
                  <a:srgbClr val="FFFFFF"/>
                </a:solidFill>
              </a:defRPr>
            </a:lvl1pPr>
            <a:lvl2pPr lvl="1" algn="l">
              <a:lnSpc>
                <a:spcPct val="100000"/>
              </a:lnSpc>
              <a:spcBef>
                <a:spcPts val="0"/>
              </a:spcBef>
              <a:spcAft>
                <a:spcPts val="0"/>
              </a:spcAft>
              <a:buClr>
                <a:srgbClr val="FFFFFF"/>
              </a:buClr>
              <a:buSzPts val="1100"/>
              <a:buNone/>
              <a:defRPr>
                <a:solidFill>
                  <a:srgbClr val="FFFFFF"/>
                </a:solidFill>
              </a:defRPr>
            </a:lvl2pPr>
            <a:lvl3pPr lvl="2" algn="l">
              <a:lnSpc>
                <a:spcPct val="100000"/>
              </a:lnSpc>
              <a:spcBef>
                <a:spcPts val="0"/>
              </a:spcBef>
              <a:spcAft>
                <a:spcPts val="0"/>
              </a:spcAft>
              <a:buClr>
                <a:srgbClr val="FFFFFF"/>
              </a:buClr>
              <a:buSzPts val="1100"/>
              <a:buNone/>
              <a:defRPr>
                <a:solidFill>
                  <a:srgbClr val="FFFFFF"/>
                </a:solidFill>
              </a:defRPr>
            </a:lvl3pPr>
            <a:lvl4pPr lvl="3" algn="l">
              <a:lnSpc>
                <a:spcPct val="100000"/>
              </a:lnSpc>
              <a:spcBef>
                <a:spcPts val="0"/>
              </a:spcBef>
              <a:spcAft>
                <a:spcPts val="0"/>
              </a:spcAft>
              <a:buClr>
                <a:srgbClr val="FFFFFF"/>
              </a:buClr>
              <a:buSzPts val="1100"/>
              <a:buNone/>
              <a:defRPr>
                <a:solidFill>
                  <a:srgbClr val="FFFFFF"/>
                </a:solidFill>
              </a:defRPr>
            </a:lvl4pPr>
            <a:lvl5pPr lvl="4" algn="l">
              <a:lnSpc>
                <a:spcPct val="100000"/>
              </a:lnSpc>
              <a:spcBef>
                <a:spcPts val="0"/>
              </a:spcBef>
              <a:spcAft>
                <a:spcPts val="0"/>
              </a:spcAft>
              <a:buClr>
                <a:srgbClr val="FFFFFF"/>
              </a:buClr>
              <a:buSzPts val="1100"/>
              <a:buNone/>
              <a:defRPr>
                <a:solidFill>
                  <a:srgbClr val="FFFFFF"/>
                </a:solidFill>
              </a:defRPr>
            </a:lvl5pPr>
            <a:lvl6pPr lvl="5" algn="l">
              <a:lnSpc>
                <a:spcPct val="100000"/>
              </a:lnSpc>
              <a:spcBef>
                <a:spcPts val="0"/>
              </a:spcBef>
              <a:spcAft>
                <a:spcPts val="0"/>
              </a:spcAft>
              <a:buClr>
                <a:srgbClr val="FFFFFF"/>
              </a:buClr>
              <a:buSzPts val="1100"/>
              <a:buNone/>
              <a:defRPr>
                <a:solidFill>
                  <a:srgbClr val="FFFFFF"/>
                </a:solidFill>
              </a:defRPr>
            </a:lvl6pPr>
            <a:lvl7pPr lvl="6" algn="l">
              <a:lnSpc>
                <a:spcPct val="100000"/>
              </a:lnSpc>
              <a:spcBef>
                <a:spcPts val="0"/>
              </a:spcBef>
              <a:spcAft>
                <a:spcPts val="0"/>
              </a:spcAft>
              <a:buClr>
                <a:srgbClr val="FFFFFF"/>
              </a:buClr>
              <a:buSzPts val="1100"/>
              <a:buNone/>
              <a:defRPr>
                <a:solidFill>
                  <a:srgbClr val="FFFFFF"/>
                </a:solidFill>
              </a:defRPr>
            </a:lvl7pPr>
            <a:lvl8pPr lvl="7" algn="l">
              <a:lnSpc>
                <a:spcPct val="100000"/>
              </a:lnSpc>
              <a:spcBef>
                <a:spcPts val="0"/>
              </a:spcBef>
              <a:spcAft>
                <a:spcPts val="0"/>
              </a:spcAft>
              <a:buClr>
                <a:srgbClr val="FFFFFF"/>
              </a:buClr>
              <a:buSzPts val="1100"/>
              <a:buNone/>
              <a:defRPr>
                <a:solidFill>
                  <a:srgbClr val="FFFFFF"/>
                </a:solidFill>
              </a:defRPr>
            </a:lvl8pPr>
            <a:lvl9pPr lvl="8" algn="l">
              <a:lnSpc>
                <a:spcPct val="100000"/>
              </a:lnSpc>
              <a:spcBef>
                <a:spcPts val="0"/>
              </a:spcBef>
              <a:spcAft>
                <a:spcPts val="0"/>
              </a:spcAft>
              <a:buClr>
                <a:srgbClr val="FFFFFF"/>
              </a:buClr>
              <a:buSzPts val="1100"/>
              <a:buNone/>
              <a:defRPr>
                <a:solidFill>
                  <a:srgbClr val="FFFFFF"/>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TEXT 1">
  <p:cSld name="1_Título y objetos_3_1">
    <p:bg>
      <p:bgPr>
        <a:gradFill>
          <a:gsLst>
            <a:gs pos="0">
              <a:srgbClr val="0C2E3A"/>
            </a:gs>
            <a:gs pos="100000">
              <a:srgbClr val="110F16"/>
            </a:gs>
          </a:gsLst>
          <a:path path="circle">
            <a:fillToRect b="50%" l="50%" r="50%" t="50%"/>
          </a:path>
          <a:tileRect/>
        </a:gradFill>
      </p:bgPr>
    </p:bg>
    <p:spTree>
      <p:nvGrpSpPr>
        <p:cNvPr id="38" name="Shape 38"/>
        <p:cNvGrpSpPr/>
        <p:nvPr/>
      </p:nvGrpSpPr>
      <p:grpSpPr>
        <a:xfrm>
          <a:off x="0" y="0"/>
          <a:ext cx="0" cy="0"/>
          <a:chOff x="0" y="0"/>
          <a:chExt cx="0" cy="0"/>
        </a:xfrm>
      </p:grpSpPr>
      <p:sp>
        <p:nvSpPr>
          <p:cNvPr id="39" name="Google Shape;39;p18"/>
          <p:cNvSpPr/>
          <p:nvPr/>
        </p:nvSpPr>
        <p:spPr>
          <a:xfrm flipH="1">
            <a:off x="4842306" y="1547550"/>
            <a:ext cx="4365300" cy="20484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18"/>
          <p:cNvSpPr/>
          <p:nvPr/>
        </p:nvSpPr>
        <p:spPr>
          <a:xfrm flipH="1">
            <a:off x="12225" y="3250835"/>
            <a:ext cx="2267119" cy="1892656"/>
          </a:xfrm>
          <a:custGeom>
            <a:rect b="b" l="l" r="r" t="t"/>
            <a:pathLst>
              <a:path extrusionOk="0" h="7723" w="9251">
                <a:moveTo>
                  <a:pt x="7830" y="1"/>
                </a:moveTo>
                <a:cubicBezTo>
                  <a:pt x="7787" y="22"/>
                  <a:pt x="7745" y="32"/>
                  <a:pt x="7702" y="65"/>
                </a:cubicBezTo>
                <a:cubicBezTo>
                  <a:pt x="6794" y="588"/>
                  <a:pt x="7745" y="1624"/>
                  <a:pt x="7050" y="2468"/>
                </a:cubicBezTo>
                <a:cubicBezTo>
                  <a:pt x="6131" y="3578"/>
                  <a:pt x="2543" y="3953"/>
                  <a:pt x="898" y="6089"/>
                </a:cubicBezTo>
                <a:cubicBezTo>
                  <a:pt x="546" y="6548"/>
                  <a:pt x="247" y="7114"/>
                  <a:pt x="1" y="7722"/>
                </a:cubicBezTo>
                <a:lnTo>
                  <a:pt x="9250" y="7722"/>
                </a:lnTo>
                <a:lnTo>
                  <a:pt x="9250" y="941"/>
                </a:lnTo>
                <a:cubicBezTo>
                  <a:pt x="8706" y="780"/>
                  <a:pt x="8215" y="481"/>
                  <a:pt x="7830" y="1"/>
                </a:cubicBezTo>
                <a:close/>
              </a:path>
            </a:pathLst>
          </a:custGeom>
          <a:gradFill>
            <a:gsLst>
              <a:gs pos="0">
                <a:srgbClr val="0C2E3A"/>
              </a:gs>
              <a:gs pos="100000">
                <a:srgbClr val="110F16"/>
              </a:gs>
            </a:gsLst>
            <a:path path="circle">
              <a:fillToRect b="50%" l="50%" r="50%" t="50%"/>
            </a:path>
            <a:tileRect/>
          </a:gradFill>
          <a:ln>
            <a:noFill/>
          </a:ln>
          <a:effectLst>
            <a:outerShdw blurRad="128588" rotWithShape="0" algn="bl" dir="3840000" dist="952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8"/>
          <p:cNvSpPr/>
          <p:nvPr/>
        </p:nvSpPr>
        <p:spPr>
          <a:xfrm flipH="1">
            <a:off x="12227" y="0"/>
            <a:ext cx="2801122" cy="3481429"/>
          </a:xfrm>
          <a:custGeom>
            <a:rect b="b" l="l" r="r" t="t"/>
            <a:pathLst>
              <a:path extrusionOk="0" h="14206" w="11430">
                <a:moveTo>
                  <a:pt x="1" y="0"/>
                </a:moveTo>
                <a:cubicBezTo>
                  <a:pt x="1" y="0"/>
                  <a:pt x="541" y="1327"/>
                  <a:pt x="2842" y="1327"/>
                </a:cubicBezTo>
                <a:cubicBezTo>
                  <a:pt x="3168" y="1327"/>
                  <a:pt x="3530" y="1300"/>
                  <a:pt x="3931" y="1239"/>
                </a:cubicBezTo>
                <a:cubicBezTo>
                  <a:pt x="4809" y="1103"/>
                  <a:pt x="5648" y="961"/>
                  <a:pt x="6249" y="961"/>
                </a:cubicBezTo>
                <a:cubicBezTo>
                  <a:pt x="6972" y="961"/>
                  <a:pt x="7353" y="1167"/>
                  <a:pt x="7050" y="1837"/>
                </a:cubicBezTo>
                <a:cubicBezTo>
                  <a:pt x="6687" y="2628"/>
                  <a:pt x="4658" y="4411"/>
                  <a:pt x="4850" y="5244"/>
                </a:cubicBezTo>
                <a:cubicBezTo>
                  <a:pt x="4917" y="5546"/>
                  <a:pt x="5180" y="5658"/>
                  <a:pt x="5531" y="5658"/>
                </a:cubicBezTo>
                <a:cubicBezTo>
                  <a:pt x="6363" y="5658"/>
                  <a:pt x="7691" y="5032"/>
                  <a:pt x="8097" y="4806"/>
                </a:cubicBezTo>
                <a:cubicBezTo>
                  <a:pt x="8750" y="4436"/>
                  <a:pt x="9449" y="4208"/>
                  <a:pt x="9990" y="4208"/>
                </a:cubicBezTo>
                <a:cubicBezTo>
                  <a:pt x="10245" y="4208"/>
                  <a:pt x="10465" y="4259"/>
                  <a:pt x="10629" y="4368"/>
                </a:cubicBezTo>
                <a:cubicBezTo>
                  <a:pt x="11056" y="4657"/>
                  <a:pt x="10852" y="5469"/>
                  <a:pt x="10650" y="6163"/>
                </a:cubicBezTo>
                <a:cubicBezTo>
                  <a:pt x="10169" y="7797"/>
                  <a:pt x="9058" y="9794"/>
                  <a:pt x="9283" y="11429"/>
                </a:cubicBezTo>
                <a:cubicBezTo>
                  <a:pt x="9507" y="13084"/>
                  <a:pt x="10372" y="13885"/>
                  <a:pt x="11429" y="14206"/>
                </a:cubicBezTo>
                <a:lnTo>
                  <a:pt x="11429" y="0"/>
                </a:lnTo>
                <a:close/>
              </a:path>
            </a:pathLst>
          </a:custGeom>
          <a:gradFill>
            <a:gsLst>
              <a:gs pos="0">
                <a:srgbClr val="0C2E3A"/>
              </a:gs>
              <a:gs pos="100000">
                <a:srgbClr val="110F16"/>
              </a:gs>
            </a:gsLst>
            <a:path path="circle">
              <a:fillToRect b="50%" l="50%" r="50%" t="50%"/>
            </a:path>
            <a:tileRect/>
          </a:gradFill>
          <a:ln>
            <a:noFill/>
          </a:ln>
          <a:effectLst>
            <a:outerShdw blurRad="242888"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8"/>
          <p:cNvSpPr/>
          <p:nvPr/>
        </p:nvSpPr>
        <p:spPr>
          <a:xfrm flipH="1">
            <a:off x="5183443" y="0"/>
            <a:ext cx="840582" cy="541844"/>
          </a:xfrm>
          <a:custGeom>
            <a:rect b="b" l="l" r="r" t="t"/>
            <a:pathLst>
              <a:path extrusionOk="0" h="2211" w="3430">
                <a:moveTo>
                  <a:pt x="866" y="0"/>
                </a:moveTo>
                <a:cubicBezTo>
                  <a:pt x="685" y="630"/>
                  <a:pt x="407" y="1453"/>
                  <a:pt x="1" y="2211"/>
                </a:cubicBezTo>
                <a:cubicBezTo>
                  <a:pt x="887" y="2211"/>
                  <a:pt x="1603" y="2061"/>
                  <a:pt x="2052" y="1709"/>
                </a:cubicBezTo>
                <a:cubicBezTo>
                  <a:pt x="2724" y="1164"/>
                  <a:pt x="3163" y="577"/>
                  <a:pt x="3429" y="0"/>
                </a:cubicBezTo>
                <a:close/>
              </a:path>
            </a:pathLst>
          </a:custGeom>
          <a:gradFill>
            <a:gsLst>
              <a:gs pos="0">
                <a:srgbClr val="0C2E3A"/>
              </a:gs>
              <a:gs pos="100000">
                <a:srgbClr val="110F16"/>
              </a:gs>
            </a:gsLst>
            <a:path path="circle">
              <a:fillToRect b="50%" l="50%" r="50%" t="50%"/>
            </a:path>
            <a:tileRect/>
          </a:gradFill>
          <a:ln>
            <a:noFill/>
          </a:ln>
          <a:effectLst>
            <a:outerShdw blurRad="200025"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18"/>
          <p:cNvSpPr/>
          <p:nvPr/>
        </p:nvSpPr>
        <p:spPr>
          <a:xfrm flipH="1">
            <a:off x="5191300" y="3506687"/>
            <a:ext cx="3952694" cy="1636806"/>
          </a:xfrm>
          <a:custGeom>
            <a:rect b="b" l="l" r="r" t="t"/>
            <a:pathLst>
              <a:path extrusionOk="0" h="6679" w="16129">
                <a:moveTo>
                  <a:pt x="3975" y="0"/>
                </a:moveTo>
                <a:cubicBezTo>
                  <a:pt x="2628" y="0"/>
                  <a:pt x="1115" y="710"/>
                  <a:pt x="0" y="1371"/>
                </a:cubicBezTo>
                <a:lnTo>
                  <a:pt x="0" y="6614"/>
                </a:lnTo>
                <a:lnTo>
                  <a:pt x="32" y="6678"/>
                </a:lnTo>
                <a:lnTo>
                  <a:pt x="16128" y="6678"/>
                </a:lnTo>
                <a:cubicBezTo>
                  <a:pt x="14985" y="5568"/>
                  <a:pt x="13010" y="4489"/>
                  <a:pt x="11717" y="4179"/>
                </a:cubicBezTo>
                <a:cubicBezTo>
                  <a:pt x="11467" y="4119"/>
                  <a:pt x="11220" y="4094"/>
                  <a:pt x="10978" y="4094"/>
                </a:cubicBezTo>
                <a:cubicBezTo>
                  <a:pt x="9403" y="4094"/>
                  <a:pt x="8030" y="5191"/>
                  <a:pt x="7299" y="5191"/>
                </a:cubicBezTo>
                <a:cubicBezTo>
                  <a:pt x="7159" y="5191"/>
                  <a:pt x="7043" y="5151"/>
                  <a:pt x="6953" y="5055"/>
                </a:cubicBezTo>
                <a:cubicBezTo>
                  <a:pt x="6324" y="4383"/>
                  <a:pt x="7584" y="1947"/>
                  <a:pt x="5661" y="516"/>
                </a:cubicBezTo>
                <a:cubicBezTo>
                  <a:pt x="5169" y="148"/>
                  <a:pt x="4589" y="0"/>
                  <a:pt x="3975" y="0"/>
                </a:cubicBezTo>
                <a:close/>
              </a:path>
            </a:pathLst>
          </a:custGeom>
          <a:gradFill>
            <a:gsLst>
              <a:gs pos="0">
                <a:srgbClr val="0C2E3A"/>
              </a:gs>
              <a:gs pos="100000">
                <a:srgbClr val="110F16"/>
              </a:gs>
            </a:gsLst>
            <a:path path="circle">
              <a:fillToRect b="50%" l="50%" r="50%" t="50%"/>
            </a:path>
            <a:tileRect/>
          </a:gradFill>
          <a:ln>
            <a:noFill/>
          </a:ln>
          <a:effectLst>
            <a:outerShdw blurRad="128588" rotWithShape="0" algn="bl" dir="3840000" dist="952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8"/>
          <p:cNvSpPr/>
          <p:nvPr/>
        </p:nvSpPr>
        <p:spPr>
          <a:xfrm flipH="1">
            <a:off x="5811811" y="0"/>
            <a:ext cx="3332183" cy="3515493"/>
          </a:xfrm>
          <a:custGeom>
            <a:rect b="b" l="l" r="r" t="t"/>
            <a:pathLst>
              <a:path extrusionOk="0" h="14345" w="13597">
                <a:moveTo>
                  <a:pt x="0" y="0"/>
                </a:moveTo>
                <a:lnTo>
                  <a:pt x="0" y="14344"/>
                </a:lnTo>
                <a:cubicBezTo>
                  <a:pt x="96" y="14227"/>
                  <a:pt x="182" y="14024"/>
                  <a:pt x="235" y="13703"/>
                </a:cubicBezTo>
                <a:cubicBezTo>
                  <a:pt x="770" y="10734"/>
                  <a:pt x="3269" y="11887"/>
                  <a:pt x="4304" y="10542"/>
                </a:cubicBezTo>
                <a:cubicBezTo>
                  <a:pt x="5714" y="8705"/>
                  <a:pt x="2852" y="5992"/>
                  <a:pt x="3803" y="5426"/>
                </a:cubicBezTo>
                <a:cubicBezTo>
                  <a:pt x="4120" y="5239"/>
                  <a:pt x="4417" y="5205"/>
                  <a:pt x="4692" y="5205"/>
                </a:cubicBezTo>
                <a:cubicBezTo>
                  <a:pt x="4854" y="5205"/>
                  <a:pt x="5008" y="5216"/>
                  <a:pt x="5154" y="5216"/>
                </a:cubicBezTo>
                <a:cubicBezTo>
                  <a:pt x="5513" y="5216"/>
                  <a:pt x="5823" y="5144"/>
                  <a:pt x="6077" y="4646"/>
                </a:cubicBezTo>
                <a:cubicBezTo>
                  <a:pt x="6184" y="4454"/>
                  <a:pt x="6195" y="4133"/>
                  <a:pt x="6206" y="3791"/>
                </a:cubicBezTo>
                <a:cubicBezTo>
                  <a:pt x="6215" y="3268"/>
                  <a:pt x="6188" y="2759"/>
                  <a:pt x="6684" y="2759"/>
                </a:cubicBezTo>
                <a:cubicBezTo>
                  <a:pt x="6795" y="2759"/>
                  <a:pt x="6933" y="2784"/>
                  <a:pt x="7103" y="2841"/>
                </a:cubicBezTo>
                <a:cubicBezTo>
                  <a:pt x="7923" y="3126"/>
                  <a:pt x="8678" y="4427"/>
                  <a:pt x="9937" y="4427"/>
                </a:cubicBezTo>
                <a:cubicBezTo>
                  <a:pt x="10285" y="4427"/>
                  <a:pt x="10672" y="4327"/>
                  <a:pt x="11109" y="4080"/>
                </a:cubicBezTo>
                <a:cubicBezTo>
                  <a:pt x="12465" y="3321"/>
                  <a:pt x="13234" y="1282"/>
                  <a:pt x="13597" y="0"/>
                </a:cubicBezTo>
                <a:close/>
              </a:path>
            </a:pathLst>
          </a:custGeom>
          <a:gradFill>
            <a:gsLst>
              <a:gs pos="0">
                <a:srgbClr val="0C2E3A"/>
              </a:gs>
              <a:gs pos="100000">
                <a:srgbClr val="110F16"/>
              </a:gs>
            </a:gsLst>
            <a:path path="circle">
              <a:fillToRect b="50%" l="50%" r="50%" t="50%"/>
            </a:path>
            <a:tileRect/>
          </a:gradFill>
          <a:ln>
            <a:noFill/>
          </a:ln>
          <a:effectLst>
            <a:outerShdw blurRad="200025"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18"/>
          <p:cNvSpPr txBox="1"/>
          <p:nvPr>
            <p:ph type="ctrTitle"/>
          </p:nvPr>
        </p:nvSpPr>
        <p:spPr>
          <a:xfrm>
            <a:off x="5060968" y="1950940"/>
            <a:ext cx="3158100" cy="12414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rgbClr val="FFFFFF"/>
              </a:buClr>
              <a:buSzPts val="2400"/>
              <a:buNone/>
              <a:defRPr b="0" sz="2400">
                <a:solidFill>
                  <a:srgbClr val="FFFFFF"/>
                </a:solidFill>
              </a:defRPr>
            </a:lvl1pPr>
            <a:lvl2pPr lvl="1" algn="l">
              <a:lnSpc>
                <a:spcPct val="100000"/>
              </a:lnSpc>
              <a:spcBef>
                <a:spcPts val="0"/>
              </a:spcBef>
              <a:spcAft>
                <a:spcPts val="0"/>
              </a:spcAft>
              <a:buClr>
                <a:srgbClr val="FFFFFF"/>
              </a:buClr>
              <a:buSzPts val="1100"/>
              <a:buNone/>
              <a:defRPr>
                <a:solidFill>
                  <a:srgbClr val="FFFFFF"/>
                </a:solidFill>
              </a:defRPr>
            </a:lvl2pPr>
            <a:lvl3pPr lvl="2" algn="l">
              <a:lnSpc>
                <a:spcPct val="100000"/>
              </a:lnSpc>
              <a:spcBef>
                <a:spcPts val="0"/>
              </a:spcBef>
              <a:spcAft>
                <a:spcPts val="0"/>
              </a:spcAft>
              <a:buClr>
                <a:srgbClr val="FFFFFF"/>
              </a:buClr>
              <a:buSzPts val="1100"/>
              <a:buNone/>
              <a:defRPr>
                <a:solidFill>
                  <a:srgbClr val="FFFFFF"/>
                </a:solidFill>
              </a:defRPr>
            </a:lvl3pPr>
            <a:lvl4pPr lvl="3" algn="l">
              <a:lnSpc>
                <a:spcPct val="100000"/>
              </a:lnSpc>
              <a:spcBef>
                <a:spcPts val="0"/>
              </a:spcBef>
              <a:spcAft>
                <a:spcPts val="0"/>
              </a:spcAft>
              <a:buClr>
                <a:srgbClr val="FFFFFF"/>
              </a:buClr>
              <a:buSzPts val="1100"/>
              <a:buNone/>
              <a:defRPr>
                <a:solidFill>
                  <a:srgbClr val="FFFFFF"/>
                </a:solidFill>
              </a:defRPr>
            </a:lvl4pPr>
            <a:lvl5pPr lvl="4" algn="l">
              <a:lnSpc>
                <a:spcPct val="100000"/>
              </a:lnSpc>
              <a:spcBef>
                <a:spcPts val="0"/>
              </a:spcBef>
              <a:spcAft>
                <a:spcPts val="0"/>
              </a:spcAft>
              <a:buClr>
                <a:srgbClr val="FFFFFF"/>
              </a:buClr>
              <a:buSzPts val="1100"/>
              <a:buNone/>
              <a:defRPr>
                <a:solidFill>
                  <a:srgbClr val="FFFFFF"/>
                </a:solidFill>
              </a:defRPr>
            </a:lvl5pPr>
            <a:lvl6pPr lvl="5" algn="l">
              <a:lnSpc>
                <a:spcPct val="100000"/>
              </a:lnSpc>
              <a:spcBef>
                <a:spcPts val="0"/>
              </a:spcBef>
              <a:spcAft>
                <a:spcPts val="0"/>
              </a:spcAft>
              <a:buClr>
                <a:srgbClr val="FFFFFF"/>
              </a:buClr>
              <a:buSzPts val="1100"/>
              <a:buNone/>
              <a:defRPr>
                <a:solidFill>
                  <a:srgbClr val="FFFFFF"/>
                </a:solidFill>
              </a:defRPr>
            </a:lvl6pPr>
            <a:lvl7pPr lvl="6" algn="l">
              <a:lnSpc>
                <a:spcPct val="100000"/>
              </a:lnSpc>
              <a:spcBef>
                <a:spcPts val="0"/>
              </a:spcBef>
              <a:spcAft>
                <a:spcPts val="0"/>
              </a:spcAft>
              <a:buClr>
                <a:srgbClr val="FFFFFF"/>
              </a:buClr>
              <a:buSzPts val="1100"/>
              <a:buNone/>
              <a:defRPr>
                <a:solidFill>
                  <a:srgbClr val="FFFFFF"/>
                </a:solidFill>
              </a:defRPr>
            </a:lvl7pPr>
            <a:lvl8pPr lvl="7" algn="l">
              <a:lnSpc>
                <a:spcPct val="100000"/>
              </a:lnSpc>
              <a:spcBef>
                <a:spcPts val="0"/>
              </a:spcBef>
              <a:spcAft>
                <a:spcPts val="0"/>
              </a:spcAft>
              <a:buClr>
                <a:srgbClr val="FFFFFF"/>
              </a:buClr>
              <a:buSzPts val="1100"/>
              <a:buNone/>
              <a:defRPr>
                <a:solidFill>
                  <a:srgbClr val="FFFFFF"/>
                </a:solidFill>
              </a:defRPr>
            </a:lvl8pPr>
            <a:lvl9pPr lvl="8" algn="l">
              <a:lnSpc>
                <a:spcPct val="100000"/>
              </a:lnSpc>
              <a:spcBef>
                <a:spcPts val="0"/>
              </a:spcBef>
              <a:spcAft>
                <a:spcPts val="0"/>
              </a:spcAft>
              <a:buClr>
                <a:srgbClr val="FFFFFF"/>
              </a:buClr>
              <a:buSzPts val="1100"/>
              <a:buNone/>
              <a:defRPr>
                <a:solidFill>
                  <a:srgbClr val="FFFFFF"/>
                </a:solidFill>
              </a:defRPr>
            </a:lvl9pPr>
          </a:lstStyle>
          <a:p/>
        </p:txBody>
      </p:sp>
      <p:sp>
        <p:nvSpPr>
          <p:cNvPr id="46" name="Google Shape;46;p18"/>
          <p:cNvSpPr txBox="1"/>
          <p:nvPr>
            <p:ph idx="1" type="subTitle"/>
          </p:nvPr>
        </p:nvSpPr>
        <p:spPr>
          <a:xfrm flipH="1">
            <a:off x="946950" y="1815144"/>
            <a:ext cx="3353700" cy="15132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800"/>
              </a:spcBef>
              <a:spcAft>
                <a:spcPts val="0"/>
              </a:spcAft>
              <a:buClr>
                <a:srgbClr val="FFFFFF"/>
              </a:buClr>
              <a:buSzPts val="1200"/>
              <a:buNone/>
              <a:defRPr sz="1200">
                <a:solidFill>
                  <a:srgbClr val="FFFFFF"/>
                </a:solidFill>
              </a:defRPr>
            </a:lvl1pPr>
            <a:lvl2pPr lvl="1" algn="l">
              <a:lnSpc>
                <a:spcPct val="100000"/>
              </a:lnSpc>
              <a:spcBef>
                <a:spcPts val="400"/>
              </a:spcBef>
              <a:spcAft>
                <a:spcPts val="0"/>
              </a:spcAft>
              <a:buClr>
                <a:srgbClr val="FFFFFF"/>
              </a:buClr>
              <a:buSzPts val="900"/>
              <a:buNone/>
              <a:defRPr>
                <a:solidFill>
                  <a:srgbClr val="FFFFFF"/>
                </a:solidFill>
              </a:defRPr>
            </a:lvl2pPr>
            <a:lvl3pPr lvl="2" algn="l">
              <a:lnSpc>
                <a:spcPct val="100000"/>
              </a:lnSpc>
              <a:spcBef>
                <a:spcPts val="400"/>
              </a:spcBef>
              <a:spcAft>
                <a:spcPts val="0"/>
              </a:spcAft>
              <a:buClr>
                <a:srgbClr val="FFFFFF"/>
              </a:buClr>
              <a:buSzPts val="900"/>
              <a:buNone/>
              <a:defRPr>
                <a:solidFill>
                  <a:srgbClr val="FFFFFF"/>
                </a:solidFill>
              </a:defRPr>
            </a:lvl3pPr>
            <a:lvl4pPr lvl="3" algn="l">
              <a:lnSpc>
                <a:spcPct val="100000"/>
              </a:lnSpc>
              <a:spcBef>
                <a:spcPts val="400"/>
              </a:spcBef>
              <a:spcAft>
                <a:spcPts val="0"/>
              </a:spcAft>
              <a:buClr>
                <a:srgbClr val="FFFFFF"/>
              </a:buClr>
              <a:buSzPts val="900"/>
              <a:buNone/>
              <a:defRPr>
                <a:solidFill>
                  <a:srgbClr val="FFFFFF"/>
                </a:solidFill>
              </a:defRPr>
            </a:lvl4pPr>
            <a:lvl5pPr lvl="4" algn="l">
              <a:lnSpc>
                <a:spcPct val="100000"/>
              </a:lnSpc>
              <a:spcBef>
                <a:spcPts val="400"/>
              </a:spcBef>
              <a:spcAft>
                <a:spcPts val="0"/>
              </a:spcAft>
              <a:buClr>
                <a:srgbClr val="FFFFFF"/>
              </a:buClr>
              <a:buSzPts val="900"/>
              <a:buNone/>
              <a:defRPr>
                <a:solidFill>
                  <a:srgbClr val="FFFFFF"/>
                </a:solidFill>
              </a:defRPr>
            </a:lvl5pPr>
            <a:lvl6pPr lvl="5" algn="l">
              <a:lnSpc>
                <a:spcPct val="100000"/>
              </a:lnSpc>
              <a:spcBef>
                <a:spcPts val="400"/>
              </a:spcBef>
              <a:spcAft>
                <a:spcPts val="0"/>
              </a:spcAft>
              <a:buClr>
                <a:srgbClr val="FFFFFF"/>
              </a:buClr>
              <a:buSzPts val="900"/>
              <a:buNone/>
              <a:defRPr sz="900">
                <a:solidFill>
                  <a:srgbClr val="FFFFFF"/>
                </a:solidFill>
              </a:defRPr>
            </a:lvl6pPr>
            <a:lvl7pPr lvl="6" algn="l">
              <a:lnSpc>
                <a:spcPct val="100000"/>
              </a:lnSpc>
              <a:spcBef>
                <a:spcPts val="400"/>
              </a:spcBef>
              <a:spcAft>
                <a:spcPts val="0"/>
              </a:spcAft>
              <a:buClr>
                <a:srgbClr val="FFFFFF"/>
              </a:buClr>
              <a:buSzPts val="900"/>
              <a:buNone/>
              <a:defRPr sz="900">
                <a:solidFill>
                  <a:srgbClr val="FFFFFF"/>
                </a:solidFill>
              </a:defRPr>
            </a:lvl7pPr>
            <a:lvl8pPr lvl="7" algn="l">
              <a:lnSpc>
                <a:spcPct val="100000"/>
              </a:lnSpc>
              <a:spcBef>
                <a:spcPts val="400"/>
              </a:spcBef>
              <a:spcAft>
                <a:spcPts val="0"/>
              </a:spcAft>
              <a:buClr>
                <a:srgbClr val="FFFFFF"/>
              </a:buClr>
              <a:buSzPts val="900"/>
              <a:buNone/>
              <a:defRPr sz="900">
                <a:solidFill>
                  <a:srgbClr val="FFFFFF"/>
                </a:solidFill>
              </a:defRPr>
            </a:lvl8pPr>
            <a:lvl9pPr lvl="8" algn="l">
              <a:lnSpc>
                <a:spcPct val="100000"/>
              </a:lnSpc>
              <a:spcBef>
                <a:spcPts val="400"/>
              </a:spcBef>
              <a:spcAft>
                <a:spcPts val="0"/>
              </a:spcAft>
              <a:buClr>
                <a:srgbClr val="FFFFFF"/>
              </a:buClr>
              <a:buSzPts val="900"/>
              <a:buNone/>
              <a:defRPr sz="900">
                <a:solidFill>
                  <a:srgbClr val="FFFFFF"/>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ABLE OF CONTENTS">
  <p:cSld name="Título y objetos">
    <p:bg>
      <p:bgPr>
        <a:gradFill>
          <a:gsLst>
            <a:gs pos="0">
              <a:srgbClr val="0C2E3A"/>
            </a:gs>
            <a:gs pos="100000">
              <a:srgbClr val="110F16"/>
            </a:gs>
          </a:gsLst>
          <a:path path="circle">
            <a:fillToRect b="50%" l="50%" r="50%" t="50%"/>
          </a:path>
          <a:tileRect/>
        </a:gradFill>
      </p:bgPr>
    </p:bg>
    <p:spTree>
      <p:nvGrpSpPr>
        <p:cNvPr id="47" name="Shape 47"/>
        <p:cNvGrpSpPr/>
        <p:nvPr/>
      </p:nvGrpSpPr>
      <p:grpSpPr>
        <a:xfrm>
          <a:off x="0" y="0"/>
          <a:ext cx="0" cy="0"/>
          <a:chOff x="0" y="0"/>
          <a:chExt cx="0" cy="0"/>
        </a:xfrm>
      </p:grpSpPr>
      <p:cxnSp>
        <p:nvCxnSpPr>
          <p:cNvPr id="48" name="Google Shape;48;p19"/>
          <p:cNvCxnSpPr/>
          <p:nvPr/>
        </p:nvCxnSpPr>
        <p:spPr>
          <a:xfrm>
            <a:off x="1704305" y="33062"/>
            <a:ext cx="0" cy="4080000"/>
          </a:xfrm>
          <a:prstGeom prst="straightConnector1">
            <a:avLst/>
          </a:prstGeom>
          <a:noFill/>
          <a:ln cap="flat" cmpd="sng" w="28575">
            <a:solidFill>
              <a:srgbClr val="FFFFFF"/>
            </a:solidFill>
            <a:prstDash val="solid"/>
            <a:round/>
            <a:headEnd len="sm" w="sm" type="none"/>
            <a:tailEnd len="sm" w="sm" type="none"/>
          </a:ln>
        </p:spPr>
      </p:cxnSp>
      <p:sp>
        <p:nvSpPr>
          <p:cNvPr id="49" name="Google Shape;49;p19"/>
          <p:cNvSpPr txBox="1"/>
          <p:nvPr>
            <p:ph idx="1" type="subTitle"/>
          </p:nvPr>
        </p:nvSpPr>
        <p:spPr>
          <a:xfrm flipH="1">
            <a:off x="2406290" y="1389099"/>
            <a:ext cx="6451500" cy="561600"/>
          </a:xfrm>
          <a:prstGeom prst="rect">
            <a:avLst/>
          </a:prstGeom>
          <a:noFill/>
          <a:ln>
            <a:noFill/>
          </a:ln>
        </p:spPr>
        <p:txBody>
          <a:bodyPr anchorCtr="0" anchor="b" bIns="34275" lIns="68575" spcFirstLastPara="1" rIns="68575" wrap="square" tIns="34275">
            <a:noAutofit/>
          </a:bodyPr>
          <a:lstStyle>
            <a:lvl1pPr lvl="0" algn="l">
              <a:lnSpc>
                <a:spcPct val="100000"/>
              </a:lnSpc>
              <a:spcBef>
                <a:spcPts val="8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1pPr>
            <a:lvl2pPr lvl="1" algn="l">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2pPr>
            <a:lvl3pPr lvl="2" algn="l">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3pPr>
            <a:lvl4pPr lvl="3" algn="l">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4pPr>
            <a:lvl5pPr lvl="4" algn="l">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5pPr>
            <a:lvl6pPr lvl="5" algn="l">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6pPr>
            <a:lvl7pPr lvl="6" algn="l">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7pPr>
            <a:lvl8pPr lvl="7" algn="l">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8pPr>
            <a:lvl9pPr lvl="8" algn="l">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9pPr>
          </a:lstStyle>
          <a:p/>
        </p:txBody>
      </p:sp>
      <p:sp>
        <p:nvSpPr>
          <p:cNvPr id="50" name="Google Shape;50;p19"/>
          <p:cNvSpPr txBox="1"/>
          <p:nvPr>
            <p:ph idx="2" type="subTitle"/>
          </p:nvPr>
        </p:nvSpPr>
        <p:spPr>
          <a:xfrm flipH="1">
            <a:off x="2406290" y="2108561"/>
            <a:ext cx="6451500" cy="561600"/>
          </a:xfrm>
          <a:prstGeom prst="rect">
            <a:avLst/>
          </a:prstGeom>
          <a:noFill/>
          <a:ln>
            <a:noFill/>
          </a:ln>
        </p:spPr>
        <p:txBody>
          <a:bodyPr anchorCtr="0" anchor="b" bIns="34275" lIns="68575" spcFirstLastPara="1" rIns="68575" wrap="square" tIns="34275">
            <a:noAutofit/>
          </a:bodyPr>
          <a:lstStyle>
            <a:lvl1pPr lvl="0" algn="l">
              <a:lnSpc>
                <a:spcPct val="100000"/>
              </a:lnSpc>
              <a:spcBef>
                <a:spcPts val="8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1pPr>
            <a:lvl2pPr lvl="1" algn="l">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2pPr>
            <a:lvl3pPr lvl="2" algn="l">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3pPr>
            <a:lvl4pPr lvl="3" algn="l">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4pPr>
            <a:lvl5pPr lvl="4" algn="l">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5pPr>
            <a:lvl6pPr lvl="5" algn="l">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6pPr>
            <a:lvl7pPr lvl="6" algn="l">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7pPr>
            <a:lvl8pPr lvl="7" algn="l">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8pPr>
            <a:lvl9pPr lvl="8" algn="l">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9pPr>
          </a:lstStyle>
          <a:p/>
        </p:txBody>
      </p:sp>
      <p:sp>
        <p:nvSpPr>
          <p:cNvPr id="51" name="Google Shape;51;p19"/>
          <p:cNvSpPr txBox="1"/>
          <p:nvPr>
            <p:ph idx="3" type="subTitle"/>
          </p:nvPr>
        </p:nvSpPr>
        <p:spPr>
          <a:xfrm flipH="1">
            <a:off x="2406290" y="2810183"/>
            <a:ext cx="6451500" cy="561600"/>
          </a:xfrm>
          <a:prstGeom prst="rect">
            <a:avLst/>
          </a:prstGeom>
          <a:noFill/>
          <a:ln>
            <a:noFill/>
          </a:ln>
        </p:spPr>
        <p:txBody>
          <a:bodyPr anchorCtr="0" anchor="b" bIns="34275" lIns="68575" spcFirstLastPara="1" rIns="68575" wrap="square" tIns="34275">
            <a:noAutofit/>
          </a:bodyPr>
          <a:lstStyle>
            <a:lvl1pPr lvl="0" algn="l">
              <a:lnSpc>
                <a:spcPct val="100000"/>
              </a:lnSpc>
              <a:spcBef>
                <a:spcPts val="8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1pPr>
            <a:lvl2pPr lvl="1" algn="l">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2pPr>
            <a:lvl3pPr lvl="2" algn="l">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3pPr>
            <a:lvl4pPr lvl="3" algn="l">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4pPr>
            <a:lvl5pPr lvl="4" algn="l">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5pPr>
            <a:lvl6pPr lvl="5" algn="l">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6pPr>
            <a:lvl7pPr lvl="6" algn="l">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7pPr>
            <a:lvl8pPr lvl="7" algn="l">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8pPr>
            <a:lvl9pPr lvl="8" algn="l">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9pPr>
          </a:lstStyle>
          <a:p/>
        </p:txBody>
      </p:sp>
      <p:sp>
        <p:nvSpPr>
          <p:cNvPr id="52" name="Google Shape;52;p19"/>
          <p:cNvSpPr txBox="1"/>
          <p:nvPr>
            <p:ph idx="4" type="subTitle"/>
          </p:nvPr>
        </p:nvSpPr>
        <p:spPr>
          <a:xfrm>
            <a:off x="2404800" y="1880524"/>
            <a:ext cx="4434600" cy="281700"/>
          </a:xfrm>
          <a:prstGeom prst="rect">
            <a:avLst/>
          </a:prstGeom>
          <a:noFill/>
          <a:ln>
            <a:noFill/>
          </a:ln>
        </p:spPr>
        <p:txBody>
          <a:bodyPr anchorCtr="0" anchor="t" bIns="34275" lIns="68575" spcFirstLastPara="1" rIns="68575" wrap="square" tIns="34275">
            <a:noAutofit/>
          </a:bodyPr>
          <a:lstStyle>
            <a:lvl1pPr lvl="0" algn="l">
              <a:lnSpc>
                <a:spcPct val="100000"/>
              </a:lnSpc>
              <a:spcBef>
                <a:spcPts val="800"/>
              </a:spcBef>
              <a:spcAft>
                <a:spcPts val="0"/>
              </a:spcAft>
              <a:buClr>
                <a:srgbClr val="FFFFFF"/>
              </a:buClr>
              <a:buSzPts val="1100"/>
              <a:buNone/>
              <a:defRPr sz="1100">
                <a:solidFill>
                  <a:srgbClr val="FFFFFF"/>
                </a:solidFill>
              </a:defRPr>
            </a:lvl1pPr>
            <a:lvl2pPr lvl="1" algn="l">
              <a:lnSpc>
                <a:spcPct val="100000"/>
              </a:lnSpc>
              <a:spcBef>
                <a:spcPts val="400"/>
              </a:spcBef>
              <a:spcAft>
                <a:spcPts val="0"/>
              </a:spcAft>
              <a:buClr>
                <a:srgbClr val="FFFFFF"/>
              </a:buClr>
              <a:buSzPts val="1100"/>
              <a:buNone/>
              <a:defRPr sz="1100">
                <a:solidFill>
                  <a:srgbClr val="FFFFFF"/>
                </a:solidFill>
              </a:defRPr>
            </a:lvl2pPr>
            <a:lvl3pPr lvl="2" algn="l">
              <a:lnSpc>
                <a:spcPct val="100000"/>
              </a:lnSpc>
              <a:spcBef>
                <a:spcPts val="400"/>
              </a:spcBef>
              <a:spcAft>
                <a:spcPts val="0"/>
              </a:spcAft>
              <a:buClr>
                <a:srgbClr val="FFFFFF"/>
              </a:buClr>
              <a:buSzPts val="1100"/>
              <a:buNone/>
              <a:defRPr sz="1100">
                <a:solidFill>
                  <a:srgbClr val="FFFFFF"/>
                </a:solidFill>
              </a:defRPr>
            </a:lvl3pPr>
            <a:lvl4pPr lvl="3" algn="l">
              <a:lnSpc>
                <a:spcPct val="100000"/>
              </a:lnSpc>
              <a:spcBef>
                <a:spcPts val="400"/>
              </a:spcBef>
              <a:spcAft>
                <a:spcPts val="0"/>
              </a:spcAft>
              <a:buClr>
                <a:srgbClr val="FFFFFF"/>
              </a:buClr>
              <a:buSzPts val="1100"/>
              <a:buNone/>
              <a:defRPr sz="1100">
                <a:solidFill>
                  <a:srgbClr val="FFFFFF"/>
                </a:solidFill>
              </a:defRPr>
            </a:lvl4pPr>
            <a:lvl5pPr lvl="4" algn="l">
              <a:lnSpc>
                <a:spcPct val="100000"/>
              </a:lnSpc>
              <a:spcBef>
                <a:spcPts val="400"/>
              </a:spcBef>
              <a:spcAft>
                <a:spcPts val="0"/>
              </a:spcAft>
              <a:buClr>
                <a:srgbClr val="FFFFFF"/>
              </a:buClr>
              <a:buSzPts val="1100"/>
              <a:buNone/>
              <a:defRPr sz="1100">
                <a:solidFill>
                  <a:srgbClr val="FFFFFF"/>
                </a:solidFill>
              </a:defRPr>
            </a:lvl5pPr>
            <a:lvl6pPr lvl="5" algn="l">
              <a:lnSpc>
                <a:spcPct val="100000"/>
              </a:lnSpc>
              <a:spcBef>
                <a:spcPts val="400"/>
              </a:spcBef>
              <a:spcAft>
                <a:spcPts val="0"/>
              </a:spcAft>
              <a:buClr>
                <a:srgbClr val="FFFFFF"/>
              </a:buClr>
              <a:buSzPts val="1100"/>
              <a:buNone/>
              <a:defRPr sz="1100">
                <a:solidFill>
                  <a:srgbClr val="FFFFFF"/>
                </a:solidFill>
              </a:defRPr>
            </a:lvl6pPr>
            <a:lvl7pPr lvl="6" algn="l">
              <a:lnSpc>
                <a:spcPct val="100000"/>
              </a:lnSpc>
              <a:spcBef>
                <a:spcPts val="400"/>
              </a:spcBef>
              <a:spcAft>
                <a:spcPts val="0"/>
              </a:spcAft>
              <a:buClr>
                <a:srgbClr val="FFFFFF"/>
              </a:buClr>
              <a:buSzPts val="1100"/>
              <a:buNone/>
              <a:defRPr sz="1100">
                <a:solidFill>
                  <a:srgbClr val="FFFFFF"/>
                </a:solidFill>
              </a:defRPr>
            </a:lvl7pPr>
            <a:lvl8pPr lvl="7" algn="l">
              <a:lnSpc>
                <a:spcPct val="100000"/>
              </a:lnSpc>
              <a:spcBef>
                <a:spcPts val="400"/>
              </a:spcBef>
              <a:spcAft>
                <a:spcPts val="0"/>
              </a:spcAft>
              <a:buClr>
                <a:srgbClr val="FFFFFF"/>
              </a:buClr>
              <a:buSzPts val="1100"/>
              <a:buNone/>
              <a:defRPr sz="1100">
                <a:solidFill>
                  <a:srgbClr val="FFFFFF"/>
                </a:solidFill>
              </a:defRPr>
            </a:lvl8pPr>
            <a:lvl9pPr lvl="8" algn="l">
              <a:lnSpc>
                <a:spcPct val="100000"/>
              </a:lnSpc>
              <a:spcBef>
                <a:spcPts val="400"/>
              </a:spcBef>
              <a:spcAft>
                <a:spcPts val="0"/>
              </a:spcAft>
              <a:buClr>
                <a:srgbClr val="FFFFFF"/>
              </a:buClr>
              <a:buSzPts val="1100"/>
              <a:buNone/>
              <a:defRPr sz="1100">
                <a:solidFill>
                  <a:srgbClr val="FFFFFF"/>
                </a:solidFill>
              </a:defRPr>
            </a:lvl9pPr>
          </a:lstStyle>
          <a:p/>
        </p:txBody>
      </p:sp>
      <p:sp>
        <p:nvSpPr>
          <p:cNvPr id="53" name="Google Shape;53;p19"/>
          <p:cNvSpPr txBox="1"/>
          <p:nvPr>
            <p:ph idx="5" type="subTitle"/>
          </p:nvPr>
        </p:nvSpPr>
        <p:spPr>
          <a:xfrm>
            <a:off x="2404800" y="2599372"/>
            <a:ext cx="4434600" cy="281700"/>
          </a:xfrm>
          <a:prstGeom prst="rect">
            <a:avLst/>
          </a:prstGeom>
          <a:noFill/>
          <a:ln>
            <a:noFill/>
          </a:ln>
        </p:spPr>
        <p:txBody>
          <a:bodyPr anchorCtr="0" anchor="t" bIns="34275" lIns="68575" spcFirstLastPara="1" rIns="68575" wrap="square" tIns="34275">
            <a:noAutofit/>
          </a:bodyPr>
          <a:lstStyle>
            <a:lvl1pPr lvl="0" algn="l">
              <a:lnSpc>
                <a:spcPct val="100000"/>
              </a:lnSpc>
              <a:spcBef>
                <a:spcPts val="800"/>
              </a:spcBef>
              <a:spcAft>
                <a:spcPts val="0"/>
              </a:spcAft>
              <a:buClr>
                <a:srgbClr val="FFFFFF"/>
              </a:buClr>
              <a:buSzPts val="1100"/>
              <a:buNone/>
              <a:defRPr sz="1100">
                <a:solidFill>
                  <a:srgbClr val="FFFFFF"/>
                </a:solidFill>
              </a:defRPr>
            </a:lvl1pPr>
            <a:lvl2pPr lvl="1" algn="l">
              <a:lnSpc>
                <a:spcPct val="100000"/>
              </a:lnSpc>
              <a:spcBef>
                <a:spcPts val="400"/>
              </a:spcBef>
              <a:spcAft>
                <a:spcPts val="0"/>
              </a:spcAft>
              <a:buClr>
                <a:srgbClr val="FFFFFF"/>
              </a:buClr>
              <a:buSzPts val="1100"/>
              <a:buNone/>
              <a:defRPr sz="1100">
                <a:solidFill>
                  <a:srgbClr val="FFFFFF"/>
                </a:solidFill>
              </a:defRPr>
            </a:lvl2pPr>
            <a:lvl3pPr lvl="2" algn="l">
              <a:lnSpc>
                <a:spcPct val="100000"/>
              </a:lnSpc>
              <a:spcBef>
                <a:spcPts val="400"/>
              </a:spcBef>
              <a:spcAft>
                <a:spcPts val="0"/>
              </a:spcAft>
              <a:buClr>
                <a:srgbClr val="FFFFFF"/>
              </a:buClr>
              <a:buSzPts val="1100"/>
              <a:buNone/>
              <a:defRPr sz="1100">
                <a:solidFill>
                  <a:srgbClr val="FFFFFF"/>
                </a:solidFill>
              </a:defRPr>
            </a:lvl3pPr>
            <a:lvl4pPr lvl="3" algn="l">
              <a:lnSpc>
                <a:spcPct val="100000"/>
              </a:lnSpc>
              <a:spcBef>
                <a:spcPts val="400"/>
              </a:spcBef>
              <a:spcAft>
                <a:spcPts val="0"/>
              </a:spcAft>
              <a:buClr>
                <a:srgbClr val="FFFFFF"/>
              </a:buClr>
              <a:buSzPts val="1100"/>
              <a:buNone/>
              <a:defRPr sz="1100">
                <a:solidFill>
                  <a:srgbClr val="FFFFFF"/>
                </a:solidFill>
              </a:defRPr>
            </a:lvl4pPr>
            <a:lvl5pPr lvl="4" algn="l">
              <a:lnSpc>
                <a:spcPct val="100000"/>
              </a:lnSpc>
              <a:spcBef>
                <a:spcPts val="400"/>
              </a:spcBef>
              <a:spcAft>
                <a:spcPts val="0"/>
              </a:spcAft>
              <a:buClr>
                <a:srgbClr val="FFFFFF"/>
              </a:buClr>
              <a:buSzPts val="1100"/>
              <a:buNone/>
              <a:defRPr sz="1100">
                <a:solidFill>
                  <a:srgbClr val="FFFFFF"/>
                </a:solidFill>
              </a:defRPr>
            </a:lvl5pPr>
            <a:lvl6pPr lvl="5" algn="l">
              <a:lnSpc>
                <a:spcPct val="100000"/>
              </a:lnSpc>
              <a:spcBef>
                <a:spcPts val="400"/>
              </a:spcBef>
              <a:spcAft>
                <a:spcPts val="0"/>
              </a:spcAft>
              <a:buClr>
                <a:srgbClr val="FFFFFF"/>
              </a:buClr>
              <a:buSzPts val="1100"/>
              <a:buNone/>
              <a:defRPr sz="1100">
                <a:solidFill>
                  <a:srgbClr val="FFFFFF"/>
                </a:solidFill>
              </a:defRPr>
            </a:lvl6pPr>
            <a:lvl7pPr lvl="6" algn="l">
              <a:lnSpc>
                <a:spcPct val="100000"/>
              </a:lnSpc>
              <a:spcBef>
                <a:spcPts val="400"/>
              </a:spcBef>
              <a:spcAft>
                <a:spcPts val="0"/>
              </a:spcAft>
              <a:buClr>
                <a:srgbClr val="FFFFFF"/>
              </a:buClr>
              <a:buSzPts val="1100"/>
              <a:buNone/>
              <a:defRPr sz="1100">
                <a:solidFill>
                  <a:srgbClr val="FFFFFF"/>
                </a:solidFill>
              </a:defRPr>
            </a:lvl7pPr>
            <a:lvl8pPr lvl="7" algn="l">
              <a:lnSpc>
                <a:spcPct val="100000"/>
              </a:lnSpc>
              <a:spcBef>
                <a:spcPts val="400"/>
              </a:spcBef>
              <a:spcAft>
                <a:spcPts val="0"/>
              </a:spcAft>
              <a:buClr>
                <a:srgbClr val="FFFFFF"/>
              </a:buClr>
              <a:buSzPts val="1100"/>
              <a:buNone/>
              <a:defRPr sz="1100">
                <a:solidFill>
                  <a:srgbClr val="FFFFFF"/>
                </a:solidFill>
              </a:defRPr>
            </a:lvl8pPr>
            <a:lvl9pPr lvl="8" algn="l">
              <a:lnSpc>
                <a:spcPct val="100000"/>
              </a:lnSpc>
              <a:spcBef>
                <a:spcPts val="400"/>
              </a:spcBef>
              <a:spcAft>
                <a:spcPts val="0"/>
              </a:spcAft>
              <a:buClr>
                <a:srgbClr val="FFFFFF"/>
              </a:buClr>
              <a:buSzPts val="1100"/>
              <a:buNone/>
              <a:defRPr sz="1100">
                <a:solidFill>
                  <a:srgbClr val="FFFFFF"/>
                </a:solidFill>
              </a:defRPr>
            </a:lvl9pPr>
          </a:lstStyle>
          <a:p/>
        </p:txBody>
      </p:sp>
      <p:sp>
        <p:nvSpPr>
          <p:cNvPr id="54" name="Google Shape;54;p19"/>
          <p:cNvSpPr txBox="1"/>
          <p:nvPr>
            <p:ph idx="6" type="subTitle"/>
          </p:nvPr>
        </p:nvSpPr>
        <p:spPr>
          <a:xfrm>
            <a:off x="2404800" y="3310849"/>
            <a:ext cx="4434600" cy="281700"/>
          </a:xfrm>
          <a:prstGeom prst="rect">
            <a:avLst/>
          </a:prstGeom>
          <a:noFill/>
          <a:ln>
            <a:noFill/>
          </a:ln>
        </p:spPr>
        <p:txBody>
          <a:bodyPr anchorCtr="0" anchor="t" bIns="34275" lIns="68575" spcFirstLastPara="1" rIns="68575" wrap="square" tIns="34275">
            <a:noAutofit/>
          </a:bodyPr>
          <a:lstStyle>
            <a:lvl1pPr lvl="0" algn="l">
              <a:lnSpc>
                <a:spcPct val="100000"/>
              </a:lnSpc>
              <a:spcBef>
                <a:spcPts val="800"/>
              </a:spcBef>
              <a:spcAft>
                <a:spcPts val="0"/>
              </a:spcAft>
              <a:buClr>
                <a:srgbClr val="FFFFFF"/>
              </a:buClr>
              <a:buSzPts val="1100"/>
              <a:buNone/>
              <a:defRPr sz="1100">
                <a:solidFill>
                  <a:srgbClr val="FFFFFF"/>
                </a:solidFill>
              </a:defRPr>
            </a:lvl1pPr>
            <a:lvl2pPr lvl="1" algn="l">
              <a:lnSpc>
                <a:spcPct val="100000"/>
              </a:lnSpc>
              <a:spcBef>
                <a:spcPts val="400"/>
              </a:spcBef>
              <a:spcAft>
                <a:spcPts val="0"/>
              </a:spcAft>
              <a:buClr>
                <a:srgbClr val="FFFFFF"/>
              </a:buClr>
              <a:buSzPts val="1100"/>
              <a:buNone/>
              <a:defRPr sz="1100">
                <a:solidFill>
                  <a:srgbClr val="FFFFFF"/>
                </a:solidFill>
              </a:defRPr>
            </a:lvl2pPr>
            <a:lvl3pPr lvl="2" algn="l">
              <a:lnSpc>
                <a:spcPct val="100000"/>
              </a:lnSpc>
              <a:spcBef>
                <a:spcPts val="400"/>
              </a:spcBef>
              <a:spcAft>
                <a:spcPts val="0"/>
              </a:spcAft>
              <a:buClr>
                <a:srgbClr val="FFFFFF"/>
              </a:buClr>
              <a:buSzPts val="1100"/>
              <a:buNone/>
              <a:defRPr sz="1100">
                <a:solidFill>
                  <a:srgbClr val="FFFFFF"/>
                </a:solidFill>
              </a:defRPr>
            </a:lvl3pPr>
            <a:lvl4pPr lvl="3" algn="l">
              <a:lnSpc>
                <a:spcPct val="100000"/>
              </a:lnSpc>
              <a:spcBef>
                <a:spcPts val="400"/>
              </a:spcBef>
              <a:spcAft>
                <a:spcPts val="0"/>
              </a:spcAft>
              <a:buClr>
                <a:srgbClr val="FFFFFF"/>
              </a:buClr>
              <a:buSzPts val="1100"/>
              <a:buNone/>
              <a:defRPr sz="1100">
                <a:solidFill>
                  <a:srgbClr val="FFFFFF"/>
                </a:solidFill>
              </a:defRPr>
            </a:lvl4pPr>
            <a:lvl5pPr lvl="4" algn="l">
              <a:lnSpc>
                <a:spcPct val="100000"/>
              </a:lnSpc>
              <a:spcBef>
                <a:spcPts val="400"/>
              </a:spcBef>
              <a:spcAft>
                <a:spcPts val="0"/>
              </a:spcAft>
              <a:buClr>
                <a:srgbClr val="FFFFFF"/>
              </a:buClr>
              <a:buSzPts val="1100"/>
              <a:buNone/>
              <a:defRPr sz="1100">
                <a:solidFill>
                  <a:srgbClr val="FFFFFF"/>
                </a:solidFill>
              </a:defRPr>
            </a:lvl5pPr>
            <a:lvl6pPr lvl="5" algn="l">
              <a:lnSpc>
                <a:spcPct val="100000"/>
              </a:lnSpc>
              <a:spcBef>
                <a:spcPts val="400"/>
              </a:spcBef>
              <a:spcAft>
                <a:spcPts val="0"/>
              </a:spcAft>
              <a:buClr>
                <a:srgbClr val="FFFFFF"/>
              </a:buClr>
              <a:buSzPts val="1100"/>
              <a:buNone/>
              <a:defRPr sz="1100">
                <a:solidFill>
                  <a:srgbClr val="FFFFFF"/>
                </a:solidFill>
              </a:defRPr>
            </a:lvl6pPr>
            <a:lvl7pPr lvl="6" algn="l">
              <a:lnSpc>
                <a:spcPct val="100000"/>
              </a:lnSpc>
              <a:spcBef>
                <a:spcPts val="400"/>
              </a:spcBef>
              <a:spcAft>
                <a:spcPts val="0"/>
              </a:spcAft>
              <a:buClr>
                <a:srgbClr val="FFFFFF"/>
              </a:buClr>
              <a:buSzPts val="1100"/>
              <a:buNone/>
              <a:defRPr sz="1100">
                <a:solidFill>
                  <a:srgbClr val="FFFFFF"/>
                </a:solidFill>
              </a:defRPr>
            </a:lvl7pPr>
            <a:lvl8pPr lvl="7" algn="l">
              <a:lnSpc>
                <a:spcPct val="100000"/>
              </a:lnSpc>
              <a:spcBef>
                <a:spcPts val="400"/>
              </a:spcBef>
              <a:spcAft>
                <a:spcPts val="0"/>
              </a:spcAft>
              <a:buClr>
                <a:srgbClr val="FFFFFF"/>
              </a:buClr>
              <a:buSzPts val="1100"/>
              <a:buNone/>
              <a:defRPr sz="1100">
                <a:solidFill>
                  <a:srgbClr val="FFFFFF"/>
                </a:solidFill>
              </a:defRPr>
            </a:lvl8pPr>
            <a:lvl9pPr lvl="8" algn="l">
              <a:lnSpc>
                <a:spcPct val="100000"/>
              </a:lnSpc>
              <a:spcBef>
                <a:spcPts val="400"/>
              </a:spcBef>
              <a:spcAft>
                <a:spcPts val="0"/>
              </a:spcAft>
              <a:buClr>
                <a:srgbClr val="FFFFFF"/>
              </a:buClr>
              <a:buSzPts val="1100"/>
              <a:buNone/>
              <a:defRPr sz="1100">
                <a:solidFill>
                  <a:srgbClr val="FFFFFF"/>
                </a:solidFill>
              </a:defRPr>
            </a:lvl9pPr>
          </a:lstStyle>
          <a:p/>
        </p:txBody>
      </p:sp>
      <p:sp>
        <p:nvSpPr>
          <p:cNvPr id="55" name="Google Shape;55;p19"/>
          <p:cNvSpPr txBox="1"/>
          <p:nvPr>
            <p:ph type="ctrTitle"/>
          </p:nvPr>
        </p:nvSpPr>
        <p:spPr>
          <a:xfrm>
            <a:off x="6052873" y="2105374"/>
            <a:ext cx="2135700" cy="946200"/>
          </a:xfrm>
          <a:prstGeom prst="rect">
            <a:avLst/>
          </a:prstGeom>
          <a:noFill/>
          <a:ln>
            <a:noFill/>
          </a:ln>
        </p:spPr>
        <p:txBody>
          <a:bodyPr anchorCtr="0" anchor="ctr" bIns="34275" lIns="68575" spcFirstLastPara="1" rIns="68575" wrap="square" tIns="34275">
            <a:noAutofit/>
          </a:bodyPr>
          <a:lstStyle>
            <a:lvl1pPr lvl="0" algn="r">
              <a:lnSpc>
                <a:spcPct val="90000"/>
              </a:lnSpc>
              <a:spcBef>
                <a:spcPts val="0"/>
              </a:spcBef>
              <a:spcAft>
                <a:spcPts val="0"/>
              </a:spcAft>
              <a:buClr>
                <a:srgbClr val="FFFFFF"/>
              </a:buClr>
              <a:buSzPts val="2400"/>
              <a:buNone/>
              <a:defRPr b="0" sz="2400">
                <a:solidFill>
                  <a:srgbClr val="FFFFFF"/>
                </a:solidFill>
              </a:defRPr>
            </a:lvl1pPr>
            <a:lvl2pPr lvl="1" algn="r">
              <a:lnSpc>
                <a:spcPct val="100000"/>
              </a:lnSpc>
              <a:spcBef>
                <a:spcPts val="0"/>
              </a:spcBef>
              <a:spcAft>
                <a:spcPts val="0"/>
              </a:spcAft>
              <a:buClr>
                <a:srgbClr val="FFFFFF"/>
              </a:buClr>
              <a:buSzPts val="1800"/>
              <a:buNone/>
              <a:defRPr sz="1800">
                <a:solidFill>
                  <a:srgbClr val="FFFFFF"/>
                </a:solidFill>
              </a:defRPr>
            </a:lvl2pPr>
            <a:lvl3pPr lvl="2" algn="r">
              <a:lnSpc>
                <a:spcPct val="100000"/>
              </a:lnSpc>
              <a:spcBef>
                <a:spcPts val="0"/>
              </a:spcBef>
              <a:spcAft>
                <a:spcPts val="0"/>
              </a:spcAft>
              <a:buClr>
                <a:srgbClr val="FFFFFF"/>
              </a:buClr>
              <a:buSzPts val="1800"/>
              <a:buNone/>
              <a:defRPr sz="1800">
                <a:solidFill>
                  <a:srgbClr val="FFFFFF"/>
                </a:solidFill>
              </a:defRPr>
            </a:lvl3pPr>
            <a:lvl4pPr lvl="3" algn="r">
              <a:lnSpc>
                <a:spcPct val="100000"/>
              </a:lnSpc>
              <a:spcBef>
                <a:spcPts val="0"/>
              </a:spcBef>
              <a:spcAft>
                <a:spcPts val="0"/>
              </a:spcAft>
              <a:buClr>
                <a:srgbClr val="FFFFFF"/>
              </a:buClr>
              <a:buSzPts val="1800"/>
              <a:buNone/>
              <a:defRPr sz="1800">
                <a:solidFill>
                  <a:srgbClr val="FFFFFF"/>
                </a:solidFill>
              </a:defRPr>
            </a:lvl4pPr>
            <a:lvl5pPr lvl="4" algn="r">
              <a:lnSpc>
                <a:spcPct val="100000"/>
              </a:lnSpc>
              <a:spcBef>
                <a:spcPts val="0"/>
              </a:spcBef>
              <a:spcAft>
                <a:spcPts val="0"/>
              </a:spcAft>
              <a:buClr>
                <a:srgbClr val="FFFFFF"/>
              </a:buClr>
              <a:buSzPts val="1800"/>
              <a:buNone/>
              <a:defRPr sz="1800">
                <a:solidFill>
                  <a:srgbClr val="FFFFFF"/>
                </a:solidFill>
              </a:defRPr>
            </a:lvl5pPr>
            <a:lvl6pPr lvl="5" algn="r">
              <a:lnSpc>
                <a:spcPct val="100000"/>
              </a:lnSpc>
              <a:spcBef>
                <a:spcPts val="0"/>
              </a:spcBef>
              <a:spcAft>
                <a:spcPts val="0"/>
              </a:spcAft>
              <a:buClr>
                <a:srgbClr val="FFFFFF"/>
              </a:buClr>
              <a:buSzPts val="1800"/>
              <a:buNone/>
              <a:defRPr sz="1800">
                <a:solidFill>
                  <a:srgbClr val="FFFFFF"/>
                </a:solidFill>
              </a:defRPr>
            </a:lvl6pPr>
            <a:lvl7pPr lvl="6" algn="r">
              <a:lnSpc>
                <a:spcPct val="100000"/>
              </a:lnSpc>
              <a:spcBef>
                <a:spcPts val="0"/>
              </a:spcBef>
              <a:spcAft>
                <a:spcPts val="0"/>
              </a:spcAft>
              <a:buClr>
                <a:srgbClr val="FFFFFF"/>
              </a:buClr>
              <a:buSzPts val="1800"/>
              <a:buNone/>
              <a:defRPr sz="1800">
                <a:solidFill>
                  <a:srgbClr val="FFFFFF"/>
                </a:solidFill>
              </a:defRPr>
            </a:lvl7pPr>
            <a:lvl8pPr lvl="7" algn="r">
              <a:lnSpc>
                <a:spcPct val="100000"/>
              </a:lnSpc>
              <a:spcBef>
                <a:spcPts val="0"/>
              </a:spcBef>
              <a:spcAft>
                <a:spcPts val="0"/>
              </a:spcAft>
              <a:buClr>
                <a:srgbClr val="FFFFFF"/>
              </a:buClr>
              <a:buSzPts val="1800"/>
              <a:buNone/>
              <a:defRPr sz="1800">
                <a:solidFill>
                  <a:srgbClr val="FFFFFF"/>
                </a:solidFill>
              </a:defRPr>
            </a:lvl8pPr>
            <a:lvl9pPr lvl="8" algn="r">
              <a:lnSpc>
                <a:spcPct val="100000"/>
              </a:lnSpc>
              <a:spcBef>
                <a:spcPts val="0"/>
              </a:spcBef>
              <a:spcAft>
                <a:spcPts val="0"/>
              </a:spcAft>
              <a:buClr>
                <a:srgbClr val="FFFFFF"/>
              </a:buClr>
              <a:buSzPts val="1800"/>
              <a:buNone/>
              <a:defRPr sz="1800">
                <a:solidFill>
                  <a:srgbClr val="FFFFFF"/>
                </a:solidFill>
              </a:defRPr>
            </a:lvl9pPr>
          </a:lstStyle>
          <a:p/>
        </p:txBody>
      </p:sp>
      <p:sp>
        <p:nvSpPr>
          <p:cNvPr id="56" name="Google Shape;56;p19"/>
          <p:cNvSpPr txBox="1"/>
          <p:nvPr>
            <p:ph idx="7" type="title"/>
          </p:nvPr>
        </p:nvSpPr>
        <p:spPr>
          <a:xfrm>
            <a:off x="1109465" y="1624139"/>
            <a:ext cx="1230600" cy="454500"/>
          </a:xfrm>
          <a:prstGeom prst="rect">
            <a:avLst/>
          </a:prstGeom>
          <a:noFill/>
          <a:ln>
            <a:noFill/>
          </a:ln>
        </p:spPr>
        <p:txBody>
          <a:bodyPr anchorCtr="0" anchor="t" bIns="34275" lIns="68575" spcFirstLastPara="1" rIns="68575" wrap="square" tIns="34275">
            <a:noAutofit/>
          </a:bodyPr>
          <a:lstStyle>
            <a:lvl1pPr lvl="0" algn="r">
              <a:lnSpc>
                <a:spcPct val="90000"/>
              </a:lnSpc>
              <a:spcBef>
                <a:spcPts val="0"/>
              </a:spcBef>
              <a:spcAft>
                <a:spcPts val="0"/>
              </a:spcAft>
              <a:buClr>
                <a:srgbClr val="FFFFFF"/>
              </a:buClr>
              <a:buSzPts val="1800"/>
              <a:buNone/>
              <a:defRPr b="0" sz="1800">
                <a:solidFill>
                  <a:srgbClr val="FFFFFF"/>
                </a:solidFill>
              </a:defRPr>
            </a:lvl1pPr>
            <a:lvl2pPr lvl="1" algn="r">
              <a:lnSpc>
                <a:spcPct val="100000"/>
              </a:lnSpc>
              <a:spcBef>
                <a:spcPts val="0"/>
              </a:spcBef>
              <a:spcAft>
                <a:spcPts val="0"/>
              </a:spcAft>
              <a:buClr>
                <a:srgbClr val="FFFFFF"/>
              </a:buClr>
              <a:buSzPts val="1800"/>
              <a:buNone/>
              <a:defRPr sz="1800">
                <a:solidFill>
                  <a:srgbClr val="FFFFFF"/>
                </a:solidFill>
              </a:defRPr>
            </a:lvl2pPr>
            <a:lvl3pPr lvl="2" algn="r">
              <a:lnSpc>
                <a:spcPct val="100000"/>
              </a:lnSpc>
              <a:spcBef>
                <a:spcPts val="0"/>
              </a:spcBef>
              <a:spcAft>
                <a:spcPts val="0"/>
              </a:spcAft>
              <a:buClr>
                <a:srgbClr val="FFFFFF"/>
              </a:buClr>
              <a:buSzPts val="1800"/>
              <a:buNone/>
              <a:defRPr sz="1800">
                <a:solidFill>
                  <a:srgbClr val="FFFFFF"/>
                </a:solidFill>
              </a:defRPr>
            </a:lvl3pPr>
            <a:lvl4pPr lvl="3" algn="r">
              <a:lnSpc>
                <a:spcPct val="100000"/>
              </a:lnSpc>
              <a:spcBef>
                <a:spcPts val="0"/>
              </a:spcBef>
              <a:spcAft>
                <a:spcPts val="0"/>
              </a:spcAft>
              <a:buClr>
                <a:srgbClr val="FFFFFF"/>
              </a:buClr>
              <a:buSzPts val="1800"/>
              <a:buNone/>
              <a:defRPr sz="1800">
                <a:solidFill>
                  <a:srgbClr val="FFFFFF"/>
                </a:solidFill>
              </a:defRPr>
            </a:lvl4pPr>
            <a:lvl5pPr lvl="4" algn="r">
              <a:lnSpc>
                <a:spcPct val="100000"/>
              </a:lnSpc>
              <a:spcBef>
                <a:spcPts val="0"/>
              </a:spcBef>
              <a:spcAft>
                <a:spcPts val="0"/>
              </a:spcAft>
              <a:buClr>
                <a:srgbClr val="FFFFFF"/>
              </a:buClr>
              <a:buSzPts val="1800"/>
              <a:buNone/>
              <a:defRPr sz="1800">
                <a:solidFill>
                  <a:srgbClr val="FFFFFF"/>
                </a:solidFill>
              </a:defRPr>
            </a:lvl5pPr>
            <a:lvl6pPr lvl="5" algn="r">
              <a:lnSpc>
                <a:spcPct val="100000"/>
              </a:lnSpc>
              <a:spcBef>
                <a:spcPts val="0"/>
              </a:spcBef>
              <a:spcAft>
                <a:spcPts val="0"/>
              </a:spcAft>
              <a:buClr>
                <a:srgbClr val="FFFFFF"/>
              </a:buClr>
              <a:buSzPts val="1800"/>
              <a:buNone/>
              <a:defRPr sz="1800">
                <a:solidFill>
                  <a:srgbClr val="FFFFFF"/>
                </a:solidFill>
              </a:defRPr>
            </a:lvl6pPr>
            <a:lvl7pPr lvl="6" algn="r">
              <a:lnSpc>
                <a:spcPct val="100000"/>
              </a:lnSpc>
              <a:spcBef>
                <a:spcPts val="0"/>
              </a:spcBef>
              <a:spcAft>
                <a:spcPts val="0"/>
              </a:spcAft>
              <a:buClr>
                <a:srgbClr val="FFFFFF"/>
              </a:buClr>
              <a:buSzPts val="1800"/>
              <a:buNone/>
              <a:defRPr sz="1800">
                <a:solidFill>
                  <a:srgbClr val="FFFFFF"/>
                </a:solidFill>
              </a:defRPr>
            </a:lvl7pPr>
            <a:lvl8pPr lvl="7" algn="r">
              <a:lnSpc>
                <a:spcPct val="100000"/>
              </a:lnSpc>
              <a:spcBef>
                <a:spcPts val="0"/>
              </a:spcBef>
              <a:spcAft>
                <a:spcPts val="0"/>
              </a:spcAft>
              <a:buClr>
                <a:srgbClr val="FFFFFF"/>
              </a:buClr>
              <a:buSzPts val="1800"/>
              <a:buNone/>
              <a:defRPr sz="1800">
                <a:solidFill>
                  <a:srgbClr val="FFFFFF"/>
                </a:solidFill>
              </a:defRPr>
            </a:lvl8pPr>
            <a:lvl9pPr lvl="8" algn="r">
              <a:lnSpc>
                <a:spcPct val="100000"/>
              </a:lnSpc>
              <a:spcBef>
                <a:spcPts val="0"/>
              </a:spcBef>
              <a:spcAft>
                <a:spcPts val="0"/>
              </a:spcAft>
              <a:buClr>
                <a:srgbClr val="FFFFFF"/>
              </a:buClr>
              <a:buSzPts val="1800"/>
              <a:buNone/>
              <a:defRPr sz="1800">
                <a:solidFill>
                  <a:srgbClr val="FFFFFF"/>
                </a:solidFill>
              </a:defRPr>
            </a:lvl9pPr>
          </a:lstStyle>
          <a:p/>
        </p:txBody>
      </p:sp>
      <p:sp>
        <p:nvSpPr>
          <p:cNvPr id="57" name="Google Shape;57;p19"/>
          <p:cNvSpPr txBox="1"/>
          <p:nvPr>
            <p:ph idx="8" type="title"/>
          </p:nvPr>
        </p:nvSpPr>
        <p:spPr>
          <a:xfrm>
            <a:off x="1109465" y="2340911"/>
            <a:ext cx="1230600" cy="454500"/>
          </a:xfrm>
          <a:prstGeom prst="rect">
            <a:avLst/>
          </a:prstGeom>
          <a:noFill/>
          <a:ln>
            <a:noFill/>
          </a:ln>
        </p:spPr>
        <p:txBody>
          <a:bodyPr anchorCtr="0" anchor="t" bIns="34275" lIns="68575" spcFirstLastPara="1" rIns="68575" wrap="square" tIns="34275">
            <a:noAutofit/>
          </a:bodyPr>
          <a:lstStyle>
            <a:lvl1pPr lvl="0" algn="r">
              <a:lnSpc>
                <a:spcPct val="90000"/>
              </a:lnSpc>
              <a:spcBef>
                <a:spcPts val="0"/>
              </a:spcBef>
              <a:spcAft>
                <a:spcPts val="0"/>
              </a:spcAft>
              <a:buClr>
                <a:srgbClr val="FFFFFF"/>
              </a:buClr>
              <a:buSzPts val="1800"/>
              <a:buNone/>
              <a:defRPr b="0" sz="1800">
                <a:solidFill>
                  <a:srgbClr val="FFFFFF"/>
                </a:solidFill>
              </a:defRPr>
            </a:lvl1pPr>
            <a:lvl2pPr lvl="1" algn="r">
              <a:lnSpc>
                <a:spcPct val="100000"/>
              </a:lnSpc>
              <a:spcBef>
                <a:spcPts val="0"/>
              </a:spcBef>
              <a:spcAft>
                <a:spcPts val="0"/>
              </a:spcAft>
              <a:buClr>
                <a:srgbClr val="FFFFFF"/>
              </a:buClr>
              <a:buSzPts val="1800"/>
              <a:buNone/>
              <a:defRPr sz="1800">
                <a:solidFill>
                  <a:srgbClr val="FFFFFF"/>
                </a:solidFill>
              </a:defRPr>
            </a:lvl2pPr>
            <a:lvl3pPr lvl="2" algn="r">
              <a:lnSpc>
                <a:spcPct val="100000"/>
              </a:lnSpc>
              <a:spcBef>
                <a:spcPts val="0"/>
              </a:spcBef>
              <a:spcAft>
                <a:spcPts val="0"/>
              </a:spcAft>
              <a:buClr>
                <a:srgbClr val="FFFFFF"/>
              </a:buClr>
              <a:buSzPts val="1800"/>
              <a:buNone/>
              <a:defRPr sz="1800">
                <a:solidFill>
                  <a:srgbClr val="FFFFFF"/>
                </a:solidFill>
              </a:defRPr>
            </a:lvl3pPr>
            <a:lvl4pPr lvl="3" algn="r">
              <a:lnSpc>
                <a:spcPct val="100000"/>
              </a:lnSpc>
              <a:spcBef>
                <a:spcPts val="0"/>
              </a:spcBef>
              <a:spcAft>
                <a:spcPts val="0"/>
              </a:spcAft>
              <a:buClr>
                <a:srgbClr val="FFFFFF"/>
              </a:buClr>
              <a:buSzPts val="1800"/>
              <a:buNone/>
              <a:defRPr sz="1800">
                <a:solidFill>
                  <a:srgbClr val="FFFFFF"/>
                </a:solidFill>
              </a:defRPr>
            </a:lvl4pPr>
            <a:lvl5pPr lvl="4" algn="r">
              <a:lnSpc>
                <a:spcPct val="100000"/>
              </a:lnSpc>
              <a:spcBef>
                <a:spcPts val="0"/>
              </a:spcBef>
              <a:spcAft>
                <a:spcPts val="0"/>
              </a:spcAft>
              <a:buClr>
                <a:srgbClr val="FFFFFF"/>
              </a:buClr>
              <a:buSzPts val="1800"/>
              <a:buNone/>
              <a:defRPr sz="1800">
                <a:solidFill>
                  <a:srgbClr val="FFFFFF"/>
                </a:solidFill>
              </a:defRPr>
            </a:lvl5pPr>
            <a:lvl6pPr lvl="5" algn="r">
              <a:lnSpc>
                <a:spcPct val="100000"/>
              </a:lnSpc>
              <a:spcBef>
                <a:spcPts val="0"/>
              </a:spcBef>
              <a:spcAft>
                <a:spcPts val="0"/>
              </a:spcAft>
              <a:buClr>
                <a:srgbClr val="FFFFFF"/>
              </a:buClr>
              <a:buSzPts val="1800"/>
              <a:buNone/>
              <a:defRPr sz="1800">
                <a:solidFill>
                  <a:srgbClr val="FFFFFF"/>
                </a:solidFill>
              </a:defRPr>
            </a:lvl6pPr>
            <a:lvl7pPr lvl="6" algn="r">
              <a:lnSpc>
                <a:spcPct val="100000"/>
              </a:lnSpc>
              <a:spcBef>
                <a:spcPts val="0"/>
              </a:spcBef>
              <a:spcAft>
                <a:spcPts val="0"/>
              </a:spcAft>
              <a:buClr>
                <a:srgbClr val="FFFFFF"/>
              </a:buClr>
              <a:buSzPts val="1800"/>
              <a:buNone/>
              <a:defRPr sz="1800">
                <a:solidFill>
                  <a:srgbClr val="FFFFFF"/>
                </a:solidFill>
              </a:defRPr>
            </a:lvl7pPr>
            <a:lvl8pPr lvl="7" algn="r">
              <a:lnSpc>
                <a:spcPct val="100000"/>
              </a:lnSpc>
              <a:spcBef>
                <a:spcPts val="0"/>
              </a:spcBef>
              <a:spcAft>
                <a:spcPts val="0"/>
              </a:spcAft>
              <a:buClr>
                <a:srgbClr val="FFFFFF"/>
              </a:buClr>
              <a:buSzPts val="1800"/>
              <a:buNone/>
              <a:defRPr sz="1800">
                <a:solidFill>
                  <a:srgbClr val="FFFFFF"/>
                </a:solidFill>
              </a:defRPr>
            </a:lvl8pPr>
            <a:lvl9pPr lvl="8" algn="r">
              <a:lnSpc>
                <a:spcPct val="100000"/>
              </a:lnSpc>
              <a:spcBef>
                <a:spcPts val="0"/>
              </a:spcBef>
              <a:spcAft>
                <a:spcPts val="0"/>
              </a:spcAft>
              <a:buClr>
                <a:srgbClr val="FFFFFF"/>
              </a:buClr>
              <a:buSzPts val="1800"/>
              <a:buNone/>
              <a:defRPr sz="1800">
                <a:solidFill>
                  <a:srgbClr val="FFFFFF"/>
                </a:solidFill>
              </a:defRPr>
            </a:lvl9pPr>
          </a:lstStyle>
          <a:p/>
        </p:txBody>
      </p:sp>
      <p:sp>
        <p:nvSpPr>
          <p:cNvPr id="58" name="Google Shape;58;p19"/>
          <p:cNvSpPr txBox="1"/>
          <p:nvPr>
            <p:ph idx="9" type="title"/>
          </p:nvPr>
        </p:nvSpPr>
        <p:spPr>
          <a:xfrm>
            <a:off x="1109465" y="3061516"/>
            <a:ext cx="1230600" cy="454500"/>
          </a:xfrm>
          <a:prstGeom prst="rect">
            <a:avLst/>
          </a:prstGeom>
          <a:noFill/>
          <a:ln>
            <a:noFill/>
          </a:ln>
        </p:spPr>
        <p:txBody>
          <a:bodyPr anchorCtr="0" anchor="t" bIns="34275" lIns="68575" spcFirstLastPara="1" rIns="68575" wrap="square" tIns="34275">
            <a:noAutofit/>
          </a:bodyPr>
          <a:lstStyle>
            <a:lvl1pPr lvl="0" algn="r">
              <a:lnSpc>
                <a:spcPct val="90000"/>
              </a:lnSpc>
              <a:spcBef>
                <a:spcPts val="0"/>
              </a:spcBef>
              <a:spcAft>
                <a:spcPts val="0"/>
              </a:spcAft>
              <a:buClr>
                <a:srgbClr val="FFFFFF"/>
              </a:buClr>
              <a:buSzPts val="1800"/>
              <a:buNone/>
              <a:defRPr b="0" sz="1800">
                <a:solidFill>
                  <a:srgbClr val="FFFFFF"/>
                </a:solidFill>
              </a:defRPr>
            </a:lvl1pPr>
            <a:lvl2pPr lvl="1" algn="r">
              <a:lnSpc>
                <a:spcPct val="100000"/>
              </a:lnSpc>
              <a:spcBef>
                <a:spcPts val="0"/>
              </a:spcBef>
              <a:spcAft>
                <a:spcPts val="0"/>
              </a:spcAft>
              <a:buClr>
                <a:srgbClr val="FFFFFF"/>
              </a:buClr>
              <a:buSzPts val="1800"/>
              <a:buNone/>
              <a:defRPr sz="1800">
                <a:solidFill>
                  <a:srgbClr val="FFFFFF"/>
                </a:solidFill>
              </a:defRPr>
            </a:lvl2pPr>
            <a:lvl3pPr lvl="2" algn="r">
              <a:lnSpc>
                <a:spcPct val="100000"/>
              </a:lnSpc>
              <a:spcBef>
                <a:spcPts val="0"/>
              </a:spcBef>
              <a:spcAft>
                <a:spcPts val="0"/>
              </a:spcAft>
              <a:buClr>
                <a:srgbClr val="FFFFFF"/>
              </a:buClr>
              <a:buSzPts val="1800"/>
              <a:buNone/>
              <a:defRPr sz="1800">
                <a:solidFill>
                  <a:srgbClr val="FFFFFF"/>
                </a:solidFill>
              </a:defRPr>
            </a:lvl3pPr>
            <a:lvl4pPr lvl="3" algn="r">
              <a:lnSpc>
                <a:spcPct val="100000"/>
              </a:lnSpc>
              <a:spcBef>
                <a:spcPts val="0"/>
              </a:spcBef>
              <a:spcAft>
                <a:spcPts val="0"/>
              </a:spcAft>
              <a:buClr>
                <a:srgbClr val="FFFFFF"/>
              </a:buClr>
              <a:buSzPts val="1800"/>
              <a:buNone/>
              <a:defRPr sz="1800">
                <a:solidFill>
                  <a:srgbClr val="FFFFFF"/>
                </a:solidFill>
              </a:defRPr>
            </a:lvl4pPr>
            <a:lvl5pPr lvl="4" algn="r">
              <a:lnSpc>
                <a:spcPct val="100000"/>
              </a:lnSpc>
              <a:spcBef>
                <a:spcPts val="0"/>
              </a:spcBef>
              <a:spcAft>
                <a:spcPts val="0"/>
              </a:spcAft>
              <a:buClr>
                <a:srgbClr val="FFFFFF"/>
              </a:buClr>
              <a:buSzPts val="1800"/>
              <a:buNone/>
              <a:defRPr sz="1800">
                <a:solidFill>
                  <a:srgbClr val="FFFFFF"/>
                </a:solidFill>
              </a:defRPr>
            </a:lvl5pPr>
            <a:lvl6pPr lvl="5" algn="r">
              <a:lnSpc>
                <a:spcPct val="100000"/>
              </a:lnSpc>
              <a:spcBef>
                <a:spcPts val="0"/>
              </a:spcBef>
              <a:spcAft>
                <a:spcPts val="0"/>
              </a:spcAft>
              <a:buClr>
                <a:srgbClr val="FFFFFF"/>
              </a:buClr>
              <a:buSzPts val="1800"/>
              <a:buNone/>
              <a:defRPr sz="1800">
                <a:solidFill>
                  <a:srgbClr val="FFFFFF"/>
                </a:solidFill>
              </a:defRPr>
            </a:lvl6pPr>
            <a:lvl7pPr lvl="6" algn="r">
              <a:lnSpc>
                <a:spcPct val="100000"/>
              </a:lnSpc>
              <a:spcBef>
                <a:spcPts val="0"/>
              </a:spcBef>
              <a:spcAft>
                <a:spcPts val="0"/>
              </a:spcAft>
              <a:buClr>
                <a:srgbClr val="FFFFFF"/>
              </a:buClr>
              <a:buSzPts val="1800"/>
              <a:buNone/>
              <a:defRPr sz="1800">
                <a:solidFill>
                  <a:srgbClr val="FFFFFF"/>
                </a:solidFill>
              </a:defRPr>
            </a:lvl7pPr>
            <a:lvl8pPr lvl="7" algn="r">
              <a:lnSpc>
                <a:spcPct val="100000"/>
              </a:lnSpc>
              <a:spcBef>
                <a:spcPts val="0"/>
              </a:spcBef>
              <a:spcAft>
                <a:spcPts val="0"/>
              </a:spcAft>
              <a:buClr>
                <a:srgbClr val="FFFFFF"/>
              </a:buClr>
              <a:buSzPts val="1800"/>
              <a:buNone/>
              <a:defRPr sz="1800">
                <a:solidFill>
                  <a:srgbClr val="FFFFFF"/>
                </a:solidFill>
              </a:defRPr>
            </a:lvl8pPr>
            <a:lvl9pPr lvl="8" algn="r">
              <a:lnSpc>
                <a:spcPct val="100000"/>
              </a:lnSpc>
              <a:spcBef>
                <a:spcPts val="0"/>
              </a:spcBef>
              <a:spcAft>
                <a:spcPts val="0"/>
              </a:spcAft>
              <a:buClr>
                <a:srgbClr val="FFFFFF"/>
              </a:buClr>
              <a:buSzPts val="1800"/>
              <a:buNone/>
              <a:defRPr sz="1800">
                <a:solidFill>
                  <a:srgbClr val="FFFFFF"/>
                </a:solidFill>
              </a:defRPr>
            </a:lvl9pPr>
          </a:lstStyle>
          <a:p/>
        </p:txBody>
      </p:sp>
      <p:sp>
        <p:nvSpPr>
          <p:cNvPr id="59" name="Google Shape;59;p19"/>
          <p:cNvSpPr txBox="1"/>
          <p:nvPr>
            <p:ph idx="13" type="subTitle"/>
          </p:nvPr>
        </p:nvSpPr>
        <p:spPr>
          <a:xfrm flipH="1">
            <a:off x="2406290" y="3580183"/>
            <a:ext cx="6451500" cy="561600"/>
          </a:xfrm>
          <a:prstGeom prst="rect">
            <a:avLst/>
          </a:prstGeom>
          <a:noFill/>
          <a:ln>
            <a:noFill/>
          </a:ln>
        </p:spPr>
        <p:txBody>
          <a:bodyPr anchorCtr="0" anchor="b" bIns="34275" lIns="68575" spcFirstLastPara="1" rIns="68575" wrap="square" tIns="34275">
            <a:noAutofit/>
          </a:bodyPr>
          <a:lstStyle>
            <a:lvl1pPr lvl="0" algn="l">
              <a:lnSpc>
                <a:spcPct val="100000"/>
              </a:lnSpc>
              <a:spcBef>
                <a:spcPts val="8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1pPr>
            <a:lvl2pPr lvl="1" algn="l">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2pPr>
            <a:lvl3pPr lvl="2" algn="l">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3pPr>
            <a:lvl4pPr lvl="3" algn="l">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4pPr>
            <a:lvl5pPr lvl="4" algn="l">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5pPr>
            <a:lvl6pPr lvl="5" algn="l">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6pPr>
            <a:lvl7pPr lvl="6" algn="l">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7pPr>
            <a:lvl8pPr lvl="7" algn="l">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8pPr>
            <a:lvl9pPr lvl="8" algn="l">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9pPr>
          </a:lstStyle>
          <a:p/>
        </p:txBody>
      </p:sp>
      <p:sp>
        <p:nvSpPr>
          <p:cNvPr id="60" name="Google Shape;60;p19"/>
          <p:cNvSpPr txBox="1"/>
          <p:nvPr>
            <p:ph idx="14" type="subTitle"/>
          </p:nvPr>
        </p:nvSpPr>
        <p:spPr>
          <a:xfrm>
            <a:off x="2404800" y="4080849"/>
            <a:ext cx="4434600" cy="281700"/>
          </a:xfrm>
          <a:prstGeom prst="rect">
            <a:avLst/>
          </a:prstGeom>
          <a:noFill/>
          <a:ln>
            <a:noFill/>
          </a:ln>
        </p:spPr>
        <p:txBody>
          <a:bodyPr anchorCtr="0" anchor="t" bIns="34275" lIns="68575" spcFirstLastPara="1" rIns="68575" wrap="square" tIns="34275">
            <a:noAutofit/>
          </a:bodyPr>
          <a:lstStyle>
            <a:lvl1pPr lvl="0" algn="l">
              <a:lnSpc>
                <a:spcPct val="100000"/>
              </a:lnSpc>
              <a:spcBef>
                <a:spcPts val="800"/>
              </a:spcBef>
              <a:spcAft>
                <a:spcPts val="0"/>
              </a:spcAft>
              <a:buClr>
                <a:srgbClr val="FFFFFF"/>
              </a:buClr>
              <a:buSzPts val="1100"/>
              <a:buNone/>
              <a:defRPr sz="1100">
                <a:solidFill>
                  <a:srgbClr val="FFFFFF"/>
                </a:solidFill>
              </a:defRPr>
            </a:lvl1pPr>
            <a:lvl2pPr lvl="1" algn="l">
              <a:lnSpc>
                <a:spcPct val="100000"/>
              </a:lnSpc>
              <a:spcBef>
                <a:spcPts val="400"/>
              </a:spcBef>
              <a:spcAft>
                <a:spcPts val="0"/>
              </a:spcAft>
              <a:buClr>
                <a:srgbClr val="FFFFFF"/>
              </a:buClr>
              <a:buSzPts val="1100"/>
              <a:buNone/>
              <a:defRPr sz="1100">
                <a:solidFill>
                  <a:srgbClr val="FFFFFF"/>
                </a:solidFill>
              </a:defRPr>
            </a:lvl2pPr>
            <a:lvl3pPr lvl="2" algn="l">
              <a:lnSpc>
                <a:spcPct val="100000"/>
              </a:lnSpc>
              <a:spcBef>
                <a:spcPts val="400"/>
              </a:spcBef>
              <a:spcAft>
                <a:spcPts val="0"/>
              </a:spcAft>
              <a:buClr>
                <a:srgbClr val="FFFFFF"/>
              </a:buClr>
              <a:buSzPts val="1100"/>
              <a:buNone/>
              <a:defRPr sz="1100">
                <a:solidFill>
                  <a:srgbClr val="FFFFFF"/>
                </a:solidFill>
              </a:defRPr>
            </a:lvl3pPr>
            <a:lvl4pPr lvl="3" algn="l">
              <a:lnSpc>
                <a:spcPct val="100000"/>
              </a:lnSpc>
              <a:spcBef>
                <a:spcPts val="400"/>
              </a:spcBef>
              <a:spcAft>
                <a:spcPts val="0"/>
              </a:spcAft>
              <a:buClr>
                <a:srgbClr val="FFFFFF"/>
              </a:buClr>
              <a:buSzPts val="1100"/>
              <a:buNone/>
              <a:defRPr sz="1100">
                <a:solidFill>
                  <a:srgbClr val="FFFFFF"/>
                </a:solidFill>
              </a:defRPr>
            </a:lvl4pPr>
            <a:lvl5pPr lvl="4" algn="l">
              <a:lnSpc>
                <a:spcPct val="100000"/>
              </a:lnSpc>
              <a:spcBef>
                <a:spcPts val="400"/>
              </a:spcBef>
              <a:spcAft>
                <a:spcPts val="0"/>
              </a:spcAft>
              <a:buClr>
                <a:srgbClr val="FFFFFF"/>
              </a:buClr>
              <a:buSzPts val="1100"/>
              <a:buNone/>
              <a:defRPr sz="1100">
                <a:solidFill>
                  <a:srgbClr val="FFFFFF"/>
                </a:solidFill>
              </a:defRPr>
            </a:lvl5pPr>
            <a:lvl6pPr lvl="5" algn="l">
              <a:lnSpc>
                <a:spcPct val="100000"/>
              </a:lnSpc>
              <a:spcBef>
                <a:spcPts val="400"/>
              </a:spcBef>
              <a:spcAft>
                <a:spcPts val="0"/>
              </a:spcAft>
              <a:buClr>
                <a:srgbClr val="FFFFFF"/>
              </a:buClr>
              <a:buSzPts val="1100"/>
              <a:buNone/>
              <a:defRPr sz="1100">
                <a:solidFill>
                  <a:srgbClr val="FFFFFF"/>
                </a:solidFill>
              </a:defRPr>
            </a:lvl6pPr>
            <a:lvl7pPr lvl="6" algn="l">
              <a:lnSpc>
                <a:spcPct val="100000"/>
              </a:lnSpc>
              <a:spcBef>
                <a:spcPts val="400"/>
              </a:spcBef>
              <a:spcAft>
                <a:spcPts val="0"/>
              </a:spcAft>
              <a:buClr>
                <a:srgbClr val="FFFFFF"/>
              </a:buClr>
              <a:buSzPts val="1100"/>
              <a:buNone/>
              <a:defRPr sz="1100">
                <a:solidFill>
                  <a:srgbClr val="FFFFFF"/>
                </a:solidFill>
              </a:defRPr>
            </a:lvl7pPr>
            <a:lvl8pPr lvl="7" algn="l">
              <a:lnSpc>
                <a:spcPct val="100000"/>
              </a:lnSpc>
              <a:spcBef>
                <a:spcPts val="400"/>
              </a:spcBef>
              <a:spcAft>
                <a:spcPts val="0"/>
              </a:spcAft>
              <a:buClr>
                <a:srgbClr val="FFFFFF"/>
              </a:buClr>
              <a:buSzPts val="1100"/>
              <a:buNone/>
              <a:defRPr sz="1100">
                <a:solidFill>
                  <a:srgbClr val="FFFFFF"/>
                </a:solidFill>
              </a:defRPr>
            </a:lvl8pPr>
            <a:lvl9pPr lvl="8" algn="l">
              <a:lnSpc>
                <a:spcPct val="100000"/>
              </a:lnSpc>
              <a:spcBef>
                <a:spcPts val="400"/>
              </a:spcBef>
              <a:spcAft>
                <a:spcPts val="0"/>
              </a:spcAft>
              <a:buClr>
                <a:srgbClr val="FFFFFF"/>
              </a:buClr>
              <a:buSzPts val="1100"/>
              <a:buNone/>
              <a:defRPr sz="1100">
                <a:solidFill>
                  <a:srgbClr val="FFFFFF"/>
                </a:solidFill>
              </a:defRPr>
            </a:lvl9pPr>
          </a:lstStyle>
          <a:p/>
        </p:txBody>
      </p:sp>
      <p:sp>
        <p:nvSpPr>
          <p:cNvPr id="61" name="Google Shape;61;p19"/>
          <p:cNvSpPr txBox="1"/>
          <p:nvPr>
            <p:ph idx="15" type="title"/>
          </p:nvPr>
        </p:nvSpPr>
        <p:spPr>
          <a:xfrm>
            <a:off x="1109465" y="3831516"/>
            <a:ext cx="1230600" cy="454500"/>
          </a:xfrm>
          <a:prstGeom prst="rect">
            <a:avLst/>
          </a:prstGeom>
          <a:noFill/>
          <a:ln>
            <a:noFill/>
          </a:ln>
        </p:spPr>
        <p:txBody>
          <a:bodyPr anchorCtr="0" anchor="t" bIns="34275" lIns="68575" spcFirstLastPara="1" rIns="68575" wrap="square" tIns="34275">
            <a:noAutofit/>
          </a:bodyPr>
          <a:lstStyle>
            <a:lvl1pPr lvl="0" algn="r">
              <a:lnSpc>
                <a:spcPct val="90000"/>
              </a:lnSpc>
              <a:spcBef>
                <a:spcPts val="0"/>
              </a:spcBef>
              <a:spcAft>
                <a:spcPts val="0"/>
              </a:spcAft>
              <a:buClr>
                <a:srgbClr val="FFFFFF"/>
              </a:buClr>
              <a:buSzPts val="1800"/>
              <a:buNone/>
              <a:defRPr b="0" sz="1800">
                <a:solidFill>
                  <a:srgbClr val="FFFFFF"/>
                </a:solidFill>
              </a:defRPr>
            </a:lvl1pPr>
            <a:lvl2pPr lvl="1" algn="r">
              <a:lnSpc>
                <a:spcPct val="100000"/>
              </a:lnSpc>
              <a:spcBef>
                <a:spcPts val="0"/>
              </a:spcBef>
              <a:spcAft>
                <a:spcPts val="0"/>
              </a:spcAft>
              <a:buClr>
                <a:srgbClr val="FFFFFF"/>
              </a:buClr>
              <a:buSzPts val="1800"/>
              <a:buNone/>
              <a:defRPr sz="1800">
                <a:solidFill>
                  <a:srgbClr val="FFFFFF"/>
                </a:solidFill>
              </a:defRPr>
            </a:lvl2pPr>
            <a:lvl3pPr lvl="2" algn="r">
              <a:lnSpc>
                <a:spcPct val="100000"/>
              </a:lnSpc>
              <a:spcBef>
                <a:spcPts val="0"/>
              </a:spcBef>
              <a:spcAft>
                <a:spcPts val="0"/>
              </a:spcAft>
              <a:buClr>
                <a:srgbClr val="FFFFFF"/>
              </a:buClr>
              <a:buSzPts val="1800"/>
              <a:buNone/>
              <a:defRPr sz="1800">
                <a:solidFill>
                  <a:srgbClr val="FFFFFF"/>
                </a:solidFill>
              </a:defRPr>
            </a:lvl3pPr>
            <a:lvl4pPr lvl="3" algn="r">
              <a:lnSpc>
                <a:spcPct val="100000"/>
              </a:lnSpc>
              <a:spcBef>
                <a:spcPts val="0"/>
              </a:spcBef>
              <a:spcAft>
                <a:spcPts val="0"/>
              </a:spcAft>
              <a:buClr>
                <a:srgbClr val="FFFFFF"/>
              </a:buClr>
              <a:buSzPts val="1800"/>
              <a:buNone/>
              <a:defRPr sz="1800">
                <a:solidFill>
                  <a:srgbClr val="FFFFFF"/>
                </a:solidFill>
              </a:defRPr>
            </a:lvl4pPr>
            <a:lvl5pPr lvl="4" algn="r">
              <a:lnSpc>
                <a:spcPct val="100000"/>
              </a:lnSpc>
              <a:spcBef>
                <a:spcPts val="0"/>
              </a:spcBef>
              <a:spcAft>
                <a:spcPts val="0"/>
              </a:spcAft>
              <a:buClr>
                <a:srgbClr val="FFFFFF"/>
              </a:buClr>
              <a:buSzPts val="1800"/>
              <a:buNone/>
              <a:defRPr sz="1800">
                <a:solidFill>
                  <a:srgbClr val="FFFFFF"/>
                </a:solidFill>
              </a:defRPr>
            </a:lvl5pPr>
            <a:lvl6pPr lvl="5" algn="r">
              <a:lnSpc>
                <a:spcPct val="100000"/>
              </a:lnSpc>
              <a:spcBef>
                <a:spcPts val="0"/>
              </a:spcBef>
              <a:spcAft>
                <a:spcPts val="0"/>
              </a:spcAft>
              <a:buClr>
                <a:srgbClr val="FFFFFF"/>
              </a:buClr>
              <a:buSzPts val="1800"/>
              <a:buNone/>
              <a:defRPr sz="1800">
                <a:solidFill>
                  <a:srgbClr val="FFFFFF"/>
                </a:solidFill>
              </a:defRPr>
            </a:lvl6pPr>
            <a:lvl7pPr lvl="6" algn="r">
              <a:lnSpc>
                <a:spcPct val="100000"/>
              </a:lnSpc>
              <a:spcBef>
                <a:spcPts val="0"/>
              </a:spcBef>
              <a:spcAft>
                <a:spcPts val="0"/>
              </a:spcAft>
              <a:buClr>
                <a:srgbClr val="FFFFFF"/>
              </a:buClr>
              <a:buSzPts val="1800"/>
              <a:buNone/>
              <a:defRPr sz="1800">
                <a:solidFill>
                  <a:srgbClr val="FFFFFF"/>
                </a:solidFill>
              </a:defRPr>
            </a:lvl7pPr>
            <a:lvl8pPr lvl="7" algn="r">
              <a:lnSpc>
                <a:spcPct val="100000"/>
              </a:lnSpc>
              <a:spcBef>
                <a:spcPts val="0"/>
              </a:spcBef>
              <a:spcAft>
                <a:spcPts val="0"/>
              </a:spcAft>
              <a:buClr>
                <a:srgbClr val="FFFFFF"/>
              </a:buClr>
              <a:buSzPts val="1800"/>
              <a:buNone/>
              <a:defRPr sz="1800">
                <a:solidFill>
                  <a:srgbClr val="FFFFFF"/>
                </a:solidFill>
              </a:defRPr>
            </a:lvl8pPr>
            <a:lvl9pPr lvl="8" algn="r">
              <a:lnSpc>
                <a:spcPct val="100000"/>
              </a:lnSpc>
              <a:spcBef>
                <a:spcPts val="0"/>
              </a:spcBef>
              <a:spcAft>
                <a:spcPts val="0"/>
              </a:spcAft>
              <a:buClr>
                <a:srgbClr val="FFFFFF"/>
              </a:buClr>
              <a:buSzPts val="1800"/>
              <a:buNone/>
              <a:defRPr sz="1800">
                <a:solidFill>
                  <a:srgbClr val="FFFFFF"/>
                </a:solidFill>
              </a:defRPr>
            </a:lvl9pPr>
          </a:lstStyle>
          <a:p/>
        </p:txBody>
      </p:sp>
      <p:sp>
        <p:nvSpPr>
          <p:cNvPr id="62" name="Google Shape;62;p19"/>
          <p:cNvSpPr/>
          <p:nvPr/>
        </p:nvSpPr>
        <p:spPr>
          <a:xfrm>
            <a:off x="8554105" y="1019672"/>
            <a:ext cx="89" cy="89"/>
          </a:xfrm>
          <a:custGeom>
            <a:rect b="b" l="l" r="r" t="t"/>
            <a:pathLst>
              <a:path extrusionOk="0" h="1" w="1">
                <a:moveTo>
                  <a:pt x="1" y="0"/>
                </a:moveTo>
                <a:close/>
              </a:path>
            </a:pathLst>
          </a:custGeom>
          <a:gradFill>
            <a:gsLst>
              <a:gs pos="0">
                <a:srgbClr val="C2008B"/>
              </a:gs>
              <a:gs pos="100000">
                <a:srgbClr val="50009C"/>
              </a:gs>
            </a:gsLst>
            <a:lin ang="132009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9"/>
          <p:cNvSpPr/>
          <p:nvPr/>
        </p:nvSpPr>
        <p:spPr>
          <a:xfrm>
            <a:off x="4484504" y="0"/>
            <a:ext cx="4659494" cy="1452739"/>
          </a:xfrm>
          <a:custGeom>
            <a:rect b="b" l="l" r="r" t="t"/>
            <a:pathLst>
              <a:path extrusionOk="0" h="5931" w="19023">
                <a:moveTo>
                  <a:pt x="609" y="0"/>
                </a:moveTo>
                <a:cubicBezTo>
                  <a:pt x="566" y="75"/>
                  <a:pt x="513" y="150"/>
                  <a:pt x="449" y="225"/>
                </a:cubicBezTo>
                <a:cubicBezTo>
                  <a:pt x="299" y="417"/>
                  <a:pt x="150" y="577"/>
                  <a:pt x="0" y="716"/>
                </a:cubicBezTo>
                <a:cubicBezTo>
                  <a:pt x="630" y="1014"/>
                  <a:pt x="1382" y="1231"/>
                  <a:pt x="2235" y="1231"/>
                </a:cubicBezTo>
                <a:cubicBezTo>
                  <a:pt x="2452" y="1231"/>
                  <a:pt x="2676" y="1217"/>
                  <a:pt x="2906" y="1186"/>
                </a:cubicBezTo>
                <a:cubicBezTo>
                  <a:pt x="5036" y="928"/>
                  <a:pt x="6812" y="217"/>
                  <a:pt x="8042" y="217"/>
                </a:cubicBezTo>
                <a:cubicBezTo>
                  <a:pt x="8699" y="217"/>
                  <a:pt x="9200" y="420"/>
                  <a:pt x="9517" y="1004"/>
                </a:cubicBezTo>
                <a:cubicBezTo>
                  <a:pt x="10425" y="2670"/>
                  <a:pt x="8940" y="5789"/>
                  <a:pt x="10563" y="5928"/>
                </a:cubicBezTo>
                <a:cubicBezTo>
                  <a:pt x="10578" y="5930"/>
                  <a:pt x="10592" y="5930"/>
                  <a:pt x="10606" y="5930"/>
                </a:cubicBezTo>
                <a:cubicBezTo>
                  <a:pt x="11541" y="5930"/>
                  <a:pt x="12090" y="3555"/>
                  <a:pt x="12732" y="1998"/>
                </a:cubicBezTo>
                <a:cubicBezTo>
                  <a:pt x="13041" y="1224"/>
                  <a:pt x="13518" y="720"/>
                  <a:pt x="13946" y="720"/>
                </a:cubicBezTo>
                <a:cubicBezTo>
                  <a:pt x="14138" y="720"/>
                  <a:pt x="14320" y="822"/>
                  <a:pt x="14472" y="1047"/>
                </a:cubicBezTo>
                <a:cubicBezTo>
                  <a:pt x="15103" y="1987"/>
                  <a:pt x="14014" y="4102"/>
                  <a:pt x="15253" y="4882"/>
                </a:cubicBezTo>
                <a:cubicBezTo>
                  <a:pt x="15564" y="5077"/>
                  <a:pt x="15837" y="5146"/>
                  <a:pt x="16097" y="5146"/>
                </a:cubicBezTo>
                <a:cubicBezTo>
                  <a:pt x="16701" y="5146"/>
                  <a:pt x="17230" y="4776"/>
                  <a:pt x="17987" y="4776"/>
                </a:cubicBezTo>
                <a:cubicBezTo>
                  <a:pt x="18202" y="4776"/>
                  <a:pt x="18434" y="4806"/>
                  <a:pt x="18692" y="4882"/>
                </a:cubicBezTo>
                <a:cubicBezTo>
                  <a:pt x="18830" y="4924"/>
                  <a:pt x="18927" y="4977"/>
                  <a:pt x="19022" y="5042"/>
                </a:cubicBezTo>
                <a:lnTo>
                  <a:pt x="19022" y="0"/>
                </a:lnTo>
                <a:close/>
              </a:path>
            </a:pathLst>
          </a:custGeom>
          <a:gradFill>
            <a:gsLst>
              <a:gs pos="0">
                <a:srgbClr val="0C2E3A"/>
              </a:gs>
              <a:gs pos="100000">
                <a:srgbClr val="110F16"/>
              </a:gs>
            </a:gsLst>
            <a:path path="circle">
              <a:fillToRect b="50%" l="50%" r="50%" t="50%"/>
            </a:path>
            <a:tileRect/>
          </a:gradFill>
          <a:ln>
            <a:noFill/>
          </a:ln>
          <a:effectLst>
            <a:outerShdw blurRad="114300" rotWithShape="0" algn="bl" dir="7560000" dist="47625">
              <a:srgbClr val="000000">
                <a:alpha val="5686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9"/>
          <p:cNvSpPr/>
          <p:nvPr/>
        </p:nvSpPr>
        <p:spPr>
          <a:xfrm>
            <a:off x="0" y="0"/>
            <a:ext cx="4733407" cy="1794523"/>
          </a:xfrm>
          <a:custGeom>
            <a:rect b="b" l="l" r="r" t="t"/>
            <a:pathLst>
              <a:path extrusionOk="0" h="5661" w="14932">
                <a:moveTo>
                  <a:pt x="10232" y="0"/>
                </a:moveTo>
                <a:lnTo>
                  <a:pt x="10168" y="97"/>
                </a:lnTo>
                <a:cubicBezTo>
                  <a:pt x="9611" y="647"/>
                  <a:pt x="9059" y="826"/>
                  <a:pt x="8530" y="826"/>
                </a:cubicBezTo>
                <a:cubicBezTo>
                  <a:pt x="7549" y="826"/>
                  <a:pt x="6648" y="213"/>
                  <a:pt x="5941" y="213"/>
                </a:cubicBezTo>
                <a:cubicBezTo>
                  <a:pt x="5712" y="213"/>
                  <a:pt x="5503" y="278"/>
                  <a:pt x="5319" y="449"/>
                </a:cubicBezTo>
                <a:cubicBezTo>
                  <a:pt x="4529" y="1196"/>
                  <a:pt x="5939" y="3557"/>
                  <a:pt x="4967" y="3963"/>
                </a:cubicBezTo>
                <a:cubicBezTo>
                  <a:pt x="4897" y="3992"/>
                  <a:pt x="4828" y="4005"/>
                  <a:pt x="4759" y="4005"/>
                </a:cubicBezTo>
                <a:cubicBezTo>
                  <a:pt x="3902" y="4005"/>
                  <a:pt x="3144" y="1939"/>
                  <a:pt x="1350" y="1939"/>
                </a:cubicBezTo>
                <a:cubicBezTo>
                  <a:pt x="1197" y="1939"/>
                  <a:pt x="1035" y="1954"/>
                  <a:pt x="866" y="1987"/>
                </a:cubicBezTo>
                <a:cubicBezTo>
                  <a:pt x="588" y="2041"/>
                  <a:pt x="299" y="2158"/>
                  <a:pt x="0" y="2307"/>
                </a:cubicBezTo>
                <a:lnTo>
                  <a:pt x="0" y="3781"/>
                </a:lnTo>
                <a:cubicBezTo>
                  <a:pt x="1324" y="4420"/>
                  <a:pt x="4045" y="5660"/>
                  <a:pt x="5454" y="5660"/>
                </a:cubicBezTo>
                <a:cubicBezTo>
                  <a:pt x="5693" y="5660"/>
                  <a:pt x="5895" y="5625"/>
                  <a:pt x="6045" y="5544"/>
                </a:cubicBezTo>
                <a:cubicBezTo>
                  <a:pt x="7391" y="4818"/>
                  <a:pt x="5597" y="1773"/>
                  <a:pt x="6772" y="1709"/>
                </a:cubicBezTo>
                <a:cubicBezTo>
                  <a:pt x="6787" y="1708"/>
                  <a:pt x="6803" y="1708"/>
                  <a:pt x="6818" y="1708"/>
                </a:cubicBezTo>
                <a:cubicBezTo>
                  <a:pt x="7886" y="1708"/>
                  <a:pt x="8769" y="3344"/>
                  <a:pt x="9571" y="3344"/>
                </a:cubicBezTo>
                <a:cubicBezTo>
                  <a:pt x="9635" y="3344"/>
                  <a:pt x="9699" y="3334"/>
                  <a:pt x="9762" y="3311"/>
                </a:cubicBezTo>
                <a:cubicBezTo>
                  <a:pt x="10638" y="3002"/>
                  <a:pt x="9613" y="930"/>
                  <a:pt x="10393" y="780"/>
                </a:cubicBezTo>
                <a:cubicBezTo>
                  <a:pt x="10419" y="775"/>
                  <a:pt x="10447" y="773"/>
                  <a:pt x="10475" y="773"/>
                </a:cubicBezTo>
                <a:cubicBezTo>
                  <a:pt x="10969" y="773"/>
                  <a:pt x="11706" y="1502"/>
                  <a:pt x="12665" y="1502"/>
                </a:cubicBezTo>
                <a:cubicBezTo>
                  <a:pt x="13278" y="1502"/>
                  <a:pt x="13983" y="1203"/>
                  <a:pt x="14772" y="225"/>
                </a:cubicBezTo>
                <a:cubicBezTo>
                  <a:pt x="14836" y="150"/>
                  <a:pt x="14889" y="75"/>
                  <a:pt x="14932" y="0"/>
                </a:cubicBezTo>
                <a:close/>
              </a:path>
            </a:pathLst>
          </a:custGeom>
          <a:gradFill>
            <a:gsLst>
              <a:gs pos="0">
                <a:srgbClr val="0C2E3A"/>
              </a:gs>
              <a:gs pos="100000">
                <a:srgbClr val="110F16"/>
              </a:gs>
            </a:gsLst>
            <a:path path="circle">
              <a:fillToRect b="50%" l="50%" r="50%" t="50%"/>
            </a:path>
            <a:tileRect/>
          </a:gradFill>
          <a:ln>
            <a:noFill/>
          </a:ln>
          <a:effectLst>
            <a:outerShdw blurRad="114300" rotWithShape="0" algn="bl" dir="7560000" dist="47625">
              <a:srgbClr val="000000">
                <a:alpha val="5686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9"/>
          <p:cNvSpPr/>
          <p:nvPr/>
        </p:nvSpPr>
        <p:spPr>
          <a:xfrm>
            <a:off x="2430680" y="3561676"/>
            <a:ext cx="6232008" cy="1581823"/>
          </a:xfrm>
          <a:custGeom>
            <a:rect b="b" l="l" r="r" t="t"/>
            <a:pathLst>
              <a:path extrusionOk="0" h="6458" w="25443">
                <a:moveTo>
                  <a:pt x="19506" y="0"/>
                </a:moveTo>
                <a:cubicBezTo>
                  <a:pt x="18504" y="0"/>
                  <a:pt x="17580" y="416"/>
                  <a:pt x="16940" y="1662"/>
                </a:cubicBezTo>
                <a:cubicBezTo>
                  <a:pt x="15960" y="3553"/>
                  <a:pt x="15173" y="4058"/>
                  <a:pt x="14466" y="4058"/>
                </a:cubicBezTo>
                <a:cubicBezTo>
                  <a:pt x="13971" y="4058"/>
                  <a:pt x="13517" y="3810"/>
                  <a:pt x="13064" y="3617"/>
                </a:cubicBezTo>
                <a:cubicBezTo>
                  <a:pt x="12284" y="3284"/>
                  <a:pt x="9880" y="1600"/>
                  <a:pt x="7770" y="1600"/>
                </a:cubicBezTo>
                <a:cubicBezTo>
                  <a:pt x="6901" y="1600"/>
                  <a:pt x="6083" y="1885"/>
                  <a:pt x="5448" y="2666"/>
                </a:cubicBezTo>
                <a:cubicBezTo>
                  <a:pt x="3646" y="4903"/>
                  <a:pt x="3718" y="5547"/>
                  <a:pt x="3297" y="5547"/>
                </a:cubicBezTo>
                <a:cubicBezTo>
                  <a:pt x="3211" y="5547"/>
                  <a:pt x="3106" y="5520"/>
                  <a:pt x="2960" y="5475"/>
                </a:cubicBezTo>
                <a:cubicBezTo>
                  <a:pt x="2529" y="5337"/>
                  <a:pt x="1913" y="5064"/>
                  <a:pt x="1348" y="5064"/>
                </a:cubicBezTo>
                <a:cubicBezTo>
                  <a:pt x="778" y="5064"/>
                  <a:pt x="258" y="5342"/>
                  <a:pt x="33" y="6319"/>
                </a:cubicBezTo>
                <a:cubicBezTo>
                  <a:pt x="12" y="6372"/>
                  <a:pt x="12" y="6415"/>
                  <a:pt x="1" y="6458"/>
                </a:cubicBezTo>
                <a:lnTo>
                  <a:pt x="6665" y="6458"/>
                </a:lnTo>
                <a:cubicBezTo>
                  <a:pt x="7497" y="5643"/>
                  <a:pt x="9143" y="4331"/>
                  <a:pt x="11189" y="4331"/>
                </a:cubicBezTo>
                <a:cubicBezTo>
                  <a:pt x="11666" y="4331"/>
                  <a:pt x="12164" y="4402"/>
                  <a:pt x="12679" y="4568"/>
                </a:cubicBezTo>
                <a:cubicBezTo>
                  <a:pt x="14653" y="5199"/>
                  <a:pt x="16000" y="5536"/>
                  <a:pt x="16876" y="5536"/>
                </a:cubicBezTo>
                <a:cubicBezTo>
                  <a:pt x="17644" y="5536"/>
                  <a:pt x="18051" y="5276"/>
                  <a:pt x="18201" y="4727"/>
                </a:cubicBezTo>
                <a:cubicBezTo>
                  <a:pt x="18505" y="3564"/>
                  <a:pt x="18438" y="1329"/>
                  <a:pt x="20084" y="1329"/>
                </a:cubicBezTo>
                <a:cubicBezTo>
                  <a:pt x="20114" y="1329"/>
                  <a:pt x="20145" y="1329"/>
                  <a:pt x="20177" y="1331"/>
                </a:cubicBezTo>
                <a:cubicBezTo>
                  <a:pt x="21738" y="1399"/>
                  <a:pt x="22985" y="2883"/>
                  <a:pt x="24430" y="2883"/>
                </a:cubicBezTo>
                <a:cubicBezTo>
                  <a:pt x="24587" y="2883"/>
                  <a:pt x="24746" y="2865"/>
                  <a:pt x="24908" y="2826"/>
                </a:cubicBezTo>
                <a:cubicBezTo>
                  <a:pt x="25357" y="2719"/>
                  <a:pt x="25442" y="2228"/>
                  <a:pt x="25432" y="1545"/>
                </a:cubicBezTo>
                <a:lnTo>
                  <a:pt x="25432" y="1545"/>
                </a:lnTo>
                <a:cubicBezTo>
                  <a:pt x="25281" y="1615"/>
                  <a:pt x="25103" y="1657"/>
                  <a:pt x="24892" y="1657"/>
                </a:cubicBezTo>
                <a:cubicBezTo>
                  <a:pt x="24655" y="1657"/>
                  <a:pt x="24376" y="1605"/>
                  <a:pt x="24043" y="1480"/>
                </a:cubicBezTo>
                <a:cubicBezTo>
                  <a:pt x="22883" y="1048"/>
                  <a:pt x="21096" y="0"/>
                  <a:pt x="19506" y="0"/>
                </a:cubicBezTo>
                <a:close/>
              </a:path>
            </a:pathLst>
          </a:custGeom>
          <a:gradFill>
            <a:gsLst>
              <a:gs pos="0">
                <a:srgbClr val="0C2E3A"/>
              </a:gs>
              <a:gs pos="100000">
                <a:srgbClr val="110F16"/>
              </a:gs>
            </a:gsLst>
            <a:path path="circle">
              <a:fillToRect b="50%" l="50%" r="50%" t="50%"/>
            </a:path>
            <a:tileRect/>
          </a:gradFill>
          <a:ln>
            <a:noFill/>
          </a:ln>
          <a:effectLst>
            <a:outerShdw blurRad="114300" rotWithShape="0" algn="bl" dir="7560000" dist="47625">
              <a:srgbClr val="000000">
                <a:alpha val="5686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9"/>
          <p:cNvSpPr/>
          <p:nvPr/>
        </p:nvSpPr>
        <p:spPr>
          <a:xfrm>
            <a:off x="0" y="0"/>
            <a:ext cx="3243835" cy="1269575"/>
          </a:xfrm>
          <a:custGeom>
            <a:rect b="b" l="l" r="r" t="t"/>
            <a:pathLst>
              <a:path extrusionOk="0" h="4005" w="10233">
                <a:moveTo>
                  <a:pt x="0" y="0"/>
                </a:moveTo>
                <a:lnTo>
                  <a:pt x="0" y="2307"/>
                </a:lnTo>
                <a:cubicBezTo>
                  <a:pt x="299" y="2158"/>
                  <a:pt x="588" y="2041"/>
                  <a:pt x="866" y="1987"/>
                </a:cubicBezTo>
                <a:cubicBezTo>
                  <a:pt x="1035" y="1954"/>
                  <a:pt x="1197" y="1939"/>
                  <a:pt x="1350" y="1939"/>
                </a:cubicBezTo>
                <a:cubicBezTo>
                  <a:pt x="3144" y="1939"/>
                  <a:pt x="3902" y="4005"/>
                  <a:pt x="4759" y="4005"/>
                </a:cubicBezTo>
                <a:cubicBezTo>
                  <a:pt x="4828" y="4005"/>
                  <a:pt x="4897" y="3992"/>
                  <a:pt x="4967" y="3963"/>
                </a:cubicBezTo>
                <a:cubicBezTo>
                  <a:pt x="5939" y="3557"/>
                  <a:pt x="4529" y="1196"/>
                  <a:pt x="5319" y="449"/>
                </a:cubicBezTo>
                <a:cubicBezTo>
                  <a:pt x="5503" y="278"/>
                  <a:pt x="5712" y="213"/>
                  <a:pt x="5941" y="213"/>
                </a:cubicBezTo>
                <a:cubicBezTo>
                  <a:pt x="6648" y="213"/>
                  <a:pt x="7549" y="826"/>
                  <a:pt x="8530" y="826"/>
                </a:cubicBezTo>
                <a:cubicBezTo>
                  <a:pt x="9059" y="826"/>
                  <a:pt x="9611" y="647"/>
                  <a:pt x="10168" y="97"/>
                </a:cubicBezTo>
                <a:lnTo>
                  <a:pt x="10232" y="0"/>
                </a:lnTo>
                <a:close/>
              </a:path>
            </a:pathLst>
          </a:custGeom>
          <a:gradFill>
            <a:gsLst>
              <a:gs pos="0">
                <a:srgbClr val="0C2E3A"/>
              </a:gs>
              <a:gs pos="100000">
                <a:srgbClr val="110F16"/>
              </a:gs>
            </a:gsLst>
            <a:path path="circle">
              <a:fillToRect b="50%" l="50%" r="50%" t="50%"/>
            </a:path>
            <a:tileRect/>
          </a:gradFill>
          <a:ln>
            <a:noFill/>
          </a:ln>
          <a:effectLst>
            <a:outerShdw blurRad="142875"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9"/>
          <p:cNvSpPr/>
          <p:nvPr/>
        </p:nvSpPr>
        <p:spPr>
          <a:xfrm>
            <a:off x="4063207" y="2603225"/>
            <a:ext cx="5080790" cy="2540273"/>
          </a:xfrm>
          <a:custGeom>
            <a:rect b="b" l="l" r="r" t="t"/>
            <a:pathLst>
              <a:path extrusionOk="0" h="10371" w="20743">
                <a:moveTo>
                  <a:pt x="20742" y="0"/>
                </a:moveTo>
                <a:cubicBezTo>
                  <a:pt x="16951" y="1207"/>
                  <a:pt x="19814" y="6366"/>
                  <a:pt x="18243" y="6739"/>
                </a:cubicBezTo>
                <a:cubicBezTo>
                  <a:pt x="18081" y="6778"/>
                  <a:pt x="17922" y="6796"/>
                  <a:pt x="17765" y="6796"/>
                </a:cubicBezTo>
                <a:cubicBezTo>
                  <a:pt x="16320" y="6796"/>
                  <a:pt x="15073" y="5312"/>
                  <a:pt x="13512" y="5244"/>
                </a:cubicBezTo>
                <a:cubicBezTo>
                  <a:pt x="13480" y="5242"/>
                  <a:pt x="13449" y="5242"/>
                  <a:pt x="13419" y="5242"/>
                </a:cubicBezTo>
                <a:cubicBezTo>
                  <a:pt x="11773" y="5242"/>
                  <a:pt x="11840" y="7477"/>
                  <a:pt x="11536" y="8640"/>
                </a:cubicBezTo>
                <a:cubicBezTo>
                  <a:pt x="11386" y="9189"/>
                  <a:pt x="10979" y="9449"/>
                  <a:pt x="10211" y="9449"/>
                </a:cubicBezTo>
                <a:cubicBezTo>
                  <a:pt x="9335" y="9449"/>
                  <a:pt x="7988" y="9112"/>
                  <a:pt x="6014" y="8481"/>
                </a:cubicBezTo>
                <a:cubicBezTo>
                  <a:pt x="5499" y="8315"/>
                  <a:pt x="5001" y="8244"/>
                  <a:pt x="4524" y="8244"/>
                </a:cubicBezTo>
                <a:cubicBezTo>
                  <a:pt x="2478" y="8244"/>
                  <a:pt x="832" y="9556"/>
                  <a:pt x="0" y="10371"/>
                </a:cubicBezTo>
                <a:lnTo>
                  <a:pt x="20742" y="10371"/>
                </a:lnTo>
                <a:lnTo>
                  <a:pt x="20742" y="0"/>
                </a:lnTo>
                <a:close/>
              </a:path>
            </a:pathLst>
          </a:custGeom>
          <a:gradFill>
            <a:gsLst>
              <a:gs pos="0">
                <a:srgbClr val="0C2E3A"/>
              </a:gs>
              <a:gs pos="100000">
                <a:srgbClr val="110F16"/>
              </a:gs>
            </a:gsLst>
            <a:path path="circle">
              <a:fillToRect b="50%" l="50%" r="50%" t="50%"/>
            </a:path>
            <a:tileRect/>
          </a:gradFill>
          <a:ln>
            <a:noFill/>
          </a:ln>
          <a:effectLst>
            <a:outerShdw blurRad="114300" rotWithShape="0" algn="bl" dir="7560000" dist="47625">
              <a:srgbClr val="000000">
                <a:alpha val="5686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1_Título y objetos">
    <p:bg>
      <p:bgPr>
        <a:gradFill>
          <a:gsLst>
            <a:gs pos="0">
              <a:srgbClr val="0C2E3A"/>
            </a:gs>
            <a:gs pos="100000">
              <a:srgbClr val="110F16"/>
            </a:gs>
          </a:gsLst>
          <a:path path="circle">
            <a:fillToRect b="50%" l="50%" r="50%" t="50%"/>
          </a:path>
          <a:tileRect/>
        </a:gradFill>
      </p:bgPr>
    </p:bg>
    <p:spTree>
      <p:nvGrpSpPr>
        <p:cNvPr id="68" name="Shape 68"/>
        <p:cNvGrpSpPr/>
        <p:nvPr/>
      </p:nvGrpSpPr>
      <p:grpSpPr>
        <a:xfrm>
          <a:off x="0" y="0"/>
          <a:ext cx="0" cy="0"/>
          <a:chOff x="0" y="0"/>
          <a:chExt cx="0" cy="0"/>
        </a:xfrm>
      </p:grpSpPr>
      <p:sp>
        <p:nvSpPr>
          <p:cNvPr id="69" name="Google Shape;69;p20"/>
          <p:cNvSpPr txBox="1"/>
          <p:nvPr>
            <p:ph idx="1" type="subTitle"/>
          </p:nvPr>
        </p:nvSpPr>
        <p:spPr>
          <a:xfrm flipH="1">
            <a:off x="1822094" y="2958919"/>
            <a:ext cx="5501100" cy="233700"/>
          </a:xfrm>
          <a:prstGeom prst="rect">
            <a:avLst/>
          </a:prstGeom>
          <a:noFill/>
          <a:ln>
            <a:noFill/>
          </a:ln>
        </p:spPr>
        <p:txBody>
          <a:bodyPr anchorCtr="0" anchor="t" bIns="34275" lIns="68575" spcFirstLastPara="1" rIns="68575" wrap="square" tIns="34275">
            <a:noAutofit/>
          </a:bodyPr>
          <a:lstStyle>
            <a:lvl1pPr lvl="0" algn="l">
              <a:lnSpc>
                <a:spcPct val="100000"/>
              </a:lnSpc>
              <a:spcBef>
                <a:spcPts val="800"/>
              </a:spcBef>
              <a:spcAft>
                <a:spcPts val="0"/>
              </a:spcAft>
              <a:buClr>
                <a:srgbClr val="FFFFFF"/>
              </a:buClr>
              <a:buSzPts val="1200"/>
              <a:buFont typeface="Squada One"/>
              <a:buNone/>
              <a:defRPr sz="1200">
                <a:solidFill>
                  <a:srgbClr val="FFFFFF"/>
                </a:solidFill>
                <a:latin typeface="Squada One"/>
                <a:ea typeface="Squada One"/>
                <a:cs typeface="Squada One"/>
                <a:sym typeface="Squada One"/>
              </a:defRPr>
            </a:lvl1pPr>
            <a:lvl2pPr lvl="1" algn="l">
              <a:lnSpc>
                <a:spcPct val="100000"/>
              </a:lnSpc>
              <a:spcBef>
                <a:spcPts val="400"/>
              </a:spcBef>
              <a:spcAft>
                <a:spcPts val="0"/>
              </a:spcAft>
              <a:buClr>
                <a:srgbClr val="FFFFFF"/>
              </a:buClr>
              <a:buSzPts val="1200"/>
              <a:buFont typeface="Nunito Sans ExtraBold"/>
              <a:buNone/>
              <a:defRPr sz="1200">
                <a:solidFill>
                  <a:srgbClr val="FFFFFF"/>
                </a:solidFill>
                <a:latin typeface="Nunito Sans ExtraBold"/>
                <a:ea typeface="Nunito Sans ExtraBold"/>
                <a:cs typeface="Nunito Sans ExtraBold"/>
                <a:sym typeface="Nunito Sans ExtraBold"/>
              </a:defRPr>
            </a:lvl2pPr>
            <a:lvl3pPr lvl="2" algn="l">
              <a:lnSpc>
                <a:spcPct val="100000"/>
              </a:lnSpc>
              <a:spcBef>
                <a:spcPts val="400"/>
              </a:spcBef>
              <a:spcAft>
                <a:spcPts val="0"/>
              </a:spcAft>
              <a:buClr>
                <a:srgbClr val="FFFFFF"/>
              </a:buClr>
              <a:buSzPts val="1200"/>
              <a:buFont typeface="Nunito Sans ExtraBold"/>
              <a:buNone/>
              <a:defRPr sz="1200">
                <a:solidFill>
                  <a:srgbClr val="FFFFFF"/>
                </a:solidFill>
                <a:latin typeface="Nunito Sans ExtraBold"/>
                <a:ea typeface="Nunito Sans ExtraBold"/>
                <a:cs typeface="Nunito Sans ExtraBold"/>
                <a:sym typeface="Nunito Sans ExtraBold"/>
              </a:defRPr>
            </a:lvl3pPr>
            <a:lvl4pPr lvl="3" algn="l">
              <a:lnSpc>
                <a:spcPct val="100000"/>
              </a:lnSpc>
              <a:spcBef>
                <a:spcPts val="400"/>
              </a:spcBef>
              <a:spcAft>
                <a:spcPts val="0"/>
              </a:spcAft>
              <a:buClr>
                <a:srgbClr val="FFFFFF"/>
              </a:buClr>
              <a:buSzPts val="1200"/>
              <a:buFont typeface="Nunito Sans ExtraBold"/>
              <a:buNone/>
              <a:defRPr sz="1200">
                <a:solidFill>
                  <a:srgbClr val="FFFFFF"/>
                </a:solidFill>
                <a:latin typeface="Nunito Sans ExtraBold"/>
                <a:ea typeface="Nunito Sans ExtraBold"/>
                <a:cs typeface="Nunito Sans ExtraBold"/>
                <a:sym typeface="Nunito Sans ExtraBold"/>
              </a:defRPr>
            </a:lvl4pPr>
            <a:lvl5pPr lvl="4" algn="l">
              <a:lnSpc>
                <a:spcPct val="100000"/>
              </a:lnSpc>
              <a:spcBef>
                <a:spcPts val="400"/>
              </a:spcBef>
              <a:spcAft>
                <a:spcPts val="0"/>
              </a:spcAft>
              <a:buClr>
                <a:srgbClr val="FFFFFF"/>
              </a:buClr>
              <a:buSzPts val="1200"/>
              <a:buFont typeface="Nunito Sans ExtraBold"/>
              <a:buNone/>
              <a:defRPr sz="1200">
                <a:solidFill>
                  <a:srgbClr val="FFFFFF"/>
                </a:solidFill>
                <a:latin typeface="Nunito Sans ExtraBold"/>
                <a:ea typeface="Nunito Sans ExtraBold"/>
                <a:cs typeface="Nunito Sans ExtraBold"/>
                <a:sym typeface="Nunito Sans ExtraBold"/>
              </a:defRPr>
            </a:lvl5pPr>
            <a:lvl6pPr lvl="5" algn="l">
              <a:lnSpc>
                <a:spcPct val="100000"/>
              </a:lnSpc>
              <a:spcBef>
                <a:spcPts val="400"/>
              </a:spcBef>
              <a:spcAft>
                <a:spcPts val="0"/>
              </a:spcAft>
              <a:buClr>
                <a:srgbClr val="FFFFFF"/>
              </a:buClr>
              <a:buSzPts val="1200"/>
              <a:buFont typeface="Nunito Sans ExtraBold"/>
              <a:buNone/>
              <a:defRPr sz="1200">
                <a:solidFill>
                  <a:srgbClr val="FFFFFF"/>
                </a:solidFill>
                <a:latin typeface="Nunito Sans ExtraBold"/>
                <a:ea typeface="Nunito Sans ExtraBold"/>
                <a:cs typeface="Nunito Sans ExtraBold"/>
                <a:sym typeface="Nunito Sans ExtraBold"/>
              </a:defRPr>
            </a:lvl6pPr>
            <a:lvl7pPr lvl="6" algn="l">
              <a:lnSpc>
                <a:spcPct val="100000"/>
              </a:lnSpc>
              <a:spcBef>
                <a:spcPts val="400"/>
              </a:spcBef>
              <a:spcAft>
                <a:spcPts val="0"/>
              </a:spcAft>
              <a:buClr>
                <a:srgbClr val="FFFFFF"/>
              </a:buClr>
              <a:buSzPts val="1200"/>
              <a:buFont typeface="Nunito Sans ExtraBold"/>
              <a:buNone/>
              <a:defRPr sz="1200">
                <a:solidFill>
                  <a:srgbClr val="FFFFFF"/>
                </a:solidFill>
                <a:latin typeface="Nunito Sans ExtraBold"/>
                <a:ea typeface="Nunito Sans ExtraBold"/>
                <a:cs typeface="Nunito Sans ExtraBold"/>
                <a:sym typeface="Nunito Sans ExtraBold"/>
              </a:defRPr>
            </a:lvl7pPr>
            <a:lvl8pPr lvl="7" algn="l">
              <a:lnSpc>
                <a:spcPct val="100000"/>
              </a:lnSpc>
              <a:spcBef>
                <a:spcPts val="400"/>
              </a:spcBef>
              <a:spcAft>
                <a:spcPts val="0"/>
              </a:spcAft>
              <a:buClr>
                <a:srgbClr val="FFFFFF"/>
              </a:buClr>
              <a:buSzPts val="1200"/>
              <a:buFont typeface="Nunito Sans ExtraBold"/>
              <a:buNone/>
              <a:defRPr sz="1200">
                <a:solidFill>
                  <a:srgbClr val="FFFFFF"/>
                </a:solidFill>
                <a:latin typeface="Nunito Sans ExtraBold"/>
                <a:ea typeface="Nunito Sans ExtraBold"/>
                <a:cs typeface="Nunito Sans ExtraBold"/>
                <a:sym typeface="Nunito Sans ExtraBold"/>
              </a:defRPr>
            </a:lvl8pPr>
            <a:lvl9pPr lvl="8" algn="l">
              <a:lnSpc>
                <a:spcPct val="100000"/>
              </a:lnSpc>
              <a:spcBef>
                <a:spcPts val="400"/>
              </a:spcBef>
              <a:spcAft>
                <a:spcPts val="0"/>
              </a:spcAft>
              <a:buClr>
                <a:srgbClr val="FFFFFF"/>
              </a:buClr>
              <a:buSzPts val="1200"/>
              <a:buFont typeface="Nunito Sans ExtraBold"/>
              <a:buNone/>
              <a:defRPr sz="1200">
                <a:solidFill>
                  <a:srgbClr val="FFFFFF"/>
                </a:solidFill>
                <a:latin typeface="Nunito Sans ExtraBold"/>
                <a:ea typeface="Nunito Sans ExtraBold"/>
                <a:cs typeface="Nunito Sans ExtraBold"/>
                <a:sym typeface="Nunito Sans ExtraBold"/>
              </a:defRPr>
            </a:lvl9pPr>
          </a:lstStyle>
          <a:p/>
        </p:txBody>
      </p:sp>
      <p:sp>
        <p:nvSpPr>
          <p:cNvPr id="70" name="Google Shape;70;p20"/>
          <p:cNvSpPr txBox="1"/>
          <p:nvPr>
            <p:ph idx="2" type="subTitle"/>
          </p:nvPr>
        </p:nvSpPr>
        <p:spPr>
          <a:xfrm>
            <a:off x="1820800" y="2848425"/>
            <a:ext cx="4110900" cy="233700"/>
          </a:xfrm>
          <a:prstGeom prst="rect">
            <a:avLst/>
          </a:prstGeom>
          <a:noFill/>
          <a:ln>
            <a:noFill/>
          </a:ln>
        </p:spPr>
        <p:txBody>
          <a:bodyPr anchorCtr="0" anchor="b" bIns="34275" lIns="68575" spcFirstLastPara="1" rIns="68575" wrap="square" tIns="34275">
            <a:noAutofit/>
          </a:bodyPr>
          <a:lstStyle>
            <a:lvl1pPr lvl="0" algn="l">
              <a:lnSpc>
                <a:spcPct val="100000"/>
              </a:lnSpc>
              <a:spcBef>
                <a:spcPts val="800"/>
              </a:spcBef>
              <a:spcAft>
                <a:spcPts val="0"/>
              </a:spcAft>
              <a:buClr>
                <a:srgbClr val="FFFFFF"/>
              </a:buClr>
              <a:buSzPts val="1600"/>
              <a:buNone/>
              <a:defRPr sz="1600">
                <a:solidFill>
                  <a:srgbClr val="FFFFFF"/>
                </a:solidFill>
              </a:defRPr>
            </a:lvl1pPr>
            <a:lvl2pPr lvl="1" algn="l">
              <a:lnSpc>
                <a:spcPct val="100000"/>
              </a:lnSpc>
              <a:spcBef>
                <a:spcPts val="400"/>
              </a:spcBef>
              <a:spcAft>
                <a:spcPts val="0"/>
              </a:spcAft>
              <a:buClr>
                <a:srgbClr val="FFFFFF"/>
              </a:buClr>
              <a:buSzPts val="900"/>
              <a:buNone/>
              <a:defRPr>
                <a:solidFill>
                  <a:srgbClr val="FFFFFF"/>
                </a:solidFill>
              </a:defRPr>
            </a:lvl2pPr>
            <a:lvl3pPr lvl="2" algn="l">
              <a:lnSpc>
                <a:spcPct val="100000"/>
              </a:lnSpc>
              <a:spcBef>
                <a:spcPts val="400"/>
              </a:spcBef>
              <a:spcAft>
                <a:spcPts val="0"/>
              </a:spcAft>
              <a:buClr>
                <a:srgbClr val="FFFFFF"/>
              </a:buClr>
              <a:buSzPts val="900"/>
              <a:buNone/>
              <a:defRPr>
                <a:solidFill>
                  <a:srgbClr val="FFFFFF"/>
                </a:solidFill>
              </a:defRPr>
            </a:lvl3pPr>
            <a:lvl4pPr lvl="3" algn="l">
              <a:lnSpc>
                <a:spcPct val="100000"/>
              </a:lnSpc>
              <a:spcBef>
                <a:spcPts val="400"/>
              </a:spcBef>
              <a:spcAft>
                <a:spcPts val="0"/>
              </a:spcAft>
              <a:buClr>
                <a:srgbClr val="FFFFFF"/>
              </a:buClr>
              <a:buSzPts val="900"/>
              <a:buNone/>
              <a:defRPr>
                <a:solidFill>
                  <a:srgbClr val="FFFFFF"/>
                </a:solidFill>
              </a:defRPr>
            </a:lvl4pPr>
            <a:lvl5pPr lvl="4" algn="l">
              <a:lnSpc>
                <a:spcPct val="100000"/>
              </a:lnSpc>
              <a:spcBef>
                <a:spcPts val="400"/>
              </a:spcBef>
              <a:spcAft>
                <a:spcPts val="0"/>
              </a:spcAft>
              <a:buClr>
                <a:srgbClr val="FFFFFF"/>
              </a:buClr>
              <a:buSzPts val="900"/>
              <a:buNone/>
              <a:defRPr>
                <a:solidFill>
                  <a:srgbClr val="FFFFFF"/>
                </a:solidFill>
              </a:defRPr>
            </a:lvl5pPr>
            <a:lvl6pPr lvl="5" algn="l">
              <a:lnSpc>
                <a:spcPct val="100000"/>
              </a:lnSpc>
              <a:spcBef>
                <a:spcPts val="400"/>
              </a:spcBef>
              <a:spcAft>
                <a:spcPts val="0"/>
              </a:spcAft>
              <a:buClr>
                <a:srgbClr val="FFFFFF"/>
              </a:buClr>
              <a:buSzPts val="900"/>
              <a:buNone/>
              <a:defRPr sz="900">
                <a:solidFill>
                  <a:srgbClr val="FFFFFF"/>
                </a:solidFill>
              </a:defRPr>
            </a:lvl6pPr>
            <a:lvl7pPr lvl="6" algn="l">
              <a:lnSpc>
                <a:spcPct val="100000"/>
              </a:lnSpc>
              <a:spcBef>
                <a:spcPts val="400"/>
              </a:spcBef>
              <a:spcAft>
                <a:spcPts val="0"/>
              </a:spcAft>
              <a:buClr>
                <a:srgbClr val="FFFFFF"/>
              </a:buClr>
              <a:buSzPts val="900"/>
              <a:buNone/>
              <a:defRPr sz="900">
                <a:solidFill>
                  <a:srgbClr val="FFFFFF"/>
                </a:solidFill>
              </a:defRPr>
            </a:lvl7pPr>
            <a:lvl8pPr lvl="7" algn="l">
              <a:lnSpc>
                <a:spcPct val="100000"/>
              </a:lnSpc>
              <a:spcBef>
                <a:spcPts val="400"/>
              </a:spcBef>
              <a:spcAft>
                <a:spcPts val="0"/>
              </a:spcAft>
              <a:buClr>
                <a:srgbClr val="FFFFFF"/>
              </a:buClr>
              <a:buSzPts val="900"/>
              <a:buNone/>
              <a:defRPr sz="900">
                <a:solidFill>
                  <a:srgbClr val="FFFFFF"/>
                </a:solidFill>
              </a:defRPr>
            </a:lvl8pPr>
            <a:lvl9pPr lvl="8" algn="l">
              <a:lnSpc>
                <a:spcPct val="100000"/>
              </a:lnSpc>
              <a:spcBef>
                <a:spcPts val="400"/>
              </a:spcBef>
              <a:spcAft>
                <a:spcPts val="0"/>
              </a:spcAft>
              <a:buClr>
                <a:srgbClr val="FFFFFF"/>
              </a:buClr>
              <a:buSzPts val="900"/>
              <a:buNone/>
              <a:defRPr sz="900">
                <a:solidFill>
                  <a:srgbClr val="FFFFFF"/>
                </a:solidFill>
              </a:defRPr>
            </a:lvl9pPr>
          </a:lstStyle>
          <a:p/>
        </p:txBody>
      </p:sp>
      <p:sp>
        <p:nvSpPr>
          <p:cNvPr id="71" name="Google Shape;71;p20"/>
          <p:cNvSpPr/>
          <p:nvPr/>
        </p:nvSpPr>
        <p:spPr>
          <a:xfrm>
            <a:off x="6279" y="2606319"/>
            <a:ext cx="4521" cy="6329"/>
          </a:xfrm>
          <a:custGeom>
            <a:rect b="b" l="l" r="r" t="t"/>
            <a:pathLst>
              <a:path extrusionOk="0" h="84" w="60">
                <a:moveTo>
                  <a:pt x="1" y="0"/>
                </a:moveTo>
                <a:lnTo>
                  <a:pt x="20" y="39"/>
                </a:lnTo>
                <a:lnTo>
                  <a:pt x="59" y="83"/>
                </a:lnTo>
                <a:lnTo>
                  <a:pt x="1" y="0"/>
                </a:lnTo>
                <a:close/>
              </a:path>
            </a:pathLst>
          </a:custGeom>
          <a:solidFill>
            <a:srgbClr val="14141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20"/>
          <p:cNvSpPr/>
          <p:nvPr/>
        </p:nvSpPr>
        <p:spPr>
          <a:xfrm>
            <a:off x="4847" y="5142018"/>
            <a:ext cx="7384" cy="75"/>
          </a:xfrm>
          <a:custGeom>
            <a:rect b="b" l="l" r="r" t="t"/>
            <a:pathLst>
              <a:path extrusionOk="0" h="1" w="98">
                <a:moveTo>
                  <a:pt x="98" y="0"/>
                </a:moveTo>
                <a:lnTo>
                  <a:pt x="0" y="0"/>
                </a:lnTo>
                <a:lnTo>
                  <a:pt x="0" y="0"/>
                </a:lnTo>
                <a:lnTo>
                  <a:pt x="78" y="0"/>
                </a:lnTo>
                <a:close/>
              </a:path>
            </a:pathLst>
          </a:custGeom>
          <a:solidFill>
            <a:srgbClr val="B0B0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20"/>
          <p:cNvSpPr/>
          <p:nvPr/>
        </p:nvSpPr>
        <p:spPr>
          <a:xfrm>
            <a:off x="6876874" y="3250835"/>
            <a:ext cx="2267119" cy="1892656"/>
          </a:xfrm>
          <a:custGeom>
            <a:rect b="b" l="l" r="r" t="t"/>
            <a:pathLst>
              <a:path extrusionOk="0" h="7723" w="9251">
                <a:moveTo>
                  <a:pt x="7830" y="1"/>
                </a:moveTo>
                <a:cubicBezTo>
                  <a:pt x="7787" y="22"/>
                  <a:pt x="7745" y="32"/>
                  <a:pt x="7702" y="65"/>
                </a:cubicBezTo>
                <a:cubicBezTo>
                  <a:pt x="6794" y="588"/>
                  <a:pt x="7745" y="1624"/>
                  <a:pt x="7050" y="2468"/>
                </a:cubicBezTo>
                <a:cubicBezTo>
                  <a:pt x="6131" y="3578"/>
                  <a:pt x="2543" y="3953"/>
                  <a:pt x="898" y="6089"/>
                </a:cubicBezTo>
                <a:cubicBezTo>
                  <a:pt x="546" y="6548"/>
                  <a:pt x="247" y="7114"/>
                  <a:pt x="1" y="7722"/>
                </a:cubicBezTo>
                <a:lnTo>
                  <a:pt x="9250" y="7722"/>
                </a:lnTo>
                <a:lnTo>
                  <a:pt x="9250" y="941"/>
                </a:lnTo>
                <a:cubicBezTo>
                  <a:pt x="8706" y="780"/>
                  <a:pt x="8215" y="481"/>
                  <a:pt x="7830" y="1"/>
                </a:cubicBezTo>
                <a:close/>
              </a:path>
            </a:pathLst>
          </a:custGeom>
          <a:gradFill>
            <a:gsLst>
              <a:gs pos="0">
                <a:srgbClr val="0C2E3A"/>
              </a:gs>
              <a:gs pos="100000">
                <a:srgbClr val="110F16"/>
              </a:gs>
            </a:gsLst>
            <a:path path="circle">
              <a:fillToRect b="50%" l="50%" r="50%" t="50%"/>
            </a:path>
            <a:tileRect/>
          </a:gradFill>
          <a:ln>
            <a:noFill/>
          </a:ln>
          <a:effectLst>
            <a:outerShdw blurRad="128588" rotWithShape="0" algn="bl" dir="3840000" dist="952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20"/>
          <p:cNvSpPr/>
          <p:nvPr/>
        </p:nvSpPr>
        <p:spPr>
          <a:xfrm>
            <a:off x="6342869" y="0"/>
            <a:ext cx="2801122" cy="3481429"/>
          </a:xfrm>
          <a:custGeom>
            <a:rect b="b" l="l" r="r" t="t"/>
            <a:pathLst>
              <a:path extrusionOk="0" h="14206" w="11430">
                <a:moveTo>
                  <a:pt x="1" y="0"/>
                </a:moveTo>
                <a:cubicBezTo>
                  <a:pt x="1" y="0"/>
                  <a:pt x="541" y="1327"/>
                  <a:pt x="2842" y="1327"/>
                </a:cubicBezTo>
                <a:cubicBezTo>
                  <a:pt x="3168" y="1327"/>
                  <a:pt x="3530" y="1300"/>
                  <a:pt x="3931" y="1239"/>
                </a:cubicBezTo>
                <a:cubicBezTo>
                  <a:pt x="4809" y="1103"/>
                  <a:pt x="5648" y="961"/>
                  <a:pt x="6249" y="961"/>
                </a:cubicBezTo>
                <a:cubicBezTo>
                  <a:pt x="6972" y="961"/>
                  <a:pt x="7353" y="1167"/>
                  <a:pt x="7050" y="1837"/>
                </a:cubicBezTo>
                <a:cubicBezTo>
                  <a:pt x="6687" y="2628"/>
                  <a:pt x="4658" y="4411"/>
                  <a:pt x="4850" y="5244"/>
                </a:cubicBezTo>
                <a:cubicBezTo>
                  <a:pt x="4917" y="5546"/>
                  <a:pt x="5180" y="5658"/>
                  <a:pt x="5531" y="5658"/>
                </a:cubicBezTo>
                <a:cubicBezTo>
                  <a:pt x="6363" y="5658"/>
                  <a:pt x="7691" y="5032"/>
                  <a:pt x="8097" y="4806"/>
                </a:cubicBezTo>
                <a:cubicBezTo>
                  <a:pt x="8750" y="4436"/>
                  <a:pt x="9449" y="4208"/>
                  <a:pt x="9990" y="4208"/>
                </a:cubicBezTo>
                <a:cubicBezTo>
                  <a:pt x="10245" y="4208"/>
                  <a:pt x="10465" y="4259"/>
                  <a:pt x="10629" y="4368"/>
                </a:cubicBezTo>
                <a:cubicBezTo>
                  <a:pt x="11056" y="4657"/>
                  <a:pt x="10852" y="5469"/>
                  <a:pt x="10650" y="6163"/>
                </a:cubicBezTo>
                <a:cubicBezTo>
                  <a:pt x="10169" y="7797"/>
                  <a:pt x="9058" y="9794"/>
                  <a:pt x="9283" y="11429"/>
                </a:cubicBezTo>
                <a:cubicBezTo>
                  <a:pt x="9507" y="13084"/>
                  <a:pt x="10372" y="13885"/>
                  <a:pt x="11429" y="14206"/>
                </a:cubicBezTo>
                <a:lnTo>
                  <a:pt x="11429" y="0"/>
                </a:lnTo>
                <a:close/>
              </a:path>
            </a:pathLst>
          </a:custGeom>
          <a:gradFill>
            <a:gsLst>
              <a:gs pos="0">
                <a:srgbClr val="0C2E3A"/>
              </a:gs>
              <a:gs pos="100000">
                <a:srgbClr val="110F16"/>
              </a:gs>
            </a:gsLst>
            <a:path path="circle">
              <a:fillToRect b="50%" l="50%" r="50%" t="50%"/>
            </a:path>
            <a:tileRect/>
          </a:gradFill>
          <a:ln>
            <a:noFill/>
          </a:ln>
          <a:effectLst>
            <a:outerShdw blurRad="242888"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20"/>
          <p:cNvSpPr/>
          <p:nvPr/>
        </p:nvSpPr>
        <p:spPr>
          <a:xfrm>
            <a:off x="3132193" y="0"/>
            <a:ext cx="840582" cy="541844"/>
          </a:xfrm>
          <a:custGeom>
            <a:rect b="b" l="l" r="r" t="t"/>
            <a:pathLst>
              <a:path extrusionOk="0" h="2211" w="3430">
                <a:moveTo>
                  <a:pt x="866" y="0"/>
                </a:moveTo>
                <a:cubicBezTo>
                  <a:pt x="685" y="630"/>
                  <a:pt x="407" y="1453"/>
                  <a:pt x="1" y="2211"/>
                </a:cubicBezTo>
                <a:cubicBezTo>
                  <a:pt x="887" y="2211"/>
                  <a:pt x="1603" y="2061"/>
                  <a:pt x="2052" y="1709"/>
                </a:cubicBezTo>
                <a:cubicBezTo>
                  <a:pt x="2724" y="1164"/>
                  <a:pt x="3163" y="577"/>
                  <a:pt x="3429" y="0"/>
                </a:cubicBezTo>
                <a:close/>
              </a:path>
            </a:pathLst>
          </a:custGeom>
          <a:gradFill>
            <a:gsLst>
              <a:gs pos="0">
                <a:srgbClr val="0C2E3A"/>
              </a:gs>
              <a:gs pos="100000">
                <a:srgbClr val="110F16"/>
              </a:gs>
            </a:gsLst>
            <a:path path="circle">
              <a:fillToRect b="50%" l="50%" r="50%" t="50%"/>
            </a:path>
            <a:tileRect/>
          </a:gradFill>
          <a:ln>
            <a:noFill/>
          </a:ln>
          <a:effectLst>
            <a:outerShdw blurRad="200025"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20"/>
          <p:cNvSpPr/>
          <p:nvPr/>
        </p:nvSpPr>
        <p:spPr>
          <a:xfrm>
            <a:off x="12225" y="3506687"/>
            <a:ext cx="3952694" cy="1636806"/>
          </a:xfrm>
          <a:custGeom>
            <a:rect b="b" l="l" r="r" t="t"/>
            <a:pathLst>
              <a:path extrusionOk="0" h="6679" w="16129">
                <a:moveTo>
                  <a:pt x="3975" y="0"/>
                </a:moveTo>
                <a:cubicBezTo>
                  <a:pt x="2628" y="0"/>
                  <a:pt x="1115" y="710"/>
                  <a:pt x="0" y="1371"/>
                </a:cubicBezTo>
                <a:lnTo>
                  <a:pt x="0" y="6614"/>
                </a:lnTo>
                <a:lnTo>
                  <a:pt x="32" y="6678"/>
                </a:lnTo>
                <a:lnTo>
                  <a:pt x="16128" y="6678"/>
                </a:lnTo>
                <a:cubicBezTo>
                  <a:pt x="14985" y="5568"/>
                  <a:pt x="13010" y="4489"/>
                  <a:pt x="11717" y="4179"/>
                </a:cubicBezTo>
                <a:cubicBezTo>
                  <a:pt x="11467" y="4119"/>
                  <a:pt x="11220" y="4094"/>
                  <a:pt x="10978" y="4094"/>
                </a:cubicBezTo>
                <a:cubicBezTo>
                  <a:pt x="9403" y="4094"/>
                  <a:pt x="8030" y="5191"/>
                  <a:pt x="7299" y="5191"/>
                </a:cubicBezTo>
                <a:cubicBezTo>
                  <a:pt x="7159" y="5191"/>
                  <a:pt x="7043" y="5151"/>
                  <a:pt x="6953" y="5055"/>
                </a:cubicBezTo>
                <a:cubicBezTo>
                  <a:pt x="6324" y="4383"/>
                  <a:pt x="7584" y="1947"/>
                  <a:pt x="5661" y="516"/>
                </a:cubicBezTo>
                <a:cubicBezTo>
                  <a:pt x="5169" y="148"/>
                  <a:pt x="4589" y="0"/>
                  <a:pt x="3975" y="0"/>
                </a:cubicBezTo>
                <a:close/>
              </a:path>
            </a:pathLst>
          </a:custGeom>
          <a:gradFill>
            <a:gsLst>
              <a:gs pos="0">
                <a:srgbClr val="0C2E3A"/>
              </a:gs>
              <a:gs pos="100000">
                <a:srgbClr val="110F16"/>
              </a:gs>
            </a:gsLst>
            <a:path path="circle">
              <a:fillToRect b="50%" l="50%" r="50%" t="50%"/>
            </a:path>
            <a:tileRect/>
          </a:gradFill>
          <a:ln>
            <a:noFill/>
          </a:ln>
          <a:effectLst>
            <a:outerShdw blurRad="128588" rotWithShape="0" algn="bl" dir="3840000" dist="952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20"/>
          <p:cNvSpPr/>
          <p:nvPr/>
        </p:nvSpPr>
        <p:spPr>
          <a:xfrm>
            <a:off x="12225" y="0"/>
            <a:ext cx="3332183" cy="3515493"/>
          </a:xfrm>
          <a:custGeom>
            <a:rect b="b" l="l" r="r" t="t"/>
            <a:pathLst>
              <a:path extrusionOk="0" h="14345" w="13597">
                <a:moveTo>
                  <a:pt x="0" y="0"/>
                </a:moveTo>
                <a:lnTo>
                  <a:pt x="0" y="14344"/>
                </a:lnTo>
                <a:cubicBezTo>
                  <a:pt x="96" y="14227"/>
                  <a:pt x="182" y="14024"/>
                  <a:pt x="235" y="13703"/>
                </a:cubicBezTo>
                <a:cubicBezTo>
                  <a:pt x="770" y="10734"/>
                  <a:pt x="3269" y="11887"/>
                  <a:pt x="4304" y="10542"/>
                </a:cubicBezTo>
                <a:cubicBezTo>
                  <a:pt x="5714" y="8705"/>
                  <a:pt x="2852" y="5992"/>
                  <a:pt x="3803" y="5426"/>
                </a:cubicBezTo>
                <a:cubicBezTo>
                  <a:pt x="4120" y="5239"/>
                  <a:pt x="4417" y="5205"/>
                  <a:pt x="4692" y="5205"/>
                </a:cubicBezTo>
                <a:cubicBezTo>
                  <a:pt x="4854" y="5205"/>
                  <a:pt x="5008" y="5216"/>
                  <a:pt x="5154" y="5216"/>
                </a:cubicBezTo>
                <a:cubicBezTo>
                  <a:pt x="5513" y="5216"/>
                  <a:pt x="5823" y="5144"/>
                  <a:pt x="6077" y="4646"/>
                </a:cubicBezTo>
                <a:cubicBezTo>
                  <a:pt x="6184" y="4454"/>
                  <a:pt x="6195" y="4133"/>
                  <a:pt x="6206" y="3791"/>
                </a:cubicBezTo>
                <a:cubicBezTo>
                  <a:pt x="6215" y="3268"/>
                  <a:pt x="6188" y="2759"/>
                  <a:pt x="6684" y="2759"/>
                </a:cubicBezTo>
                <a:cubicBezTo>
                  <a:pt x="6795" y="2759"/>
                  <a:pt x="6933" y="2784"/>
                  <a:pt x="7103" y="2841"/>
                </a:cubicBezTo>
                <a:cubicBezTo>
                  <a:pt x="7923" y="3126"/>
                  <a:pt x="8678" y="4427"/>
                  <a:pt x="9937" y="4427"/>
                </a:cubicBezTo>
                <a:cubicBezTo>
                  <a:pt x="10285" y="4427"/>
                  <a:pt x="10672" y="4327"/>
                  <a:pt x="11109" y="4080"/>
                </a:cubicBezTo>
                <a:cubicBezTo>
                  <a:pt x="12465" y="3321"/>
                  <a:pt x="13234" y="1282"/>
                  <a:pt x="13597" y="0"/>
                </a:cubicBezTo>
                <a:close/>
              </a:path>
            </a:pathLst>
          </a:custGeom>
          <a:gradFill>
            <a:gsLst>
              <a:gs pos="0">
                <a:srgbClr val="0C2E3A"/>
              </a:gs>
              <a:gs pos="100000">
                <a:srgbClr val="110F16"/>
              </a:gs>
            </a:gsLst>
            <a:path path="circle">
              <a:fillToRect b="50%" l="50%" r="50%" t="50%"/>
            </a:path>
            <a:tileRect/>
          </a:gradFill>
          <a:ln>
            <a:noFill/>
          </a:ln>
          <a:effectLst>
            <a:outerShdw blurRad="200025"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TEXT">
  <p:cSld name="1_Título y objetos_3">
    <p:bg>
      <p:bgPr>
        <a:gradFill>
          <a:gsLst>
            <a:gs pos="0">
              <a:srgbClr val="0C2E3A"/>
            </a:gs>
            <a:gs pos="100000">
              <a:srgbClr val="110F16"/>
            </a:gs>
          </a:gsLst>
          <a:path path="circle">
            <a:fillToRect b="50%" l="50%" r="50%" t="50%"/>
          </a:path>
          <a:tileRect/>
        </a:gradFill>
      </p:bgPr>
    </p:bg>
    <p:spTree>
      <p:nvGrpSpPr>
        <p:cNvPr id="78" name="Shape 78"/>
        <p:cNvGrpSpPr/>
        <p:nvPr/>
      </p:nvGrpSpPr>
      <p:grpSpPr>
        <a:xfrm>
          <a:off x="0" y="0"/>
          <a:ext cx="0" cy="0"/>
          <a:chOff x="0" y="0"/>
          <a:chExt cx="0" cy="0"/>
        </a:xfrm>
      </p:grpSpPr>
      <p:sp>
        <p:nvSpPr>
          <p:cNvPr id="79" name="Google Shape;79;p21"/>
          <p:cNvSpPr/>
          <p:nvPr/>
        </p:nvSpPr>
        <p:spPr>
          <a:xfrm>
            <a:off x="131100" y="1547550"/>
            <a:ext cx="4365300" cy="20484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1"/>
          <p:cNvSpPr/>
          <p:nvPr/>
        </p:nvSpPr>
        <p:spPr>
          <a:xfrm flipH="1">
            <a:off x="12225" y="3250835"/>
            <a:ext cx="2267119" cy="1892656"/>
          </a:xfrm>
          <a:custGeom>
            <a:rect b="b" l="l" r="r" t="t"/>
            <a:pathLst>
              <a:path extrusionOk="0" h="7723" w="9251">
                <a:moveTo>
                  <a:pt x="7830" y="1"/>
                </a:moveTo>
                <a:cubicBezTo>
                  <a:pt x="7787" y="22"/>
                  <a:pt x="7745" y="32"/>
                  <a:pt x="7702" y="65"/>
                </a:cubicBezTo>
                <a:cubicBezTo>
                  <a:pt x="6794" y="588"/>
                  <a:pt x="7745" y="1624"/>
                  <a:pt x="7050" y="2468"/>
                </a:cubicBezTo>
                <a:cubicBezTo>
                  <a:pt x="6131" y="3578"/>
                  <a:pt x="2543" y="3953"/>
                  <a:pt x="898" y="6089"/>
                </a:cubicBezTo>
                <a:cubicBezTo>
                  <a:pt x="546" y="6548"/>
                  <a:pt x="247" y="7114"/>
                  <a:pt x="1" y="7722"/>
                </a:cubicBezTo>
                <a:lnTo>
                  <a:pt x="9250" y="7722"/>
                </a:lnTo>
                <a:lnTo>
                  <a:pt x="9250" y="941"/>
                </a:lnTo>
                <a:cubicBezTo>
                  <a:pt x="8706" y="780"/>
                  <a:pt x="8215" y="481"/>
                  <a:pt x="7830" y="1"/>
                </a:cubicBezTo>
                <a:close/>
              </a:path>
            </a:pathLst>
          </a:custGeom>
          <a:gradFill>
            <a:gsLst>
              <a:gs pos="0">
                <a:srgbClr val="0C2E3A"/>
              </a:gs>
              <a:gs pos="100000">
                <a:srgbClr val="110F16"/>
              </a:gs>
            </a:gsLst>
            <a:path path="circle">
              <a:fillToRect b="50%" l="50%" r="50%" t="50%"/>
            </a:path>
            <a:tileRect/>
          </a:gradFill>
          <a:ln>
            <a:noFill/>
          </a:ln>
          <a:effectLst>
            <a:outerShdw blurRad="128588" rotWithShape="0" algn="bl" dir="3840000" dist="952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1"/>
          <p:cNvSpPr/>
          <p:nvPr/>
        </p:nvSpPr>
        <p:spPr>
          <a:xfrm flipH="1">
            <a:off x="12227" y="0"/>
            <a:ext cx="2801122" cy="3481429"/>
          </a:xfrm>
          <a:custGeom>
            <a:rect b="b" l="l" r="r" t="t"/>
            <a:pathLst>
              <a:path extrusionOk="0" h="14206" w="11430">
                <a:moveTo>
                  <a:pt x="1" y="0"/>
                </a:moveTo>
                <a:cubicBezTo>
                  <a:pt x="1" y="0"/>
                  <a:pt x="541" y="1327"/>
                  <a:pt x="2842" y="1327"/>
                </a:cubicBezTo>
                <a:cubicBezTo>
                  <a:pt x="3168" y="1327"/>
                  <a:pt x="3530" y="1300"/>
                  <a:pt x="3931" y="1239"/>
                </a:cubicBezTo>
                <a:cubicBezTo>
                  <a:pt x="4809" y="1103"/>
                  <a:pt x="5648" y="961"/>
                  <a:pt x="6249" y="961"/>
                </a:cubicBezTo>
                <a:cubicBezTo>
                  <a:pt x="6972" y="961"/>
                  <a:pt x="7353" y="1167"/>
                  <a:pt x="7050" y="1837"/>
                </a:cubicBezTo>
                <a:cubicBezTo>
                  <a:pt x="6687" y="2628"/>
                  <a:pt x="4658" y="4411"/>
                  <a:pt x="4850" y="5244"/>
                </a:cubicBezTo>
                <a:cubicBezTo>
                  <a:pt x="4917" y="5546"/>
                  <a:pt x="5180" y="5658"/>
                  <a:pt x="5531" y="5658"/>
                </a:cubicBezTo>
                <a:cubicBezTo>
                  <a:pt x="6363" y="5658"/>
                  <a:pt x="7691" y="5032"/>
                  <a:pt x="8097" y="4806"/>
                </a:cubicBezTo>
                <a:cubicBezTo>
                  <a:pt x="8750" y="4436"/>
                  <a:pt x="9449" y="4208"/>
                  <a:pt x="9990" y="4208"/>
                </a:cubicBezTo>
                <a:cubicBezTo>
                  <a:pt x="10245" y="4208"/>
                  <a:pt x="10465" y="4259"/>
                  <a:pt x="10629" y="4368"/>
                </a:cubicBezTo>
                <a:cubicBezTo>
                  <a:pt x="11056" y="4657"/>
                  <a:pt x="10852" y="5469"/>
                  <a:pt x="10650" y="6163"/>
                </a:cubicBezTo>
                <a:cubicBezTo>
                  <a:pt x="10169" y="7797"/>
                  <a:pt x="9058" y="9794"/>
                  <a:pt x="9283" y="11429"/>
                </a:cubicBezTo>
                <a:cubicBezTo>
                  <a:pt x="9507" y="13084"/>
                  <a:pt x="10372" y="13885"/>
                  <a:pt x="11429" y="14206"/>
                </a:cubicBezTo>
                <a:lnTo>
                  <a:pt x="11429" y="0"/>
                </a:lnTo>
                <a:close/>
              </a:path>
            </a:pathLst>
          </a:custGeom>
          <a:gradFill>
            <a:gsLst>
              <a:gs pos="0">
                <a:srgbClr val="0C2E3A"/>
              </a:gs>
              <a:gs pos="100000">
                <a:srgbClr val="110F16"/>
              </a:gs>
            </a:gsLst>
            <a:path path="circle">
              <a:fillToRect b="50%" l="50%" r="50%" t="50%"/>
            </a:path>
            <a:tileRect/>
          </a:gradFill>
          <a:ln>
            <a:noFill/>
          </a:ln>
          <a:effectLst>
            <a:outerShdw blurRad="242888"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1"/>
          <p:cNvSpPr/>
          <p:nvPr/>
        </p:nvSpPr>
        <p:spPr>
          <a:xfrm flipH="1">
            <a:off x="5183443" y="0"/>
            <a:ext cx="840582" cy="541844"/>
          </a:xfrm>
          <a:custGeom>
            <a:rect b="b" l="l" r="r" t="t"/>
            <a:pathLst>
              <a:path extrusionOk="0" h="2211" w="3430">
                <a:moveTo>
                  <a:pt x="866" y="0"/>
                </a:moveTo>
                <a:cubicBezTo>
                  <a:pt x="685" y="630"/>
                  <a:pt x="407" y="1453"/>
                  <a:pt x="1" y="2211"/>
                </a:cubicBezTo>
                <a:cubicBezTo>
                  <a:pt x="887" y="2211"/>
                  <a:pt x="1603" y="2061"/>
                  <a:pt x="2052" y="1709"/>
                </a:cubicBezTo>
                <a:cubicBezTo>
                  <a:pt x="2724" y="1164"/>
                  <a:pt x="3163" y="577"/>
                  <a:pt x="3429" y="0"/>
                </a:cubicBezTo>
                <a:close/>
              </a:path>
            </a:pathLst>
          </a:custGeom>
          <a:gradFill>
            <a:gsLst>
              <a:gs pos="0">
                <a:srgbClr val="0C2E3A"/>
              </a:gs>
              <a:gs pos="100000">
                <a:srgbClr val="110F16"/>
              </a:gs>
            </a:gsLst>
            <a:path path="circle">
              <a:fillToRect b="50%" l="50%" r="50%" t="50%"/>
            </a:path>
            <a:tileRect/>
          </a:gradFill>
          <a:ln>
            <a:noFill/>
          </a:ln>
          <a:effectLst>
            <a:outerShdw blurRad="200025"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1"/>
          <p:cNvSpPr/>
          <p:nvPr/>
        </p:nvSpPr>
        <p:spPr>
          <a:xfrm flipH="1">
            <a:off x="5191300" y="3506687"/>
            <a:ext cx="3952694" cy="1636806"/>
          </a:xfrm>
          <a:custGeom>
            <a:rect b="b" l="l" r="r" t="t"/>
            <a:pathLst>
              <a:path extrusionOk="0" h="6679" w="16129">
                <a:moveTo>
                  <a:pt x="3975" y="0"/>
                </a:moveTo>
                <a:cubicBezTo>
                  <a:pt x="2628" y="0"/>
                  <a:pt x="1115" y="710"/>
                  <a:pt x="0" y="1371"/>
                </a:cubicBezTo>
                <a:lnTo>
                  <a:pt x="0" y="6614"/>
                </a:lnTo>
                <a:lnTo>
                  <a:pt x="32" y="6678"/>
                </a:lnTo>
                <a:lnTo>
                  <a:pt x="16128" y="6678"/>
                </a:lnTo>
                <a:cubicBezTo>
                  <a:pt x="14985" y="5568"/>
                  <a:pt x="13010" y="4489"/>
                  <a:pt x="11717" y="4179"/>
                </a:cubicBezTo>
                <a:cubicBezTo>
                  <a:pt x="11467" y="4119"/>
                  <a:pt x="11220" y="4094"/>
                  <a:pt x="10978" y="4094"/>
                </a:cubicBezTo>
                <a:cubicBezTo>
                  <a:pt x="9403" y="4094"/>
                  <a:pt x="8030" y="5191"/>
                  <a:pt x="7299" y="5191"/>
                </a:cubicBezTo>
                <a:cubicBezTo>
                  <a:pt x="7159" y="5191"/>
                  <a:pt x="7043" y="5151"/>
                  <a:pt x="6953" y="5055"/>
                </a:cubicBezTo>
                <a:cubicBezTo>
                  <a:pt x="6324" y="4383"/>
                  <a:pt x="7584" y="1947"/>
                  <a:pt x="5661" y="516"/>
                </a:cubicBezTo>
                <a:cubicBezTo>
                  <a:pt x="5169" y="148"/>
                  <a:pt x="4589" y="0"/>
                  <a:pt x="3975" y="0"/>
                </a:cubicBezTo>
                <a:close/>
              </a:path>
            </a:pathLst>
          </a:custGeom>
          <a:gradFill>
            <a:gsLst>
              <a:gs pos="0">
                <a:srgbClr val="0C2E3A"/>
              </a:gs>
              <a:gs pos="100000">
                <a:srgbClr val="110F16"/>
              </a:gs>
            </a:gsLst>
            <a:path path="circle">
              <a:fillToRect b="50%" l="50%" r="50%" t="50%"/>
            </a:path>
            <a:tileRect/>
          </a:gradFill>
          <a:ln>
            <a:noFill/>
          </a:ln>
          <a:effectLst>
            <a:outerShdw blurRad="128588" rotWithShape="0" algn="bl" dir="3840000" dist="952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1"/>
          <p:cNvSpPr/>
          <p:nvPr/>
        </p:nvSpPr>
        <p:spPr>
          <a:xfrm flipH="1">
            <a:off x="5811811" y="0"/>
            <a:ext cx="3332183" cy="3515493"/>
          </a:xfrm>
          <a:custGeom>
            <a:rect b="b" l="l" r="r" t="t"/>
            <a:pathLst>
              <a:path extrusionOk="0" h="14345" w="13597">
                <a:moveTo>
                  <a:pt x="0" y="0"/>
                </a:moveTo>
                <a:lnTo>
                  <a:pt x="0" y="14344"/>
                </a:lnTo>
                <a:cubicBezTo>
                  <a:pt x="96" y="14227"/>
                  <a:pt x="182" y="14024"/>
                  <a:pt x="235" y="13703"/>
                </a:cubicBezTo>
                <a:cubicBezTo>
                  <a:pt x="770" y="10734"/>
                  <a:pt x="3269" y="11887"/>
                  <a:pt x="4304" y="10542"/>
                </a:cubicBezTo>
                <a:cubicBezTo>
                  <a:pt x="5714" y="8705"/>
                  <a:pt x="2852" y="5992"/>
                  <a:pt x="3803" y="5426"/>
                </a:cubicBezTo>
                <a:cubicBezTo>
                  <a:pt x="4120" y="5239"/>
                  <a:pt x="4417" y="5205"/>
                  <a:pt x="4692" y="5205"/>
                </a:cubicBezTo>
                <a:cubicBezTo>
                  <a:pt x="4854" y="5205"/>
                  <a:pt x="5008" y="5216"/>
                  <a:pt x="5154" y="5216"/>
                </a:cubicBezTo>
                <a:cubicBezTo>
                  <a:pt x="5513" y="5216"/>
                  <a:pt x="5823" y="5144"/>
                  <a:pt x="6077" y="4646"/>
                </a:cubicBezTo>
                <a:cubicBezTo>
                  <a:pt x="6184" y="4454"/>
                  <a:pt x="6195" y="4133"/>
                  <a:pt x="6206" y="3791"/>
                </a:cubicBezTo>
                <a:cubicBezTo>
                  <a:pt x="6215" y="3268"/>
                  <a:pt x="6188" y="2759"/>
                  <a:pt x="6684" y="2759"/>
                </a:cubicBezTo>
                <a:cubicBezTo>
                  <a:pt x="6795" y="2759"/>
                  <a:pt x="6933" y="2784"/>
                  <a:pt x="7103" y="2841"/>
                </a:cubicBezTo>
                <a:cubicBezTo>
                  <a:pt x="7923" y="3126"/>
                  <a:pt x="8678" y="4427"/>
                  <a:pt x="9937" y="4427"/>
                </a:cubicBezTo>
                <a:cubicBezTo>
                  <a:pt x="10285" y="4427"/>
                  <a:pt x="10672" y="4327"/>
                  <a:pt x="11109" y="4080"/>
                </a:cubicBezTo>
                <a:cubicBezTo>
                  <a:pt x="12465" y="3321"/>
                  <a:pt x="13234" y="1282"/>
                  <a:pt x="13597" y="0"/>
                </a:cubicBezTo>
                <a:close/>
              </a:path>
            </a:pathLst>
          </a:custGeom>
          <a:gradFill>
            <a:gsLst>
              <a:gs pos="0">
                <a:srgbClr val="0C2E3A"/>
              </a:gs>
              <a:gs pos="100000">
                <a:srgbClr val="110F16"/>
              </a:gs>
            </a:gsLst>
            <a:path path="circle">
              <a:fillToRect b="50%" l="50%" r="50%" t="50%"/>
            </a:path>
            <a:tileRect/>
          </a:gradFill>
          <a:ln>
            <a:noFill/>
          </a:ln>
          <a:effectLst>
            <a:outerShdw blurRad="200025"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21"/>
          <p:cNvSpPr txBox="1"/>
          <p:nvPr>
            <p:ph type="ctrTitle"/>
          </p:nvPr>
        </p:nvSpPr>
        <p:spPr>
          <a:xfrm flipH="1">
            <a:off x="1119638" y="1950940"/>
            <a:ext cx="3158100" cy="1241400"/>
          </a:xfrm>
          <a:prstGeom prst="rect">
            <a:avLst/>
          </a:prstGeom>
          <a:noFill/>
          <a:ln>
            <a:noFill/>
          </a:ln>
        </p:spPr>
        <p:txBody>
          <a:bodyPr anchorCtr="0" anchor="ctr" bIns="34275" lIns="68575" spcFirstLastPara="1" rIns="68575" wrap="square" tIns="34275">
            <a:noAutofit/>
          </a:bodyPr>
          <a:lstStyle>
            <a:lvl1pPr lvl="0" algn="r">
              <a:lnSpc>
                <a:spcPct val="90000"/>
              </a:lnSpc>
              <a:spcBef>
                <a:spcPts val="0"/>
              </a:spcBef>
              <a:spcAft>
                <a:spcPts val="0"/>
              </a:spcAft>
              <a:buClr>
                <a:srgbClr val="FFFFFF"/>
              </a:buClr>
              <a:buSzPts val="2400"/>
              <a:buNone/>
              <a:defRPr b="0" sz="2400">
                <a:solidFill>
                  <a:srgbClr val="FFFFFF"/>
                </a:solidFill>
              </a:defRPr>
            </a:lvl1pPr>
            <a:lvl2pPr lvl="1" algn="l">
              <a:lnSpc>
                <a:spcPct val="100000"/>
              </a:lnSpc>
              <a:spcBef>
                <a:spcPts val="0"/>
              </a:spcBef>
              <a:spcAft>
                <a:spcPts val="0"/>
              </a:spcAft>
              <a:buClr>
                <a:srgbClr val="FFFFFF"/>
              </a:buClr>
              <a:buSzPts val="1100"/>
              <a:buNone/>
              <a:defRPr>
                <a:solidFill>
                  <a:srgbClr val="FFFFFF"/>
                </a:solidFill>
              </a:defRPr>
            </a:lvl2pPr>
            <a:lvl3pPr lvl="2" algn="l">
              <a:lnSpc>
                <a:spcPct val="100000"/>
              </a:lnSpc>
              <a:spcBef>
                <a:spcPts val="0"/>
              </a:spcBef>
              <a:spcAft>
                <a:spcPts val="0"/>
              </a:spcAft>
              <a:buClr>
                <a:srgbClr val="FFFFFF"/>
              </a:buClr>
              <a:buSzPts val="1100"/>
              <a:buNone/>
              <a:defRPr>
                <a:solidFill>
                  <a:srgbClr val="FFFFFF"/>
                </a:solidFill>
              </a:defRPr>
            </a:lvl3pPr>
            <a:lvl4pPr lvl="3" algn="l">
              <a:lnSpc>
                <a:spcPct val="100000"/>
              </a:lnSpc>
              <a:spcBef>
                <a:spcPts val="0"/>
              </a:spcBef>
              <a:spcAft>
                <a:spcPts val="0"/>
              </a:spcAft>
              <a:buClr>
                <a:srgbClr val="FFFFFF"/>
              </a:buClr>
              <a:buSzPts val="1100"/>
              <a:buNone/>
              <a:defRPr>
                <a:solidFill>
                  <a:srgbClr val="FFFFFF"/>
                </a:solidFill>
              </a:defRPr>
            </a:lvl4pPr>
            <a:lvl5pPr lvl="4" algn="l">
              <a:lnSpc>
                <a:spcPct val="100000"/>
              </a:lnSpc>
              <a:spcBef>
                <a:spcPts val="0"/>
              </a:spcBef>
              <a:spcAft>
                <a:spcPts val="0"/>
              </a:spcAft>
              <a:buClr>
                <a:srgbClr val="FFFFFF"/>
              </a:buClr>
              <a:buSzPts val="1100"/>
              <a:buNone/>
              <a:defRPr>
                <a:solidFill>
                  <a:srgbClr val="FFFFFF"/>
                </a:solidFill>
              </a:defRPr>
            </a:lvl5pPr>
            <a:lvl6pPr lvl="5" algn="l">
              <a:lnSpc>
                <a:spcPct val="100000"/>
              </a:lnSpc>
              <a:spcBef>
                <a:spcPts val="0"/>
              </a:spcBef>
              <a:spcAft>
                <a:spcPts val="0"/>
              </a:spcAft>
              <a:buClr>
                <a:srgbClr val="FFFFFF"/>
              </a:buClr>
              <a:buSzPts val="1100"/>
              <a:buNone/>
              <a:defRPr>
                <a:solidFill>
                  <a:srgbClr val="FFFFFF"/>
                </a:solidFill>
              </a:defRPr>
            </a:lvl6pPr>
            <a:lvl7pPr lvl="6" algn="l">
              <a:lnSpc>
                <a:spcPct val="100000"/>
              </a:lnSpc>
              <a:spcBef>
                <a:spcPts val="0"/>
              </a:spcBef>
              <a:spcAft>
                <a:spcPts val="0"/>
              </a:spcAft>
              <a:buClr>
                <a:srgbClr val="FFFFFF"/>
              </a:buClr>
              <a:buSzPts val="1100"/>
              <a:buNone/>
              <a:defRPr>
                <a:solidFill>
                  <a:srgbClr val="FFFFFF"/>
                </a:solidFill>
              </a:defRPr>
            </a:lvl7pPr>
            <a:lvl8pPr lvl="7" algn="l">
              <a:lnSpc>
                <a:spcPct val="100000"/>
              </a:lnSpc>
              <a:spcBef>
                <a:spcPts val="0"/>
              </a:spcBef>
              <a:spcAft>
                <a:spcPts val="0"/>
              </a:spcAft>
              <a:buClr>
                <a:srgbClr val="FFFFFF"/>
              </a:buClr>
              <a:buSzPts val="1100"/>
              <a:buNone/>
              <a:defRPr>
                <a:solidFill>
                  <a:srgbClr val="FFFFFF"/>
                </a:solidFill>
              </a:defRPr>
            </a:lvl8pPr>
            <a:lvl9pPr lvl="8" algn="l">
              <a:lnSpc>
                <a:spcPct val="100000"/>
              </a:lnSpc>
              <a:spcBef>
                <a:spcPts val="0"/>
              </a:spcBef>
              <a:spcAft>
                <a:spcPts val="0"/>
              </a:spcAft>
              <a:buClr>
                <a:srgbClr val="FFFFFF"/>
              </a:buClr>
              <a:buSzPts val="1100"/>
              <a:buNone/>
              <a:defRPr>
                <a:solidFill>
                  <a:srgbClr val="FFFFFF"/>
                </a:solidFill>
              </a:defRPr>
            </a:lvl9pPr>
          </a:lstStyle>
          <a:p/>
        </p:txBody>
      </p:sp>
      <p:sp>
        <p:nvSpPr>
          <p:cNvPr id="86" name="Google Shape;86;p21"/>
          <p:cNvSpPr txBox="1"/>
          <p:nvPr>
            <p:ph idx="1" type="subTitle"/>
          </p:nvPr>
        </p:nvSpPr>
        <p:spPr>
          <a:xfrm>
            <a:off x="4670656" y="1815144"/>
            <a:ext cx="3353700" cy="15132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800"/>
              </a:spcBef>
              <a:spcAft>
                <a:spcPts val="0"/>
              </a:spcAft>
              <a:buClr>
                <a:srgbClr val="FFFFFF"/>
              </a:buClr>
              <a:buSzPts val="1200"/>
              <a:buNone/>
              <a:defRPr sz="1200">
                <a:solidFill>
                  <a:srgbClr val="FFFFFF"/>
                </a:solidFill>
              </a:defRPr>
            </a:lvl1pPr>
            <a:lvl2pPr lvl="1" algn="l">
              <a:lnSpc>
                <a:spcPct val="100000"/>
              </a:lnSpc>
              <a:spcBef>
                <a:spcPts val="400"/>
              </a:spcBef>
              <a:spcAft>
                <a:spcPts val="0"/>
              </a:spcAft>
              <a:buClr>
                <a:srgbClr val="FFFFFF"/>
              </a:buClr>
              <a:buSzPts val="900"/>
              <a:buNone/>
              <a:defRPr>
                <a:solidFill>
                  <a:srgbClr val="FFFFFF"/>
                </a:solidFill>
              </a:defRPr>
            </a:lvl2pPr>
            <a:lvl3pPr lvl="2" algn="l">
              <a:lnSpc>
                <a:spcPct val="100000"/>
              </a:lnSpc>
              <a:spcBef>
                <a:spcPts val="400"/>
              </a:spcBef>
              <a:spcAft>
                <a:spcPts val="0"/>
              </a:spcAft>
              <a:buClr>
                <a:srgbClr val="FFFFFF"/>
              </a:buClr>
              <a:buSzPts val="900"/>
              <a:buNone/>
              <a:defRPr>
                <a:solidFill>
                  <a:srgbClr val="FFFFFF"/>
                </a:solidFill>
              </a:defRPr>
            </a:lvl3pPr>
            <a:lvl4pPr lvl="3" algn="l">
              <a:lnSpc>
                <a:spcPct val="100000"/>
              </a:lnSpc>
              <a:spcBef>
                <a:spcPts val="400"/>
              </a:spcBef>
              <a:spcAft>
                <a:spcPts val="0"/>
              </a:spcAft>
              <a:buClr>
                <a:srgbClr val="FFFFFF"/>
              </a:buClr>
              <a:buSzPts val="900"/>
              <a:buNone/>
              <a:defRPr>
                <a:solidFill>
                  <a:srgbClr val="FFFFFF"/>
                </a:solidFill>
              </a:defRPr>
            </a:lvl4pPr>
            <a:lvl5pPr lvl="4" algn="l">
              <a:lnSpc>
                <a:spcPct val="100000"/>
              </a:lnSpc>
              <a:spcBef>
                <a:spcPts val="400"/>
              </a:spcBef>
              <a:spcAft>
                <a:spcPts val="0"/>
              </a:spcAft>
              <a:buClr>
                <a:srgbClr val="FFFFFF"/>
              </a:buClr>
              <a:buSzPts val="900"/>
              <a:buNone/>
              <a:defRPr>
                <a:solidFill>
                  <a:srgbClr val="FFFFFF"/>
                </a:solidFill>
              </a:defRPr>
            </a:lvl5pPr>
            <a:lvl6pPr lvl="5" algn="l">
              <a:lnSpc>
                <a:spcPct val="100000"/>
              </a:lnSpc>
              <a:spcBef>
                <a:spcPts val="400"/>
              </a:spcBef>
              <a:spcAft>
                <a:spcPts val="0"/>
              </a:spcAft>
              <a:buClr>
                <a:srgbClr val="FFFFFF"/>
              </a:buClr>
              <a:buSzPts val="900"/>
              <a:buNone/>
              <a:defRPr sz="900">
                <a:solidFill>
                  <a:srgbClr val="FFFFFF"/>
                </a:solidFill>
              </a:defRPr>
            </a:lvl6pPr>
            <a:lvl7pPr lvl="6" algn="l">
              <a:lnSpc>
                <a:spcPct val="100000"/>
              </a:lnSpc>
              <a:spcBef>
                <a:spcPts val="400"/>
              </a:spcBef>
              <a:spcAft>
                <a:spcPts val="0"/>
              </a:spcAft>
              <a:buClr>
                <a:srgbClr val="FFFFFF"/>
              </a:buClr>
              <a:buSzPts val="900"/>
              <a:buNone/>
              <a:defRPr sz="900">
                <a:solidFill>
                  <a:srgbClr val="FFFFFF"/>
                </a:solidFill>
              </a:defRPr>
            </a:lvl7pPr>
            <a:lvl8pPr lvl="7" algn="l">
              <a:lnSpc>
                <a:spcPct val="100000"/>
              </a:lnSpc>
              <a:spcBef>
                <a:spcPts val="400"/>
              </a:spcBef>
              <a:spcAft>
                <a:spcPts val="0"/>
              </a:spcAft>
              <a:buClr>
                <a:srgbClr val="FFFFFF"/>
              </a:buClr>
              <a:buSzPts val="900"/>
              <a:buNone/>
              <a:defRPr sz="900">
                <a:solidFill>
                  <a:srgbClr val="FFFFFF"/>
                </a:solidFill>
              </a:defRPr>
            </a:lvl8pPr>
            <a:lvl9pPr lvl="8" algn="l">
              <a:lnSpc>
                <a:spcPct val="100000"/>
              </a:lnSpc>
              <a:spcBef>
                <a:spcPts val="400"/>
              </a:spcBef>
              <a:spcAft>
                <a:spcPts val="0"/>
              </a:spcAft>
              <a:buClr>
                <a:srgbClr val="FFFFFF"/>
              </a:buClr>
              <a:buSzPts val="900"/>
              <a:buNone/>
              <a:defRPr sz="900">
                <a:solidFill>
                  <a:srgbClr val="FFFFFF"/>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 SUBTITLE">
  <p:cSld name="1_Título y objetos_2">
    <p:bg>
      <p:bgPr>
        <a:gradFill>
          <a:gsLst>
            <a:gs pos="0">
              <a:srgbClr val="0C2E3A"/>
            </a:gs>
            <a:gs pos="100000">
              <a:srgbClr val="110F16"/>
            </a:gs>
          </a:gsLst>
          <a:path path="circle">
            <a:fillToRect b="50%" l="50%" r="50%" t="50%"/>
          </a:path>
          <a:tileRect/>
        </a:gradFill>
      </p:bgPr>
    </p:bg>
    <p:spTree>
      <p:nvGrpSpPr>
        <p:cNvPr id="87" name="Shape 87"/>
        <p:cNvGrpSpPr/>
        <p:nvPr/>
      </p:nvGrpSpPr>
      <p:grpSpPr>
        <a:xfrm>
          <a:off x="0" y="0"/>
          <a:ext cx="0" cy="0"/>
          <a:chOff x="0" y="0"/>
          <a:chExt cx="0" cy="0"/>
        </a:xfrm>
      </p:grpSpPr>
      <p:sp>
        <p:nvSpPr>
          <p:cNvPr id="88" name="Google Shape;88;p22"/>
          <p:cNvSpPr/>
          <p:nvPr/>
        </p:nvSpPr>
        <p:spPr>
          <a:xfrm flipH="1">
            <a:off x="2266913" y="876994"/>
            <a:ext cx="4606800" cy="4323900"/>
          </a:xfrm>
          <a:prstGeom prst="rect">
            <a:avLst/>
          </a:prstGeom>
          <a:noFill/>
          <a:ln cap="flat" cmpd="sng" w="28575">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r">
              <a:lnSpc>
                <a:spcPct val="100000"/>
              </a:lnSpc>
              <a:spcBef>
                <a:spcPts val="0"/>
              </a:spcBef>
              <a:spcAft>
                <a:spcPts val="0"/>
              </a:spcAft>
              <a:buClr>
                <a:srgbClr val="000000"/>
              </a:buClr>
              <a:buSzPts val="1100"/>
              <a:buFont typeface="Arial"/>
              <a:buNone/>
            </a:pPr>
            <a:r>
              <a:t/>
            </a:r>
            <a:endParaRPr b="0" i="0" sz="1100" u="none" cap="none" strike="noStrike">
              <a:solidFill>
                <a:srgbClr val="434343"/>
              </a:solidFill>
              <a:latin typeface="Arial"/>
              <a:ea typeface="Arial"/>
              <a:cs typeface="Arial"/>
              <a:sym typeface="Arial"/>
            </a:endParaRPr>
          </a:p>
        </p:txBody>
      </p:sp>
      <p:sp>
        <p:nvSpPr>
          <p:cNvPr id="89" name="Google Shape;89;p22"/>
          <p:cNvSpPr txBox="1"/>
          <p:nvPr>
            <p:ph type="title"/>
          </p:nvPr>
        </p:nvSpPr>
        <p:spPr>
          <a:xfrm>
            <a:off x="1375175" y="2420792"/>
            <a:ext cx="6390300" cy="7233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rgbClr val="FFFFFF"/>
              </a:buClr>
              <a:buSzPts val="5400"/>
              <a:buNone/>
              <a:defRPr b="0" sz="5400">
                <a:solidFill>
                  <a:srgbClr val="FFFFFF"/>
                </a:solidFill>
              </a:defRPr>
            </a:lvl1pPr>
            <a:lvl2pPr lvl="1" algn="ctr">
              <a:lnSpc>
                <a:spcPct val="100000"/>
              </a:lnSpc>
              <a:spcBef>
                <a:spcPts val="0"/>
              </a:spcBef>
              <a:spcAft>
                <a:spcPts val="0"/>
              </a:spcAft>
              <a:buClr>
                <a:srgbClr val="FFFFFF"/>
              </a:buClr>
              <a:buSzPts val="3900"/>
              <a:buFont typeface="Nunito Sans"/>
              <a:buNone/>
              <a:defRPr b="1" sz="3900">
                <a:solidFill>
                  <a:srgbClr val="FFFFFF"/>
                </a:solidFill>
                <a:latin typeface="Nunito Sans"/>
                <a:ea typeface="Nunito Sans"/>
                <a:cs typeface="Nunito Sans"/>
                <a:sym typeface="Nunito Sans"/>
              </a:defRPr>
            </a:lvl2pPr>
            <a:lvl3pPr lvl="2" algn="ctr">
              <a:lnSpc>
                <a:spcPct val="100000"/>
              </a:lnSpc>
              <a:spcBef>
                <a:spcPts val="0"/>
              </a:spcBef>
              <a:spcAft>
                <a:spcPts val="0"/>
              </a:spcAft>
              <a:buClr>
                <a:srgbClr val="FFFFFF"/>
              </a:buClr>
              <a:buSzPts val="3900"/>
              <a:buFont typeface="Nunito Sans"/>
              <a:buNone/>
              <a:defRPr b="1" sz="3900">
                <a:solidFill>
                  <a:srgbClr val="FFFFFF"/>
                </a:solidFill>
                <a:latin typeface="Nunito Sans"/>
                <a:ea typeface="Nunito Sans"/>
                <a:cs typeface="Nunito Sans"/>
                <a:sym typeface="Nunito Sans"/>
              </a:defRPr>
            </a:lvl3pPr>
            <a:lvl4pPr lvl="3" algn="ctr">
              <a:lnSpc>
                <a:spcPct val="100000"/>
              </a:lnSpc>
              <a:spcBef>
                <a:spcPts val="0"/>
              </a:spcBef>
              <a:spcAft>
                <a:spcPts val="0"/>
              </a:spcAft>
              <a:buClr>
                <a:srgbClr val="FFFFFF"/>
              </a:buClr>
              <a:buSzPts val="3900"/>
              <a:buFont typeface="Nunito Sans"/>
              <a:buNone/>
              <a:defRPr b="1" sz="3900">
                <a:solidFill>
                  <a:srgbClr val="FFFFFF"/>
                </a:solidFill>
                <a:latin typeface="Nunito Sans"/>
                <a:ea typeface="Nunito Sans"/>
                <a:cs typeface="Nunito Sans"/>
                <a:sym typeface="Nunito Sans"/>
              </a:defRPr>
            </a:lvl4pPr>
            <a:lvl5pPr lvl="4" algn="ctr">
              <a:lnSpc>
                <a:spcPct val="100000"/>
              </a:lnSpc>
              <a:spcBef>
                <a:spcPts val="0"/>
              </a:spcBef>
              <a:spcAft>
                <a:spcPts val="0"/>
              </a:spcAft>
              <a:buClr>
                <a:srgbClr val="FFFFFF"/>
              </a:buClr>
              <a:buSzPts val="3900"/>
              <a:buFont typeface="Nunito Sans"/>
              <a:buNone/>
              <a:defRPr b="1" sz="3900">
                <a:solidFill>
                  <a:srgbClr val="FFFFFF"/>
                </a:solidFill>
                <a:latin typeface="Nunito Sans"/>
                <a:ea typeface="Nunito Sans"/>
                <a:cs typeface="Nunito Sans"/>
                <a:sym typeface="Nunito Sans"/>
              </a:defRPr>
            </a:lvl5pPr>
            <a:lvl6pPr lvl="5" algn="ctr">
              <a:lnSpc>
                <a:spcPct val="100000"/>
              </a:lnSpc>
              <a:spcBef>
                <a:spcPts val="0"/>
              </a:spcBef>
              <a:spcAft>
                <a:spcPts val="0"/>
              </a:spcAft>
              <a:buClr>
                <a:srgbClr val="FFFFFF"/>
              </a:buClr>
              <a:buSzPts val="3900"/>
              <a:buFont typeface="Nunito Sans"/>
              <a:buNone/>
              <a:defRPr b="1" sz="3900">
                <a:solidFill>
                  <a:srgbClr val="FFFFFF"/>
                </a:solidFill>
                <a:latin typeface="Nunito Sans"/>
                <a:ea typeface="Nunito Sans"/>
                <a:cs typeface="Nunito Sans"/>
                <a:sym typeface="Nunito Sans"/>
              </a:defRPr>
            </a:lvl6pPr>
            <a:lvl7pPr lvl="6" algn="ctr">
              <a:lnSpc>
                <a:spcPct val="100000"/>
              </a:lnSpc>
              <a:spcBef>
                <a:spcPts val="0"/>
              </a:spcBef>
              <a:spcAft>
                <a:spcPts val="0"/>
              </a:spcAft>
              <a:buClr>
                <a:srgbClr val="FFFFFF"/>
              </a:buClr>
              <a:buSzPts val="3900"/>
              <a:buFont typeface="Nunito Sans"/>
              <a:buNone/>
              <a:defRPr b="1" sz="3900">
                <a:solidFill>
                  <a:srgbClr val="FFFFFF"/>
                </a:solidFill>
                <a:latin typeface="Nunito Sans"/>
                <a:ea typeface="Nunito Sans"/>
                <a:cs typeface="Nunito Sans"/>
                <a:sym typeface="Nunito Sans"/>
              </a:defRPr>
            </a:lvl7pPr>
            <a:lvl8pPr lvl="7" algn="ctr">
              <a:lnSpc>
                <a:spcPct val="100000"/>
              </a:lnSpc>
              <a:spcBef>
                <a:spcPts val="0"/>
              </a:spcBef>
              <a:spcAft>
                <a:spcPts val="0"/>
              </a:spcAft>
              <a:buClr>
                <a:srgbClr val="FFFFFF"/>
              </a:buClr>
              <a:buSzPts val="3900"/>
              <a:buFont typeface="Nunito Sans"/>
              <a:buNone/>
              <a:defRPr b="1" sz="3900">
                <a:solidFill>
                  <a:srgbClr val="FFFFFF"/>
                </a:solidFill>
                <a:latin typeface="Nunito Sans"/>
                <a:ea typeface="Nunito Sans"/>
                <a:cs typeface="Nunito Sans"/>
                <a:sym typeface="Nunito Sans"/>
              </a:defRPr>
            </a:lvl8pPr>
            <a:lvl9pPr lvl="8" algn="ctr">
              <a:lnSpc>
                <a:spcPct val="100000"/>
              </a:lnSpc>
              <a:spcBef>
                <a:spcPts val="0"/>
              </a:spcBef>
              <a:spcAft>
                <a:spcPts val="0"/>
              </a:spcAft>
              <a:buClr>
                <a:srgbClr val="FFFFFF"/>
              </a:buClr>
              <a:buSzPts val="3900"/>
              <a:buFont typeface="Nunito Sans"/>
              <a:buNone/>
              <a:defRPr b="1" sz="3900">
                <a:solidFill>
                  <a:srgbClr val="FFFFFF"/>
                </a:solidFill>
                <a:latin typeface="Nunito Sans"/>
                <a:ea typeface="Nunito Sans"/>
                <a:cs typeface="Nunito Sans"/>
                <a:sym typeface="Nunito Sans"/>
              </a:defRPr>
            </a:lvl9pPr>
          </a:lstStyle>
          <a:p/>
        </p:txBody>
      </p:sp>
      <p:sp>
        <p:nvSpPr>
          <p:cNvPr id="90" name="Google Shape;90;p22"/>
          <p:cNvSpPr txBox="1"/>
          <p:nvPr>
            <p:ph idx="1" type="subTitle"/>
          </p:nvPr>
        </p:nvSpPr>
        <p:spPr>
          <a:xfrm>
            <a:off x="2895188" y="3034744"/>
            <a:ext cx="3353700" cy="233700"/>
          </a:xfrm>
          <a:prstGeom prst="rect">
            <a:avLst/>
          </a:prstGeom>
          <a:noFill/>
          <a:ln>
            <a:noFill/>
          </a:ln>
        </p:spPr>
        <p:txBody>
          <a:bodyPr anchorCtr="0" anchor="t" bIns="34275" lIns="68575" spcFirstLastPara="1" rIns="68575" wrap="square" tIns="34275">
            <a:noAutofit/>
          </a:bodyPr>
          <a:lstStyle>
            <a:lvl1pPr lvl="0" algn="ctr">
              <a:lnSpc>
                <a:spcPct val="100000"/>
              </a:lnSpc>
              <a:spcBef>
                <a:spcPts val="800"/>
              </a:spcBef>
              <a:spcAft>
                <a:spcPts val="0"/>
              </a:spcAft>
              <a:buClr>
                <a:srgbClr val="FFFFFF"/>
              </a:buClr>
              <a:buSzPts val="1200"/>
              <a:buFont typeface="Roboto"/>
              <a:buNone/>
              <a:defRPr sz="1200">
                <a:solidFill>
                  <a:srgbClr val="FFFFFF"/>
                </a:solidFill>
              </a:defRPr>
            </a:lvl1pPr>
            <a:lvl2pPr lvl="1" algn="ctr">
              <a:lnSpc>
                <a:spcPct val="100000"/>
              </a:lnSpc>
              <a:spcBef>
                <a:spcPts val="400"/>
              </a:spcBef>
              <a:spcAft>
                <a:spcPts val="0"/>
              </a:spcAft>
              <a:buClr>
                <a:srgbClr val="FFFFFF"/>
              </a:buClr>
              <a:buSzPts val="900"/>
              <a:buFont typeface="Roboto"/>
              <a:buNone/>
              <a:defRPr>
                <a:solidFill>
                  <a:srgbClr val="FFFFFF"/>
                </a:solidFill>
              </a:defRPr>
            </a:lvl2pPr>
            <a:lvl3pPr lvl="2" algn="ctr">
              <a:lnSpc>
                <a:spcPct val="100000"/>
              </a:lnSpc>
              <a:spcBef>
                <a:spcPts val="400"/>
              </a:spcBef>
              <a:spcAft>
                <a:spcPts val="0"/>
              </a:spcAft>
              <a:buClr>
                <a:srgbClr val="FFFFFF"/>
              </a:buClr>
              <a:buSzPts val="900"/>
              <a:buFont typeface="Roboto"/>
              <a:buNone/>
              <a:defRPr>
                <a:solidFill>
                  <a:srgbClr val="FFFFFF"/>
                </a:solidFill>
              </a:defRPr>
            </a:lvl3pPr>
            <a:lvl4pPr lvl="3" algn="ctr">
              <a:lnSpc>
                <a:spcPct val="100000"/>
              </a:lnSpc>
              <a:spcBef>
                <a:spcPts val="400"/>
              </a:spcBef>
              <a:spcAft>
                <a:spcPts val="0"/>
              </a:spcAft>
              <a:buClr>
                <a:srgbClr val="FFFFFF"/>
              </a:buClr>
              <a:buSzPts val="900"/>
              <a:buFont typeface="Roboto"/>
              <a:buNone/>
              <a:defRPr>
                <a:solidFill>
                  <a:srgbClr val="FFFFFF"/>
                </a:solidFill>
              </a:defRPr>
            </a:lvl4pPr>
            <a:lvl5pPr lvl="4" algn="ctr">
              <a:lnSpc>
                <a:spcPct val="100000"/>
              </a:lnSpc>
              <a:spcBef>
                <a:spcPts val="400"/>
              </a:spcBef>
              <a:spcAft>
                <a:spcPts val="0"/>
              </a:spcAft>
              <a:buClr>
                <a:srgbClr val="FFFFFF"/>
              </a:buClr>
              <a:buSzPts val="900"/>
              <a:buFont typeface="Roboto"/>
              <a:buNone/>
              <a:defRPr>
                <a:solidFill>
                  <a:srgbClr val="FFFFFF"/>
                </a:solidFill>
              </a:defRPr>
            </a:lvl5pPr>
            <a:lvl6pPr lvl="5" algn="ctr">
              <a:lnSpc>
                <a:spcPct val="100000"/>
              </a:lnSpc>
              <a:spcBef>
                <a:spcPts val="400"/>
              </a:spcBef>
              <a:spcAft>
                <a:spcPts val="0"/>
              </a:spcAft>
              <a:buClr>
                <a:srgbClr val="FFFFFF"/>
              </a:buClr>
              <a:buSzPts val="900"/>
              <a:buFont typeface="Roboto"/>
              <a:buNone/>
              <a:defRPr sz="900">
                <a:solidFill>
                  <a:srgbClr val="FFFFFF"/>
                </a:solidFill>
                <a:latin typeface="Roboto"/>
                <a:ea typeface="Roboto"/>
                <a:cs typeface="Roboto"/>
                <a:sym typeface="Roboto"/>
              </a:defRPr>
            </a:lvl6pPr>
            <a:lvl7pPr lvl="6" algn="ctr">
              <a:lnSpc>
                <a:spcPct val="100000"/>
              </a:lnSpc>
              <a:spcBef>
                <a:spcPts val="400"/>
              </a:spcBef>
              <a:spcAft>
                <a:spcPts val="0"/>
              </a:spcAft>
              <a:buClr>
                <a:srgbClr val="FFFFFF"/>
              </a:buClr>
              <a:buSzPts val="900"/>
              <a:buFont typeface="Roboto"/>
              <a:buNone/>
              <a:defRPr sz="900">
                <a:solidFill>
                  <a:srgbClr val="FFFFFF"/>
                </a:solidFill>
                <a:latin typeface="Roboto"/>
                <a:ea typeface="Roboto"/>
                <a:cs typeface="Roboto"/>
                <a:sym typeface="Roboto"/>
              </a:defRPr>
            </a:lvl7pPr>
            <a:lvl8pPr lvl="7" algn="ctr">
              <a:lnSpc>
                <a:spcPct val="100000"/>
              </a:lnSpc>
              <a:spcBef>
                <a:spcPts val="400"/>
              </a:spcBef>
              <a:spcAft>
                <a:spcPts val="0"/>
              </a:spcAft>
              <a:buClr>
                <a:srgbClr val="FFFFFF"/>
              </a:buClr>
              <a:buSzPts val="900"/>
              <a:buFont typeface="Roboto"/>
              <a:buNone/>
              <a:defRPr sz="900">
                <a:solidFill>
                  <a:srgbClr val="FFFFFF"/>
                </a:solidFill>
                <a:latin typeface="Roboto"/>
                <a:ea typeface="Roboto"/>
                <a:cs typeface="Roboto"/>
                <a:sym typeface="Roboto"/>
              </a:defRPr>
            </a:lvl8pPr>
            <a:lvl9pPr lvl="8" algn="ctr">
              <a:lnSpc>
                <a:spcPct val="100000"/>
              </a:lnSpc>
              <a:spcBef>
                <a:spcPts val="400"/>
              </a:spcBef>
              <a:spcAft>
                <a:spcPts val="0"/>
              </a:spcAft>
              <a:buClr>
                <a:srgbClr val="FFFFFF"/>
              </a:buClr>
              <a:buSzPts val="900"/>
              <a:buFont typeface="Roboto"/>
              <a:buNone/>
              <a:defRPr sz="900">
                <a:solidFill>
                  <a:srgbClr val="FFFFFF"/>
                </a:solidFill>
                <a:latin typeface="Roboto"/>
                <a:ea typeface="Roboto"/>
                <a:cs typeface="Roboto"/>
                <a:sym typeface="Roboto"/>
              </a:defRPr>
            </a:lvl9pPr>
          </a:lstStyle>
          <a:p/>
        </p:txBody>
      </p:sp>
      <p:sp>
        <p:nvSpPr>
          <p:cNvPr id="91" name="Google Shape;91;p22"/>
          <p:cNvSpPr/>
          <p:nvPr/>
        </p:nvSpPr>
        <p:spPr>
          <a:xfrm flipH="1" rot="10800000">
            <a:off x="5059867" y="0"/>
            <a:ext cx="4037101" cy="1751811"/>
          </a:xfrm>
          <a:custGeom>
            <a:rect b="b" l="l" r="r" t="t"/>
            <a:pathLst>
              <a:path extrusionOk="0" h="7152" w="16482">
                <a:moveTo>
                  <a:pt x="12713" y="1"/>
                </a:moveTo>
                <a:cubicBezTo>
                  <a:pt x="12371" y="1"/>
                  <a:pt x="12082" y="52"/>
                  <a:pt x="11867" y="166"/>
                </a:cubicBezTo>
                <a:cubicBezTo>
                  <a:pt x="9966" y="1202"/>
                  <a:pt x="12508" y="5496"/>
                  <a:pt x="10842" y="5581"/>
                </a:cubicBezTo>
                <a:cubicBezTo>
                  <a:pt x="10817" y="5582"/>
                  <a:pt x="10791" y="5583"/>
                  <a:pt x="10766" y="5583"/>
                </a:cubicBezTo>
                <a:cubicBezTo>
                  <a:pt x="9256" y="5583"/>
                  <a:pt x="8019" y="3281"/>
                  <a:pt x="6884" y="3281"/>
                </a:cubicBezTo>
                <a:cubicBezTo>
                  <a:pt x="6793" y="3281"/>
                  <a:pt x="6702" y="3296"/>
                  <a:pt x="6612" y="3328"/>
                </a:cubicBezTo>
                <a:cubicBezTo>
                  <a:pt x="5384" y="3765"/>
                  <a:pt x="6836" y="6692"/>
                  <a:pt x="5715" y="6905"/>
                </a:cubicBezTo>
                <a:cubicBezTo>
                  <a:pt x="5677" y="6913"/>
                  <a:pt x="5638" y="6916"/>
                  <a:pt x="5597" y="6916"/>
                </a:cubicBezTo>
                <a:cubicBezTo>
                  <a:pt x="4898" y="6916"/>
                  <a:pt x="3858" y="5884"/>
                  <a:pt x="2503" y="5884"/>
                </a:cubicBezTo>
                <a:cubicBezTo>
                  <a:pt x="1761" y="5884"/>
                  <a:pt x="926" y="6193"/>
                  <a:pt x="0" y="7152"/>
                </a:cubicBezTo>
                <a:lnTo>
                  <a:pt x="16481" y="7152"/>
                </a:lnTo>
                <a:lnTo>
                  <a:pt x="16481" y="935"/>
                </a:lnTo>
                <a:cubicBezTo>
                  <a:pt x="15078" y="407"/>
                  <a:pt x="13680" y="1"/>
                  <a:pt x="12713" y="1"/>
                </a:cubicBezTo>
                <a:close/>
              </a:path>
            </a:pathLst>
          </a:custGeom>
          <a:gradFill>
            <a:gsLst>
              <a:gs pos="0">
                <a:srgbClr val="0C2E3A"/>
              </a:gs>
              <a:gs pos="100000">
                <a:srgbClr val="110F16"/>
              </a:gs>
            </a:gsLst>
            <a:path path="circle">
              <a:fillToRect b="50%" l="50%" r="50%" t="50%"/>
            </a:path>
            <a:tileRect/>
          </a:gradFill>
          <a:ln>
            <a:noFill/>
          </a:ln>
          <a:effectLst>
            <a:outerShdw blurRad="157163" rotWithShape="0" algn="bl" dir="10140000" dist="666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22"/>
          <p:cNvSpPr/>
          <p:nvPr/>
        </p:nvSpPr>
        <p:spPr>
          <a:xfrm flipH="1" rot="10800000">
            <a:off x="6" y="3324574"/>
            <a:ext cx="4319762" cy="1818924"/>
          </a:xfrm>
          <a:custGeom>
            <a:rect b="b" l="l" r="r" t="t"/>
            <a:pathLst>
              <a:path extrusionOk="0" h="7426" w="17636">
                <a:moveTo>
                  <a:pt x="1" y="0"/>
                </a:moveTo>
                <a:lnTo>
                  <a:pt x="1" y="7337"/>
                </a:lnTo>
                <a:cubicBezTo>
                  <a:pt x="269" y="7393"/>
                  <a:pt x="537" y="7425"/>
                  <a:pt x="798" y="7425"/>
                </a:cubicBezTo>
                <a:cubicBezTo>
                  <a:pt x="1649" y="7425"/>
                  <a:pt x="2433" y="7078"/>
                  <a:pt x="2981" y="6024"/>
                </a:cubicBezTo>
                <a:cubicBezTo>
                  <a:pt x="3804" y="4415"/>
                  <a:pt x="4473" y="3985"/>
                  <a:pt x="5073" y="3985"/>
                </a:cubicBezTo>
                <a:cubicBezTo>
                  <a:pt x="5492" y="3985"/>
                  <a:pt x="5878" y="4195"/>
                  <a:pt x="6260" y="4358"/>
                </a:cubicBezTo>
                <a:cubicBezTo>
                  <a:pt x="6925" y="4645"/>
                  <a:pt x="8958" y="6071"/>
                  <a:pt x="10742" y="6071"/>
                </a:cubicBezTo>
                <a:cubicBezTo>
                  <a:pt x="11479" y="6071"/>
                  <a:pt x="12174" y="5827"/>
                  <a:pt x="12711" y="5158"/>
                </a:cubicBezTo>
                <a:cubicBezTo>
                  <a:pt x="14242" y="3274"/>
                  <a:pt x="14182" y="2723"/>
                  <a:pt x="14535" y="2723"/>
                </a:cubicBezTo>
                <a:cubicBezTo>
                  <a:pt x="14608" y="2723"/>
                  <a:pt x="14699" y="2747"/>
                  <a:pt x="14826" y="2787"/>
                </a:cubicBezTo>
                <a:cubicBezTo>
                  <a:pt x="15192" y="2904"/>
                  <a:pt x="15715" y="3135"/>
                  <a:pt x="16195" y="3135"/>
                </a:cubicBezTo>
                <a:cubicBezTo>
                  <a:pt x="16680" y="3135"/>
                  <a:pt x="17121" y="2899"/>
                  <a:pt x="17315" y="2072"/>
                </a:cubicBezTo>
                <a:cubicBezTo>
                  <a:pt x="17635" y="726"/>
                  <a:pt x="16396" y="160"/>
                  <a:pt x="15936" y="0"/>
                </a:cubicBezTo>
                <a:close/>
              </a:path>
            </a:pathLst>
          </a:custGeom>
          <a:gradFill>
            <a:gsLst>
              <a:gs pos="0">
                <a:srgbClr val="0C2E3A"/>
              </a:gs>
              <a:gs pos="100000">
                <a:srgbClr val="110F16"/>
              </a:gs>
            </a:gsLst>
            <a:path path="circle">
              <a:fillToRect b="50%" l="50%" r="50%" t="50%"/>
            </a:path>
            <a:tileRect/>
          </a:gradFill>
          <a:ln>
            <a:noFill/>
          </a:ln>
          <a:effectLst>
            <a:outerShdw blurRad="157163" rotWithShape="0" algn="bl" dir="1062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22"/>
          <p:cNvSpPr/>
          <p:nvPr/>
        </p:nvSpPr>
        <p:spPr>
          <a:xfrm flipH="1" rot="10800000">
            <a:off x="7359611" y="0"/>
            <a:ext cx="1784388" cy="1829457"/>
          </a:xfrm>
          <a:custGeom>
            <a:rect b="b" l="l" r="r" t="t"/>
            <a:pathLst>
              <a:path extrusionOk="0" h="7469" w="7285">
                <a:moveTo>
                  <a:pt x="6450" y="1"/>
                </a:moveTo>
                <a:cubicBezTo>
                  <a:pt x="6380" y="1"/>
                  <a:pt x="6309" y="15"/>
                  <a:pt x="6238" y="45"/>
                </a:cubicBezTo>
                <a:cubicBezTo>
                  <a:pt x="5265" y="441"/>
                  <a:pt x="6675" y="2801"/>
                  <a:pt x="5875" y="3548"/>
                </a:cubicBezTo>
                <a:cubicBezTo>
                  <a:pt x="5691" y="3722"/>
                  <a:pt x="5482" y="3788"/>
                  <a:pt x="5252" y="3788"/>
                </a:cubicBezTo>
                <a:cubicBezTo>
                  <a:pt x="4549" y="3788"/>
                  <a:pt x="3649" y="3177"/>
                  <a:pt x="2672" y="3177"/>
                </a:cubicBezTo>
                <a:cubicBezTo>
                  <a:pt x="2143" y="3177"/>
                  <a:pt x="1591" y="3357"/>
                  <a:pt x="1036" y="3911"/>
                </a:cubicBezTo>
                <a:cubicBezTo>
                  <a:pt x="0" y="4948"/>
                  <a:pt x="235" y="6368"/>
                  <a:pt x="673" y="7469"/>
                </a:cubicBezTo>
                <a:lnTo>
                  <a:pt x="7285" y="7469"/>
                </a:lnTo>
                <a:lnTo>
                  <a:pt x="7285" y="515"/>
                </a:lnTo>
                <a:cubicBezTo>
                  <a:pt x="6995" y="217"/>
                  <a:pt x="6726" y="1"/>
                  <a:pt x="6450" y="1"/>
                </a:cubicBezTo>
                <a:close/>
              </a:path>
            </a:pathLst>
          </a:custGeom>
          <a:gradFill>
            <a:gsLst>
              <a:gs pos="0">
                <a:srgbClr val="0C2E3A"/>
              </a:gs>
              <a:gs pos="100000">
                <a:srgbClr val="110F16"/>
              </a:gs>
            </a:gsLst>
            <a:path path="circle">
              <a:fillToRect b="50%" l="50%" r="50%" t="50%"/>
            </a:path>
            <a:tileRect/>
          </a:gradFill>
          <a:ln>
            <a:noFill/>
          </a:ln>
          <a:effectLst>
            <a:outerShdw blurRad="157163" rotWithShape="0" algn="bl" dir="10140000" dist="666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22"/>
          <p:cNvSpPr/>
          <p:nvPr/>
        </p:nvSpPr>
        <p:spPr>
          <a:xfrm flipH="1" rot="10800000">
            <a:off x="-132275" y="1"/>
            <a:ext cx="2896416" cy="2836160"/>
          </a:xfrm>
          <a:custGeom>
            <a:rect b="b" l="l" r="r" t="t"/>
            <a:pathLst>
              <a:path extrusionOk="0" h="11579" w="11825">
                <a:moveTo>
                  <a:pt x="524" y="1"/>
                </a:moveTo>
                <a:lnTo>
                  <a:pt x="524" y="11579"/>
                </a:lnTo>
                <a:lnTo>
                  <a:pt x="9453" y="11579"/>
                </a:lnTo>
                <a:cubicBezTo>
                  <a:pt x="9368" y="11408"/>
                  <a:pt x="9304" y="11226"/>
                  <a:pt x="9271" y="11002"/>
                </a:cubicBezTo>
                <a:cubicBezTo>
                  <a:pt x="8994" y="8876"/>
                  <a:pt x="11824" y="6195"/>
                  <a:pt x="10158" y="5405"/>
                </a:cubicBezTo>
                <a:cubicBezTo>
                  <a:pt x="10071" y="5363"/>
                  <a:pt x="9979" y="5343"/>
                  <a:pt x="9883" y="5343"/>
                </a:cubicBezTo>
                <a:cubicBezTo>
                  <a:pt x="8906" y="5343"/>
                  <a:pt x="7498" y="7379"/>
                  <a:pt x="6302" y="8662"/>
                </a:cubicBezTo>
                <a:cubicBezTo>
                  <a:pt x="5772" y="9229"/>
                  <a:pt x="5197" y="9556"/>
                  <a:pt x="4762" y="9556"/>
                </a:cubicBezTo>
                <a:cubicBezTo>
                  <a:pt x="4433" y="9556"/>
                  <a:pt x="4183" y="9370"/>
                  <a:pt x="4092" y="8961"/>
                </a:cubicBezTo>
                <a:cubicBezTo>
                  <a:pt x="3803" y="7701"/>
                  <a:pt x="5800" y="5928"/>
                  <a:pt x="4818" y="4604"/>
                </a:cubicBezTo>
                <a:cubicBezTo>
                  <a:pt x="3824" y="3279"/>
                  <a:pt x="2660" y="4326"/>
                  <a:pt x="1197" y="3215"/>
                </a:cubicBezTo>
                <a:cubicBezTo>
                  <a:pt x="0" y="2308"/>
                  <a:pt x="1496" y="908"/>
                  <a:pt x="524" y="1"/>
                </a:cubicBezTo>
                <a:close/>
              </a:path>
            </a:pathLst>
          </a:custGeom>
          <a:gradFill>
            <a:gsLst>
              <a:gs pos="0">
                <a:srgbClr val="0C2E3A"/>
              </a:gs>
              <a:gs pos="100000">
                <a:srgbClr val="110F16"/>
              </a:gs>
            </a:gsLst>
            <a:path path="circle">
              <a:fillToRect b="50%" l="50%" r="50%" t="50%"/>
            </a:path>
            <a:tileRect/>
          </a:gradFill>
          <a:ln>
            <a:noFill/>
          </a:ln>
          <a:effectLst>
            <a:outerShdw blurRad="157163"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22"/>
          <p:cNvSpPr/>
          <p:nvPr/>
        </p:nvSpPr>
        <p:spPr>
          <a:xfrm flipH="1" rot="10800000">
            <a:off x="-3926" y="3937414"/>
            <a:ext cx="6252828" cy="1206085"/>
          </a:xfrm>
          <a:custGeom>
            <a:rect b="b" l="l" r="r" t="t"/>
            <a:pathLst>
              <a:path extrusionOk="0" h="4924" w="25528">
                <a:moveTo>
                  <a:pt x="0" y="0"/>
                </a:moveTo>
                <a:lnTo>
                  <a:pt x="0" y="4923"/>
                </a:lnTo>
                <a:cubicBezTo>
                  <a:pt x="1550" y="3518"/>
                  <a:pt x="1590" y="405"/>
                  <a:pt x="2664" y="405"/>
                </a:cubicBezTo>
                <a:cubicBezTo>
                  <a:pt x="2701" y="405"/>
                  <a:pt x="2738" y="409"/>
                  <a:pt x="2777" y="416"/>
                </a:cubicBezTo>
                <a:cubicBezTo>
                  <a:pt x="4454" y="715"/>
                  <a:pt x="4956" y="2915"/>
                  <a:pt x="6515" y="3684"/>
                </a:cubicBezTo>
                <a:cubicBezTo>
                  <a:pt x="6748" y="3801"/>
                  <a:pt x="6966" y="3853"/>
                  <a:pt x="7169" y="3853"/>
                </a:cubicBezTo>
                <a:cubicBezTo>
                  <a:pt x="8328" y="3853"/>
                  <a:pt x="9043" y="2186"/>
                  <a:pt x="9687" y="1377"/>
                </a:cubicBezTo>
                <a:cubicBezTo>
                  <a:pt x="9901" y="1110"/>
                  <a:pt x="10157" y="974"/>
                  <a:pt x="10478" y="974"/>
                </a:cubicBezTo>
                <a:cubicBezTo>
                  <a:pt x="11308" y="974"/>
                  <a:pt x="12574" y="1881"/>
                  <a:pt x="14686" y="3738"/>
                </a:cubicBezTo>
                <a:cubicBezTo>
                  <a:pt x="15116" y="4116"/>
                  <a:pt x="15689" y="4278"/>
                  <a:pt x="16352" y="4278"/>
                </a:cubicBezTo>
                <a:cubicBezTo>
                  <a:pt x="19060" y="4278"/>
                  <a:pt x="23279" y="1587"/>
                  <a:pt x="25527" y="0"/>
                </a:cubicBezTo>
                <a:close/>
              </a:path>
            </a:pathLst>
          </a:custGeom>
          <a:gradFill>
            <a:gsLst>
              <a:gs pos="0">
                <a:srgbClr val="0C2E3A"/>
              </a:gs>
              <a:gs pos="100000">
                <a:srgbClr val="110F16"/>
              </a:gs>
            </a:gsLst>
            <a:path path="circle">
              <a:fillToRect b="50%" l="50%" r="50%" t="50%"/>
            </a:path>
            <a:tileRect/>
          </a:gradFill>
          <a:ln>
            <a:noFill/>
          </a:ln>
          <a:effectLst>
            <a:outerShdw blurRad="157163" rotWithShape="0" algn="bl" dir="1062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UMBERS + SUBTITLES">
  <p:cSld name="1_Título y objetos_1">
    <p:bg>
      <p:bgPr>
        <a:gradFill>
          <a:gsLst>
            <a:gs pos="0">
              <a:srgbClr val="0C2E3A"/>
            </a:gs>
            <a:gs pos="100000">
              <a:srgbClr val="110F16"/>
            </a:gs>
          </a:gsLst>
          <a:path path="circle">
            <a:fillToRect b="50%" l="50%" r="50%" t="50%"/>
          </a:path>
          <a:tileRect/>
        </a:gradFill>
      </p:bgPr>
    </p:bg>
    <p:spTree>
      <p:nvGrpSpPr>
        <p:cNvPr id="96" name="Shape 96"/>
        <p:cNvGrpSpPr/>
        <p:nvPr/>
      </p:nvGrpSpPr>
      <p:grpSpPr>
        <a:xfrm>
          <a:off x="0" y="0"/>
          <a:ext cx="0" cy="0"/>
          <a:chOff x="0" y="0"/>
          <a:chExt cx="0" cy="0"/>
        </a:xfrm>
      </p:grpSpPr>
      <p:sp>
        <p:nvSpPr>
          <p:cNvPr id="97" name="Google Shape;97;p23"/>
          <p:cNvSpPr/>
          <p:nvPr/>
        </p:nvSpPr>
        <p:spPr>
          <a:xfrm flipH="1">
            <a:off x="2266913" y="-50625"/>
            <a:ext cx="4606800" cy="4344000"/>
          </a:xfrm>
          <a:prstGeom prst="rect">
            <a:avLst/>
          </a:prstGeom>
          <a:noFill/>
          <a:ln cap="flat" cmpd="sng" w="28575">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r">
              <a:lnSpc>
                <a:spcPct val="100000"/>
              </a:lnSpc>
              <a:spcBef>
                <a:spcPts val="0"/>
              </a:spcBef>
              <a:spcAft>
                <a:spcPts val="0"/>
              </a:spcAft>
              <a:buClr>
                <a:srgbClr val="000000"/>
              </a:buClr>
              <a:buSzPts val="1100"/>
              <a:buFont typeface="Arial"/>
              <a:buNone/>
            </a:pPr>
            <a:r>
              <a:t/>
            </a:r>
            <a:endParaRPr b="0" i="0" sz="1100" u="none" cap="none" strike="noStrike">
              <a:solidFill>
                <a:srgbClr val="FFFFFF"/>
              </a:solidFill>
              <a:latin typeface="Arial"/>
              <a:ea typeface="Arial"/>
              <a:cs typeface="Arial"/>
              <a:sym typeface="Arial"/>
            </a:endParaRPr>
          </a:p>
        </p:txBody>
      </p:sp>
      <p:sp>
        <p:nvSpPr>
          <p:cNvPr id="98" name="Google Shape;98;p23"/>
          <p:cNvSpPr txBox="1"/>
          <p:nvPr>
            <p:ph type="title"/>
          </p:nvPr>
        </p:nvSpPr>
        <p:spPr>
          <a:xfrm>
            <a:off x="1376775" y="1093017"/>
            <a:ext cx="6390300" cy="7233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rgbClr val="FFFFFF"/>
              </a:buClr>
              <a:buSzPts val="3900"/>
              <a:buNone/>
              <a:defRPr b="0" sz="3900">
                <a:solidFill>
                  <a:srgbClr val="FFFFFF"/>
                </a:solidFill>
              </a:defRPr>
            </a:lvl1pPr>
            <a:lvl2pPr lvl="1" algn="ctr">
              <a:lnSpc>
                <a:spcPct val="100000"/>
              </a:lnSpc>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2pPr>
            <a:lvl3pPr lvl="2" algn="ctr">
              <a:lnSpc>
                <a:spcPct val="100000"/>
              </a:lnSpc>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3pPr>
            <a:lvl4pPr lvl="3" algn="ctr">
              <a:lnSpc>
                <a:spcPct val="100000"/>
              </a:lnSpc>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4pPr>
            <a:lvl5pPr lvl="4" algn="ctr">
              <a:lnSpc>
                <a:spcPct val="100000"/>
              </a:lnSpc>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5pPr>
            <a:lvl6pPr lvl="5" algn="ctr">
              <a:lnSpc>
                <a:spcPct val="100000"/>
              </a:lnSpc>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6pPr>
            <a:lvl7pPr lvl="6" algn="ctr">
              <a:lnSpc>
                <a:spcPct val="100000"/>
              </a:lnSpc>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7pPr>
            <a:lvl8pPr lvl="7" algn="ctr">
              <a:lnSpc>
                <a:spcPct val="100000"/>
              </a:lnSpc>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8pPr>
            <a:lvl9pPr lvl="8" algn="ctr">
              <a:lnSpc>
                <a:spcPct val="100000"/>
              </a:lnSpc>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9pPr>
          </a:lstStyle>
          <a:p/>
        </p:txBody>
      </p:sp>
      <p:sp>
        <p:nvSpPr>
          <p:cNvPr id="99" name="Google Shape;99;p23"/>
          <p:cNvSpPr txBox="1"/>
          <p:nvPr>
            <p:ph idx="2" type="title"/>
          </p:nvPr>
        </p:nvSpPr>
        <p:spPr>
          <a:xfrm>
            <a:off x="1376775" y="1953679"/>
            <a:ext cx="6390300" cy="7233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rgbClr val="FFFFFF"/>
              </a:buClr>
              <a:buSzPts val="3900"/>
              <a:buNone/>
              <a:defRPr b="0" sz="3900">
                <a:solidFill>
                  <a:srgbClr val="FFFFFF"/>
                </a:solidFill>
              </a:defRPr>
            </a:lvl1pPr>
            <a:lvl2pPr lvl="1" algn="ctr">
              <a:lnSpc>
                <a:spcPct val="100000"/>
              </a:lnSpc>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2pPr>
            <a:lvl3pPr lvl="2" algn="ctr">
              <a:lnSpc>
                <a:spcPct val="100000"/>
              </a:lnSpc>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3pPr>
            <a:lvl4pPr lvl="3" algn="ctr">
              <a:lnSpc>
                <a:spcPct val="100000"/>
              </a:lnSpc>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4pPr>
            <a:lvl5pPr lvl="4" algn="ctr">
              <a:lnSpc>
                <a:spcPct val="100000"/>
              </a:lnSpc>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5pPr>
            <a:lvl6pPr lvl="5" algn="ctr">
              <a:lnSpc>
                <a:spcPct val="100000"/>
              </a:lnSpc>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6pPr>
            <a:lvl7pPr lvl="6" algn="ctr">
              <a:lnSpc>
                <a:spcPct val="100000"/>
              </a:lnSpc>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7pPr>
            <a:lvl8pPr lvl="7" algn="ctr">
              <a:lnSpc>
                <a:spcPct val="100000"/>
              </a:lnSpc>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8pPr>
            <a:lvl9pPr lvl="8" algn="ctr">
              <a:lnSpc>
                <a:spcPct val="100000"/>
              </a:lnSpc>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9pPr>
          </a:lstStyle>
          <a:p/>
        </p:txBody>
      </p:sp>
      <p:sp>
        <p:nvSpPr>
          <p:cNvPr id="100" name="Google Shape;100;p23"/>
          <p:cNvSpPr txBox="1"/>
          <p:nvPr>
            <p:ph idx="3" type="title"/>
          </p:nvPr>
        </p:nvSpPr>
        <p:spPr>
          <a:xfrm>
            <a:off x="1376775" y="2842917"/>
            <a:ext cx="6390300" cy="7233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rgbClr val="FFFFFF"/>
              </a:buClr>
              <a:buSzPts val="3900"/>
              <a:buNone/>
              <a:defRPr b="0" sz="3900">
                <a:solidFill>
                  <a:srgbClr val="FFFFFF"/>
                </a:solidFill>
              </a:defRPr>
            </a:lvl1pPr>
            <a:lvl2pPr lvl="1" algn="ctr">
              <a:lnSpc>
                <a:spcPct val="100000"/>
              </a:lnSpc>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2pPr>
            <a:lvl3pPr lvl="2" algn="ctr">
              <a:lnSpc>
                <a:spcPct val="100000"/>
              </a:lnSpc>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3pPr>
            <a:lvl4pPr lvl="3" algn="ctr">
              <a:lnSpc>
                <a:spcPct val="100000"/>
              </a:lnSpc>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4pPr>
            <a:lvl5pPr lvl="4" algn="ctr">
              <a:lnSpc>
                <a:spcPct val="100000"/>
              </a:lnSpc>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5pPr>
            <a:lvl6pPr lvl="5" algn="ctr">
              <a:lnSpc>
                <a:spcPct val="100000"/>
              </a:lnSpc>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6pPr>
            <a:lvl7pPr lvl="6" algn="ctr">
              <a:lnSpc>
                <a:spcPct val="100000"/>
              </a:lnSpc>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7pPr>
            <a:lvl8pPr lvl="7" algn="ctr">
              <a:lnSpc>
                <a:spcPct val="100000"/>
              </a:lnSpc>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8pPr>
            <a:lvl9pPr lvl="8" algn="ctr">
              <a:lnSpc>
                <a:spcPct val="100000"/>
              </a:lnSpc>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9pPr>
          </a:lstStyle>
          <a:p/>
        </p:txBody>
      </p:sp>
      <p:sp>
        <p:nvSpPr>
          <p:cNvPr id="101" name="Google Shape;101;p23"/>
          <p:cNvSpPr txBox="1"/>
          <p:nvPr>
            <p:ph idx="1" type="subTitle"/>
          </p:nvPr>
        </p:nvSpPr>
        <p:spPr>
          <a:xfrm>
            <a:off x="2895188" y="1662988"/>
            <a:ext cx="3353700" cy="233700"/>
          </a:xfrm>
          <a:prstGeom prst="rect">
            <a:avLst/>
          </a:prstGeom>
          <a:noFill/>
          <a:ln>
            <a:noFill/>
          </a:ln>
        </p:spPr>
        <p:txBody>
          <a:bodyPr anchorCtr="0" anchor="t" bIns="34275" lIns="68575" spcFirstLastPara="1" rIns="68575" wrap="square" tIns="34275">
            <a:noAutofit/>
          </a:bodyPr>
          <a:lstStyle>
            <a:lvl1pPr lvl="0" algn="ctr">
              <a:lnSpc>
                <a:spcPct val="100000"/>
              </a:lnSpc>
              <a:spcBef>
                <a:spcPts val="800"/>
              </a:spcBef>
              <a:spcAft>
                <a:spcPts val="0"/>
              </a:spcAft>
              <a:buClr>
                <a:srgbClr val="FFFFFF"/>
              </a:buClr>
              <a:buSzPts val="900"/>
              <a:buFont typeface="Roboto"/>
              <a:buNone/>
              <a:defRPr>
                <a:solidFill>
                  <a:srgbClr val="FFFFFF"/>
                </a:solidFill>
              </a:defRPr>
            </a:lvl1pPr>
            <a:lvl2pPr lvl="1" algn="ctr">
              <a:lnSpc>
                <a:spcPct val="100000"/>
              </a:lnSpc>
              <a:spcBef>
                <a:spcPts val="400"/>
              </a:spcBef>
              <a:spcAft>
                <a:spcPts val="0"/>
              </a:spcAft>
              <a:buClr>
                <a:srgbClr val="FFFFFF"/>
              </a:buClr>
              <a:buSzPts val="900"/>
              <a:buFont typeface="Roboto"/>
              <a:buNone/>
              <a:defRPr>
                <a:solidFill>
                  <a:srgbClr val="FFFFFF"/>
                </a:solidFill>
              </a:defRPr>
            </a:lvl2pPr>
            <a:lvl3pPr lvl="2" algn="ctr">
              <a:lnSpc>
                <a:spcPct val="100000"/>
              </a:lnSpc>
              <a:spcBef>
                <a:spcPts val="400"/>
              </a:spcBef>
              <a:spcAft>
                <a:spcPts val="0"/>
              </a:spcAft>
              <a:buClr>
                <a:srgbClr val="FFFFFF"/>
              </a:buClr>
              <a:buSzPts val="900"/>
              <a:buFont typeface="Roboto"/>
              <a:buNone/>
              <a:defRPr>
                <a:solidFill>
                  <a:srgbClr val="FFFFFF"/>
                </a:solidFill>
              </a:defRPr>
            </a:lvl3pPr>
            <a:lvl4pPr lvl="3" algn="ctr">
              <a:lnSpc>
                <a:spcPct val="100000"/>
              </a:lnSpc>
              <a:spcBef>
                <a:spcPts val="400"/>
              </a:spcBef>
              <a:spcAft>
                <a:spcPts val="0"/>
              </a:spcAft>
              <a:buClr>
                <a:srgbClr val="FFFFFF"/>
              </a:buClr>
              <a:buSzPts val="900"/>
              <a:buFont typeface="Roboto"/>
              <a:buNone/>
              <a:defRPr>
                <a:solidFill>
                  <a:srgbClr val="FFFFFF"/>
                </a:solidFill>
              </a:defRPr>
            </a:lvl4pPr>
            <a:lvl5pPr lvl="4" algn="ctr">
              <a:lnSpc>
                <a:spcPct val="100000"/>
              </a:lnSpc>
              <a:spcBef>
                <a:spcPts val="400"/>
              </a:spcBef>
              <a:spcAft>
                <a:spcPts val="0"/>
              </a:spcAft>
              <a:buClr>
                <a:srgbClr val="FFFFFF"/>
              </a:buClr>
              <a:buSzPts val="900"/>
              <a:buFont typeface="Roboto"/>
              <a:buNone/>
              <a:defRPr>
                <a:solidFill>
                  <a:srgbClr val="FFFFFF"/>
                </a:solidFill>
              </a:defRPr>
            </a:lvl5pPr>
            <a:lvl6pPr lvl="5" algn="ctr">
              <a:lnSpc>
                <a:spcPct val="100000"/>
              </a:lnSpc>
              <a:spcBef>
                <a:spcPts val="400"/>
              </a:spcBef>
              <a:spcAft>
                <a:spcPts val="0"/>
              </a:spcAft>
              <a:buClr>
                <a:srgbClr val="FFFFFF"/>
              </a:buClr>
              <a:buSzPts val="900"/>
              <a:buFont typeface="Roboto"/>
              <a:buNone/>
              <a:defRPr sz="900">
                <a:solidFill>
                  <a:srgbClr val="FFFFFF"/>
                </a:solidFill>
                <a:latin typeface="Roboto"/>
                <a:ea typeface="Roboto"/>
                <a:cs typeface="Roboto"/>
                <a:sym typeface="Roboto"/>
              </a:defRPr>
            </a:lvl6pPr>
            <a:lvl7pPr lvl="6" algn="ctr">
              <a:lnSpc>
                <a:spcPct val="100000"/>
              </a:lnSpc>
              <a:spcBef>
                <a:spcPts val="400"/>
              </a:spcBef>
              <a:spcAft>
                <a:spcPts val="0"/>
              </a:spcAft>
              <a:buClr>
                <a:srgbClr val="FFFFFF"/>
              </a:buClr>
              <a:buSzPts val="900"/>
              <a:buFont typeface="Roboto"/>
              <a:buNone/>
              <a:defRPr sz="900">
                <a:solidFill>
                  <a:srgbClr val="FFFFFF"/>
                </a:solidFill>
                <a:latin typeface="Roboto"/>
                <a:ea typeface="Roboto"/>
                <a:cs typeface="Roboto"/>
                <a:sym typeface="Roboto"/>
              </a:defRPr>
            </a:lvl7pPr>
            <a:lvl8pPr lvl="7" algn="ctr">
              <a:lnSpc>
                <a:spcPct val="100000"/>
              </a:lnSpc>
              <a:spcBef>
                <a:spcPts val="400"/>
              </a:spcBef>
              <a:spcAft>
                <a:spcPts val="0"/>
              </a:spcAft>
              <a:buClr>
                <a:srgbClr val="FFFFFF"/>
              </a:buClr>
              <a:buSzPts val="900"/>
              <a:buFont typeface="Roboto"/>
              <a:buNone/>
              <a:defRPr sz="900">
                <a:solidFill>
                  <a:srgbClr val="FFFFFF"/>
                </a:solidFill>
                <a:latin typeface="Roboto"/>
                <a:ea typeface="Roboto"/>
                <a:cs typeface="Roboto"/>
                <a:sym typeface="Roboto"/>
              </a:defRPr>
            </a:lvl8pPr>
            <a:lvl9pPr lvl="8" algn="ctr">
              <a:lnSpc>
                <a:spcPct val="100000"/>
              </a:lnSpc>
              <a:spcBef>
                <a:spcPts val="400"/>
              </a:spcBef>
              <a:spcAft>
                <a:spcPts val="0"/>
              </a:spcAft>
              <a:buClr>
                <a:srgbClr val="FFFFFF"/>
              </a:buClr>
              <a:buSzPts val="900"/>
              <a:buFont typeface="Roboto"/>
              <a:buNone/>
              <a:defRPr sz="900">
                <a:solidFill>
                  <a:srgbClr val="FFFFFF"/>
                </a:solidFill>
                <a:latin typeface="Roboto"/>
                <a:ea typeface="Roboto"/>
                <a:cs typeface="Roboto"/>
                <a:sym typeface="Roboto"/>
              </a:defRPr>
            </a:lvl9pPr>
          </a:lstStyle>
          <a:p/>
        </p:txBody>
      </p:sp>
      <p:sp>
        <p:nvSpPr>
          <p:cNvPr id="102" name="Google Shape;102;p23"/>
          <p:cNvSpPr txBox="1"/>
          <p:nvPr>
            <p:ph idx="4" type="subTitle"/>
          </p:nvPr>
        </p:nvSpPr>
        <p:spPr>
          <a:xfrm>
            <a:off x="2895188" y="2543319"/>
            <a:ext cx="3353700" cy="233700"/>
          </a:xfrm>
          <a:prstGeom prst="rect">
            <a:avLst/>
          </a:prstGeom>
          <a:noFill/>
          <a:ln>
            <a:noFill/>
          </a:ln>
        </p:spPr>
        <p:txBody>
          <a:bodyPr anchorCtr="0" anchor="t" bIns="34275" lIns="68575" spcFirstLastPara="1" rIns="68575" wrap="square" tIns="34275">
            <a:noAutofit/>
          </a:bodyPr>
          <a:lstStyle>
            <a:lvl1pPr lvl="0" algn="ctr">
              <a:lnSpc>
                <a:spcPct val="100000"/>
              </a:lnSpc>
              <a:spcBef>
                <a:spcPts val="800"/>
              </a:spcBef>
              <a:spcAft>
                <a:spcPts val="0"/>
              </a:spcAft>
              <a:buClr>
                <a:srgbClr val="FFFFFF"/>
              </a:buClr>
              <a:buSzPts val="900"/>
              <a:buFont typeface="Roboto"/>
              <a:buNone/>
              <a:defRPr>
                <a:solidFill>
                  <a:srgbClr val="FFFFFF"/>
                </a:solidFill>
              </a:defRPr>
            </a:lvl1pPr>
            <a:lvl2pPr lvl="1" algn="ctr">
              <a:lnSpc>
                <a:spcPct val="100000"/>
              </a:lnSpc>
              <a:spcBef>
                <a:spcPts val="400"/>
              </a:spcBef>
              <a:spcAft>
                <a:spcPts val="0"/>
              </a:spcAft>
              <a:buClr>
                <a:srgbClr val="FFFFFF"/>
              </a:buClr>
              <a:buSzPts val="900"/>
              <a:buFont typeface="Roboto"/>
              <a:buNone/>
              <a:defRPr>
                <a:solidFill>
                  <a:srgbClr val="FFFFFF"/>
                </a:solidFill>
              </a:defRPr>
            </a:lvl2pPr>
            <a:lvl3pPr lvl="2" algn="ctr">
              <a:lnSpc>
                <a:spcPct val="100000"/>
              </a:lnSpc>
              <a:spcBef>
                <a:spcPts val="400"/>
              </a:spcBef>
              <a:spcAft>
                <a:spcPts val="0"/>
              </a:spcAft>
              <a:buClr>
                <a:srgbClr val="FFFFFF"/>
              </a:buClr>
              <a:buSzPts val="900"/>
              <a:buFont typeface="Roboto"/>
              <a:buNone/>
              <a:defRPr>
                <a:solidFill>
                  <a:srgbClr val="FFFFFF"/>
                </a:solidFill>
              </a:defRPr>
            </a:lvl3pPr>
            <a:lvl4pPr lvl="3" algn="ctr">
              <a:lnSpc>
                <a:spcPct val="100000"/>
              </a:lnSpc>
              <a:spcBef>
                <a:spcPts val="400"/>
              </a:spcBef>
              <a:spcAft>
                <a:spcPts val="0"/>
              </a:spcAft>
              <a:buClr>
                <a:srgbClr val="FFFFFF"/>
              </a:buClr>
              <a:buSzPts val="900"/>
              <a:buFont typeface="Roboto"/>
              <a:buNone/>
              <a:defRPr>
                <a:solidFill>
                  <a:srgbClr val="FFFFFF"/>
                </a:solidFill>
              </a:defRPr>
            </a:lvl4pPr>
            <a:lvl5pPr lvl="4" algn="ctr">
              <a:lnSpc>
                <a:spcPct val="100000"/>
              </a:lnSpc>
              <a:spcBef>
                <a:spcPts val="400"/>
              </a:spcBef>
              <a:spcAft>
                <a:spcPts val="0"/>
              </a:spcAft>
              <a:buClr>
                <a:srgbClr val="FFFFFF"/>
              </a:buClr>
              <a:buSzPts val="900"/>
              <a:buFont typeface="Roboto"/>
              <a:buNone/>
              <a:defRPr>
                <a:solidFill>
                  <a:srgbClr val="FFFFFF"/>
                </a:solidFill>
              </a:defRPr>
            </a:lvl5pPr>
            <a:lvl6pPr lvl="5" algn="ctr">
              <a:lnSpc>
                <a:spcPct val="100000"/>
              </a:lnSpc>
              <a:spcBef>
                <a:spcPts val="400"/>
              </a:spcBef>
              <a:spcAft>
                <a:spcPts val="0"/>
              </a:spcAft>
              <a:buClr>
                <a:srgbClr val="FFFFFF"/>
              </a:buClr>
              <a:buSzPts val="900"/>
              <a:buFont typeface="Roboto"/>
              <a:buNone/>
              <a:defRPr sz="900">
                <a:solidFill>
                  <a:srgbClr val="FFFFFF"/>
                </a:solidFill>
                <a:latin typeface="Roboto"/>
                <a:ea typeface="Roboto"/>
                <a:cs typeface="Roboto"/>
                <a:sym typeface="Roboto"/>
              </a:defRPr>
            </a:lvl6pPr>
            <a:lvl7pPr lvl="6" algn="ctr">
              <a:lnSpc>
                <a:spcPct val="100000"/>
              </a:lnSpc>
              <a:spcBef>
                <a:spcPts val="400"/>
              </a:spcBef>
              <a:spcAft>
                <a:spcPts val="0"/>
              </a:spcAft>
              <a:buClr>
                <a:srgbClr val="FFFFFF"/>
              </a:buClr>
              <a:buSzPts val="900"/>
              <a:buFont typeface="Roboto"/>
              <a:buNone/>
              <a:defRPr sz="900">
                <a:solidFill>
                  <a:srgbClr val="FFFFFF"/>
                </a:solidFill>
                <a:latin typeface="Roboto"/>
                <a:ea typeface="Roboto"/>
                <a:cs typeface="Roboto"/>
                <a:sym typeface="Roboto"/>
              </a:defRPr>
            </a:lvl7pPr>
            <a:lvl8pPr lvl="7" algn="ctr">
              <a:lnSpc>
                <a:spcPct val="100000"/>
              </a:lnSpc>
              <a:spcBef>
                <a:spcPts val="400"/>
              </a:spcBef>
              <a:spcAft>
                <a:spcPts val="0"/>
              </a:spcAft>
              <a:buClr>
                <a:srgbClr val="FFFFFF"/>
              </a:buClr>
              <a:buSzPts val="900"/>
              <a:buFont typeface="Roboto"/>
              <a:buNone/>
              <a:defRPr sz="900">
                <a:solidFill>
                  <a:srgbClr val="FFFFFF"/>
                </a:solidFill>
                <a:latin typeface="Roboto"/>
                <a:ea typeface="Roboto"/>
                <a:cs typeface="Roboto"/>
                <a:sym typeface="Roboto"/>
              </a:defRPr>
            </a:lvl8pPr>
            <a:lvl9pPr lvl="8" algn="ctr">
              <a:lnSpc>
                <a:spcPct val="100000"/>
              </a:lnSpc>
              <a:spcBef>
                <a:spcPts val="400"/>
              </a:spcBef>
              <a:spcAft>
                <a:spcPts val="0"/>
              </a:spcAft>
              <a:buClr>
                <a:srgbClr val="FFFFFF"/>
              </a:buClr>
              <a:buSzPts val="900"/>
              <a:buFont typeface="Roboto"/>
              <a:buNone/>
              <a:defRPr sz="900">
                <a:solidFill>
                  <a:srgbClr val="FFFFFF"/>
                </a:solidFill>
                <a:latin typeface="Roboto"/>
                <a:ea typeface="Roboto"/>
                <a:cs typeface="Roboto"/>
                <a:sym typeface="Roboto"/>
              </a:defRPr>
            </a:lvl9pPr>
          </a:lstStyle>
          <a:p/>
        </p:txBody>
      </p:sp>
      <p:sp>
        <p:nvSpPr>
          <p:cNvPr id="103" name="Google Shape;103;p23"/>
          <p:cNvSpPr txBox="1"/>
          <p:nvPr>
            <p:ph idx="5" type="subTitle"/>
          </p:nvPr>
        </p:nvSpPr>
        <p:spPr>
          <a:xfrm>
            <a:off x="2895188" y="3423650"/>
            <a:ext cx="3353700" cy="233700"/>
          </a:xfrm>
          <a:prstGeom prst="rect">
            <a:avLst/>
          </a:prstGeom>
          <a:noFill/>
          <a:ln>
            <a:noFill/>
          </a:ln>
        </p:spPr>
        <p:txBody>
          <a:bodyPr anchorCtr="0" anchor="t" bIns="34275" lIns="68575" spcFirstLastPara="1" rIns="68575" wrap="square" tIns="34275">
            <a:noAutofit/>
          </a:bodyPr>
          <a:lstStyle>
            <a:lvl1pPr lvl="0" algn="ctr">
              <a:lnSpc>
                <a:spcPct val="100000"/>
              </a:lnSpc>
              <a:spcBef>
                <a:spcPts val="800"/>
              </a:spcBef>
              <a:spcAft>
                <a:spcPts val="0"/>
              </a:spcAft>
              <a:buClr>
                <a:srgbClr val="FFFFFF"/>
              </a:buClr>
              <a:buSzPts val="900"/>
              <a:buFont typeface="Roboto"/>
              <a:buNone/>
              <a:defRPr>
                <a:solidFill>
                  <a:srgbClr val="FFFFFF"/>
                </a:solidFill>
              </a:defRPr>
            </a:lvl1pPr>
            <a:lvl2pPr lvl="1" algn="ctr">
              <a:lnSpc>
                <a:spcPct val="100000"/>
              </a:lnSpc>
              <a:spcBef>
                <a:spcPts val="400"/>
              </a:spcBef>
              <a:spcAft>
                <a:spcPts val="0"/>
              </a:spcAft>
              <a:buClr>
                <a:srgbClr val="FFFFFF"/>
              </a:buClr>
              <a:buSzPts val="900"/>
              <a:buFont typeface="Roboto"/>
              <a:buNone/>
              <a:defRPr>
                <a:solidFill>
                  <a:srgbClr val="FFFFFF"/>
                </a:solidFill>
              </a:defRPr>
            </a:lvl2pPr>
            <a:lvl3pPr lvl="2" algn="ctr">
              <a:lnSpc>
                <a:spcPct val="100000"/>
              </a:lnSpc>
              <a:spcBef>
                <a:spcPts val="400"/>
              </a:spcBef>
              <a:spcAft>
                <a:spcPts val="0"/>
              </a:spcAft>
              <a:buClr>
                <a:srgbClr val="FFFFFF"/>
              </a:buClr>
              <a:buSzPts val="900"/>
              <a:buFont typeface="Roboto"/>
              <a:buNone/>
              <a:defRPr>
                <a:solidFill>
                  <a:srgbClr val="FFFFFF"/>
                </a:solidFill>
              </a:defRPr>
            </a:lvl3pPr>
            <a:lvl4pPr lvl="3" algn="ctr">
              <a:lnSpc>
                <a:spcPct val="100000"/>
              </a:lnSpc>
              <a:spcBef>
                <a:spcPts val="400"/>
              </a:spcBef>
              <a:spcAft>
                <a:spcPts val="0"/>
              </a:spcAft>
              <a:buClr>
                <a:srgbClr val="FFFFFF"/>
              </a:buClr>
              <a:buSzPts val="900"/>
              <a:buFont typeface="Roboto"/>
              <a:buNone/>
              <a:defRPr>
                <a:solidFill>
                  <a:srgbClr val="FFFFFF"/>
                </a:solidFill>
              </a:defRPr>
            </a:lvl4pPr>
            <a:lvl5pPr lvl="4" algn="ctr">
              <a:lnSpc>
                <a:spcPct val="100000"/>
              </a:lnSpc>
              <a:spcBef>
                <a:spcPts val="400"/>
              </a:spcBef>
              <a:spcAft>
                <a:spcPts val="0"/>
              </a:spcAft>
              <a:buClr>
                <a:srgbClr val="FFFFFF"/>
              </a:buClr>
              <a:buSzPts val="900"/>
              <a:buFont typeface="Roboto"/>
              <a:buNone/>
              <a:defRPr>
                <a:solidFill>
                  <a:srgbClr val="FFFFFF"/>
                </a:solidFill>
              </a:defRPr>
            </a:lvl5pPr>
            <a:lvl6pPr lvl="5" algn="ctr">
              <a:lnSpc>
                <a:spcPct val="100000"/>
              </a:lnSpc>
              <a:spcBef>
                <a:spcPts val="400"/>
              </a:spcBef>
              <a:spcAft>
                <a:spcPts val="0"/>
              </a:spcAft>
              <a:buClr>
                <a:srgbClr val="FFFFFF"/>
              </a:buClr>
              <a:buSzPts val="900"/>
              <a:buFont typeface="Roboto"/>
              <a:buNone/>
              <a:defRPr sz="900">
                <a:solidFill>
                  <a:srgbClr val="FFFFFF"/>
                </a:solidFill>
                <a:latin typeface="Roboto"/>
                <a:ea typeface="Roboto"/>
                <a:cs typeface="Roboto"/>
                <a:sym typeface="Roboto"/>
              </a:defRPr>
            </a:lvl6pPr>
            <a:lvl7pPr lvl="6" algn="ctr">
              <a:lnSpc>
                <a:spcPct val="100000"/>
              </a:lnSpc>
              <a:spcBef>
                <a:spcPts val="400"/>
              </a:spcBef>
              <a:spcAft>
                <a:spcPts val="0"/>
              </a:spcAft>
              <a:buClr>
                <a:srgbClr val="FFFFFF"/>
              </a:buClr>
              <a:buSzPts val="900"/>
              <a:buFont typeface="Roboto"/>
              <a:buNone/>
              <a:defRPr sz="900">
                <a:solidFill>
                  <a:srgbClr val="FFFFFF"/>
                </a:solidFill>
                <a:latin typeface="Roboto"/>
                <a:ea typeface="Roboto"/>
                <a:cs typeface="Roboto"/>
                <a:sym typeface="Roboto"/>
              </a:defRPr>
            </a:lvl7pPr>
            <a:lvl8pPr lvl="7" algn="ctr">
              <a:lnSpc>
                <a:spcPct val="100000"/>
              </a:lnSpc>
              <a:spcBef>
                <a:spcPts val="400"/>
              </a:spcBef>
              <a:spcAft>
                <a:spcPts val="0"/>
              </a:spcAft>
              <a:buClr>
                <a:srgbClr val="FFFFFF"/>
              </a:buClr>
              <a:buSzPts val="900"/>
              <a:buFont typeface="Roboto"/>
              <a:buNone/>
              <a:defRPr sz="900">
                <a:solidFill>
                  <a:srgbClr val="FFFFFF"/>
                </a:solidFill>
                <a:latin typeface="Roboto"/>
                <a:ea typeface="Roboto"/>
                <a:cs typeface="Roboto"/>
                <a:sym typeface="Roboto"/>
              </a:defRPr>
            </a:lvl8pPr>
            <a:lvl9pPr lvl="8" algn="ctr">
              <a:lnSpc>
                <a:spcPct val="100000"/>
              </a:lnSpc>
              <a:spcBef>
                <a:spcPts val="400"/>
              </a:spcBef>
              <a:spcAft>
                <a:spcPts val="0"/>
              </a:spcAft>
              <a:buClr>
                <a:srgbClr val="FFFFFF"/>
              </a:buClr>
              <a:buSzPts val="900"/>
              <a:buFont typeface="Roboto"/>
              <a:buNone/>
              <a:defRPr sz="900">
                <a:solidFill>
                  <a:srgbClr val="FFFFFF"/>
                </a:solidFill>
                <a:latin typeface="Roboto"/>
                <a:ea typeface="Roboto"/>
                <a:cs typeface="Roboto"/>
                <a:sym typeface="Roboto"/>
              </a:defRPr>
            </a:lvl9pPr>
          </a:lstStyle>
          <a:p/>
        </p:txBody>
      </p:sp>
      <p:sp>
        <p:nvSpPr>
          <p:cNvPr id="104" name="Google Shape;104;p23"/>
          <p:cNvSpPr/>
          <p:nvPr/>
        </p:nvSpPr>
        <p:spPr>
          <a:xfrm>
            <a:off x="5059867" y="3391687"/>
            <a:ext cx="4037101" cy="1751811"/>
          </a:xfrm>
          <a:custGeom>
            <a:rect b="b" l="l" r="r" t="t"/>
            <a:pathLst>
              <a:path extrusionOk="0" h="7152" w="16482">
                <a:moveTo>
                  <a:pt x="12713" y="1"/>
                </a:moveTo>
                <a:cubicBezTo>
                  <a:pt x="12371" y="1"/>
                  <a:pt x="12082" y="52"/>
                  <a:pt x="11867" y="166"/>
                </a:cubicBezTo>
                <a:cubicBezTo>
                  <a:pt x="9966" y="1202"/>
                  <a:pt x="12508" y="5496"/>
                  <a:pt x="10842" y="5581"/>
                </a:cubicBezTo>
                <a:cubicBezTo>
                  <a:pt x="10817" y="5582"/>
                  <a:pt x="10791" y="5583"/>
                  <a:pt x="10766" y="5583"/>
                </a:cubicBezTo>
                <a:cubicBezTo>
                  <a:pt x="9256" y="5583"/>
                  <a:pt x="8019" y="3281"/>
                  <a:pt x="6884" y="3281"/>
                </a:cubicBezTo>
                <a:cubicBezTo>
                  <a:pt x="6793" y="3281"/>
                  <a:pt x="6702" y="3296"/>
                  <a:pt x="6612" y="3328"/>
                </a:cubicBezTo>
                <a:cubicBezTo>
                  <a:pt x="5384" y="3765"/>
                  <a:pt x="6836" y="6692"/>
                  <a:pt x="5715" y="6905"/>
                </a:cubicBezTo>
                <a:cubicBezTo>
                  <a:pt x="5677" y="6913"/>
                  <a:pt x="5638" y="6916"/>
                  <a:pt x="5597" y="6916"/>
                </a:cubicBezTo>
                <a:cubicBezTo>
                  <a:pt x="4898" y="6916"/>
                  <a:pt x="3858" y="5884"/>
                  <a:pt x="2503" y="5884"/>
                </a:cubicBezTo>
                <a:cubicBezTo>
                  <a:pt x="1761" y="5884"/>
                  <a:pt x="926" y="6193"/>
                  <a:pt x="0" y="7152"/>
                </a:cubicBezTo>
                <a:lnTo>
                  <a:pt x="16481" y="7152"/>
                </a:lnTo>
                <a:lnTo>
                  <a:pt x="16481" y="935"/>
                </a:lnTo>
                <a:cubicBezTo>
                  <a:pt x="15078" y="407"/>
                  <a:pt x="13680" y="1"/>
                  <a:pt x="12713" y="1"/>
                </a:cubicBezTo>
                <a:close/>
              </a:path>
            </a:pathLst>
          </a:custGeom>
          <a:gradFill>
            <a:gsLst>
              <a:gs pos="0">
                <a:srgbClr val="0C2E3A"/>
              </a:gs>
              <a:gs pos="100000">
                <a:srgbClr val="110F16"/>
              </a:gs>
            </a:gsLst>
            <a:path path="circle">
              <a:fillToRect b="50%" l="50%" r="50%" t="50%"/>
            </a:path>
            <a:tileRect/>
          </a:gradFill>
          <a:ln>
            <a:noFill/>
          </a:ln>
          <a:effectLst>
            <a:outerShdw blurRad="157163" rotWithShape="0" algn="bl" dir="10140000" dist="666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23"/>
          <p:cNvSpPr/>
          <p:nvPr/>
        </p:nvSpPr>
        <p:spPr>
          <a:xfrm>
            <a:off x="6" y="0"/>
            <a:ext cx="4319762" cy="1818924"/>
          </a:xfrm>
          <a:custGeom>
            <a:rect b="b" l="l" r="r" t="t"/>
            <a:pathLst>
              <a:path extrusionOk="0" h="7426" w="17636">
                <a:moveTo>
                  <a:pt x="1" y="0"/>
                </a:moveTo>
                <a:lnTo>
                  <a:pt x="1" y="7337"/>
                </a:lnTo>
                <a:cubicBezTo>
                  <a:pt x="269" y="7393"/>
                  <a:pt x="537" y="7425"/>
                  <a:pt x="798" y="7425"/>
                </a:cubicBezTo>
                <a:cubicBezTo>
                  <a:pt x="1649" y="7425"/>
                  <a:pt x="2433" y="7078"/>
                  <a:pt x="2981" y="6024"/>
                </a:cubicBezTo>
                <a:cubicBezTo>
                  <a:pt x="3804" y="4415"/>
                  <a:pt x="4473" y="3985"/>
                  <a:pt x="5073" y="3985"/>
                </a:cubicBezTo>
                <a:cubicBezTo>
                  <a:pt x="5492" y="3985"/>
                  <a:pt x="5878" y="4195"/>
                  <a:pt x="6260" y="4358"/>
                </a:cubicBezTo>
                <a:cubicBezTo>
                  <a:pt x="6925" y="4645"/>
                  <a:pt x="8958" y="6071"/>
                  <a:pt x="10742" y="6071"/>
                </a:cubicBezTo>
                <a:cubicBezTo>
                  <a:pt x="11479" y="6071"/>
                  <a:pt x="12174" y="5827"/>
                  <a:pt x="12711" y="5158"/>
                </a:cubicBezTo>
                <a:cubicBezTo>
                  <a:pt x="14242" y="3274"/>
                  <a:pt x="14182" y="2723"/>
                  <a:pt x="14535" y="2723"/>
                </a:cubicBezTo>
                <a:cubicBezTo>
                  <a:pt x="14608" y="2723"/>
                  <a:pt x="14699" y="2747"/>
                  <a:pt x="14826" y="2787"/>
                </a:cubicBezTo>
                <a:cubicBezTo>
                  <a:pt x="15192" y="2904"/>
                  <a:pt x="15715" y="3135"/>
                  <a:pt x="16195" y="3135"/>
                </a:cubicBezTo>
                <a:cubicBezTo>
                  <a:pt x="16680" y="3135"/>
                  <a:pt x="17121" y="2899"/>
                  <a:pt x="17315" y="2072"/>
                </a:cubicBezTo>
                <a:cubicBezTo>
                  <a:pt x="17635" y="726"/>
                  <a:pt x="16396" y="160"/>
                  <a:pt x="15936" y="0"/>
                </a:cubicBezTo>
                <a:close/>
              </a:path>
            </a:pathLst>
          </a:custGeom>
          <a:gradFill>
            <a:gsLst>
              <a:gs pos="0">
                <a:srgbClr val="0C2E3A"/>
              </a:gs>
              <a:gs pos="100000">
                <a:srgbClr val="110F16"/>
              </a:gs>
            </a:gsLst>
            <a:path path="circle">
              <a:fillToRect b="50%" l="50%" r="50%" t="50%"/>
            </a:path>
            <a:tileRect/>
          </a:gradFill>
          <a:ln>
            <a:noFill/>
          </a:ln>
          <a:effectLst>
            <a:outerShdw blurRad="157163"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3"/>
          <p:cNvSpPr/>
          <p:nvPr/>
        </p:nvSpPr>
        <p:spPr>
          <a:xfrm>
            <a:off x="7359611" y="3314041"/>
            <a:ext cx="1784388" cy="1829457"/>
          </a:xfrm>
          <a:custGeom>
            <a:rect b="b" l="l" r="r" t="t"/>
            <a:pathLst>
              <a:path extrusionOk="0" h="7469" w="7285">
                <a:moveTo>
                  <a:pt x="6450" y="1"/>
                </a:moveTo>
                <a:cubicBezTo>
                  <a:pt x="6380" y="1"/>
                  <a:pt x="6309" y="15"/>
                  <a:pt x="6238" y="45"/>
                </a:cubicBezTo>
                <a:cubicBezTo>
                  <a:pt x="5265" y="441"/>
                  <a:pt x="6675" y="2801"/>
                  <a:pt x="5875" y="3548"/>
                </a:cubicBezTo>
                <a:cubicBezTo>
                  <a:pt x="5691" y="3722"/>
                  <a:pt x="5482" y="3788"/>
                  <a:pt x="5252" y="3788"/>
                </a:cubicBezTo>
                <a:cubicBezTo>
                  <a:pt x="4549" y="3788"/>
                  <a:pt x="3649" y="3177"/>
                  <a:pt x="2672" y="3177"/>
                </a:cubicBezTo>
                <a:cubicBezTo>
                  <a:pt x="2143" y="3177"/>
                  <a:pt x="1591" y="3357"/>
                  <a:pt x="1036" y="3911"/>
                </a:cubicBezTo>
                <a:cubicBezTo>
                  <a:pt x="0" y="4948"/>
                  <a:pt x="235" y="6368"/>
                  <a:pt x="673" y="7469"/>
                </a:cubicBezTo>
                <a:lnTo>
                  <a:pt x="7285" y="7469"/>
                </a:lnTo>
                <a:lnTo>
                  <a:pt x="7285" y="515"/>
                </a:lnTo>
                <a:cubicBezTo>
                  <a:pt x="6995" y="217"/>
                  <a:pt x="6726" y="1"/>
                  <a:pt x="6450" y="1"/>
                </a:cubicBezTo>
                <a:close/>
              </a:path>
            </a:pathLst>
          </a:custGeom>
          <a:gradFill>
            <a:gsLst>
              <a:gs pos="0">
                <a:srgbClr val="0C2E3A"/>
              </a:gs>
              <a:gs pos="100000">
                <a:srgbClr val="110F16"/>
              </a:gs>
            </a:gsLst>
            <a:path path="circle">
              <a:fillToRect b="50%" l="50%" r="50%" t="50%"/>
            </a:path>
            <a:tileRect/>
          </a:gradFill>
          <a:ln>
            <a:noFill/>
          </a:ln>
          <a:effectLst>
            <a:outerShdw blurRad="157163" rotWithShape="0" algn="bl" dir="10140000" dist="666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23"/>
          <p:cNvSpPr/>
          <p:nvPr/>
        </p:nvSpPr>
        <p:spPr>
          <a:xfrm>
            <a:off x="-132275" y="2307337"/>
            <a:ext cx="2896416" cy="2836160"/>
          </a:xfrm>
          <a:custGeom>
            <a:rect b="b" l="l" r="r" t="t"/>
            <a:pathLst>
              <a:path extrusionOk="0" h="11579" w="11825">
                <a:moveTo>
                  <a:pt x="524" y="1"/>
                </a:moveTo>
                <a:lnTo>
                  <a:pt x="524" y="11579"/>
                </a:lnTo>
                <a:lnTo>
                  <a:pt x="9453" y="11579"/>
                </a:lnTo>
                <a:cubicBezTo>
                  <a:pt x="9368" y="11408"/>
                  <a:pt x="9304" y="11226"/>
                  <a:pt x="9271" y="11002"/>
                </a:cubicBezTo>
                <a:cubicBezTo>
                  <a:pt x="8994" y="8876"/>
                  <a:pt x="11824" y="6195"/>
                  <a:pt x="10158" y="5405"/>
                </a:cubicBezTo>
                <a:cubicBezTo>
                  <a:pt x="10071" y="5363"/>
                  <a:pt x="9979" y="5343"/>
                  <a:pt x="9883" y="5343"/>
                </a:cubicBezTo>
                <a:cubicBezTo>
                  <a:pt x="8906" y="5343"/>
                  <a:pt x="7498" y="7379"/>
                  <a:pt x="6302" y="8662"/>
                </a:cubicBezTo>
                <a:cubicBezTo>
                  <a:pt x="5772" y="9229"/>
                  <a:pt x="5197" y="9556"/>
                  <a:pt x="4762" y="9556"/>
                </a:cubicBezTo>
                <a:cubicBezTo>
                  <a:pt x="4433" y="9556"/>
                  <a:pt x="4183" y="9370"/>
                  <a:pt x="4092" y="8961"/>
                </a:cubicBezTo>
                <a:cubicBezTo>
                  <a:pt x="3803" y="7701"/>
                  <a:pt x="5800" y="5928"/>
                  <a:pt x="4818" y="4604"/>
                </a:cubicBezTo>
                <a:cubicBezTo>
                  <a:pt x="3824" y="3279"/>
                  <a:pt x="2660" y="4326"/>
                  <a:pt x="1197" y="3215"/>
                </a:cubicBezTo>
                <a:cubicBezTo>
                  <a:pt x="0" y="2308"/>
                  <a:pt x="1496" y="908"/>
                  <a:pt x="524" y="1"/>
                </a:cubicBezTo>
                <a:close/>
              </a:path>
            </a:pathLst>
          </a:custGeom>
          <a:gradFill>
            <a:gsLst>
              <a:gs pos="0">
                <a:srgbClr val="0C2E3A"/>
              </a:gs>
              <a:gs pos="100000">
                <a:srgbClr val="110F16"/>
              </a:gs>
            </a:gsLst>
            <a:path path="circle">
              <a:fillToRect b="50%" l="50%" r="50%" t="50%"/>
            </a:path>
            <a:tileRect/>
          </a:gradFill>
          <a:ln>
            <a:noFill/>
          </a:ln>
          <a:effectLst>
            <a:outerShdw blurRad="157163"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23"/>
          <p:cNvSpPr/>
          <p:nvPr/>
        </p:nvSpPr>
        <p:spPr>
          <a:xfrm>
            <a:off x="-3926" y="0"/>
            <a:ext cx="6252828" cy="1206085"/>
          </a:xfrm>
          <a:custGeom>
            <a:rect b="b" l="l" r="r" t="t"/>
            <a:pathLst>
              <a:path extrusionOk="0" h="4924" w="25528">
                <a:moveTo>
                  <a:pt x="0" y="0"/>
                </a:moveTo>
                <a:lnTo>
                  <a:pt x="0" y="4923"/>
                </a:lnTo>
                <a:cubicBezTo>
                  <a:pt x="1550" y="3518"/>
                  <a:pt x="1590" y="405"/>
                  <a:pt x="2664" y="405"/>
                </a:cubicBezTo>
                <a:cubicBezTo>
                  <a:pt x="2701" y="405"/>
                  <a:pt x="2738" y="409"/>
                  <a:pt x="2777" y="416"/>
                </a:cubicBezTo>
                <a:cubicBezTo>
                  <a:pt x="4454" y="715"/>
                  <a:pt x="4956" y="2915"/>
                  <a:pt x="6515" y="3684"/>
                </a:cubicBezTo>
                <a:cubicBezTo>
                  <a:pt x="6748" y="3801"/>
                  <a:pt x="6966" y="3853"/>
                  <a:pt x="7169" y="3853"/>
                </a:cubicBezTo>
                <a:cubicBezTo>
                  <a:pt x="8328" y="3853"/>
                  <a:pt x="9043" y="2186"/>
                  <a:pt x="9687" y="1377"/>
                </a:cubicBezTo>
                <a:cubicBezTo>
                  <a:pt x="9901" y="1110"/>
                  <a:pt x="10157" y="974"/>
                  <a:pt x="10478" y="974"/>
                </a:cubicBezTo>
                <a:cubicBezTo>
                  <a:pt x="11308" y="974"/>
                  <a:pt x="12574" y="1881"/>
                  <a:pt x="14686" y="3738"/>
                </a:cubicBezTo>
                <a:cubicBezTo>
                  <a:pt x="15116" y="4116"/>
                  <a:pt x="15689" y="4278"/>
                  <a:pt x="16352" y="4278"/>
                </a:cubicBezTo>
                <a:cubicBezTo>
                  <a:pt x="19060" y="4278"/>
                  <a:pt x="23279" y="1587"/>
                  <a:pt x="25527" y="0"/>
                </a:cubicBezTo>
                <a:close/>
              </a:path>
            </a:pathLst>
          </a:custGeom>
          <a:gradFill>
            <a:gsLst>
              <a:gs pos="0">
                <a:srgbClr val="0C2E3A"/>
              </a:gs>
              <a:gs pos="100000">
                <a:srgbClr val="110F16"/>
              </a:gs>
            </a:gsLst>
            <a:path path="circle">
              <a:fillToRect b="50%" l="50%" r="50%" t="50%"/>
            </a:path>
            <a:tileRect/>
          </a:gradFill>
          <a:ln>
            <a:noFill/>
          </a:ln>
          <a:effectLst>
            <a:outerShdw blurRad="157163"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rgbClr val="071B55"/>
              </a:buClr>
              <a:buSzPts val="3300"/>
              <a:buFont typeface="Squada One"/>
              <a:buNone/>
              <a:defRPr b="1" i="0" sz="3300" u="none" cap="none" strike="noStrike">
                <a:solidFill>
                  <a:srgbClr val="071B55"/>
                </a:solidFill>
                <a:latin typeface="Squada One"/>
                <a:ea typeface="Squada One"/>
                <a:cs typeface="Squada One"/>
                <a:sym typeface="Squada One"/>
              </a:defRPr>
            </a:lvl1pPr>
            <a:lvl2pPr lvl="1" marR="0" rtl="0" algn="l">
              <a:lnSpc>
                <a:spcPct val="100000"/>
              </a:lnSpc>
              <a:spcBef>
                <a:spcPts val="0"/>
              </a:spcBef>
              <a:spcAft>
                <a:spcPts val="0"/>
              </a:spcAft>
              <a:buClr>
                <a:srgbClr val="071B55"/>
              </a:buClr>
              <a:buSzPts val="1100"/>
              <a:buFont typeface="Arial"/>
              <a:buNone/>
              <a:defRPr b="0" i="0" sz="1400" u="none" cap="none" strike="noStrike">
                <a:solidFill>
                  <a:srgbClr val="071B55"/>
                </a:solidFill>
                <a:latin typeface="Arial"/>
                <a:ea typeface="Arial"/>
                <a:cs typeface="Arial"/>
                <a:sym typeface="Arial"/>
              </a:defRPr>
            </a:lvl2pPr>
            <a:lvl3pPr lvl="2" marR="0" rtl="0" algn="l">
              <a:lnSpc>
                <a:spcPct val="100000"/>
              </a:lnSpc>
              <a:spcBef>
                <a:spcPts val="0"/>
              </a:spcBef>
              <a:spcAft>
                <a:spcPts val="0"/>
              </a:spcAft>
              <a:buClr>
                <a:srgbClr val="071B55"/>
              </a:buClr>
              <a:buSzPts val="1100"/>
              <a:buFont typeface="Arial"/>
              <a:buNone/>
              <a:defRPr b="0" i="0" sz="1400" u="none" cap="none" strike="noStrike">
                <a:solidFill>
                  <a:srgbClr val="071B55"/>
                </a:solidFill>
                <a:latin typeface="Arial"/>
                <a:ea typeface="Arial"/>
                <a:cs typeface="Arial"/>
                <a:sym typeface="Arial"/>
              </a:defRPr>
            </a:lvl3pPr>
            <a:lvl4pPr lvl="3" marR="0" rtl="0" algn="l">
              <a:lnSpc>
                <a:spcPct val="100000"/>
              </a:lnSpc>
              <a:spcBef>
                <a:spcPts val="0"/>
              </a:spcBef>
              <a:spcAft>
                <a:spcPts val="0"/>
              </a:spcAft>
              <a:buClr>
                <a:srgbClr val="071B55"/>
              </a:buClr>
              <a:buSzPts val="1100"/>
              <a:buFont typeface="Arial"/>
              <a:buNone/>
              <a:defRPr b="0" i="0" sz="1400" u="none" cap="none" strike="noStrike">
                <a:solidFill>
                  <a:srgbClr val="071B55"/>
                </a:solidFill>
                <a:latin typeface="Arial"/>
                <a:ea typeface="Arial"/>
                <a:cs typeface="Arial"/>
                <a:sym typeface="Arial"/>
              </a:defRPr>
            </a:lvl4pPr>
            <a:lvl5pPr lvl="4" marR="0" rtl="0" algn="l">
              <a:lnSpc>
                <a:spcPct val="100000"/>
              </a:lnSpc>
              <a:spcBef>
                <a:spcPts val="0"/>
              </a:spcBef>
              <a:spcAft>
                <a:spcPts val="0"/>
              </a:spcAft>
              <a:buClr>
                <a:srgbClr val="071B55"/>
              </a:buClr>
              <a:buSzPts val="1100"/>
              <a:buFont typeface="Arial"/>
              <a:buNone/>
              <a:defRPr b="0" i="0" sz="1400" u="none" cap="none" strike="noStrike">
                <a:solidFill>
                  <a:srgbClr val="071B55"/>
                </a:solidFill>
                <a:latin typeface="Arial"/>
                <a:ea typeface="Arial"/>
                <a:cs typeface="Arial"/>
                <a:sym typeface="Arial"/>
              </a:defRPr>
            </a:lvl5pPr>
            <a:lvl6pPr lvl="5" marR="0" rtl="0" algn="l">
              <a:lnSpc>
                <a:spcPct val="100000"/>
              </a:lnSpc>
              <a:spcBef>
                <a:spcPts val="0"/>
              </a:spcBef>
              <a:spcAft>
                <a:spcPts val="0"/>
              </a:spcAft>
              <a:buClr>
                <a:srgbClr val="071B55"/>
              </a:buClr>
              <a:buSzPts val="1100"/>
              <a:buFont typeface="Arial"/>
              <a:buNone/>
              <a:defRPr b="0" i="0" sz="1400" u="none" cap="none" strike="noStrike">
                <a:solidFill>
                  <a:srgbClr val="071B55"/>
                </a:solidFill>
                <a:latin typeface="Arial"/>
                <a:ea typeface="Arial"/>
                <a:cs typeface="Arial"/>
                <a:sym typeface="Arial"/>
              </a:defRPr>
            </a:lvl6pPr>
            <a:lvl7pPr lvl="6" marR="0" rtl="0" algn="l">
              <a:lnSpc>
                <a:spcPct val="100000"/>
              </a:lnSpc>
              <a:spcBef>
                <a:spcPts val="0"/>
              </a:spcBef>
              <a:spcAft>
                <a:spcPts val="0"/>
              </a:spcAft>
              <a:buClr>
                <a:srgbClr val="071B55"/>
              </a:buClr>
              <a:buSzPts val="1100"/>
              <a:buFont typeface="Arial"/>
              <a:buNone/>
              <a:defRPr b="0" i="0" sz="1400" u="none" cap="none" strike="noStrike">
                <a:solidFill>
                  <a:srgbClr val="071B55"/>
                </a:solidFill>
                <a:latin typeface="Arial"/>
                <a:ea typeface="Arial"/>
                <a:cs typeface="Arial"/>
                <a:sym typeface="Arial"/>
              </a:defRPr>
            </a:lvl7pPr>
            <a:lvl8pPr lvl="7" marR="0" rtl="0" algn="l">
              <a:lnSpc>
                <a:spcPct val="100000"/>
              </a:lnSpc>
              <a:spcBef>
                <a:spcPts val="0"/>
              </a:spcBef>
              <a:spcAft>
                <a:spcPts val="0"/>
              </a:spcAft>
              <a:buClr>
                <a:srgbClr val="071B55"/>
              </a:buClr>
              <a:buSzPts val="1100"/>
              <a:buFont typeface="Arial"/>
              <a:buNone/>
              <a:defRPr b="0" i="0" sz="1400" u="none" cap="none" strike="noStrike">
                <a:solidFill>
                  <a:srgbClr val="071B55"/>
                </a:solidFill>
                <a:latin typeface="Arial"/>
                <a:ea typeface="Arial"/>
                <a:cs typeface="Arial"/>
                <a:sym typeface="Arial"/>
              </a:defRPr>
            </a:lvl8pPr>
            <a:lvl9pPr lvl="8" marR="0" rtl="0" algn="l">
              <a:lnSpc>
                <a:spcPct val="100000"/>
              </a:lnSpc>
              <a:spcBef>
                <a:spcPts val="0"/>
              </a:spcBef>
              <a:spcAft>
                <a:spcPts val="0"/>
              </a:spcAft>
              <a:buClr>
                <a:srgbClr val="071B55"/>
              </a:buClr>
              <a:buSzPts val="1100"/>
              <a:buFont typeface="Arial"/>
              <a:buNone/>
              <a:defRPr b="0" i="0" sz="1400" u="none" cap="none" strike="noStrike">
                <a:solidFill>
                  <a:srgbClr val="071B55"/>
                </a:solidFill>
                <a:latin typeface="Arial"/>
                <a:ea typeface="Arial"/>
                <a:cs typeface="Arial"/>
                <a:sym typeface="Arial"/>
              </a:defRPr>
            </a:lvl9pPr>
          </a:lstStyle>
          <a:p/>
        </p:txBody>
      </p:sp>
      <p:sp>
        <p:nvSpPr>
          <p:cNvPr id="11" name="Google Shape;11;p12"/>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285750" lvl="0" marL="457200" marR="0" rtl="0" algn="l">
              <a:lnSpc>
                <a:spcPct val="90000"/>
              </a:lnSpc>
              <a:spcBef>
                <a:spcPts val="800"/>
              </a:spcBef>
              <a:spcAft>
                <a:spcPts val="0"/>
              </a:spcAft>
              <a:buClr>
                <a:srgbClr val="071B55"/>
              </a:buClr>
              <a:buSzPts val="900"/>
              <a:buFont typeface="Roboto Slab"/>
              <a:buChar char="•"/>
              <a:defRPr b="0" i="0" sz="900" u="none" cap="none" strike="noStrike">
                <a:solidFill>
                  <a:srgbClr val="071B55"/>
                </a:solidFill>
                <a:latin typeface="Roboto Slab"/>
                <a:ea typeface="Roboto Slab"/>
                <a:cs typeface="Roboto Slab"/>
                <a:sym typeface="Roboto Slab"/>
              </a:defRPr>
            </a:lvl1pPr>
            <a:lvl2pPr indent="-285750" lvl="1" marL="914400" marR="0" rtl="0" algn="l">
              <a:lnSpc>
                <a:spcPct val="90000"/>
              </a:lnSpc>
              <a:spcBef>
                <a:spcPts val="400"/>
              </a:spcBef>
              <a:spcAft>
                <a:spcPts val="0"/>
              </a:spcAft>
              <a:buClr>
                <a:srgbClr val="071B55"/>
              </a:buClr>
              <a:buSzPts val="900"/>
              <a:buFont typeface="Roboto Slab"/>
              <a:buChar char="•"/>
              <a:defRPr b="0" i="0" sz="900" u="none" cap="none" strike="noStrike">
                <a:solidFill>
                  <a:srgbClr val="071B55"/>
                </a:solidFill>
                <a:latin typeface="Roboto Slab"/>
                <a:ea typeface="Roboto Slab"/>
                <a:cs typeface="Roboto Slab"/>
                <a:sym typeface="Roboto Slab"/>
              </a:defRPr>
            </a:lvl2pPr>
            <a:lvl3pPr indent="-285750" lvl="2" marL="1371600" marR="0" rtl="0" algn="l">
              <a:lnSpc>
                <a:spcPct val="90000"/>
              </a:lnSpc>
              <a:spcBef>
                <a:spcPts val="400"/>
              </a:spcBef>
              <a:spcAft>
                <a:spcPts val="0"/>
              </a:spcAft>
              <a:buClr>
                <a:srgbClr val="071B55"/>
              </a:buClr>
              <a:buSzPts val="900"/>
              <a:buFont typeface="Roboto Slab"/>
              <a:buChar char="•"/>
              <a:defRPr b="0" i="0" sz="900" u="none" cap="none" strike="noStrike">
                <a:solidFill>
                  <a:srgbClr val="071B55"/>
                </a:solidFill>
                <a:latin typeface="Roboto Slab"/>
                <a:ea typeface="Roboto Slab"/>
                <a:cs typeface="Roboto Slab"/>
                <a:sym typeface="Roboto Slab"/>
              </a:defRPr>
            </a:lvl3pPr>
            <a:lvl4pPr indent="-285750" lvl="3" marL="1828800" marR="0" rtl="0" algn="l">
              <a:lnSpc>
                <a:spcPct val="90000"/>
              </a:lnSpc>
              <a:spcBef>
                <a:spcPts val="400"/>
              </a:spcBef>
              <a:spcAft>
                <a:spcPts val="0"/>
              </a:spcAft>
              <a:buClr>
                <a:srgbClr val="071B55"/>
              </a:buClr>
              <a:buSzPts val="900"/>
              <a:buFont typeface="Roboto Slab"/>
              <a:buChar char="•"/>
              <a:defRPr b="0" i="0" sz="900" u="none" cap="none" strike="noStrike">
                <a:solidFill>
                  <a:srgbClr val="071B55"/>
                </a:solidFill>
                <a:latin typeface="Roboto Slab"/>
                <a:ea typeface="Roboto Slab"/>
                <a:cs typeface="Roboto Slab"/>
                <a:sym typeface="Roboto Slab"/>
              </a:defRPr>
            </a:lvl4pPr>
            <a:lvl5pPr indent="-285750" lvl="4" marL="2286000" marR="0" rtl="0" algn="l">
              <a:lnSpc>
                <a:spcPct val="90000"/>
              </a:lnSpc>
              <a:spcBef>
                <a:spcPts val="400"/>
              </a:spcBef>
              <a:spcAft>
                <a:spcPts val="0"/>
              </a:spcAft>
              <a:buClr>
                <a:srgbClr val="071B55"/>
              </a:buClr>
              <a:buSzPts val="900"/>
              <a:buFont typeface="Roboto Slab"/>
              <a:buChar char="•"/>
              <a:defRPr b="0" i="0" sz="900" u="none" cap="none" strike="noStrike">
                <a:solidFill>
                  <a:srgbClr val="071B55"/>
                </a:solidFill>
                <a:latin typeface="Roboto Slab"/>
                <a:ea typeface="Roboto Slab"/>
                <a:cs typeface="Roboto Slab"/>
                <a:sym typeface="Roboto Slab"/>
              </a:defRPr>
            </a:lvl5pPr>
            <a:lvl6pPr indent="-285750" lvl="5" marL="2743200" marR="0" rtl="0" algn="l">
              <a:lnSpc>
                <a:spcPct val="90000"/>
              </a:lnSpc>
              <a:spcBef>
                <a:spcPts val="400"/>
              </a:spcBef>
              <a:spcAft>
                <a:spcPts val="0"/>
              </a:spcAft>
              <a:buClr>
                <a:srgbClr val="071B55"/>
              </a:buClr>
              <a:buSzPts val="900"/>
              <a:buFont typeface="Roboto Slab"/>
              <a:buChar char="•"/>
              <a:defRPr b="0" i="0" sz="900" u="none" cap="none" strike="noStrike">
                <a:solidFill>
                  <a:srgbClr val="071B55"/>
                </a:solidFill>
                <a:latin typeface="Roboto Slab"/>
                <a:ea typeface="Roboto Slab"/>
                <a:cs typeface="Roboto Slab"/>
                <a:sym typeface="Roboto Slab"/>
              </a:defRPr>
            </a:lvl6pPr>
            <a:lvl7pPr indent="-285750" lvl="6" marL="3200400" marR="0" rtl="0" algn="l">
              <a:lnSpc>
                <a:spcPct val="90000"/>
              </a:lnSpc>
              <a:spcBef>
                <a:spcPts val="400"/>
              </a:spcBef>
              <a:spcAft>
                <a:spcPts val="0"/>
              </a:spcAft>
              <a:buClr>
                <a:srgbClr val="071B55"/>
              </a:buClr>
              <a:buSzPts val="900"/>
              <a:buFont typeface="Roboto Slab"/>
              <a:buChar char="•"/>
              <a:defRPr b="0" i="0" sz="900" u="none" cap="none" strike="noStrike">
                <a:solidFill>
                  <a:srgbClr val="071B55"/>
                </a:solidFill>
                <a:latin typeface="Roboto Slab"/>
                <a:ea typeface="Roboto Slab"/>
                <a:cs typeface="Roboto Slab"/>
                <a:sym typeface="Roboto Slab"/>
              </a:defRPr>
            </a:lvl7pPr>
            <a:lvl8pPr indent="-285750" lvl="7" marL="3657600" marR="0" rtl="0" algn="l">
              <a:lnSpc>
                <a:spcPct val="90000"/>
              </a:lnSpc>
              <a:spcBef>
                <a:spcPts val="400"/>
              </a:spcBef>
              <a:spcAft>
                <a:spcPts val="0"/>
              </a:spcAft>
              <a:buClr>
                <a:srgbClr val="071B55"/>
              </a:buClr>
              <a:buSzPts val="900"/>
              <a:buFont typeface="Roboto Slab"/>
              <a:buChar char="•"/>
              <a:defRPr b="0" i="0" sz="900" u="none" cap="none" strike="noStrike">
                <a:solidFill>
                  <a:srgbClr val="071B55"/>
                </a:solidFill>
                <a:latin typeface="Roboto Slab"/>
                <a:ea typeface="Roboto Slab"/>
                <a:cs typeface="Roboto Slab"/>
                <a:sym typeface="Roboto Slab"/>
              </a:defRPr>
            </a:lvl8pPr>
            <a:lvl9pPr indent="-285750" lvl="8" marL="4114800" marR="0" rtl="0" algn="l">
              <a:lnSpc>
                <a:spcPct val="90000"/>
              </a:lnSpc>
              <a:spcBef>
                <a:spcPts val="400"/>
              </a:spcBef>
              <a:spcAft>
                <a:spcPts val="0"/>
              </a:spcAft>
              <a:buClr>
                <a:srgbClr val="071B55"/>
              </a:buClr>
              <a:buSzPts val="900"/>
              <a:buFont typeface="Roboto Slab"/>
              <a:buChar char="•"/>
              <a:defRPr b="0" i="0" sz="900" u="none" cap="none" strike="noStrike">
                <a:solidFill>
                  <a:srgbClr val="071B55"/>
                </a:solidFill>
                <a:latin typeface="Roboto Slab"/>
                <a:ea typeface="Roboto Slab"/>
                <a:cs typeface="Roboto Slab"/>
                <a:sym typeface="Roboto Slab"/>
              </a:defRPr>
            </a:lvl9pPr>
          </a:lstStyle>
          <a:p/>
        </p:txBody>
      </p:sp>
      <p:sp>
        <p:nvSpPr>
          <p:cNvPr id="12" name="Google Shape;12;p1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C"/>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3" name="Google Shape;13;p1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C"/>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4" name="Google Shape;14;p1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C"/>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C"/>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C"/>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C"/>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C"/>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C"/>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C"/>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C"/>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C"/>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twitter.com/user_name/status/tweet_id"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09" name="Shape 309"/>
        <p:cNvGrpSpPr/>
        <p:nvPr/>
      </p:nvGrpSpPr>
      <p:grpSpPr>
        <a:xfrm>
          <a:off x="0" y="0"/>
          <a:ext cx="0" cy="0"/>
          <a:chOff x="0" y="0"/>
          <a:chExt cx="0" cy="0"/>
        </a:xfrm>
      </p:grpSpPr>
      <p:sp>
        <p:nvSpPr>
          <p:cNvPr id="310" name="Google Shape;310;p1"/>
          <p:cNvSpPr txBox="1"/>
          <p:nvPr>
            <p:ph type="ctrTitle"/>
          </p:nvPr>
        </p:nvSpPr>
        <p:spPr>
          <a:xfrm>
            <a:off x="366450" y="529150"/>
            <a:ext cx="8411100" cy="1375800"/>
          </a:xfrm>
          <a:prstGeom prst="rect">
            <a:avLst/>
          </a:prstGeom>
          <a:noFill/>
          <a:ln>
            <a:noFill/>
          </a:ln>
        </p:spPr>
        <p:txBody>
          <a:bodyPr anchorCtr="0" anchor="b" bIns="34275" lIns="68575" spcFirstLastPara="1" rIns="68575" wrap="square" tIns="34275">
            <a:noAutofit/>
          </a:bodyPr>
          <a:lstStyle/>
          <a:p>
            <a:pPr indent="0" lvl="0" marL="0" rtl="0" algn="ctr">
              <a:lnSpc>
                <a:spcPct val="90000"/>
              </a:lnSpc>
              <a:spcBef>
                <a:spcPts val="0"/>
              </a:spcBef>
              <a:spcAft>
                <a:spcPts val="0"/>
              </a:spcAft>
              <a:buClr>
                <a:schemeClr val="dk1"/>
              </a:buClr>
              <a:buSzPts val="4500"/>
              <a:buFont typeface="Nunito Sans Black"/>
              <a:buNone/>
            </a:pPr>
            <a:r>
              <a:rPr lang="es-ES" sz="4800">
                <a:solidFill>
                  <a:srgbClr val="FFFFFF"/>
                </a:solidFill>
              </a:rPr>
              <a:t>Coronavirus Tweet Categorization and Exploration</a:t>
            </a:r>
            <a:endParaRPr b="0" sz="4800">
              <a:solidFill>
                <a:srgbClr val="FFFFFF"/>
              </a:solidFill>
            </a:endParaRPr>
          </a:p>
        </p:txBody>
      </p:sp>
      <p:sp>
        <p:nvSpPr>
          <p:cNvPr id="311" name="Google Shape;311;p1"/>
          <p:cNvSpPr txBox="1"/>
          <p:nvPr/>
        </p:nvSpPr>
        <p:spPr>
          <a:xfrm>
            <a:off x="199025" y="4185800"/>
            <a:ext cx="5694600" cy="850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s-ES" sz="1800" u="none" cap="none" strike="noStrike">
                <a:solidFill>
                  <a:srgbClr val="FFFFFF"/>
                </a:solidFill>
                <a:latin typeface="Roboto Slab"/>
                <a:ea typeface="Roboto Slab"/>
                <a:cs typeface="Roboto Slab"/>
                <a:sym typeface="Roboto Slab"/>
              </a:rPr>
              <a:t>Group 2: Gabriel Cruz, Shreeya Kotasthane, Lisa Peterson, Md Main Uddin Rony</a:t>
            </a:r>
            <a:endParaRPr b="0" i="0" sz="1800" u="none" cap="none" strike="noStrike">
              <a:solidFill>
                <a:srgbClr val="FFFFFF"/>
              </a:solidFill>
              <a:latin typeface="Roboto Slab"/>
              <a:ea typeface="Roboto Slab"/>
              <a:cs typeface="Roboto Slab"/>
              <a:sym typeface="Roboto Slab"/>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Google Shape;374;g6ff9992e2a_2_8"/>
          <p:cNvSpPr txBox="1"/>
          <p:nvPr>
            <p:ph type="ctrTitle"/>
          </p:nvPr>
        </p:nvSpPr>
        <p:spPr>
          <a:xfrm>
            <a:off x="336450" y="191500"/>
            <a:ext cx="8184900" cy="7431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Clr>
                <a:schemeClr val="dk1"/>
              </a:buClr>
              <a:buSzPts val="4500"/>
              <a:buFont typeface="Nunito Sans Black"/>
              <a:buNone/>
            </a:pPr>
            <a:r>
              <a:rPr lang="es-ES" sz="6000"/>
              <a:t>Data Analysis</a:t>
            </a:r>
            <a:endParaRPr b="0" sz="6000">
              <a:solidFill>
                <a:srgbClr val="FFFFFF"/>
              </a:solidFill>
            </a:endParaRPr>
          </a:p>
        </p:txBody>
      </p:sp>
      <p:sp>
        <p:nvSpPr>
          <p:cNvPr id="375" name="Google Shape;375;g6ff9992e2a_2_8"/>
          <p:cNvSpPr txBox="1"/>
          <p:nvPr/>
        </p:nvSpPr>
        <p:spPr>
          <a:xfrm>
            <a:off x="408375" y="1159200"/>
            <a:ext cx="8184900" cy="2825100"/>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0"/>
              </a:spcAft>
              <a:buNone/>
            </a:pPr>
            <a:r>
              <a:t/>
            </a:r>
            <a:endParaRPr b="0" i="0" sz="1800" u="none" cap="none" strike="noStrike">
              <a:solidFill>
                <a:srgbClr val="434343"/>
              </a:solidFill>
              <a:latin typeface="Roboto"/>
              <a:ea typeface="Roboto"/>
              <a:cs typeface="Roboto"/>
              <a:sym typeface="Roboto"/>
            </a:endParaRPr>
          </a:p>
        </p:txBody>
      </p:sp>
      <p:pic>
        <p:nvPicPr>
          <p:cNvPr id="376" name="Google Shape;376;g6ff9992e2a_2_8"/>
          <p:cNvPicPr preferRelativeResize="0"/>
          <p:nvPr/>
        </p:nvPicPr>
        <p:blipFill>
          <a:blip r:embed="rId3">
            <a:alphaModFix/>
          </a:blip>
          <a:stretch>
            <a:fillRect/>
          </a:stretch>
        </p:blipFill>
        <p:spPr>
          <a:xfrm>
            <a:off x="181975" y="1159188"/>
            <a:ext cx="8780049" cy="339358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Google Shape;382;g6ff9992e2a_2_15"/>
          <p:cNvSpPr txBox="1"/>
          <p:nvPr>
            <p:ph type="ctrTitle"/>
          </p:nvPr>
        </p:nvSpPr>
        <p:spPr>
          <a:xfrm>
            <a:off x="336450" y="191500"/>
            <a:ext cx="8184900" cy="7431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Clr>
                <a:schemeClr val="dk1"/>
              </a:buClr>
              <a:buSzPts val="4500"/>
              <a:buFont typeface="Nunito Sans Black"/>
              <a:buNone/>
            </a:pPr>
            <a:r>
              <a:rPr lang="es-ES" sz="6000"/>
              <a:t>Data Analysis</a:t>
            </a:r>
            <a:endParaRPr b="0" sz="6000">
              <a:solidFill>
                <a:srgbClr val="FFFFFF"/>
              </a:solidFill>
            </a:endParaRPr>
          </a:p>
        </p:txBody>
      </p:sp>
      <p:sp>
        <p:nvSpPr>
          <p:cNvPr id="383" name="Google Shape;383;g6ff9992e2a_2_15"/>
          <p:cNvSpPr txBox="1"/>
          <p:nvPr/>
        </p:nvSpPr>
        <p:spPr>
          <a:xfrm>
            <a:off x="408375" y="1159200"/>
            <a:ext cx="8184900" cy="2825100"/>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0"/>
              </a:spcAft>
              <a:buNone/>
            </a:pPr>
            <a:r>
              <a:t/>
            </a:r>
            <a:endParaRPr b="0" i="0" sz="1800" u="none" cap="none" strike="noStrike">
              <a:solidFill>
                <a:srgbClr val="434343"/>
              </a:solidFill>
              <a:latin typeface="Roboto"/>
              <a:ea typeface="Roboto"/>
              <a:cs typeface="Roboto"/>
              <a:sym typeface="Roboto"/>
            </a:endParaRPr>
          </a:p>
        </p:txBody>
      </p:sp>
      <p:pic>
        <p:nvPicPr>
          <p:cNvPr id="384" name="Google Shape;384;g6ff9992e2a_2_15"/>
          <p:cNvPicPr preferRelativeResize="0"/>
          <p:nvPr/>
        </p:nvPicPr>
        <p:blipFill>
          <a:blip r:embed="rId3">
            <a:alphaModFix/>
          </a:blip>
          <a:stretch>
            <a:fillRect/>
          </a:stretch>
        </p:blipFill>
        <p:spPr>
          <a:xfrm>
            <a:off x="298363" y="1354850"/>
            <a:ext cx="8547274" cy="2433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Google Shape;390;g6ff9992e2a_2_23"/>
          <p:cNvSpPr txBox="1"/>
          <p:nvPr>
            <p:ph type="ctrTitle"/>
          </p:nvPr>
        </p:nvSpPr>
        <p:spPr>
          <a:xfrm>
            <a:off x="336450" y="191500"/>
            <a:ext cx="8184900" cy="7431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Clr>
                <a:schemeClr val="dk1"/>
              </a:buClr>
              <a:buSzPts val="4500"/>
              <a:buFont typeface="Nunito Sans Black"/>
              <a:buNone/>
            </a:pPr>
            <a:r>
              <a:rPr lang="es-ES" sz="6000"/>
              <a:t>Data Analysis</a:t>
            </a:r>
            <a:endParaRPr b="0" sz="6000">
              <a:solidFill>
                <a:srgbClr val="FFFFFF"/>
              </a:solidFill>
            </a:endParaRPr>
          </a:p>
        </p:txBody>
      </p:sp>
      <p:sp>
        <p:nvSpPr>
          <p:cNvPr id="391" name="Google Shape;391;g6ff9992e2a_2_23"/>
          <p:cNvSpPr txBox="1"/>
          <p:nvPr/>
        </p:nvSpPr>
        <p:spPr>
          <a:xfrm>
            <a:off x="408375" y="1159200"/>
            <a:ext cx="8184900" cy="2825100"/>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0"/>
              </a:spcAft>
              <a:buNone/>
            </a:pPr>
            <a:r>
              <a:t/>
            </a:r>
            <a:endParaRPr b="0" i="0" sz="1800" u="none" cap="none" strike="noStrike">
              <a:solidFill>
                <a:srgbClr val="434343"/>
              </a:solidFill>
              <a:latin typeface="Roboto"/>
              <a:ea typeface="Roboto"/>
              <a:cs typeface="Roboto"/>
              <a:sym typeface="Roboto"/>
            </a:endParaRPr>
          </a:p>
        </p:txBody>
      </p:sp>
      <p:pic>
        <p:nvPicPr>
          <p:cNvPr id="392" name="Google Shape;392;g6ff9992e2a_2_23"/>
          <p:cNvPicPr preferRelativeResize="0"/>
          <p:nvPr/>
        </p:nvPicPr>
        <p:blipFill>
          <a:blip r:embed="rId3">
            <a:alphaModFix/>
          </a:blip>
          <a:stretch>
            <a:fillRect/>
          </a:stretch>
        </p:blipFill>
        <p:spPr>
          <a:xfrm>
            <a:off x="577350" y="1334950"/>
            <a:ext cx="7989299" cy="3104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Google Shape;398;g6ff9992e2a_2_31"/>
          <p:cNvSpPr txBox="1"/>
          <p:nvPr>
            <p:ph type="ctrTitle"/>
          </p:nvPr>
        </p:nvSpPr>
        <p:spPr>
          <a:xfrm>
            <a:off x="336450" y="191500"/>
            <a:ext cx="8184900" cy="7431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Clr>
                <a:schemeClr val="dk1"/>
              </a:buClr>
              <a:buSzPts val="4500"/>
              <a:buFont typeface="Nunito Sans Black"/>
              <a:buNone/>
            </a:pPr>
            <a:r>
              <a:rPr lang="es-ES" sz="6000"/>
              <a:t>Data Analysis</a:t>
            </a:r>
            <a:endParaRPr b="0" sz="6000">
              <a:solidFill>
                <a:srgbClr val="FFFFFF"/>
              </a:solidFill>
            </a:endParaRPr>
          </a:p>
        </p:txBody>
      </p:sp>
      <p:sp>
        <p:nvSpPr>
          <p:cNvPr id="399" name="Google Shape;399;g6ff9992e2a_2_31"/>
          <p:cNvSpPr txBox="1"/>
          <p:nvPr/>
        </p:nvSpPr>
        <p:spPr>
          <a:xfrm>
            <a:off x="408375" y="1159200"/>
            <a:ext cx="8184900" cy="2825100"/>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0"/>
              </a:spcAft>
              <a:buNone/>
            </a:pPr>
            <a:r>
              <a:t/>
            </a:r>
            <a:endParaRPr b="0" i="0" sz="1800" u="none" cap="none" strike="noStrike">
              <a:solidFill>
                <a:srgbClr val="434343"/>
              </a:solidFill>
              <a:latin typeface="Roboto"/>
              <a:ea typeface="Roboto"/>
              <a:cs typeface="Roboto"/>
              <a:sym typeface="Roboto"/>
            </a:endParaRPr>
          </a:p>
        </p:txBody>
      </p:sp>
      <p:pic>
        <p:nvPicPr>
          <p:cNvPr id="400" name="Google Shape;400;g6ff9992e2a_2_31"/>
          <p:cNvPicPr preferRelativeResize="0"/>
          <p:nvPr/>
        </p:nvPicPr>
        <p:blipFill>
          <a:blip r:embed="rId3">
            <a:alphaModFix/>
          </a:blip>
          <a:stretch>
            <a:fillRect/>
          </a:stretch>
        </p:blipFill>
        <p:spPr>
          <a:xfrm>
            <a:off x="197075" y="1118225"/>
            <a:ext cx="8749849" cy="3373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Google Shape;406;g6ff9992e2a_2_39"/>
          <p:cNvSpPr txBox="1"/>
          <p:nvPr>
            <p:ph type="ctrTitle"/>
          </p:nvPr>
        </p:nvSpPr>
        <p:spPr>
          <a:xfrm>
            <a:off x="336450" y="191500"/>
            <a:ext cx="8184900" cy="7431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Clr>
                <a:schemeClr val="dk1"/>
              </a:buClr>
              <a:buSzPts val="4500"/>
              <a:buFont typeface="Nunito Sans Black"/>
              <a:buNone/>
            </a:pPr>
            <a:r>
              <a:rPr lang="es-ES" sz="6000"/>
              <a:t>Data Analysis</a:t>
            </a:r>
            <a:endParaRPr b="0" sz="6000">
              <a:solidFill>
                <a:srgbClr val="FFFFFF"/>
              </a:solidFill>
            </a:endParaRPr>
          </a:p>
        </p:txBody>
      </p:sp>
      <p:sp>
        <p:nvSpPr>
          <p:cNvPr id="407" name="Google Shape;407;g6ff9992e2a_2_39"/>
          <p:cNvSpPr txBox="1"/>
          <p:nvPr/>
        </p:nvSpPr>
        <p:spPr>
          <a:xfrm>
            <a:off x="408375" y="1159200"/>
            <a:ext cx="8184900" cy="2825100"/>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0"/>
              </a:spcAft>
              <a:buNone/>
            </a:pPr>
            <a:r>
              <a:t/>
            </a:r>
            <a:endParaRPr b="0" i="0" sz="1800" u="none" cap="none" strike="noStrike">
              <a:solidFill>
                <a:srgbClr val="434343"/>
              </a:solidFill>
              <a:latin typeface="Roboto"/>
              <a:ea typeface="Roboto"/>
              <a:cs typeface="Roboto"/>
              <a:sym typeface="Roboto"/>
            </a:endParaRPr>
          </a:p>
        </p:txBody>
      </p:sp>
      <p:pic>
        <p:nvPicPr>
          <p:cNvPr id="408" name="Google Shape;408;g6ff9992e2a_2_39"/>
          <p:cNvPicPr preferRelativeResize="0"/>
          <p:nvPr/>
        </p:nvPicPr>
        <p:blipFill>
          <a:blip r:embed="rId3">
            <a:alphaModFix/>
          </a:blip>
          <a:stretch>
            <a:fillRect/>
          </a:stretch>
        </p:blipFill>
        <p:spPr>
          <a:xfrm>
            <a:off x="1374463" y="1114221"/>
            <a:ext cx="6108876" cy="34044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2"/>
          <p:cNvSpPr txBox="1"/>
          <p:nvPr>
            <p:ph type="ctrTitle"/>
          </p:nvPr>
        </p:nvSpPr>
        <p:spPr>
          <a:xfrm>
            <a:off x="0" y="-49750"/>
            <a:ext cx="6919200" cy="1163400"/>
          </a:xfrm>
          <a:prstGeom prst="rect">
            <a:avLst/>
          </a:prstGeom>
          <a:noFill/>
          <a:ln>
            <a:noFill/>
          </a:ln>
        </p:spPr>
        <p:txBody>
          <a:bodyPr anchorCtr="0" anchor="b" bIns="34275" lIns="68575" spcFirstLastPara="1" rIns="68575" wrap="square" tIns="34275">
            <a:noAutofit/>
          </a:bodyPr>
          <a:lstStyle/>
          <a:p>
            <a:pPr indent="0" lvl="0" marL="0" rtl="0" algn="ctr">
              <a:lnSpc>
                <a:spcPct val="90000"/>
              </a:lnSpc>
              <a:spcBef>
                <a:spcPts val="0"/>
              </a:spcBef>
              <a:spcAft>
                <a:spcPts val="0"/>
              </a:spcAft>
              <a:buClr>
                <a:schemeClr val="dk1"/>
              </a:buClr>
              <a:buSzPts val="4500"/>
              <a:buFont typeface="Nunito Sans Black"/>
              <a:buNone/>
            </a:pPr>
            <a:r>
              <a:rPr lang="es-ES" sz="6000"/>
              <a:t>Research Questions</a:t>
            </a:r>
            <a:endParaRPr b="0" sz="6000"/>
          </a:p>
        </p:txBody>
      </p:sp>
      <p:sp>
        <p:nvSpPr>
          <p:cNvPr id="317" name="Google Shape;317;p2"/>
          <p:cNvSpPr txBox="1"/>
          <p:nvPr>
            <p:ph idx="1" type="subTitle"/>
          </p:nvPr>
        </p:nvSpPr>
        <p:spPr>
          <a:xfrm>
            <a:off x="538925" y="1384425"/>
            <a:ext cx="5357700" cy="3468300"/>
          </a:xfrm>
          <a:prstGeom prst="rect">
            <a:avLst/>
          </a:prstGeom>
          <a:noFill/>
          <a:ln>
            <a:noFill/>
          </a:ln>
        </p:spPr>
        <p:txBody>
          <a:bodyPr anchorCtr="0" anchor="t" bIns="34275" lIns="68575" spcFirstLastPara="1" rIns="68575" wrap="square" tIns="34275">
            <a:noAutofit/>
          </a:bodyPr>
          <a:lstStyle/>
          <a:p>
            <a:pPr indent="-317500" lvl="0" marL="457200" rtl="0" algn="l">
              <a:lnSpc>
                <a:spcPct val="115000"/>
              </a:lnSpc>
              <a:spcBef>
                <a:spcPts val="0"/>
              </a:spcBef>
              <a:spcAft>
                <a:spcPts val="0"/>
              </a:spcAft>
              <a:buClr>
                <a:srgbClr val="FFFFFF"/>
              </a:buClr>
              <a:buSzPts val="1400"/>
              <a:buFont typeface="Roboto"/>
              <a:buChar char="●"/>
            </a:pPr>
            <a:r>
              <a:rPr lang="es-ES" sz="1400">
                <a:solidFill>
                  <a:srgbClr val="FFFFFF"/>
                </a:solidFill>
                <a:latin typeface="Roboto"/>
                <a:ea typeface="Roboto"/>
                <a:cs typeface="Roboto"/>
                <a:sym typeface="Roboto"/>
              </a:rPr>
              <a:t>Can we predict the number of the retweet or favorite count based on the tweet text and other metadata?</a:t>
            </a:r>
            <a:endParaRPr sz="1400">
              <a:solidFill>
                <a:srgbClr val="FFFFFF"/>
              </a:solidFill>
              <a:latin typeface="Roboto"/>
              <a:ea typeface="Roboto"/>
              <a:cs typeface="Roboto"/>
              <a:sym typeface="Roboto"/>
            </a:endParaRPr>
          </a:p>
          <a:p>
            <a:pPr indent="-317500" lvl="0" marL="457200" rtl="0" algn="l">
              <a:lnSpc>
                <a:spcPct val="115000"/>
              </a:lnSpc>
              <a:spcBef>
                <a:spcPts val="0"/>
              </a:spcBef>
              <a:spcAft>
                <a:spcPts val="0"/>
              </a:spcAft>
              <a:buClr>
                <a:srgbClr val="FFFFFF"/>
              </a:buClr>
              <a:buSzPts val="1400"/>
              <a:buFont typeface="Roboto"/>
              <a:buChar char="●"/>
            </a:pPr>
            <a:r>
              <a:rPr lang="es-ES" sz="1400">
                <a:solidFill>
                  <a:srgbClr val="FFFFFF"/>
                </a:solidFill>
                <a:latin typeface="Roboto"/>
                <a:ea typeface="Roboto"/>
                <a:cs typeface="Roboto"/>
                <a:sym typeface="Roboto"/>
              </a:rPr>
              <a:t>Can we predict if the tweet is fake/rumor/hoax using a classification method?</a:t>
            </a:r>
            <a:endParaRPr sz="1400">
              <a:solidFill>
                <a:srgbClr val="FFFFFF"/>
              </a:solidFill>
              <a:latin typeface="Roboto"/>
              <a:ea typeface="Roboto"/>
              <a:cs typeface="Roboto"/>
              <a:sym typeface="Roboto"/>
            </a:endParaRPr>
          </a:p>
          <a:p>
            <a:pPr indent="-317500" lvl="0" marL="457200" rtl="0" algn="l">
              <a:lnSpc>
                <a:spcPct val="115000"/>
              </a:lnSpc>
              <a:spcBef>
                <a:spcPts val="0"/>
              </a:spcBef>
              <a:spcAft>
                <a:spcPts val="0"/>
              </a:spcAft>
              <a:buClr>
                <a:srgbClr val="FFFFFF"/>
              </a:buClr>
              <a:buSzPts val="1400"/>
              <a:buFont typeface="Roboto"/>
              <a:buChar char="●"/>
            </a:pPr>
            <a:r>
              <a:rPr lang="es-ES" sz="1400">
                <a:solidFill>
                  <a:srgbClr val="FFFFFF"/>
                </a:solidFill>
                <a:latin typeface="Roboto"/>
                <a:ea typeface="Roboto"/>
                <a:cs typeface="Roboto"/>
                <a:sym typeface="Roboto"/>
              </a:rPr>
              <a:t>Do the fear causing tweets get more attention during an epidemic like Coronavirus than fear relieving tweet?</a:t>
            </a:r>
            <a:endParaRPr sz="1400">
              <a:solidFill>
                <a:srgbClr val="FFFFFF"/>
              </a:solidFill>
              <a:latin typeface="Roboto"/>
              <a:ea typeface="Roboto"/>
              <a:cs typeface="Roboto"/>
              <a:sym typeface="Roboto"/>
            </a:endParaRPr>
          </a:p>
          <a:p>
            <a:pPr indent="-317500" lvl="0" marL="457200" rtl="0" algn="l">
              <a:lnSpc>
                <a:spcPct val="115000"/>
              </a:lnSpc>
              <a:spcBef>
                <a:spcPts val="0"/>
              </a:spcBef>
              <a:spcAft>
                <a:spcPts val="0"/>
              </a:spcAft>
              <a:buClr>
                <a:srgbClr val="FFFFFF"/>
              </a:buClr>
              <a:buSzPts val="1400"/>
              <a:buFont typeface="Roboto"/>
              <a:buChar char="●"/>
            </a:pPr>
            <a:r>
              <a:rPr lang="es-ES" sz="1400">
                <a:solidFill>
                  <a:srgbClr val="FFFFFF"/>
                </a:solidFill>
                <a:latin typeface="Roboto"/>
                <a:ea typeface="Roboto"/>
                <a:cs typeface="Roboto"/>
                <a:sym typeface="Roboto"/>
              </a:rPr>
              <a:t>Can we predict if a Twitter user is looking for any information about the Coronavirus? If so, what type of information are users looking for?</a:t>
            </a:r>
            <a:endParaRPr sz="1400">
              <a:solidFill>
                <a:srgbClr val="FFFFFF"/>
              </a:solidFill>
              <a:latin typeface="Roboto"/>
              <a:ea typeface="Roboto"/>
              <a:cs typeface="Roboto"/>
              <a:sym typeface="Roboto"/>
            </a:endParaRPr>
          </a:p>
        </p:txBody>
      </p:sp>
      <p:pic>
        <p:nvPicPr>
          <p:cNvPr id="318" name="Google Shape;318;p2"/>
          <p:cNvPicPr preferRelativeResize="0"/>
          <p:nvPr/>
        </p:nvPicPr>
        <p:blipFill rotWithShape="1">
          <a:blip r:embed="rId3">
            <a:alphaModFix/>
          </a:blip>
          <a:srcRect b="0" l="0" r="0" t="0"/>
          <a:stretch/>
        </p:blipFill>
        <p:spPr>
          <a:xfrm>
            <a:off x="5956725" y="1755400"/>
            <a:ext cx="2891400" cy="2056500"/>
          </a:xfrm>
          <a:prstGeom prst="rect">
            <a:avLst/>
          </a:prstGeom>
          <a:noFill/>
          <a:ln>
            <a:noFill/>
          </a:ln>
          <a:effectLst>
            <a:reflection blurRad="0" dir="5400000" dist="5000" endA="0" endPos="30000" fadeDir="5400012" kx="0" rotWithShape="0" algn="bl" stA="30000" stPos="0" sy="-100000" ky="0"/>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3"/>
          <p:cNvSpPr txBox="1"/>
          <p:nvPr>
            <p:ph type="ctrTitle"/>
          </p:nvPr>
        </p:nvSpPr>
        <p:spPr>
          <a:xfrm>
            <a:off x="443925" y="129550"/>
            <a:ext cx="5513400" cy="9213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Clr>
                <a:schemeClr val="dk1"/>
              </a:buClr>
              <a:buSzPts val="4500"/>
              <a:buFont typeface="Nunito Sans Black"/>
              <a:buNone/>
            </a:pPr>
            <a:r>
              <a:rPr lang="es-ES" sz="6000"/>
              <a:t>State of the Art</a:t>
            </a:r>
            <a:endParaRPr b="0" sz="6000">
              <a:solidFill>
                <a:srgbClr val="FFFFFF"/>
              </a:solidFill>
            </a:endParaRPr>
          </a:p>
        </p:txBody>
      </p:sp>
      <p:sp>
        <p:nvSpPr>
          <p:cNvPr id="325" name="Google Shape;325;p3"/>
          <p:cNvSpPr txBox="1"/>
          <p:nvPr/>
        </p:nvSpPr>
        <p:spPr>
          <a:xfrm>
            <a:off x="443925" y="1318475"/>
            <a:ext cx="7329300" cy="3310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FFFFFF"/>
              </a:buClr>
              <a:buSzPts val="1400"/>
              <a:buFont typeface="Roboto"/>
              <a:buChar char="●"/>
            </a:pPr>
            <a:r>
              <a:rPr b="1" lang="es-ES">
                <a:solidFill>
                  <a:srgbClr val="FFFFFF"/>
                </a:solidFill>
                <a:latin typeface="Roboto"/>
                <a:ea typeface="Roboto"/>
                <a:cs typeface="Roboto"/>
                <a:sym typeface="Roboto"/>
              </a:rPr>
              <a:t>Pandemics in the Age of Twitter: Content Analysis of Tweets during the 2009 H1N1 Outbreak</a:t>
            </a:r>
            <a:endParaRPr b="1">
              <a:solidFill>
                <a:srgbClr val="FFFFFF"/>
              </a:solidFill>
              <a:latin typeface="Roboto"/>
              <a:ea typeface="Roboto"/>
              <a:cs typeface="Roboto"/>
              <a:sym typeface="Roboto"/>
            </a:endParaRPr>
          </a:p>
          <a:p>
            <a:pPr indent="-317500" lvl="1" marL="914400" rtl="0" algn="l">
              <a:lnSpc>
                <a:spcPct val="115000"/>
              </a:lnSpc>
              <a:spcBef>
                <a:spcPts val="0"/>
              </a:spcBef>
              <a:spcAft>
                <a:spcPts val="0"/>
              </a:spcAft>
              <a:buClr>
                <a:srgbClr val="FFFFFF"/>
              </a:buClr>
              <a:buSzPts val="1400"/>
              <a:buFont typeface="Roboto"/>
              <a:buChar char="○"/>
            </a:pPr>
            <a:r>
              <a:rPr lang="es-ES">
                <a:solidFill>
                  <a:srgbClr val="FFFFFF"/>
                </a:solidFill>
                <a:latin typeface="Roboto"/>
                <a:ea typeface="Roboto"/>
                <a:cs typeface="Roboto"/>
                <a:sym typeface="Roboto"/>
              </a:rPr>
              <a:t>It was the first time social media was used as the primary source of information by the public.  Not only did it allow for dissemination of factual resources but became a source that allowed the public to engage their own fears and experiences but to spread fallacies as well. </a:t>
            </a:r>
            <a:endParaRPr>
              <a:solidFill>
                <a:srgbClr val="FFFFFF"/>
              </a:solidFill>
              <a:latin typeface="Roboto"/>
              <a:ea typeface="Roboto"/>
              <a:cs typeface="Roboto"/>
              <a:sym typeface="Roboto"/>
            </a:endParaRPr>
          </a:p>
          <a:p>
            <a:pPr indent="-317500" lvl="1" marL="914400" rtl="0" algn="l">
              <a:lnSpc>
                <a:spcPct val="115000"/>
              </a:lnSpc>
              <a:spcBef>
                <a:spcPts val="0"/>
              </a:spcBef>
              <a:spcAft>
                <a:spcPts val="0"/>
              </a:spcAft>
              <a:buClr>
                <a:srgbClr val="FFFFFF"/>
              </a:buClr>
              <a:buSzPts val="1400"/>
              <a:buFont typeface="Roboto"/>
              <a:buChar char="○"/>
            </a:pPr>
            <a:r>
              <a:rPr lang="es-ES">
                <a:solidFill>
                  <a:srgbClr val="FFFFFF"/>
                </a:solidFill>
                <a:latin typeface="Roboto"/>
                <a:ea typeface="Roboto"/>
                <a:cs typeface="Roboto"/>
                <a:sym typeface="Roboto"/>
              </a:rPr>
              <a:t>Real time data mining is important for understanding public perception of outbreaks.</a:t>
            </a:r>
            <a:endParaRPr>
              <a:solidFill>
                <a:srgbClr val="FFFFFF"/>
              </a:solidFill>
              <a:latin typeface="Roboto"/>
              <a:ea typeface="Roboto"/>
              <a:cs typeface="Roboto"/>
              <a:sym typeface="Roboto"/>
            </a:endParaRPr>
          </a:p>
          <a:p>
            <a:pPr indent="-317500" lvl="0" marL="457200" rtl="0" algn="l">
              <a:lnSpc>
                <a:spcPct val="115000"/>
              </a:lnSpc>
              <a:spcBef>
                <a:spcPts val="0"/>
              </a:spcBef>
              <a:spcAft>
                <a:spcPts val="0"/>
              </a:spcAft>
              <a:buClr>
                <a:srgbClr val="FFFFFF"/>
              </a:buClr>
              <a:buSzPts val="1400"/>
              <a:buFont typeface="Roboto"/>
              <a:buChar char="●"/>
            </a:pPr>
            <a:r>
              <a:rPr b="1" lang="es-ES">
                <a:solidFill>
                  <a:srgbClr val="FFFFFF"/>
                </a:solidFill>
                <a:latin typeface="Roboto"/>
                <a:ea typeface="Roboto"/>
                <a:cs typeface="Roboto"/>
                <a:sym typeface="Roboto"/>
              </a:rPr>
              <a:t>You Are What You Tweet:  Analyzing Twitter for Public Health</a:t>
            </a:r>
            <a:endParaRPr b="1">
              <a:solidFill>
                <a:srgbClr val="FFFFFF"/>
              </a:solidFill>
              <a:latin typeface="Roboto"/>
              <a:ea typeface="Roboto"/>
              <a:cs typeface="Roboto"/>
              <a:sym typeface="Roboto"/>
            </a:endParaRPr>
          </a:p>
          <a:p>
            <a:pPr indent="-317500" lvl="1" marL="914400" rtl="0" algn="l">
              <a:lnSpc>
                <a:spcPct val="115000"/>
              </a:lnSpc>
              <a:spcBef>
                <a:spcPts val="0"/>
              </a:spcBef>
              <a:spcAft>
                <a:spcPts val="0"/>
              </a:spcAft>
              <a:buClr>
                <a:srgbClr val="FFFFFF"/>
              </a:buClr>
              <a:buSzPts val="1400"/>
              <a:buFont typeface="Roboto"/>
              <a:buChar char="○"/>
            </a:pPr>
            <a:r>
              <a:rPr lang="es-ES">
                <a:solidFill>
                  <a:srgbClr val="FFFFFF"/>
                </a:solidFill>
                <a:latin typeface="Roboto"/>
                <a:ea typeface="Roboto"/>
                <a:cs typeface="Roboto"/>
                <a:sym typeface="Roboto"/>
              </a:rPr>
              <a:t>Information analysis derived from Twitter provides an additional benefit of being less expensive and time consuming than traditional methods, but cons are the demographics of Twitter users are predominantly younger and may not be as commonly used in other countries.</a:t>
            </a:r>
            <a:endParaRPr>
              <a:solidFill>
                <a:srgbClr val="FFFFFF"/>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g6ff9992e2a_2_50"/>
          <p:cNvSpPr txBox="1"/>
          <p:nvPr>
            <p:ph type="ctrTitle"/>
          </p:nvPr>
        </p:nvSpPr>
        <p:spPr>
          <a:xfrm>
            <a:off x="443925" y="129550"/>
            <a:ext cx="7966800" cy="9213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Clr>
                <a:schemeClr val="dk1"/>
              </a:buClr>
              <a:buSzPts val="4500"/>
              <a:buFont typeface="Nunito Sans Black"/>
              <a:buNone/>
            </a:pPr>
            <a:r>
              <a:rPr lang="es-ES" sz="6000"/>
              <a:t>State of the Art contd</a:t>
            </a:r>
            <a:endParaRPr b="0" sz="6000">
              <a:solidFill>
                <a:srgbClr val="FFFFFF"/>
              </a:solidFill>
            </a:endParaRPr>
          </a:p>
        </p:txBody>
      </p:sp>
      <p:sp>
        <p:nvSpPr>
          <p:cNvPr id="332" name="Google Shape;332;g6ff9992e2a_2_50"/>
          <p:cNvSpPr txBox="1"/>
          <p:nvPr/>
        </p:nvSpPr>
        <p:spPr>
          <a:xfrm>
            <a:off x="443925" y="1318475"/>
            <a:ext cx="7329300" cy="30000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FFFFFF"/>
              </a:buClr>
              <a:buSzPts val="1400"/>
              <a:buFont typeface="Roboto"/>
              <a:buChar char="●"/>
            </a:pPr>
            <a:r>
              <a:rPr b="1" lang="es-ES">
                <a:solidFill>
                  <a:srgbClr val="FFFFFF"/>
                </a:solidFill>
                <a:latin typeface="Roboto"/>
                <a:ea typeface="Roboto"/>
                <a:cs typeface="Roboto"/>
                <a:sym typeface="Roboto"/>
              </a:rPr>
              <a:t>Effects of misleading media coverage on public health crisis: a case of the 2019 novel coronavirus outbreak in China</a:t>
            </a:r>
            <a:endParaRPr b="1">
              <a:solidFill>
                <a:srgbClr val="FFFFFF"/>
              </a:solidFill>
              <a:latin typeface="Roboto"/>
              <a:ea typeface="Roboto"/>
              <a:cs typeface="Roboto"/>
              <a:sym typeface="Roboto"/>
            </a:endParaRPr>
          </a:p>
          <a:p>
            <a:pPr indent="-317500" lvl="1" marL="914400" rtl="0" algn="l">
              <a:lnSpc>
                <a:spcPct val="115000"/>
              </a:lnSpc>
              <a:spcBef>
                <a:spcPts val="0"/>
              </a:spcBef>
              <a:spcAft>
                <a:spcPts val="0"/>
              </a:spcAft>
              <a:buClr>
                <a:srgbClr val="FFFFFF"/>
              </a:buClr>
              <a:buSzPts val="1400"/>
              <a:buFont typeface="Roboto"/>
              <a:buChar char="○"/>
            </a:pPr>
            <a:r>
              <a:rPr lang="es-ES">
                <a:solidFill>
                  <a:srgbClr val="FFFFFF"/>
                </a:solidFill>
                <a:latin typeface="Roboto"/>
                <a:ea typeface="Roboto"/>
                <a:cs typeface="Roboto"/>
                <a:sym typeface="Roboto"/>
              </a:rPr>
              <a:t>A case study on the impact of misinformation on the spread of the outbreak, racial discrimination and public perception of geographical regions during a pandemic.</a:t>
            </a:r>
            <a:endParaRPr>
              <a:solidFill>
                <a:srgbClr val="FFFFFF"/>
              </a:solidFill>
              <a:latin typeface="Roboto"/>
              <a:ea typeface="Roboto"/>
              <a:cs typeface="Roboto"/>
              <a:sym typeface="Roboto"/>
            </a:endParaRPr>
          </a:p>
          <a:p>
            <a:pPr indent="-317500" lvl="0" marL="457200" rtl="0" algn="l">
              <a:lnSpc>
                <a:spcPct val="115000"/>
              </a:lnSpc>
              <a:spcBef>
                <a:spcPts val="0"/>
              </a:spcBef>
              <a:spcAft>
                <a:spcPts val="0"/>
              </a:spcAft>
              <a:buClr>
                <a:srgbClr val="FFFFFF"/>
              </a:buClr>
              <a:buSzPts val="1400"/>
              <a:buFont typeface="Roboto"/>
              <a:buChar char="●"/>
            </a:pPr>
            <a:r>
              <a:rPr b="1" lang="es-ES">
                <a:solidFill>
                  <a:srgbClr val="FFFFFF"/>
                </a:solidFill>
                <a:latin typeface="Roboto"/>
                <a:ea typeface="Roboto"/>
                <a:cs typeface="Roboto"/>
                <a:sym typeface="Roboto"/>
              </a:rPr>
              <a:t>Forecasting the Future: Leveraging RNN based Feature Concatenation for Tweet Outbreak Prediction</a:t>
            </a:r>
            <a:endParaRPr b="1">
              <a:solidFill>
                <a:srgbClr val="FFFFFF"/>
              </a:solidFill>
              <a:latin typeface="Roboto"/>
              <a:ea typeface="Roboto"/>
              <a:cs typeface="Roboto"/>
              <a:sym typeface="Roboto"/>
            </a:endParaRPr>
          </a:p>
          <a:p>
            <a:pPr indent="-317500" lvl="1" marL="914400" rtl="0" algn="l">
              <a:lnSpc>
                <a:spcPct val="115000"/>
              </a:lnSpc>
              <a:spcBef>
                <a:spcPts val="0"/>
              </a:spcBef>
              <a:spcAft>
                <a:spcPts val="0"/>
              </a:spcAft>
              <a:buClr>
                <a:srgbClr val="FFFFFF"/>
              </a:buClr>
              <a:buSzPts val="1400"/>
              <a:buFont typeface="Roboto"/>
              <a:buChar char="○"/>
            </a:pPr>
            <a:r>
              <a:rPr lang="es-ES">
                <a:solidFill>
                  <a:srgbClr val="FFFFFF"/>
                </a:solidFill>
                <a:latin typeface="Roboto"/>
                <a:ea typeface="Roboto"/>
                <a:cs typeface="Roboto"/>
                <a:sym typeface="Roboto"/>
              </a:rPr>
              <a:t>A study on the ability for Recurrent Neural Networks to predict the popularity of a tweet demonstrates the practices to create the most effective model.</a:t>
            </a:r>
            <a:endParaRPr>
              <a:solidFill>
                <a:srgbClr val="FFFFFF"/>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g6ff9992e2a_2_56"/>
          <p:cNvSpPr txBox="1"/>
          <p:nvPr>
            <p:ph type="ctrTitle"/>
          </p:nvPr>
        </p:nvSpPr>
        <p:spPr>
          <a:xfrm>
            <a:off x="443925" y="129550"/>
            <a:ext cx="7966800" cy="9213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Clr>
                <a:schemeClr val="dk1"/>
              </a:buClr>
              <a:buSzPts val="4500"/>
              <a:buFont typeface="Nunito Sans Black"/>
              <a:buNone/>
            </a:pPr>
            <a:r>
              <a:rPr lang="es-ES" sz="6000"/>
              <a:t>State of the Art contd</a:t>
            </a:r>
            <a:endParaRPr b="0" sz="6000">
              <a:solidFill>
                <a:srgbClr val="FFFFFF"/>
              </a:solidFill>
            </a:endParaRPr>
          </a:p>
        </p:txBody>
      </p:sp>
      <p:sp>
        <p:nvSpPr>
          <p:cNvPr id="339" name="Google Shape;339;g6ff9992e2a_2_56"/>
          <p:cNvSpPr txBox="1"/>
          <p:nvPr/>
        </p:nvSpPr>
        <p:spPr>
          <a:xfrm>
            <a:off x="443925" y="1318475"/>
            <a:ext cx="7329300" cy="30000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FFFFFF"/>
              </a:buClr>
              <a:buSzPts val="1400"/>
              <a:buFont typeface="Roboto"/>
              <a:buChar char="●"/>
            </a:pPr>
            <a:r>
              <a:rPr b="1" lang="es-ES">
                <a:solidFill>
                  <a:srgbClr val="FFFFFF"/>
                </a:solidFill>
                <a:latin typeface="Roboto"/>
                <a:ea typeface="Roboto"/>
                <a:cs typeface="Roboto"/>
                <a:sym typeface="Roboto"/>
              </a:rPr>
              <a:t>Monitoring Public Health Concerns Using Twitter Sentiment Classifications</a:t>
            </a:r>
            <a:endParaRPr b="1">
              <a:solidFill>
                <a:srgbClr val="FFFFFF"/>
              </a:solidFill>
              <a:latin typeface="Roboto"/>
              <a:ea typeface="Roboto"/>
              <a:cs typeface="Roboto"/>
              <a:sym typeface="Roboto"/>
            </a:endParaRPr>
          </a:p>
          <a:p>
            <a:pPr indent="-317500" lvl="1" marL="914400" rtl="0" algn="l">
              <a:lnSpc>
                <a:spcPct val="115000"/>
              </a:lnSpc>
              <a:spcBef>
                <a:spcPts val="0"/>
              </a:spcBef>
              <a:spcAft>
                <a:spcPts val="0"/>
              </a:spcAft>
              <a:buClr>
                <a:srgbClr val="FFFFFF"/>
              </a:buClr>
              <a:buSzPts val="1400"/>
              <a:buFont typeface="Roboto"/>
              <a:buChar char="○"/>
            </a:pPr>
            <a:r>
              <a:rPr lang="es-ES">
                <a:solidFill>
                  <a:srgbClr val="FFFFFF"/>
                </a:solidFill>
                <a:latin typeface="Roboto"/>
                <a:ea typeface="Roboto"/>
                <a:cs typeface="Roboto"/>
                <a:sym typeface="Roboto"/>
              </a:rPr>
              <a:t>Study performing a comparison of different machine learning methods to classify sentiment of tweets. This study demonstrates that there are ongoing studies on using classification methods to better understand how users feel about ongoing pandemics and global health concerns.</a:t>
            </a:r>
            <a:endParaRPr>
              <a:solidFill>
                <a:srgbClr val="FFFFFF"/>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g6ff9992e2a_2_0"/>
          <p:cNvSpPr txBox="1"/>
          <p:nvPr>
            <p:ph type="ctrTitle"/>
          </p:nvPr>
        </p:nvSpPr>
        <p:spPr>
          <a:xfrm>
            <a:off x="443925" y="129550"/>
            <a:ext cx="5513400" cy="9213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Clr>
                <a:schemeClr val="dk1"/>
              </a:buClr>
              <a:buSzPts val="4500"/>
              <a:buFont typeface="Nunito Sans Black"/>
              <a:buNone/>
            </a:pPr>
            <a:r>
              <a:rPr lang="es-ES" sz="6000"/>
              <a:t>Data Collection</a:t>
            </a:r>
            <a:endParaRPr b="0" sz="6000">
              <a:solidFill>
                <a:srgbClr val="FFFFFF"/>
              </a:solidFill>
            </a:endParaRPr>
          </a:p>
        </p:txBody>
      </p:sp>
      <p:sp>
        <p:nvSpPr>
          <p:cNvPr id="346" name="Google Shape;346;g6ff9992e2a_2_0"/>
          <p:cNvSpPr txBox="1"/>
          <p:nvPr/>
        </p:nvSpPr>
        <p:spPr>
          <a:xfrm>
            <a:off x="443925" y="1369200"/>
            <a:ext cx="8360100" cy="3000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lt1"/>
              </a:buClr>
              <a:buSzPts val="1800"/>
              <a:buFont typeface="Roboto"/>
              <a:buChar char="●"/>
            </a:pPr>
            <a:r>
              <a:rPr lang="es-ES" sz="1800">
                <a:solidFill>
                  <a:schemeClr val="lt1"/>
                </a:solidFill>
                <a:latin typeface="Roboto"/>
                <a:ea typeface="Roboto"/>
                <a:cs typeface="Roboto"/>
                <a:sym typeface="Roboto"/>
              </a:rPr>
              <a:t>We took the initiative to collect the tweets through Twitter Streaming API. </a:t>
            </a:r>
            <a:endParaRPr sz="1800">
              <a:solidFill>
                <a:schemeClr val="lt1"/>
              </a:solidFill>
              <a:latin typeface="Roboto"/>
              <a:ea typeface="Roboto"/>
              <a:cs typeface="Roboto"/>
              <a:sym typeface="Roboto"/>
            </a:endParaRPr>
          </a:p>
          <a:p>
            <a:pPr indent="-342900" lvl="1" marL="914400" rtl="0" algn="l">
              <a:lnSpc>
                <a:spcPct val="115000"/>
              </a:lnSpc>
              <a:spcBef>
                <a:spcPts val="0"/>
              </a:spcBef>
              <a:spcAft>
                <a:spcPts val="0"/>
              </a:spcAft>
              <a:buClr>
                <a:schemeClr val="lt1"/>
              </a:buClr>
              <a:buSzPts val="1800"/>
              <a:buFont typeface="Roboto"/>
              <a:buChar char="○"/>
            </a:pPr>
            <a:r>
              <a:rPr lang="es-ES" sz="1800">
                <a:solidFill>
                  <a:schemeClr val="lt1"/>
                </a:solidFill>
                <a:latin typeface="Roboto"/>
                <a:ea typeface="Roboto"/>
                <a:cs typeface="Roboto"/>
                <a:sym typeface="Roboto"/>
              </a:rPr>
              <a:t>Gathered streaming tweets using python </a:t>
            </a:r>
            <a:endParaRPr sz="1800">
              <a:solidFill>
                <a:schemeClr val="lt1"/>
              </a:solidFill>
              <a:latin typeface="Roboto"/>
              <a:ea typeface="Roboto"/>
              <a:cs typeface="Roboto"/>
              <a:sym typeface="Roboto"/>
            </a:endParaRPr>
          </a:p>
          <a:p>
            <a:pPr indent="-342900" lvl="2" marL="1371600" rtl="0" algn="l">
              <a:lnSpc>
                <a:spcPct val="115000"/>
              </a:lnSpc>
              <a:spcBef>
                <a:spcPts val="0"/>
              </a:spcBef>
              <a:spcAft>
                <a:spcPts val="0"/>
              </a:spcAft>
              <a:buClr>
                <a:schemeClr val="lt1"/>
              </a:buClr>
              <a:buSzPts val="1800"/>
              <a:buFont typeface="Roboto"/>
              <a:buChar char="■"/>
            </a:pPr>
            <a:r>
              <a:rPr lang="es-ES" sz="1800">
                <a:solidFill>
                  <a:schemeClr val="lt1"/>
                </a:solidFill>
                <a:latin typeface="Roboto"/>
                <a:ea typeface="Roboto"/>
                <a:cs typeface="Roboto"/>
                <a:sym typeface="Roboto"/>
              </a:rPr>
              <a:t>Package: tweepy</a:t>
            </a:r>
            <a:endParaRPr sz="1800">
              <a:solidFill>
                <a:schemeClr val="lt1"/>
              </a:solidFill>
              <a:latin typeface="Roboto"/>
              <a:ea typeface="Roboto"/>
              <a:cs typeface="Roboto"/>
              <a:sym typeface="Roboto"/>
            </a:endParaRPr>
          </a:p>
          <a:p>
            <a:pPr indent="-342900" lvl="2" marL="1371600" rtl="0" algn="l">
              <a:lnSpc>
                <a:spcPct val="115000"/>
              </a:lnSpc>
              <a:spcBef>
                <a:spcPts val="0"/>
              </a:spcBef>
              <a:spcAft>
                <a:spcPts val="0"/>
              </a:spcAft>
              <a:buClr>
                <a:schemeClr val="lt1"/>
              </a:buClr>
              <a:buSzPts val="1800"/>
              <a:buFont typeface="Roboto"/>
              <a:buChar char="■"/>
            </a:pPr>
            <a:r>
              <a:rPr lang="es-ES" sz="1800">
                <a:solidFill>
                  <a:schemeClr val="lt1"/>
                </a:solidFill>
                <a:latin typeface="Roboto"/>
                <a:ea typeface="Roboto"/>
                <a:cs typeface="Roboto"/>
                <a:sym typeface="Roboto"/>
              </a:rPr>
              <a:t>Dates: February 6, 2020 to February 10, 2020 </a:t>
            </a:r>
            <a:endParaRPr sz="1800">
              <a:solidFill>
                <a:schemeClr val="lt1"/>
              </a:solidFill>
              <a:latin typeface="Roboto"/>
              <a:ea typeface="Roboto"/>
              <a:cs typeface="Roboto"/>
              <a:sym typeface="Roboto"/>
            </a:endParaRPr>
          </a:p>
          <a:p>
            <a:pPr indent="-342900" lvl="2" marL="1371600" rtl="0" algn="l">
              <a:lnSpc>
                <a:spcPct val="115000"/>
              </a:lnSpc>
              <a:spcBef>
                <a:spcPts val="0"/>
              </a:spcBef>
              <a:spcAft>
                <a:spcPts val="0"/>
              </a:spcAft>
              <a:buClr>
                <a:schemeClr val="lt1"/>
              </a:buClr>
              <a:buSzPts val="1800"/>
              <a:buFont typeface="Roboto"/>
              <a:buChar char="■"/>
            </a:pPr>
            <a:r>
              <a:rPr lang="es-ES" sz="1800">
                <a:solidFill>
                  <a:schemeClr val="lt1"/>
                </a:solidFill>
                <a:latin typeface="Roboto"/>
                <a:ea typeface="Roboto"/>
                <a:cs typeface="Roboto"/>
                <a:sym typeface="Roboto"/>
              </a:rPr>
              <a:t>Containing keyword: #coronavirus</a:t>
            </a:r>
            <a:endParaRPr sz="1800">
              <a:solidFill>
                <a:schemeClr val="lt1"/>
              </a:solidFill>
              <a:latin typeface="Roboto"/>
              <a:ea typeface="Roboto"/>
              <a:cs typeface="Roboto"/>
              <a:sym typeface="Roboto"/>
            </a:endParaRPr>
          </a:p>
          <a:p>
            <a:pPr indent="-342900" lvl="0" marL="457200" rtl="0" algn="l">
              <a:lnSpc>
                <a:spcPct val="115000"/>
              </a:lnSpc>
              <a:spcBef>
                <a:spcPts val="0"/>
              </a:spcBef>
              <a:spcAft>
                <a:spcPts val="0"/>
              </a:spcAft>
              <a:buClr>
                <a:schemeClr val="lt1"/>
              </a:buClr>
              <a:buSzPts val="1800"/>
              <a:buFont typeface="Roboto"/>
              <a:buChar char="●"/>
            </a:pPr>
            <a:r>
              <a:rPr lang="es-ES" sz="1800">
                <a:solidFill>
                  <a:schemeClr val="lt1"/>
                </a:solidFill>
                <a:latin typeface="Roboto"/>
                <a:ea typeface="Roboto"/>
                <a:cs typeface="Roboto"/>
                <a:sym typeface="Roboto"/>
              </a:rPr>
              <a:t>As tweet searching is case insensitive, we didn’t have to consider the variations of these hashtags. </a:t>
            </a:r>
            <a:endParaRPr sz="1800">
              <a:solidFill>
                <a:schemeClr val="lt1"/>
              </a:solidFill>
              <a:latin typeface="Roboto"/>
              <a:ea typeface="Roboto"/>
              <a:cs typeface="Roboto"/>
              <a:sym typeface="Roboto"/>
            </a:endParaRPr>
          </a:p>
          <a:p>
            <a:pPr indent="-342900" lvl="0" marL="457200" rtl="0" algn="l">
              <a:lnSpc>
                <a:spcPct val="115000"/>
              </a:lnSpc>
              <a:spcBef>
                <a:spcPts val="0"/>
              </a:spcBef>
              <a:spcAft>
                <a:spcPts val="0"/>
              </a:spcAft>
              <a:buClr>
                <a:schemeClr val="lt1"/>
              </a:buClr>
              <a:buSzPts val="1800"/>
              <a:buFont typeface="Roboto"/>
              <a:buChar char="●"/>
            </a:pPr>
            <a:r>
              <a:rPr lang="es-ES" sz="1800">
                <a:solidFill>
                  <a:schemeClr val="lt1"/>
                </a:solidFill>
                <a:latin typeface="Roboto"/>
                <a:ea typeface="Roboto"/>
                <a:cs typeface="Roboto"/>
                <a:sym typeface="Roboto"/>
              </a:rPr>
              <a:t>Filtered out tweets of other languages as well as tweets that were retweets.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g7e3be07ddf_0_0"/>
          <p:cNvSpPr txBox="1"/>
          <p:nvPr>
            <p:ph type="ctrTitle"/>
          </p:nvPr>
        </p:nvSpPr>
        <p:spPr>
          <a:xfrm>
            <a:off x="443925" y="129550"/>
            <a:ext cx="5513400" cy="9213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Clr>
                <a:schemeClr val="dk1"/>
              </a:buClr>
              <a:buSzPts val="4500"/>
              <a:buFont typeface="Nunito Sans Black"/>
              <a:buNone/>
            </a:pPr>
            <a:r>
              <a:rPr lang="es-ES" sz="6000"/>
              <a:t>Data Collection</a:t>
            </a:r>
            <a:endParaRPr b="0" sz="6000">
              <a:solidFill>
                <a:srgbClr val="FFFFFF"/>
              </a:solidFill>
            </a:endParaRPr>
          </a:p>
        </p:txBody>
      </p:sp>
      <p:sp>
        <p:nvSpPr>
          <p:cNvPr id="353" name="Google Shape;353;g7e3be07ddf_0_0"/>
          <p:cNvSpPr txBox="1"/>
          <p:nvPr/>
        </p:nvSpPr>
        <p:spPr>
          <a:xfrm>
            <a:off x="443925" y="1369200"/>
            <a:ext cx="83601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p:txBody>
      </p:sp>
      <p:pic>
        <p:nvPicPr>
          <p:cNvPr id="354" name="Google Shape;354;g7e3be07ddf_0_0"/>
          <p:cNvPicPr preferRelativeResize="0"/>
          <p:nvPr/>
        </p:nvPicPr>
        <p:blipFill rotWithShape="1">
          <a:blip r:embed="rId3">
            <a:alphaModFix/>
          </a:blip>
          <a:srcRect b="3419" l="0" r="0" t="2639"/>
          <a:stretch/>
        </p:blipFill>
        <p:spPr>
          <a:xfrm>
            <a:off x="548500" y="1094175"/>
            <a:ext cx="3484824" cy="37298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p5"/>
          <p:cNvSpPr txBox="1"/>
          <p:nvPr>
            <p:ph type="ctrTitle"/>
          </p:nvPr>
        </p:nvSpPr>
        <p:spPr>
          <a:xfrm>
            <a:off x="336450" y="329150"/>
            <a:ext cx="5513400" cy="9213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Clr>
                <a:schemeClr val="dk1"/>
              </a:buClr>
              <a:buSzPts val="4500"/>
              <a:buFont typeface="Nunito Sans Black"/>
              <a:buNone/>
            </a:pPr>
            <a:r>
              <a:rPr lang="es-ES" sz="6000"/>
              <a:t>Dataset</a:t>
            </a:r>
            <a:endParaRPr b="0" sz="6000">
              <a:solidFill>
                <a:srgbClr val="FFFFFF"/>
              </a:solidFill>
            </a:endParaRPr>
          </a:p>
        </p:txBody>
      </p:sp>
      <p:sp>
        <p:nvSpPr>
          <p:cNvPr id="361" name="Google Shape;361;p5"/>
          <p:cNvSpPr txBox="1"/>
          <p:nvPr/>
        </p:nvSpPr>
        <p:spPr>
          <a:xfrm>
            <a:off x="627300" y="1563275"/>
            <a:ext cx="7746300" cy="3243300"/>
          </a:xfrm>
          <a:prstGeom prst="rect">
            <a:avLst/>
          </a:prstGeom>
          <a:noFill/>
          <a:ln>
            <a:noFill/>
          </a:ln>
        </p:spPr>
        <p:txBody>
          <a:bodyPr anchorCtr="0" anchor="t" bIns="121900" lIns="121900" spcFirstLastPara="1" rIns="121900" wrap="square" tIns="121900">
            <a:noAutofit/>
          </a:bodyPr>
          <a:lstStyle/>
          <a:p>
            <a:pPr indent="-342900" lvl="0" marL="457200" marR="0" rtl="0" algn="l">
              <a:lnSpc>
                <a:spcPct val="115000"/>
              </a:lnSpc>
              <a:spcBef>
                <a:spcPts val="0"/>
              </a:spcBef>
              <a:spcAft>
                <a:spcPts val="0"/>
              </a:spcAft>
              <a:buClr>
                <a:srgbClr val="FFFFFF"/>
              </a:buClr>
              <a:buSzPts val="1800"/>
              <a:buFont typeface="Roboto"/>
              <a:buChar char="●"/>
            </a:pPr>
            <a:r>
              <a:rPr b="0" i="0" lang="es-ES" sz="1800" u="none" cap="none" strike="noStrike">
                <a:solidFill>
                  <a:srgbClr val="FFFFFF"/>
                </a:solidFill>
                <a:latin typeface="Roboto"/>
                <a:ea typeface="Roboto"/>
                <a:cs typeface="Roboto"/>
                <a:sym typeface="Roboto"/>
              </a:rPr>
              <a:t>We parsed 17 fields from the API response which we think might be interesting. </a:t>
            </a:r>
            <a:endParaRPr b="0" i="0" sz="1800" u="none" cap="none" strike="noStrike">
              <a:solidFill>
                <a:srgbClr val="FFFFFF"/>
              </a:solidFill>
              <a:latin typeface="Roboto"/>
              <a:ea typeface="Roboto"/>
              <a:cs typeface="Roboto"/>
              <a:sym typeface="Roboto"/>
            </a:endParaRPr>
          </a:p>
          <a:p>
            <a:pPr indent="-342900" lvl="1" marL="914400" marR="0" rtl="0" algn="l">
              <a:lnSpc>
                <a:spcPct val="115000"/>
              </a:lnSpc>
              <a:spcBef>
                <a:spcPts val="0"/>
              </a:spcBef>
              <a:spcAft>
                <a:spcPts val="0"/>
              </a:spcAft>
              <a:buClr>
                <a:srgbClr val="FFFFFF"/>
              </a:buClr>
              <a:buSzPts val="1800"/>
              <a:buFont typeface="Roboto"/>
              <a:buChar char="○"/>
            </a:pPr>
            <a:r>
              <a:rPr b="0" i="0" lang="es-ES" sz="1800" u="none" cap="none" strike="noStrike">
                <a:solidFill>
                  <a:srgbClr val="FFFFFF"/>
                </a:solidFill>
                <a:latin typeface="Roboto"/>
                <a:ea typeface="Roboto"/>
                <a:cs typeface="Roboto"/>
                <a:sym typeface="Roboto"/>
              </a:rPr>
              <a:t>tweet text, tweet creation time, tweet id, tweet URL, tweet source, user’s name, screen name, user’s location, user’s verification information, user’s follower count, quote status, quote count, reply count, retweet count, favorite count, hashtags, and user mentions. </a:t>
            </a:r>
            <a:endParaRPr b="0" i="0" sz="1800" u="none" cap="none" strike="noStrike">
              <a:solidFill>
                <a:srgbClr val="FFFFFF"/>
              </a:solidFill>
              <a:latin typeface="Roboto"/>
              <a:ea typeface="Roboto"/>
              <a:cs typeface="Roboto"/>
              <a:sym typeface="Roboto"/>
            </a:endParaRPr>
          </a:p>
          <a:p>
            <a:pPr indent="-342900" lvl="0" marL="457200" marR="0" rtl="0" algn="l">
              <a:lnSpc>
                <a:spcPct val="115000"/>
              </a:lnSpc>
              <a:spcBef>
                <a:spcPts val="0"/>
              </a:spcBef>
              <a:spcAft>
                <a:spcPts val="0"/>
              </a:spcAft>
              <a:buClr>
                <a:srgbClr val="FFFFFF"/>
              </a:buClr>
              <a:buSzPts val="1800"/>
              <a:buFont typeface="Roboto"/>
              <a:buChar char="●"/>
            </a:pPr>
            <a:r>
              <a:rPr b="0" i="0" lang="es-ES" sz="1800" u="none" cap="none" strike="noStrike">
                <a:solidFill>
                  <a:srgbClr val="FFFFFF"/>
                </a:solidFill>
                <a:latin typeface="Roboto"/>
                <a:ea typeface="Roboto"/>
                <a:cs typeface="Roboto"/>
                <a:sym typeface="Roboto"/>
              </a:rPr>
              <a:t>SQLite, to store the tweet data. </a:t>
            </a:r>
            <a:endParaRPr b="0" i="0" sz="1800" u="none" cap="none" strike="noStrike">
              <a:solidFill>
                <a:srgbClr val="FFFFFF"/>
              </a:solidFill>
              <a:latin typeface="Roboto"/>
              <a:ea typeface="Roboto"/>
              <a:cs typeface="Roboto"/>
              <a:sym typeface="Roboto"/>
            </a:endParaRPr>
          </a:p>
          <a:p>
            <a:pPr indent="-342900" lvl="0" marL="457200" marR="0" rtl="0" algn="l">
              <a:lnSpc>
                <a:spcPct val="115000"/>
              </a:lnSpc>
              <a:spcBef>
                <a:spcPts val="0"/>
              </a:spcBef>
              <a:spcAft>
                <a:spcPts val="0"/>
              </a:spcAft>
              <a:buClr>
                <a:srgbClr val="FFFFFF"/>
              </a:buClr>
              <a:buSzPts val="1800"/>
              <a:buFont typeface="Roboto"/>
              <a:buChar char="●"/>
            </a:pPr>
            <a:r>
              <a:rPr b="0" i="0" lang="es-ES" sz="1800" u="none" cap="none" strike="noStrike">
                <a:solidFill>
                  <a:srgbClr val="FFFFFF"/>
                </a:solidFill>
                <a:latin typeface="Roboto"/>
                <a:ea typeface="Roboto"/>
                <a:cs typeface="Roboto"/>
                <a:sym typeface="Roboto"/>
              </a:rPr>
              <a:t>In total, we collected 1,75,251 tweets related to coronavirus. </a:t>
            </a:r>
            <a:endParaRPr b="0" i="0" sz="1800" u="none" cap="none" strike="noStrike">
              <a:solidFill>
                <a:srgbClr val="FFFFFF"/>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6"/>
          <p:cNvSpPr txBox="1"/>
          <p:nvPr>
            <p:ph type="ctrTitle"/>
          </p:nvPr>
        </p:nvSpPr>
        <p:spPr>
          <a:xfrm>
            <a:off x="336450" y="191500"/>
            <a:ext cx="8184900" cy="7431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Clr>
                <a:schemeClr val="dk1"/>
              </a:buClr>
              <a:buSzPts val="4500"/>
              <a:buFont typeface="Nunito Sans Black"/>
              <a:buNone/>
            </a:pPr>
            <a:r>
              <a:rPr lang="es-ES" sz="6000"/>
              <a:t>Software Engineering Efforts</a:t>
            </a:r>
            <a:endParaRPr b="0" sz="6000">
              <a:solidFill>
                <a:srgbClr val="FFFFFF"/>
              </a:solidFill>
            </a:endParaRPr>
          </a:p>
        </p:txBody>
      </p:sp>
      <p:sp>
        <p:nvSpPr>
          <p:cNvPr id="368" name="Google Shape;368;p6"/>
          <p:cNvSpPr txBox="1"/>
          <p:nvPr/>
        </p:nvSpPr>
        <p:spPr>
          <a:xfrm>
            <a:off x="408375" y="1159200"/>
            <a:ext cx="8184900" cy="2825100"/>
          </a:xfrm>
          <a:prstGeom prst="rect">
            <a:avLst/>
          </a:prstGeom>
          <a:noFill/>
          <a:ln>
            <a:noFill/>
          </a:ln>
        </p:spPr>
        <p:txBody>
          <a:bodyPr anchorCtr="0" anchor="t" bIns="121900" lIns="121900" spcFirstLastPara="1" rIns="121900" wrap="square" tIns="121900">
            <a:noAutofit/>
          </a:bodyPr>
          <a:lstStyle/>
          <a:p>
            <a:pPr indent="-342900" lvl="0" marL="457200" marR="0" rtl="0" algn="l">
              <a:lnSpc>
                <a:spcPct val="115000"/>
              </a:lnSpc>
              <a:spcBef>
                <a:spcPts val="0"/>
              </a:spcBef>
              <a:spcAft>
                <a:spcPts val="0"/>
              </a:spcAft>
              <a:buClr>
                <a:srgbClr val="FFFFFF"/>
              </a:buClr>
              <a:buSzPts val="1800"/>
              <a:buFont typeface="Roboto"/>
              <a:buChar char="●"/>
            </a:pPr>
            <a:r>
              <a:rPr b="0" i="0" lang="es-ES" sz="1800" u="none" cap="none" strike="noStrike">
                <a:solidFill>
                  <a:srgbClr val="FFFFFF"/>
                </a:solidFill>
                <a:latin typeface="Roboto"/>
                <a:ea typeface="Roboto"/>
                <a:cs typeface="Roboto"/>
                <a:sym typeface="Roboto"/>
              </a:rPr>
              <a:t>As the twitter streaming API does not give the URL of the tweets as a response field, a manual approach was taken to build the URL from the fields: tweet id and username.</a:t>
            </a:r>
            <a:endParaRPr b="0" i="0" sz="1800" u="none" cap="none" strike="noStrike">
              <a:solidFill>
                <a:srgbClr val="FFFFFF"/>
              </a:solidFill>
              <a:latin typeface="Roboto"/>
              <a:ea typeface="Roboto"/>
              <a:cs typeface="Roboto"/>
              <a:sym typeface="Roboto"/>
            </a:endParaRPr>
          </a:p>
          <a:p>
            <a:pPr indent="-342900" lvl="0" marL="457200" marR="0" rtl="0" algn="l">
              <a:lnSpc>
                <a:spcPct val="115000"/>
              </a:lnSpc>
              <a:spcBef>
                <a:spcPts val="0"/>
              </a:spcBef>
              <a:spcAft>
                <a:spcPts val="0"/>
              </a:spcAft>
              <a:buClr>
                <a:srgbClr val="FFFFFF"/>
              </a:buClr>
              <a:buSzPts val="1800"/>
              <a:buFont typeface="Roboto"/>
              <a:buChar char="●"/>
            </a:pPr>
            <a:r>
              <a:rPr b="0" i="0" lang="es-ES" sz="1800" u="none" cap="none" strike="noStrike">
                <a:solidFill>
                  <a:srgbClr val="FFFFFF"/>
                </a:solidFill>
                <a:latin typeface="Roboto"/>
                <a:ea typeface="Roboto"/>
                <a:cs typeface="Roboto"/>
                <a:sym typeface="Roboto"/>
              </a:rPr>
              <a:t> Using the common pattern of the URL: </a:t>
            </a:r>
            <a:r>
              <a:rPr b="0" i="0" lang="es-ES" sz="1800" u="sng" cap="none" strike="noStrike">
                <a:solidFill>
                  <a:srgbClr val="FFFFFF"/>
                </a:solidFill>
                <a:latin typeface="Roboto"/>
                <a:ea typeface="Roboto"/>
                <a:cs typeface="Roboto"/>
                <a:sym typeface="Roboto"/>
                <a:hlinkClick r:id="rId3"/>
              </a:rPr>
              <a:t>https://twitter.com/user_name/status/tweet_id</a:t>
            </a:r>
            <a:r>
              <a:rPr b="0" i="0" lang="es-ES" sz="1800" u="none" cap="none" strike="noStrike">
                <a:solidFill>
                  <a:srgbClr val="FFFFFF"/>
                </a:solidFill>
                <a:latin typeface="Roboto"/>
                <a:ea typeface="Roboto"/>
                <a:cs typeface="Roboto"/>
                <a:sym typeface="Roboto"/>
              </a:rPr>
              <a:t>, we built the tweet URL.</a:t>
            </a:r>
            <a:endParaRPr sz="1800">
              <a:solidFill>
                <a:srgbClr val="FFFFFF"/>
              </a:solidFill>
              <a:latin typeface="Roboto"/>
              <a:ea typeface="Roboto"/>
              <a:cs typeface="Roboto"/>
              <a:sym typeface="Roboto"/>
            </a:endParaRPr>
          </a:p>
          <a:p>
            <a:pPr indent="-342900" lvl="0" marL="457200" marR="0" rtl="0" algn="l">
              <a:lnSpc>
                <a:spcPct val="115000"/>
              </a:lnSpc>
              <a:spcBef>
                <a:spcPts val="0"/>
              </a:spcBef>
              <a:spcAft>
                <a:spcPts val="0"/>
              </a:spcAft>
              <a:buClr>
                <a:srgbClr val="FFFFFF"/>
              </a:buClr>
              <a:buSzPts val="1800"/>
              <a:buFont typeface="Roboto"/>
              <a:buChar char="●"/>
            </a:pPr>
            <a:r>
              <a:rPr b="0" i="0" lang="es-ES" sz="1800" u="none" cap="none" strike="noStrike">
                <a:solidFill>
                  <a:srgbClr val="FFFFFF"/>
                </a:solidFill>
                <a:latin typeface="Roboto"/>
                <a:ea typeface="Roboto"/>
                <a:cs typeface="Roboto"/>
                <a:sym typeface="Roboto"/>
              </a:rPr>
              <a:t>Extra efforts might be needed to merge the data collected in two rounds.</a:t>
            </a:r>
            <a:endParaRPr b="0" i="0" sz="1800" u="none" cap="none" strike="noStrike">
              <a:solidFill>
                <a:srgbClr val="434343"/>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legant waves by slidesgo">
  <a:themeElements>
    <a:clrScheme name="Personalizado 1">
      <a:dk1>
        <a:srgbClr val="00072D"/>
      </a:dk1>
      <a:lt1>
        <a:srgbClr val="FFFFFF"/>
      </a:lt1>
      <a:dk2>
        <a:srgbClr val="FFFFFF"/>
      </a:dk2>
      <a:lt2>
        <a:srgbClr val="FFFFFF"/>
      </a:lt2>
      <a:accent1>
        <a:srgbClr val="34435E"/>
      </a:accent1>
      <a:accent2>
        <a:srgbClr val="6369D1"/>
      </a:accent2>
      <a:accent3>
        <a:srgbClr val="0A2472"/>
      </a:accent3>
      <a:accent4>
        <a:srgbClr val="001C55"/>
      </a:accent4>
      <a:accent5>
        <a:srgbClr val="FFFFFF"/>
      </a:accent5>
      <a:accent6>
        <a:srgbClr val="FFFFFF"/>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