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33b8ce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c33b8ce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c33b8cea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c33b8cea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c33b8cea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c33b8cea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c33b8cea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c33b8cea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Martins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33b8cea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33b8cea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33b8cea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33b8cea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Mid-Semester Presentation: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Infrastructure Database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Shreeya Pinumalla, Daniel Martins, Hunter Horst, and Feras Ismail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We’re working with the City of New Carrollton to develop a green space database – the first of its kind for the 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goal is to make green spaces more accessible for the city’s residents and create a tool that could shape the city’s future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600" y="2444050"/>
            <a:ext cx="1833300" cy="23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3344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89600"/>
            <a:ext cx="3755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New Carrollton Green Team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Part of a statewide program to promote sustainability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2018 - Today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New Carrollton City Park Revitalization Master Plan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 2016 plan to renovate the city’s various green spaces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Gives detailed info about each space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Acreage, location, amenities, slope analysis, stormwater drainage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As well as suggestions for improvement and utilization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150" y="1111925"/>
            <a:ext cx="4772099" cy="2919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2363" y="153400"/>
            <a:ext cx="3219275" cy="24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250" y="2463500"/>
            <a:ext cx="3219276" cy="24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9225" y="2463500"/>
            <a:ext cx="3219275" cy="2481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currently waiting back to hear from the mayor so that we can reschedule a call with 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our first meeting with the director of IT, we’ve learned: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Carrollton</a:t>
            </a: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has no kind of parks and planning department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They are short staffed so communicate through IT Director Andrew Facey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He did not have any information about their green space data</a:t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>
                <a:solidFill>
                  <a:srgbClr val="2D3B45"/>
                </a:solidFill>
              </a:rPr>
              <a:t>We are looking at examples of how we will present the project; ex: a website, a pdf of our data and visualizations, etc.</a:t>
            </a:r>
            <a:endParaRPr>
              <a:solidFill>
                <a:srgbClr val="2D3B4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800"/>
              <a:buChar char="●"/>
            </a:pPr>
            <a:r>
              <a:rPr lang="en">
                <a:solidFill>
                  <a:srgbClr val="2D3B45"/>
                </a:solidFill>
              </a:rPr>
              <a:t>As stated before, we do have the 2016 green infrastructure plan to work off of.</a:t>
            </a:r>
            <a:endParaRPr>
              <a:solidFill>
                <a:srgbClr val="2D3B4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 &amp; Expectations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expect to get in contact with the mayor within the next two weeks.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plan on creating a SQL database with all the green space data we have.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Using the database, we will create visualizations to make the data easier to read.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present the visualizations, we will create a website displaying all of our findings.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926950" y="1920625"/>
            <a:ext cx="329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