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Recognizing &amp; Avoiding Cyber Threats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cyber-attack where scammers trick individuals into revealing sensitive information, such as passwords and financial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Phishing: Fake emails mimicking trusted sources</a:t>
            </a:r>
          </a:p>
          <a:p>
            <a:r>
              <a:t>- Spear Phishing: Targeted attacks on individuals</a:t>
            </a:r>
          </a:p>
          <a:p>
            <a:r>
              <a:t>- Vishing (Voice Phishing): Scams via phone calls</a:t>
            </a:r>
          </a:p>
          <a:p>
            <a:r>
              <a:t>- Smishing: Fraudulent SMS messages</a:t>
            </a:r>
          </a:p>
          <a:p>
            <a:r>
              <a:t>- Fake Websites: Look-alike sites stealing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Urgent or threatening language</a:t>
            </a:r>
          </a:p>
          <a:p>
            <a:r>
              <a:t>- Suspicious links (hover to check before clicking)</a:t>
            </a:r>
          </a:p>
          <a:p>
            <a:r>
              <a:t>- Unknown or misspelled email addresses</a:t>
            </a:r>
          </a:p>
          <a:p>
            <a:r>
              <a:t>- Unexpected attachments or requests for sensitive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Verify the sender before responding</a:t>
            </a:r>
          </a:p>
          <a:p>
            <a:r>
              <a:t>- Never click on suspicious links</a:t>
            </a:r>
          </a:p>
          <a:p>
            <a:r>
              <a:t>- Use multi-factor authentication (MFA)</a:t>
            </a:r>
          </a:p>
          <a:p>
            <a:r>
              <a:t>- Keep software &amp; antivirus updated</a:t>
            </a:r>
          </a:p>
          <a:p>
            <a:r>
              <a:t>- Report phishing attempts immediately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Phishing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&amp; Facebook lost $100M due to a phishing scam</a:t>
            </a:r>
          </a:p>
          <a:p>
            <a:r>
              <a:t>- Twitter employees targeted in a spear-phishing attack</a:t>
            </a:r>
          </a:p>
          <a:p>
            <a:r>
              <a:t>- Thousands of individuals fall for fake banking emails yearly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