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974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4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22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5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3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3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3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8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82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57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1941B-3091-4EA8-A5BC-0CB7B70B6A8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8EC993-CB67-4EAE-B8CB-74C0ADA0B315}"/>
              </a:ext>
            </a:extLst>
          </p:cNvPr>
          <p:cNvSpPr/>
          <p:nvPr/>
        </p:nvSpPr>
        <p:spPr>
          <a:xfrm>
            <a:off x="0" y="0"/>
            <a:ext cx="9906000" cy="93163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7E95A-108E-4AD0-8AF4-AA535F20509D}"/>
              </a:ext>
            </a:extLst>
          </p:cNvPr>
          <p:cNvSpPr/>
          <p:nvPr/>
        </p:nvSpPr>
        <p:spPr>
          <a:xfrm>
            <a:off x="0" y="6572482"/>
            <a:ext cx="9906000" cy="26533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F875A-92BF-4E30-8C26-DEDC6D1015E9}"/>
              </a:ext>
            </a:extLst>
          </p:cNvPr>
          <p:cNvSpPr txBox="1"/>
          <p:nvPr/>
        </p:nvSpPr>
        <p:spPr>
          <a:xfrm>
            <a:off x="2985014" y="5626"/>
            <a:ext cx="396922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Bajaj Institute of Technology, Wardha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13E88-A849-4E84-B2F4-7900149B4633}"/>
              </a:ext>
            </a:extLst>
          </p:cNvPr>
          <p:cNvSpPr txBox="1"/>
          <p:nvPr/>
        </p:nvSpPr>
        <p:spPr>
          <a:xfrm>
            <a:off x="4200476" y="380727"/>
            <a:ext cx="154311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Seminar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F7AB7-121D-4147-BDDA-124FA5DA365C}"/>
              </a:ext>
            </a:extLst>
          </p:cNvPr>
          <p:cNvSpPr txBox="1"/>
          <p:nvPr/>
        </p:nvSpPr>
        <p:spPr>
          <a:xfrm>
            <a:off x="4082814" y="684379"/>
            <a:ext cx="1691489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38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Name </a:t>
            </a:r>
            <a:r>
              <a:rPr lang="en-IN" sz="113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Student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574604-B1CB-4DE9-8CC5-360259E3B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5" y="93303"/>
            <a:ext cx="906762" cy="750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01898C-526B-473E-B554-49195ECF068B}"/>
              </a:ext>
            </a:extLst>
          </p:cNvPr>
          <p:cNvSpPr txBox="1"/>
          <p:nvPr/>
        </p:nvSpPr>
        <p:spPr>
          <a:xfrm>
            <a:off x="0" y="6550227"/>
            <a:ext cx="304602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6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37DEA-BA69-447E-8942-E8239D08C63E}"/>
              </a:ext>
            </a:extLst>
          </p:cNvPr>
          <p:cNvSpPr txBox="1"/>
          <p:nvPr/>
        </p:nvSpPr>
        <p:spPr>
          <a:xfrm>
            <a:off x="8298965" y="6550227"/>
            <a:ext cx="157607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sz="1463" dirty="0"/>
              <a:t>Semester/Roll No.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3CC0D9-C3BA-4980-B767-8CFE27B80CE4}"/>
              </a:ext>
            </a:extLst>
          </p:cNvPr>
          <p:cNvSpPr/>
          <p:nvPr/>
        </p:nvSpPr>
        <p:spPr>
          <a:xfrm>
            <a:off x="18867" y="951825"/>
            <a:ext cx="2778924" cy="267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Abstract/Introduction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ACE7AC-9131-436B-8F69-6701A5072A68}"/>
              </a:ext>
            </a:extLst>
          </p:cNvPr>
          <p:cNvSpPr/>
          <p:nvPr/>
        </p:nvSpPr>
        <p:spPr>
          <a:xfrm>
            <a:off x="18867" y="1239458"/>
            <a:ext cx="2778924" cy="2189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of abstract/Introduction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73E117-398F-4947-B956-D8F808349027}"/>
              </a:ext>
            </a:extLst>
          </p:cNvPr>
          <p:cNvSpPr/>
          <p:nvPr/>
        </p:nvSpPr>
        <p:spPr>
          <a:xfrm>
            <a:off x="18867" y="3448389"/>
            <a:ext cx="2778924" cy="267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30CAB9-6CB8-4BFA-B071-927B2F38E3B9}"/>
              </a:ext>
            </a:extLst>
          </p:cNvPr>
          <p:cNvSpPr/>
          <p:nvPr/>
        </p:nvSpPr>
        <p:spPr>
          <a:xfrm>
            <a:off x="18867" y="3736022"/>
            <a:ext cx="2778924" cy="2794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of Objectives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1AA735-188F-4254-8B2B-F10C5B8B272A}"/>
              </a:ext>
            </a:extLst>
          </p:cNvPr>
          <p:cNvSpPr/>
          <p:nvPr/>
        </p:nvSpPr>
        <p:spPr>
          <a:xfrm>
            <a:off x="7108211" y="951825"/>
            <a:ext cx="2778922" cy="267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Conclusion/Future Scope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B6E716-06C2-46CF-8642-7FB4EBF95CD5}"/>
              </a:ext>
            </a:extLst>
          </p:cNvPr>
          <p:cNvSpPr/>
          <p:nvPr/>
        </p:nvSpPr>
        <p:spPr>
          <a:xfrm>
            <a:off x="7108211" y="1239458"/>
            <a:ext cx="2778922" cy="2189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Conclusion/Future Scope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09E49B-1ACB-458D-A920-B2D9F25EE1C4}"/>
              </a:ext>
            </a:extLst>
          </p:cNvPr>
          <p:cNvSpPr/>
          <p:nvPr/>
        </p:nvSpPr>
        <p:spPr>
          <a:xfrm>
            <a:off x="7108211" y="3448389"/>
            <a:ext cx="2778922" cy="267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96AB0C-035A-486E-9B00-DB403C92B025}"/>
              </a:ext>
            </a:extLst>
          </p:cNvPr>
          <p:cNvSpPr/>
          <p:nvPr/>
        </p:nvSpPr>
        <p:spPr>
          <a:xfrm>
            <a:off x="7108211" y="3736022"/>
            <a:ext cx="2778922" cy="2794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IEEE Citations Format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EC16B5-F43B-407D-AC71-D02423826B06}"/>
              </a:ext>
            </a:extLst>
          </p:cNvPr>
          <p:cNvSpPr/>
          <p:nvPr/>
        </p:nvSpPr>
        <p:spPr>
          <a:xfrm>
            <a:off x="2821236" y="951825"/>
            <a:ext cx="4266000" cy="266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&amp; Methods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865C30-B0A6-443A-A38C-8FA648A0574E}"/>
              </a:ext>
            </a:extLst>
          </p:cNvPr>
          <p:cNvSpPr/>
          <p:nvPr/>
        </p:nvSpPr>
        <p:spPr>
          <a:xfrm>
            <a:off x="2821236" y="1239458"/>
            <a:ext cx="4266000" cy="3113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DCDD65-C59F-4362-8BA3-CC9F69E66FBE}"/>
              </a:ext>
            </a:extLst>
          </p:cNvPr>
          <p:cNvSpPr/>
          <p:nvPr/>
        </p:nvSpPr>
        <p:spPr>
          <a:xfrm>
            <a:off x="2821236" y="4382941"/>
            <a:ext cx="4266000" cy="257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sz="1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10F84D-D416-476A-9FB3-8990D9FC5C94}"/>
              </a:ext>
            </a:extLst>
          </p:cNvPr>
          <p:cNvSpPr/>
          <p:nvPr/>
        </p:nvSpPr>
        <p:spPr>
          <a:xfrm>
            <a:off x="2818766" y="4670574"/>
            <a:ext cx="4266000" cy="1853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60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53</Words>
  <Application>Microsoft Office PowerPoint</Application>
  <PresentationFormat>A4 Paper (210x297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Badhiye</dc:creator>
  <cp:lastModifiedBy>ABC</cp:lastModifiedBy>
  <cp:revision>28</cp:revision>
  <dcterms:created xsi:type="dcterms:W3CDTF">2020-08-14T09:05:22Z</dcterms:created>
  <dcterms:modified xsi:type="dcterms:W3CDTF">2024-08-31T05:06:35Z</dcterms:modified>
</cp:coreProperties>
</file>