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FFBD9-E04B-4011-A2AB-0995A46A2BB5}" v="4" dt="2024-07-05T18:58:12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6" d="100"/>
          <a:sy n="56" d="100"/>
        </p:scale>
        <p:origin x="821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 Kapoor" userId="ae3baf2fcb8625c4" providerId="LiveId" clId="{F2CFFBD9-E04B-4011-A2AB-0995A46A2BB5}"/>
    <pc:docChg chg="undo custSel modSld">
      <pc:chgData name="Shre Kapoor" userId="ae3baf2fcb8625c4" providerId="LiveId" clId="{F2CFFBD9-E04B-4011-A2AB-0995A46A2BB5}" dt="2024-07-05T18:59:05.087" v="220" actId="14100"/>
      <pc:docMkLst>
        <pc:docMk/>
      </pc:docMkLst>
      <pc:sldChg chg="modSp mod">
        <pc:chgData name="Shre Kapoor" userId="ae3baf2fcb8625c4" providerId="LiveId" clId="{F2CFFBD9-E04B-4011-A2AB-0995A46A2BB5}" dt="2024-07-05T18:58:23.413" v="205" actId="14100"/>
        <pc:sldMkLst>
          <pc:docMk/>
          <pc:sldMk cId="3460083121" sldId="256"/>
        </pc:sldMkLst>
        <pc:spChg chg="mod">
          <ac:chgData name="Shre Kapoor" userId="ae3baf2fcb8625c4" providerId="LiveId" clId="{F2CFFBD9-E04B-4011-A2AB-0995A46A2BB5}" dt="2024-07-05T18:58:23.413" v="205" actId="14100"/>
          <ac:spMkLst>
            <pc:docMk/>
            <pc:sldMk cId="3460083121" sldId="256"/>
            <ac:spMk id="2" creationId="{DBEF7C27-AF84-EF5E-5B4B-365EEC6CDCC4}"/>
          </ac:spMkLst>
        </pc:spChg>
        <pc:spChg chg="mod">
          <ac:chgData name="Shre Kapoor" userId="ae3baf2fcb8625c4" providerId="LiveId" clId="{F2CFFBD9-E04B-4011-A2AB-0995A46A2BB5}" dt="2024-07-05T18:58:13.661" v="198" actId="27636"/>
          <ac:spMkLst>
            <pc:docMk/>
            <pc:sldMk cId="3460083121" sldId="256"/>
            <ac:spMk id="3" creationId="{6547014B-E01A-7452-648A-22DB7F375AE4}"/>
          </ac:spMkLst>
        </pc:spChg>
      </pc:sldChg>
      <pc:sldChg chg="modSp mod">
        <pc:chgData name="Shre Kapoor" userId="ae3baf2fcb8625c4" providerId="LiveId" clId="{F2CFFBD9-E04B-4011-A2AB-0995A46A2BB5}" dt="2024-07-05T18:58:13.672" v="200" actId="27636"/>
        <pc:sldMkLst>
          <pc:docMk/>
          <pc:sldMk cId="1160537228" sldId="257"/>
        </pc:sldMkLst>
        <pc:spChg chg="mod">
          <ac:chgData name="Shre Kapoor" userId="ae3baf2fcb8625c4" providerId="LiveId" clId="{F2CFFBD9-E04B-4011-A2AB-0995A46A2BB5}" dt="2024-07-05T18:58:13.672" v="200" actId="27636"/>
          <ac:spMkLst>
            <pc:docMk/>
            <pc:sldMk cId="1160537228" sldId="257"/>
            <ac:spMk id="2" creationId="{262BF23B-51A8-2687-BDA4-6D8B792D1314}"/>
          </ac:spMkLst>
        </pc:spChg>
        <pc:spChg chg="mod">
          <ac:chgData name="Shre Kapoor" userId="ae3baf2fcb8625c4" providerId="LiveId" clId="{F2CFFBD9-E04B-4011-A2AB-0995A46A2BB5}" dt="2024-07-05T18:58:12.953" v="193"/>
          <ac:spMkLst>
            <pc:docMk/>
            <pc:sldMk cId="1160537228" sldId="257"/>
            <ac:spMk id="3" creationId="{F43D9319-1414-F1F8-8F25-741950EF907D}"/>
          </ac:spMkLst>
        </pc:spChg>
      </pc:sldChg>
      <pc:sldChg chg="modSp mod">
        <pc:chgData name="Shre Kapoor" userId="ae3baf2fcb8625c4" providerId="LiveId" clId="{F2CFFBD9-E04B-4011-A2AB-0995A46A2BB5}" dt="2024-07-05T18:58:13.691" v="201" actId="27636"/>
        <pc:sldMkLst>
          <pc:docMk/>
          <pc:sldMk cId="4111170891" sldId="258"/>
        </pc:sldMkLst>
        <pc:spChg chg="mod">
          <ac:chgData name="Shre Kapoor" userId="ae3baf2fcb8625c4" providerId="LiveId" clId="{F2CFFBD9-E04B-4011-A2AB-0995A46A2BB5}" dt="2024-07-05T18:58:13.691" v="201" actId="27636"/>
          <ac:spMkLst>
            <pc:docMk/>
            <pc:sldMk cId="4111170891" sldId="258"/>
            <ac:spMk id="2" creationId="{246BF473-882A-9329-2F3B-38CD8191EDC6}"/>
          </ac:spMkLst>
        </pc:spChg>
        <pc:spChg chg="mod">
          <ac:chgData name="Shre Kapoor" userId="ae3baf2fcb8625c4" providerId="LiveId" clId="{F2CFFBD9-E04B-4011-A2AB-0995A46A2BB5}" dt="2024-07-05T18:58:12.953" v="193"/>
          <ac:spMkLst>
            <pc:docMk/>
            <pc:sldMk cId="4111170891" sldId="258"/>
            <ac:spMk id="3" creationId="{660816BC-B482-2347-D0C1-907A0616BC8B}"/>
          </ac:spMkLst>
        </pc:spChg>
      </pc:sldChg>
      <pc:sldChg chg="modSp">
        <pc:chgData name="Shre Kapoor" userId="ae3baf2fcb8625c4" providerId="LiveId" clId="{F2CFFBD9-E04B-4011-A2AB-0995A46A2BB5}" dt="2024-07-05T18:58:12.953" v="193"/>
        <pc:sldMkLst>
          <pc:docMk/>
          <pc:sldMk cId="2858263615" sldId="259"/>
        </pc:sldMkLst>
        <pc:spChg chg="mod">
          <ac:chgData name="Shre Kapoor" userId="ae3baf2fcb8625c4" providerId="LiveId" clId="{F2CFFBD9-E04B-4011-A2AB-0995A46A2BB5}" dt="2024-07-05T18:58:12.953" v="193"/>
          <ac:spMkLst>
            <pc:docMk/>
            <pc:sldMk cId="2858263615" sldId="259"/>
            <ac:spMk id="2" creationId="{3AA694CF-BD26-1470-B075-E74CCB7EFCAF}"/>
          </ac:spMkLst>
        </pc:spChg>
        <pc:spChg chg="mod">
          <ac:chgData name="Shre Kapoor" userId="ae3baf2fcb8625c4" providerId="LiveId" clId="{F2CFFBD9-E04B-4011-A2AB-0995A46A2BB5}" dt="2024-07-05T18:58:12.953" v="193"/>
          <ac:spMkLst>
            <pc:docMk/>
            <pc:sldMk cId="2858263615" sldId="259"/>
            <ac:spMk id="3" creationId="{D560D063-55B8-0961-62E0-278531744888}"/>
          </ac:spMkLst>
        </pc:spChg>
      </pc:sldChg>
      <pc:sldChg chg="modSp mod">
        <pc:chgData name="Shre Kapoor" userId="ae3baf2fcb8625c4" providerId="LiveId" clId="{F2CFFBD9-E04B-4011-A2AB-0995A46A2BB5}" dt="2024-07-05T18:58:35.185" v="213" actId="20577"/>
        <pc:sldMkLst>
          <pc:docMk/>
          <pc:sldMk cId="4174033634" sldId="260"/>
        </pc:sldMkLst>
        <pc:spChg chg="mod">
          <ac:chgData name="Shre Kapoor" userId="ae3baf2fcb8625c4" providerId="LiveId" clId="{F2CFFBD9-E04B-4011-A2AB-0995A46A2BB5}" dt="2024-07-05T18:58:13.714" v="202" actId="27636"/>
          <ac:spMkLst>
            <pc:docMk/>
            <pc:sldMk cId="4174033634" sldId="260"/>
            <ac:spMk id="2" creationId="{2276F3D4-06EA-8F85-B152-66E9FCC98E2C}"/>
          </ac:spMkLst>
        </pc:spChg>
        <pc:spChg chg="mod">
          <ac:chgData name="Shre Kapoor" userId="ae3baf2fcb8625c4" providerId="LiveId" clId="{F2CFFBD9-E04B-4011-A2AB-0995A46A2BB5}" dt="2024-07-05T18:58:35.185" v="213" actId="20577"/>
          <ac:spMkLst>
            <pc:docMk/>
            <pc:sldMk cId="4174033634" sldId="260"/>
            <ac:spMk id="3" creationId="{5326DF20-C3BC-E0CA-1D7E-6B88603D1916}"/>
          </ac:spMkLst>
        </pc:spChg>
      </pc:sldChg>
      <pc:sldChg chg="modSp mod">
        <pc:chgData name="Shre Kapoor" userId="ae3baf2fcb8625c4" providerId="LiveId" clId="{F2CFFBD9-E04B-4011-A2AB-0995A46A2BB5}" dt="2024-07-05T18:58:13.720" v="203" actId="27636"/>
        <pc:sldMkLst>
          <pc:docMk/>
          <pc:sldMk cId="1967200940" sldId="261"/>
        </pc:sldMkLst>
        <pc:spChg chg="mod">
          <ac:chgData name="Shre Kapoor" userId="ae3baf2fcb8625c4" providerId="LiveId" clId="{F2CFFBD9-E04B-4011-A2AB-0995A46A2BB5}" dt="2024-07-05T18:58:13.720" v="203" actId="27636"/>
          <ac:spMkLst>
            <pc:docMk/>
            <pc:sldMk cId="1967200940" sldId="261"/>
            <ac:spMk id="2" creationId="{3D5A81E0-0340-ABA9-A71F-308F6357FF6D}"/>
          </ac:spMkLst>
        </pc:spChg>
        <pc:picChg chg="mod">
          <ac:chgData name="Shre Kapoor" userId="ae3baf2fcb8625c4" providerId="LiveId" clId="{F2CFFBD9-E04B-4011-A2AB-0995A46A2BB5}" dt="2024-07-05T18:58:12.953" v="193"/>
          <ac:picMkLst>
            <pc:docMk/>
            <pc:sldMk cId="1967200940" sldId="261"/>
            <ac:picMk id="5" creationId="{42B2CD19-BAB6-6D98-A669-F7B1BF49CA57}"/>
          </ac:picMkLst>
        </pc:picChg>
      </pc:sldChg>
      <pc:sldChg chg="modSp mod">
        <pc:chgData name="Shre Kapoor" userId="ae3baf2fcb8625c4" providerId="LiveId" clId="{F2CFFBD9-E04B-4011-A2AB-0995A46A2BB5}" dt="2024-07-05T18:58:46.886" v="215" actId="1076"/>
        <pc:sldMkLst>
          <pc:docMk/>
          <pc:sldMk cId="589867824" sldId="262"/>
        </pc:sldMkLst>
        <pc:spChg chg="mod">
          <ac:chgData name="Shre Kapoor" userId="ae3baf2fcb8625c4" providerId="LiveId" clId="{F2CFFBD9-E04B-4011-A2AB-0995A46A2BB5}" dt="2024-07-05T18:58:13.730" v="204" actId="27636"/>
          <ac:spMkLst>
            <pc:docMk/>
            <pc:sldMk cId="589867824" sldId="262"/>
            <ac:spMk id="2" creationId="{0035A7A5-B8D3-FA95-7210-DEC76B82F00E}"/>
          </ac:spMkLst>
        </pc:spChg>
        <pc:spChg chg="mod">
          <ac:chgData name="Shre Kapoor" userId="ae3baf2fcb8625c4" providerId="LiveId" clId="{F2CFFBD9-E04B-4011-A2AB-0995A46A2BB5}" dt="2024-07-05T18:58:12.953" v="193"/>
          <ac:spMkLst>
            <pc:docMk/>
            <pc:sldMk cId="589867824" sldId="262"/>
            <ac:spMk id="3" creationId="{897E2076-74BA-D008-3B07-8478C0A5A234}"/>
          </ac:spMkLst>
        </pc:spChg>
        <pc:picChg chg="mod">
          <ac:chgData name="Shre Kapoor" userId="ae3baf2fcb8625c4" providerId="LiveId" clId="{F2CFFBD9-E04B-4011-A2AB-0995A46A2BB5}" dt="2024-07-05T18:58:46.886" v="215" actId="1076"/>
          <ac:picMkLst>
            <pc:docMk/>
            <pc:sldMk cId="589867824" sldId="262"/>
            <ac:picMk id="7" creationId="{EDEB9050-A334-7634-5D21-1C0965B21C6E}"/>
          </ac:picMkLst>
        </pc:picChg>
      </pc:sldChg>
      <pc:sldChg chg="modSp mod">
        <pc:chgData name="Shre Kapoor" userId="ae3baf2fcb8625c4" providerId="LiveId" clId="{F2CFFBD9-E04B-4011-A2AB-0995A46A2BB5}" dt="2024-07-05T18:58:13.581" v="195" actId="27636"/>
        <pc:sldMkLst>
          <pc:docMk/>
          <pc:sldMk cId="1333705520" sldId="263"/>
        </pc:sldMkLst>
        <pc:spChg chg="mod">
          <ac:chgData name="Shre Kapoor" userId="ae3baf2fcb8625c4" providerId="LiveId" clId="{F2CFFBD9-E04B-4011-A2AB-0995A46A2BB5}" dt="2024-07-05T18:58:13.581" v="195" actId="27636"/>
          <ac:spMkLst>
            <pc:docMk/>
            <pc:sldMk cId="1333705520" sldId="263"/>
            <ac:spMk id="2" creationId="{FE70958A-C1C3-D7B4-2B56-D046DBD90608}"/>
          </ac:spMkLst>
        </pc:spChg>
        <pc:spChg chg="mod">
          <ac:chgData name="Shre Kapoor" userId="ae3baf2fcb8625c4" providerId="LiveId" clId="{F2CFFBD9-E04B-4011-A2AB-0995A46A2BB5}" dt="2024-07-05T18:58:13.578" v="194" actId="27636"/>
          <ac:spMkLst>
            <pc:docMk/>
            <pc:sldMk cId="1333705520" sldId="263"/>
            <ac:spMk id="3" creationId="{4B4F6989-BD94-12F1-D9E5-D3BD9E857D79}"/>
          </ac:spMkLst>
        </pc:spChg>
      </pc:sldChg>
      <pc:sldChg chg="modSp mod">
        <pc:chgData name="Shre Kapoor" userId="ae3baf2fcb8625c4" providerId="LiveId" clId="{F2CFFBD9-E04B-4011-A2AB-0995A46A2BB5}" dt="2024-07-05T18:58:13.653" v="197" actId="27636"/>
        <pc:sldMkLst>
          <pc:docMk/>
          <pc:sldMk cId="4193979883" sldId="264"/>
        </pc:sldMkLst>
        <pc:spChg chg="mod">
          <ac:chgData name="Shre Kapoor" userId="ae3baf2fcb8625c4" providerId="LiveId" clId="{F2CFFBD9-E04B-4011-A2AB-0995A46A2BB5}" dt="2024-07-05T18:58:13.635" v="196" actId="27636"/>
          <ac:spMkLst>
            <pc:docMk/>
            <pc:sldMk cId="4193979883" sldId="264"/>
            <ac:spMk id="2" creationId="{79CB74A9-DB94-2CE5-B04F-FBE49B1090FA}"/>
          </ac:spMkLst>
        </pc:spChg>
        <pc:spChg chg="mod">
          <ac:chgData name="Shre Kapoor" userId="ae3baf2fcb8625c4" providerId="LiveId" clId="{F2CFFBD9-E04B-4011-A2AB-0995A46A2BB5}" dt="2024-07-05T18:58:13.653" v="197" actId="27636"/>
          <ac:spMkLst>
            <pc:docMk/>
            <pc:sldMk cId="4193979883" sldId="264"/>
            <ac:spMk id="3" creationId="{81AD87D5-C789-3BBE-1E9E-1733D485C317}"/>
          </ac:spMkLst>
        </pc:spChg>
      </pc:sldChg>
      <pc:sldChg chg="modSp mod">
        <pc:chgData name="Shre Kapoor" userId="ae3baf2fcb8625c4" providerId="LiveId" clId="{F2CFFBD9-E04B-4011-A2AB-0995A46A2BB5}" dt="2024-07-05T18:59:05.087" v="220" actId="14100"/>
        <pc:sldMkLst>
          <pc:docMk/>
          <pc:sldMk cId="3035483322" sldId="265"/>
        </pc:sldMkLst>
        <pc:spChg chg="mod">
          <ac:chgData name="Shre Kapoor" userId="ae3baf2fcb8625c4" providerId="LiveId" clId="{F2CFFBD9-E04B-4011-A2AB-0995A46A2BB5}" dt="2024-07-05T18:58:12.953" v="193"/>
          <ac:spMkLst>
            <pc:docMk/>
            <pc:sldMk cId="3035483322" sldId="265"/>
            <ac:spMk id="2" creationId="{59D33E41-D33E-F6CA-55E2-30D57BDD20A6}"/>
          </ac:spMkLst>
        </pc:spChg>
        <pc:picChg chg="mod">
          <ac:chgData name="Shre Kapoor" userId="ae3baf2fcb8625c4" providerId="LiveId" clId="{F2CFFBD9-E04B-4011-A2AB-0995A46A2BB5}" dt="2024-07-05T18:59:05.087" v="220" actId="14100"/>
          <ac:picMkLst>
            <pc:docMk/>
            <pc:sldMk cId="3035483322" sldId="265"/>
            <ac:picMk id="5" creationId="{41B23726-B786-C01F-7E47-34E18117EA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5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7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3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9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5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7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0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6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D0AAB-C2BC-47D4-BC7A-72C359B90A4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B84C98-11C9-4554-85F4-A308C49F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7C27-AF84-EF5E-5B4B-365EEC6C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065862"/>
            <a:ext cx="6815669" cy="13208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Executive Presentation: Optimizing Operations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7014B-E01A-7452-648A-22DB7F375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Data-Driven Approach to Increasing Profitability</a:t>
            </a:r>
            <a:br>
              <a:rPr lang="en-US" dirty="0"/>
            </a:br>
            <a:r>
              <a:rPr lang="en-US" b="1" dirty="0"/>
              <a:t>Presenter</a:t>
            </a:r>
            <a:r>
              <a:rPr lang="en-US" dirty="0"/>
              <a:t>: Shre Kapoor</a:t>
            </a:r>
            <a:br>
              <a:rPr lang="en-US" dirty="0"/>
            </a:br>
            <a:r>
              <a:rPr lang="en-US" b="1" dirty="0"/>
              <a:t>Date: 7/5/2024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8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74A9-DB94-2CE5-B04F-FBE49B10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 and 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87D5-C789-3BBE-1E9E-1733D485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ticket prices to $91.23.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Optimize chairlift operations by removing one and investing in a new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 monitoring and updating of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pricing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Reassess chairlift operations and investment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Future work: Incorporate weekday pricing, detailed cost analyses.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23B-51A8-2687-BDA4-6D8B792D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Problem Identification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9319-1414-F1F8-8F25-741950EF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Mountain Resort charges $81.00 per ticket.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chairlifts in operation with associated maintenance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profitability by optimizing ticket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and optimize chairlift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F473-882A-9329-2F3B-38CD8191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Identification (Continued)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16BC-B482-2347-D0C1-907A0616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Seasonal fluctuations in visitor numbers impacting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operational costs from maintaining multiple chairlifts.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Balancing ticket pricing to remain competitive while maximizing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94CF-BD26-1470-B075-E74CCB7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063-55B8-0961-62E0-27853174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 Ticket Price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price: $81.00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Recommended price: $91.23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Justification: Model predicts increased revenue with minimal impact on visitor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 Chairlift Operations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one chairlift to reduce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 in a new chairlift for future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F3D4-06EA-8F85-B152-66E9FCC9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Performance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DF20-C3BC-E0CA-1D7E-6B88603D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Models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(Best performer)– using </a:t>
            </a:r>
            <a:r>
              <a:rPr lang="en-US" dirty="0" err="1"/>
              <a:t>GridSearchCV</a:t>
            </a:r>
            <a:r>
              <a:rPr lang="en-US" dirty="0"/>
              <a:t> for hyperparameters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MSE/MAE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3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81E0-0340-ABA9-A71F-308F6357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Correlation Plot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group of blue dots&#10;&#10;Description automatically generated">
            <a:extLst>
              <a:ext uri="{FF2B5EF4-FFF2-40B4-BE49-F238E27FC236}">
                <a16:creationId xmlns:a16="http://schemas.microsoft.com/office/drawing/2014/main" id="{42B2CD19-BAB6-6D98-A669-F7B1BF49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553" y="2557463"/>
            <a:ext cx="3448894" cy="3317875"/>
          </a:xfrm>
        </p:spPr>
      </p:pic>
    </p:spTree>
    <p:extLst>
      <p:ext uri="{BB962C8B-B14F-4D97-AF65-F5344CB8AC3E}">
        <p14:creationId xmlns:p14="http://schemas.microsoft.com/office/powerpoint/2010/main" val="196720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A7A5-B8D3-FA95-7210-DEC76B82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Importance Plot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2076-74BA-D008-3B07-8478C0A5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EDEB9050-A334-7634-5D21-1C0965B21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14" y="1634065"/>
            <a:ext cx="5973564" cy="48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3E41-D33E-F6CA-55E2-30D57BDD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Validation Scores</a:t>
            </a:r>
          </a:p>
        </p:txBody>
      </p:sp>
      <p:pic>
        <p:nvPicPr>
          <p:cNvPr id="5" name="Content Placeholder 4" descr="A graph with a line">
            <a:extLst>
              <a:ext uri="{FF2B5EF4-FFF2-40B4-BE49-F238E27FC236}">
                <a16:creationId xmlns:a16="http://schemas.microsoft.com/office/drawing/2014/main" id="{41B23726-B786-C01F-7E47-34E1811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7" y="2285999"/>
            <a:ext cx="6167845" cy="3923732"/>
          </a:xfrm>
        </p:spPr>
      </p:pic>
    </p:spTree>
    <p:extLst>
      <p:ext uri="{BB962C8B-B14F-4D97-AF65-F5344CB8AC3E}">
        <p14:creationId xmlns:p14="http://schemas.microsoft.com/office/powerpoint/2010/main" val="303548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958A-C1C3-D7B4-2B56-D046DBD9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Scenario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989-BD94-12F1-D9E5-D3BD9E85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of Ticket Price Increase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revenue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of visitor sensitivity to price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 of Removing One Chairlift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 savings.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impact on customer experience and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Investing in a New Chairlift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Long-term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capacity and enhanced customer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5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299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Executive Presentation: Optimizing Operations for Big Mountain Resort</vt:lpstr>
      <vt:lpstr> Problem Identification </vt:lpstr>
      <vt:lpstr>Problem Identification (Continued) </vt:lpstr>
      <vt:lpstr>Recommendations and Key Findings</vt:lpstr>
      <vt:lpstr>Model Performance Comparison </vt:lpstr>
      <vt:lpstr>Feature Correlation Plot </vt:lpstr>
      <vt:lpstr>Feature Importance Plot </vt:lpstr>
      <vt:lpstr>Cross Validation Scores</vt:lpstr>
      <vt:lpstr>Scenario Analysis </vt:lpstr>
      <vt:lpstr>Summary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 Kapoor</dc:creator>
  <cp:lastModifiedBy>Shre Kapoor</cp:lastModifiedBy>
  <cp:revision>1</cp:revision>
  <dcterms:created xsi:type="dcterms:W3CDTF">2024-07-05T18:42:16Z</dcterms:created>
  <dcterms:modified xsi:type="dcterms:W3CDTF">2024-07-05T18:59:06Z</dcterms:modified>
</cp:coreProperties>
</file>