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9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8E3F99-1F2C-464F-AEDA-C94A00424118}">
          <p14:sldIdLst>
            <p14:sldId id="49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1EE"/>
    <a:srgbClr val="CDE2DB"/>
    <a:srgbClr val="0070C0"/>
    <a:srgbClr val="D0CECE"/>
    <a:srgbClr val="009051"/>
    <a:srgbClr val="CEF4EC"/>
    <a:srgbClr val="404040"/>
    <a:srgbClr val="B1B1B1"/>
    <a:srgbClr val="FFFFFF"/>
    <a:srgbClr val="954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368" autoAdjust="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0A603-9B2F-4BB7-BEEE-6E0FE7239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C6719-5532-4E4C-BD10-24C610D0E2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qq\Desktop\金沙江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3" r="14530" b="4258"/>
          <a:stretch>
            <a:fillRect/>
          </a:stretch>
        </p:blipFill>
        <p:spPr bwMode="auto">
          <a:xfrm>
            <a:off x="-2" y="-21515"/>
            <a:ext cx="12192002" cy="68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734800" cy="2387600"/>
          </a:xfrm>
        </p:spPr>
        <p:txBody>
          <a:bodyPr anchor="b">
            <a:normAutofit/>
          </a:bodyPr>
          <a:lstStyle>
            <a:lvl1pPr algn="l">
              <a:lnSpc>
                <a:spcPct val="150000"/>
              </a:lnSpc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11734800" cy="165576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52" y="369186"/>
            <a:ext cx="1167800" cy="5190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5" y="6167112"/>
            <a:ext cx="6875863" cy="37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qq\Desktop\金沙江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3" r="14530" b="4258"/>
          <a:stretch>
            <a:fillRect/>
          </a:stretch>
        </p:blipFill>
        <p:spPr bwMode="auto">
          <a:xfrm>
            <a:off x="-2" y="-10758"/>
            <a:ext cx="12192002" cy="686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4"/>
          <p:cNvSpPr txBox="1">
            <a:spLocks noChangeArrowheads="1"/>
          </p:cNvSpPr>
          <p:nvPr userDrawn="1"/>
        </p:nvSpPr>
        <p:spPr bwMode="auto">
          <a:xfrm>
            <a:off x="575982" y="236407"/>
            <a:ext cx="381130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4000" b="1" dirty="0">
              <a:ln w="18415" cmpd="sng">
                <a:noFill/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3" hasCustomPrompt="1"/>
          </p:nvPr>
        </p:nvSpPr>
        <p:spPr>
          <a:xfrm>
            <a:off x="575982" y="1360047"/>
            <a:ext cx="5932394" cy="4718024"/>
          </a:xfrm>
        </p:spPr>
        <p:txBody>
          <a:bodyPr/>
          <a:lstStyle>
            <a:lvl1pPr marL="457200" indent="-457200"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单击此处编辑目录文本样式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52" y="369186"/>
            <a:ext cx="1167800" cy="5190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87640"/>
            <a:ext cx="9009657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982" y="1089212"/>
            <a:ext cx="5443818" cy="5087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89212"/>
            <a:ext cx="5443818" cy="50877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81" y="75266"/>
            <a:ext cx="8748000" cy="687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0661"/>
            <a:ext cx="5421594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82" y="1815152"/>
            <a:ext cx="5421594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661"/>
            <a:ext cx="5443818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15152"/>
            <a:ext cx="5443818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qq\Desktop\金沙江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3" r="14530" b="4258"/>
          <a:stretch>
            <a:fillRect/>
          </a:stretch>
        </p:blipFill>
        <p:spPr bwMode="auto">
          <a:xfrm>
            <a:off x="-2" y="-32274"/>
            <a:ext cx="12192002" cy="689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1"/>
          <p:cNvSpPr>
            <a:spLocks noChangeArrowheads="1"/>
          </p:cNvSpPr>
          <p:nvPr userDrawn="1"/>
        </p:nvSpPr>
        <p:spPr bwMode="auto">
          <a:xfrm>
            <a:off x="2737158" y="2424772"/>
            <a:ext cx="8083171" cy="19205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4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谢 谢！</a:t>
            </a:r>
            <a:endParaRPr lang="en-US" altLang="zh-CN" sz="44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Thanks!</a:t>
            </a:r>
            <a:endParaRPr lang="en-US" altLang="zh-CN" sz="44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0"/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52" y="369186"/>
            <a:ext cx="1167800" cy="5190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5" y="6167112"/>
            <a:ext cx="6875863" cy="372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58"/>
            <a:ext cx="12192000" cy="8254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9212"/>
            <a:ext cx="11040036" cy="508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76382" y="6356350"/>
            <a:ext cx="1139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Picture 2" descr="F:\Design\CSI Default\brand\中软国际LOGO_白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81" y="139848"/>
            <a:ext cx="1253590" cy="5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7" y="111319"/>
            <a:ext cx="1086090" cy="5986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effectLst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5085" y="1132205"/>
            <a:ext cx="12186285" cy="495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zh-CN" sz="7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西中软国际·西安科技大学</a:t>
            </a:r>
            <a:endParaRPr lang="zh-CN" altLang="zh-CN" sz="8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/>
            <a:r>
              <a:rPr lang="zh-CN" altLang="zh-CN" sz="60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鸿蒙应用开发与设计</a:t>
            </a:r>
            <a:endParaRPr lang="zh-CN" altLang="zh-CN" sz="60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/>
            <a:r>
              <a:rPr lang="zh-CN" altLang="zh-CN" sz="3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软软件工程180</a:t>
            </a:r>
            <a:r>
              <a:rPr lang="en-US" altLang="zh-CN" sz="3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r>
              <a:rPr lang="zh-CN" altLang="zh-CN" sz="3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班               第0</a:t>
            </a:r>
            <a:r>
              <a:rPr lang="en-US" altLang="zh-CN" sz="3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r>
              <a:rPr lang="zh-CN" altLang="zh-CN" sz="3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组</a:t>
            </a:r>
            <a:endParaRPr lang="zh-CN" altLang="zh-CN" sz="36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/>
            <a:r>
              <a:rPr lang="zh-CN" altLang="zh-CN" sz="3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项目名称：</a:t>
            </a:r>
            <a:r>
              <a:rPr lang="zh-CN" altLang="en-US" sz="36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购物商城</a:t>
            </a:r>
            <a:endParaRPr lang="zh-CN" altLang="zh-CN" sz="36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/>
            <a:r>
              <a:rPr lang="zh-CN" altLang="zh-CN" sz="7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答辩会</a:t>
            </a:r>
            <a:br>
              <a:rPr lang="zh-CN" altLang="zh-CN" sz="9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endParaRPr lang="zh-CN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41615B"/>
      </a:dk2>
      <a:lt2>
        <a:srgbClr val="E7E6E6"/>
      </a:lt2>
      <a:accent1>
        <a:srgbClr val="26AB8E"/>
      </a:accent1>
      <a:accent2>
        <a:srgbClr val="ED7D31"/>
      </a:accent2>
      <a:accent3>
        <a:srgbClr val="F2F2F2"/>
      </a:accent3>
      <a:accent4>
        <a:srgbClr val="FFC000"/>
      </a:accent4>
      <a:accent5>
        <a:srgbClr val="6F3B55"/>
      </a:accent5>
      <a:accent6>
        <a:srgbClr val="85C0FB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IIG战略市场部（作业一）</dc:title>
  <dc:creator>Administrator</dc:creator>
  <cp:lastModifiedBy>吹雪不吹血丶</cp:lastModifiedBy>
  <cp:revision>934</cp:revision>
  <dcterms:created xsi:type="dcterms:W3CDTF">2015-05-05T08:02:00Z</dcterms:created>
  <dcterms:modified xsi:type="dcterms:W3CDTF">2022-01-12T09:41:22Z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6B083B5A47AB4E7DA29E62C5FAA393FE</vt:lpwstr>
  </property>
</Properties>
</file>