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4234ca8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4234ca8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4234ca8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4234ca8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efae3b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efae3b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efe55d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efe55d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efe55d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efe55d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efe55d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efe55d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efae3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efae3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4234ca8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4234ca8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b529d0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b529d0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efe55d3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efe55d3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4234ca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4234ca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d98f3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dd98f3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layfair Display"/>
                <a:ea typeface="Playfair Display"/>
                <a:cs typeface="Playfair Display"/>
                <a:sym typeface="Playfair Display"/>
              </a:rPr>
              <a:t>HYBRID RECOMMENDATION SYSTEM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24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RITHWIK CHITHREDDY  18BLC1133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SHRENI AGRAWAL            18BLC1012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S. HARSHAAVARDHINI     18BLC1053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446175"/>
            <a:ext cx="8520600" cy="4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 get_cossim to get a movie similar to another movie based on the genre.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Uses cosine similarity.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50" y="1522150"/>
            <a:ext cx="7597699" cy="19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150" y="3681875"/>
            <a:ext cx="7453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384225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 get_similar, for a given user, finds movies highly rated by user and find similar movies.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Uses get_cossim function</a:t>
            </a: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 get_top is the driving function.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Uses get_similar (which uses get_cosim) to find the top n recommendations.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55" y="3185250"/>
            <a:ext cx="6471875" cy="9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 title="c"/>
          <p:cNvSpPr txBox="1"/>
          <p:nvPr>
            <p:ph idx="1" type="body"/>
          </p:nvPr>
        </p:nvSpPr>
        <p:spPr>
          <a:xfrm>
            <a:off x="718850" y="406025"/>
            <a:ext cx="76719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Hybrid Recommendation System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movie is recommended to a particular person is taken from both the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 the top n movie Ids from both systems  is appended to a list.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Since we are combining two advanced recommendation systems, the accuracy of the hybrid system is expected to improve.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2479" l="-950" r="950" t="25030"/>
          <a:stretch/>
        </p:blipFill>
        <p:spPr>
          <a:xfrm>
            <a:off x="1381200" y="3070746"/>
            <a:ext cx="6505575" cy="18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24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Identification of Problem Domain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69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paper we chose proposed a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hybrid recommendation system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is applied on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two dimensional spaces (User × Item)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large number of Users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small number of Items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makes use of both favorite and non-favourite items of a particular user.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framework is built upon the integration of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association rules mining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content-based approach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2828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Apriori Algorithm </a:t>
            </a:r>
            <a:r>
              <a:rPr lang="en">
                <a:solidFill>
                  <a:srgbClr val="2828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r>
              <a:rPr b="1" lang="en">
                <a:solidFill>
                  <a:srgbClr val="2828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828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for generating association rules.</a:t>
            </a:r>
            <a:endParaRPr>
              <a:solidFill>
                <a:srgbClr val="2828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Jaccard’s coefficient </a:t>
            </a:r>
            <a:r>
              <a:rPr lang="en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content based approach used to find similarity between two items.</a:t>
            </a:r>
            <a:endParaRPr>
              <a:solidFill>
                <a:srgbClr val="2828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1912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 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63500" y="1075325"/>
            <a:ext cx="7434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are proposing a Hybrid Recommendation system that uses both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collaborative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content based approach.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taken dataset from MovieLens and preprocessed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top movies from both the approaches are taken and recommend  to user.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divided the process into 4 modules.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85700" y="304200"/>
            <a:ext cx="75726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1)  Data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Got rid of release year in movie titles for future title analysis and of timestamps in ratings.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is converted into more readable and accessible form.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00" y="3098625"/>
            <a:ext cx="6519600" cy="11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16597" l="0" r="0" t="0"/>
          <a:stretch/>
        </p:blipFill>
        <p:spPr>
          <a:xfrm>
            <a:off x="1312200" y="1701700"/>
            <a:ext cx="6057149" cy="8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90375"/>
            <a:ext cx="85206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sparsity of dataset is approximately 98%.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checked whether dataset contains any NA values.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divided into training and testing set.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38" y="996263"/>
            <a:ext cx="51149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450" y="2622900"/>
            <a:ext cx="5700700" cy="12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32950" y="462100"/>
            <a:ext cx="8056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2)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Collaborative filtering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training three columns are used : userid, movieid and ratings.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we created surprise dataset and used reader from surprise to scale the ratings.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training set and prediction set was formed.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the model was created using </a:t>
            </a:r>
            <a:r>
              <a:rPr b="1"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SVD (Singular Value Decomposition).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model was trained using five fold cross validation.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Predicted the ratings for all the pairs that are not in the Training set.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top three movies based on predictions is recommended to the users.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75375" y="101400"/>
            <a:ext cx="8520600" cy="4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Visualization</a:t>
            </a:r>
            <a:endParaRPr b="1" sz="27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25" y="1320900"/>
            <a:ext cx="56578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185425" y="753450"/>
            <a:ext cx="6700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Ratings count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186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 Content Based Approach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training we use a vector with its rating that the user has already watched and a movie matrix (movies vs a feature set). These two are used to get the weighted feature set for the movies.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aggregate the weighted feature matrix and normalize them to form the user profile.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using this user profile and the movie matrix (of the movies not watched), we get the weighted movie matrix.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matrix is aggregated to get the user’s interest level in those movies. A movie is recommended based on the highest interest level of the user.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 title="c"/>
          <p:cNvSpPr txBox="1"/>
          <p:nvPr>
            <p:ph idx="1" type="body"/>
          </p:nvPr>
        </p:nvSpPr>
        <p:spPr>
          <a:xfrm>
            <a:off x="582525" y="257300"/>
            <a:ext cx="80436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vector of 21 values created for each movie to understand its genre.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frame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made with its ID, title and genre.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848263"/>
            <a:ext cx="63436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