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74" r:id="rId5"/>
    <p:sldMasterId id="2147483687" r:id="rId6"/>
    <p:sldMasterId id="2147483700" r:id="rId7"/>
    <p:sldMasterId id="2147483713" r:id="rId8"/>
    <p:sldMasterId id="2147483726" r:id="rId9"/>
    <p:sldMasterId id="2147483739" r:id="rId10"/>
  </p:sldMasterIdLst>
  <p:sldIdLst>
    <p:sldId id="256"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174FFF-79AA-73AA-CA29-26FF8D05393E}" v="80" dt="2022-09-16T04:32:52.415"/>
    <p1510:client id="{144AA8C1-E202-111F-F5B7-FE5EB974C02F}" v="37" dt="2022-09-15T14:41:19.196"/>
    <p1510:client id="{165673CD-CC5B-F1C7-CD41-E55D4CB85CA1}" v="1" dt="2022-09-16T04:37:36.751"/>
    <p1510:client id="{1D6978E5-D40A-9689-3864-A742859251C4}" v="11" dt="2022-09-16T04:58:27.305"/>
    <p1510:client id="{2CFB90DB-587B-A885-D582-CB75DC7B6888}" v="6" dt="2022-09-16T03:50:08.243"/>
    <p1510:client id="{86716AAF-1F79-2301-B16F-18EB778E9ADB}" v="38" dt="2022-09-16T03:45:02.926"/>
    <p1510:client id="{BE5458F9-2BAB-660C-2D58-6C2FE6CAF9BE}" v="101" dt="2022-09-15T14:07:09.143"/>
    <p1510:client id="{BF6B690E-39C0-520D-0CB5-E8687B0F72D1}" v="14" dt="2022-09-16T03:48:47.177"/>
    <p1510:client id="{C197BCFA-A98A-9758-4463-3C97AF45C0C0}" v="12" dt="2022-09-16T04:52:23.800"/>
    <p1510:client id="{E7611B92-7BE0-D905-AB8F-CE7FF3911AE9}" v="5" dt="2022-09-15T16:57:59.3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78"/>
  </p:normalViewPr>
  <p:slideViewPr>
    <p:cSldViewPr snapToGrid="0">
      <p:cViewPr varScale="1">
        <p:scale>
          <a:sx n="157" d="100"/>
          <a:sy n="157" d="100"/>
        </p:scale>
        <p:origin x="56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34" Type="http://schemas.microsoft.com/office/2016/11/relationships/changesInfo" Target="changesInfos/changesInfo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Master" Target="slideMasters/slideMaster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nik Suchak" userId="S::s.suchak@cqumail.com::5b1855bc-6064-451b-9c36-6f3dfd5b7005" providerId="AD" clId="Web-{C197BCFA-A98A-9758-4463-3C97AF45C0C0}"/>
    <pc:docChg chg="modSld">
      <pc:chgData name="Shrenik Suchak" userId="S::s.suchak@cqumail.com::5b1855bc-6064-451b-9c36-6f3dfd5b7005" providerId="AD" clId="Web-{C197BCFA-A98A-9758-4463-3C97AF45C0C0}" dt="2022-09-16T04:52:23.800" v="8"/>
      <pc:docMkLst>
        <pc:docMk/>
      </pc:docMkLst>
      <pc:sldChg chg="addSp delSp modSp">
        <pc:chgData name="Shrenik Suchak" userId="S::s.suchak@cqumail.com::5b1855bc-6064-451b-9c36-6f3dfd5b7005" providerId="AD" clId="Web-{C197BCFA-A98A-9758-4463-3C97AF45C0C0}" dt="2022-09-16T04:52:23.800" v="8"/>
        <pc:sldMkLst>
          <pc:docMk/>
          <pc:sldMk cId="0" sldId="268"/>
        </pc:sldMkLst>
        <pc:picChg chg="add del mod">
          <ac:chgData name="Shrenik Suchak" userId="S::s.suchak@cqumail.com::5b1855bc-6064-451b-9c36-6f3dfd5b7005" providerId="AD" clId="Web-{C197BCFA-A98A-9758-4463-3C97AF45C0C0}" dt="2022-09-16T04:41:17.389" v="4"/>
          <ac:picMkLst>
            <pc:docMk/>
            <pc:sldMk cId="0" sldId="268"/>
            <ac:picMk id="2" creationId="{98FAE897-BAAA-8560-96EB-3919E04ECCD4}"/>
          </ac:picMkLst>
        </pc:picChg>
        <pc:picChg chg="add del mod">
          <ac:chgData name="Shrenik Suchak" userId="S::s.suchak@cqumail.com::5b1855bc-6064-451b-9c36-6f3dfd5b7005" providerId="AD" clId="Web-{C197BCFA-A98A-9758-4463-3C97AF45C0C0}" dt="2022-09-16T04:51:49.830" v="6"/>
          <ac:picMkLst>
            <pc:docMk/>
            <pc:sldMk cId="0" sldId="268"/>
            <ac:picMk id="3" creationId="{6EE8321D-B91B-9B7F-7DD3-E067C42AB49D}"/>
          </ac:picMkLst>
        </pc:picChg>
        <pc:picChg chg="add del mod">
          <ac:chgData name="Shrenik Suchak" userId="S::s.suchak@cqumail.com::5b1855bc-6064-451b-9c36-6f3dfd5b7005" providerId="AD" clId="Web-{C197BCFA-A98A-9758-4463-3C97AF45C0C0}" dt="2022-09-16T04:52:23.800" v="8"/>
          <ac:picMkLst>
            <pc:docMk/>
            <pc:sldMk cId="0" sldId="268"/>
            <ac:picMk id="4" creationId="{00D98EA1-DEF4-61FC-2BE9-A12ED9FD60BF}"/>
          </ac:picMkLst>
        </pc:picChg>
        <pc:picChg chg="del">
          <ac:chgData name="Shrenik Suchak" userId="S::s.suchak@cqumail.com::5b1855bc-6064-451b-9c36-6f3dfd5b7005" providerId="AD" clId="Web-{C197BCFA-A98A-9758-4463-3C97AF45C0C0}" dt="2022-09-16T04:40:56.701" v="0"/>
          <ac:picMkLst>
            <pc:docMk/>
            <pc:sldMk cId="0" sldId="268"/>
            <ac:picMk id="377" creationId="{00000000-0000-0000-0000-000000000000}"/>
          </ac:picMkLst>
        </pc:picChg>
      </pc:sldChg>
    </pc:docChg>
  </pc:docChgLst>
  <pc:docChgLst>
    <pc:chgData name="Shrenik Suchak" userId="S::s.suchak@cqumail.com::5b1855bc-6064-451b-9c36-6f3dfd5b7005" providerId="AD" clId="Web-{BF6B690E-39C0-520D-0CB5-E8687B0F72D1}"/>
    <pc:docChg chg="modSld">
      <pc:chgData name="Shrenik Suchak" userId="S::s.suchak@cqumail.com::5b1855bc-6064-451b-9c36-6f3dfd5b7005" providerId="AD" clId="Web-{BF6B690E-39C0-520D-0CB5-E8687B0F72D1}" dt="2022-09-16T03:48:47.177" v="12" actId="20577"/>
      <pc:docMkLst>
        <pc:docMk/>
      </pc:docMkLst>
      <pc:sldChg chg="modSp">
        <pc:chgData name="Shrenik Suchak" userId="S::s.suchak@cqumail.com::5b1855bc-6064-451b-9c36-6f3dfd5b7005" providerId="AD" clId="Web-{BF6B690E-39C0-520D-0CB5-E8687B0F72D1}" dt="2022-09-16T03:47:02.514" v="3" actId="20577"/>
        <pc:sldMkLst>
          <pc:docMk/>
          <pc:sldMk cId="0" sldId="262"/>
        </pc:sldMkLst>
        <pc:spChg chg="mod">
          <ac:chgData name="Shrenik Suchak" userId="S::s.suchak@cqumail.com::5b1855bc-6064-451b-9c36-6f3dfd5b7005" providerId="AD" clId="Web-{BF6B690E-39C0-520D-0CB5-E8687B0F72D1}" dt="2022-09-16T03:47:02.514" v="3" actId="20577"/>
          <ac:spMkLst>
            <pc:docMk/>
            <pc:sldMk cId="0" sldId="262"/>
            <ac:spMk id="351" creationId="{00000000-0000-0000-0000-000000000000}"/>
          </ac:spMkLst>
        </pc:spChg>
      </pc:sldChg>
      <pc:sldChg chg="modSp">
        <pc:chgData name="Shrenik Suchak" userId="S::s.suchak@cqumail.com::5b1855bc-6064-451b-9c36-6f3dfd5b7005" providerId="AD" clId="Web-{BF6B690E-39C0-520D-0CB5-E8687B0F72D1}" dt="2022-09-16T03:47:57.423" v="10" actId="1076"/>
        <pc:sldMkLst>
          <pc:docMk/>
          <pc:sldMk cId="0" sldId="267"/>
        </pc:sldMkLst>
        <pc:spChg chg="mod">
          <ac:chgData name="Shrenik Suchak" userId="S::s.suchak@cqumail.com::5b1855bc-6064-451b-9c36-6f3dfd5b7005" providerId="AD" clId="Web-{BF6B690E-39C0-520D-0CB5-E8687B0F72D1}" dt="2022-09-16T03:47:25.343" v="5" actId="1076"/>
          <ac:spMkLst>
            <pc:docMk/>
            <pc:sldMk cId="0" sldId="267"/>
            <ac:spMk id="2" creationId="{144C3E1A-9199-3CD9-2A1B-C99D815FDCAD}"/>
          </ac:spMkLst>
        </pc:spChg>
        <pc:spChg chg="mod">
          <ac:chgData name="Shrenik Suchak" userId="S::s.suchak@cqumail.com::5b1855bc-6064-451b-9c36-6f3dfd5b7005" providerId="AD" clId="Web-{BF6B690E-39C0-520D-0CB5-E8687B0F72D1}" dt="2022-09-16T03:47:57.423" v="10" actId="1076"/>
          <ac:spMkLst>
            <pc:docMk/>
            <pc:sldMk cId="0" sldId="267"/>
            <ac:spMk id="4" creationId="{C4465CBD-299F-F6FF-95DF-07534FC53525}"/>
          </ac:spMkLst>
        </pc:spChg>
      </pc:sldChg>
      <pc:sldChg chg="modSp">
        <pc:chgData name="Shrenik Suchak" userId="S::s.suchak@cqumail.com::5b1855bc-6064-451b-9c36-6f3dfd5b7005" providerId="AD" clId="Web-{BF6B690E-39C0-520D-0CB5-E8687B0F72D1}" dt="2022-09-16T03:48:47.177" v="12" actId="20577"/>
        <pc:sldMkLst>
          <pc:docMk/>
          <pc:sldMk cId="0" sldId="272"/>
        </pc:sldMkLst>
        <pc:spChg chg="mod">
          <ac:chgData name="Shrenik Suchak" userId="S::s.suchak@cqumail.com::5b1855bc-6064-451b-9c36-6f3dfd5b7005" providerId="AD" clId="Web-{BF6B690E-39C0-520D-0CB5-E8687B0F72D1}" dt="2022-09-16T03:48:47.177" v="12" actId="20577"/>
          <ac:spMkLst>
            <pc:docMk/>
            <pc:sldMk cId="0" sldId="272"/>
            <ac:spMk id="387" creationId="{00000000-0000-0000-0000-000000000000}"/>
          </ac:spMkLst>
        </pc:spChg>
      </pc:sldChg>
    </pc:docChg>
  </pc:docChgLst>
  <pc:docChgLst>
    <pc:chgData name="Shrenik Suchak" userId="S::s.suchak@cqumail.com::5b1855bc-6064-451b-9c36-6f3dfd5b7005" providerId="AD" clId="Web-{04174FFF-79AA-73AA-CA29-26FF8D05393E}"/>
    <pc:docChg chg="modSld">
      <pc:chgData name="Shrenik Suchak" userId="S::s.suchak@cqumail.com::5b1855bc-6064-451b-9c36-6f3dfd5b7005" providerId="AD" clId="Web-{04174FFF-79AA-73AA-CA29-26FF8D05393E}" dt="2022-09-16T04:32:52.415" v="66" actId="1076"/>
      <pc:docMkLst>
        <pc:docMk/>
      </pc:docMkLst>
      <pc:sldChg chg="modSp">
        <pc:chgData name="Shrenik Suchak" userId="S::s.suchak@cqumail.com::5b1855bc-6064-451b-9c36-6f3dfd5b7005" providerId="AD" clId="Web-{04174FFF-79AA-73AA-CA29-26FF8D05393E}" dt="2022-09-16T04:32:19.960" v="58" actId="1076"/>
        <pc:sldMkLst>
          <pc:docMk/>
          <pc:sldMk cId="0" sldId="256"/>
        </pc:sldMkLst>
        <pc:spChg chg="mod">
          <ac:chgData name="Shrenik Suchak" userId="S::s.suchak@cqumail.com::5b1855bc-6064-451b-9c36-6f3dfd5b7005" providerId="AD" clId="Web-{04174FFF-79AA-73AA-CA29-26FF8D05393E}" dt="2022-09-16T04:32:19.960" v="58" actId="1076"/>
          <ac:spMkLst>
            <pc:docMk/>
            <pc:sldMk cId="0" sldId="256"/>
            <ac:spMk id="320" creationId="{00000000-0000-0000-0000-000000000000}"/>
          </ac:spMkLst>
        </pc:spChg>
      </pc:sldChg>
      <pc:sldChg chg="addSp delSp modSp">
        <pc:chgData name="Shrenik Suchak" userId="S::s.suchak@cqumail.com::5b1855bc-6064-451b-9c36-6f3dfd5b7005" providerId="AD" clId="Web-{04174FFF-79AA-73AA-CA29-26FF8D05393E}" dt="2022-09-16T04:32:52.415" v="66" actId="1076"/>
        <pc:sldMkLst>
          <pc:docMk/>
          <pc:sldMk cId="0" sldId="257"/>
        </pc:sldMkLst>
        <pc:spChg chg="mod">
          <ac:chgData name="Shrenik Suchak" userId="S::s.suchak@cqumail.com::5b1855bc-6064-451b-9c36-6f3dfd5b7005" providerId="AD" clId="Web-{04174FFF-79AA-73AA-CA29-26FF8D05393E}" dt="2022-09-16T04:31:51.224" v="49" actId="20577"/>
          <ac:spMkLst>
            <pc:docMk/>
            <pc:sldMk cId="0" sldId="257"/>
            <ac:spMk id="322" creationId="{00000000-0000-0000-0000-000000000000}"/>
          </ac:spMkLst>
        </pc:spChg>
        <pc:graphicFrameChg chg="add del mod modGraphic">
          <ac:chgData name="Shrenik Suchak" userId="S::s.suchak@cqumail.com::5b1855bc-6064-451b-9c36-6f3dfd5b7005" providerId="AD" clId="Web-{04174FFF-79AA-73AA-CA29-26FF8D05393E}" dt="2022-09-16T04:32:38.242" v="62" actId="1076"/>
          <ac:graphicFrameMkLst>
            <pc:docMk/>
            <pc:sldMk cId="0" sldId="257"/>
            <ac:graphicFrameMk id="324" creationId="{00000000-0000-0000-0000-000000000000}"/>
          </ac:graphicFrameMkLst>
        </pc:graphicFrameChg>
        <pc:graphicFrameChg chg="mod modGraphic">
          <ac:chgData name="Shrenik Suchak" userId="S::s.suchak@cqumail.com::5b1855bc-6064-451b-9c36-6f3dfd5b7005" providerId="AD" clId="Web-{04174FFF-79AA-73AA-CA29-26FF8D05393E}" dt="2022-09-16T04:32:52.415" v="66" actId="1076"/>
          <ac:graphicFrameMkLst>
            <pc:docMk/>
            <pc:sldMk cId="0" sldId="257"/>
            <ac:graphicFrameMk id="325" creationId="{00000000-0000-0000-0000-000000000000}"/>
          </ac:graphicFrameMkLst>
        </pc:graphicFrameChg>
        <pc:graphicFrameChg chg="mod">
          <ac:chgData name="Shrenik Suchak" userId="S::s.suchak@cqumail.com::5b1855bc-6064-451b-9c36-6f3dfd5b7005" providerId="AD" clId="Web-{04174FFF-79AA-73AA-CA29-26FF8D05393E}" dt="2022-09-16T04:32:28.179" v="59" actId="1076"/>
          <ac:graphicFrameMkLst>
            <pc:docMk/>
            <pc:sldMk cId="0" sldId="257"/>
            <ac:graphicFrameMk id="326" creationId="{00000000-0000-0000-0000-000000000000}"/>
          </ac:graphicFrameMkLst>
        </pc:graphicFrameChg>
        <pc:graphicFrameChg chg="mod modGraphic">
          <ac:chgData name="Shrenik Suchak" userId="S::s.suchak@cqumail.com::5b1855bc-6064-451b-9c36-6f3dfd5b7005" providerId="AD" clId="Web-{04174FFF-79AA-73AA-CA29-26FF8D05393E}" dt="2022-09-16T04:32:48.868" v="65" actId="1076"/>
          <ac:graphicFrameMkLst>
            <pc:docMk/>
            <pc:sldMk cId="0" sldId="257"/>
            <ac:graphicFrameMk id="327" creationId="{00000000-0000-0000-0000-000000000000}"/>
          </ac:graphicFrameMkLst>
        </pc:graphicFrameChg>
      </pc:sldChg>
      <pc:sldChg chg="modSp">
        <pc:chgData name="Shrenik Suchak" userId="S::s.suchak@cqumail.com::5b1855bc-6064-451b-9c36-6f3dfd5b7005" providerId="AD" clId="Web-{04174FFF-79AA-73AA-CA29-26FF8D05393E}" dt="2022-09-16T04:30:56.611" v="44" actId="20577"/>
        <pc:sldMkLst>
          <pc:docMk/>
          <pc:sldMk cId="0" sldId="273"/>
        </pc:sldMkLst>
        <pc:spChg chg="mod">
          <ac:chgData name="Shrenik Suchak" userId="S::s.suchak@cqumail.com::5b1855bc-6064-451b-9c36-6f3dfd5b7005" providerId="AD" clId="Web-{04174FFF-79AA-73AA-CA29-26FF8D05393E}" dt="2022-09-16T04:30:56.611" v="44" actId="20577"/>
          <ac:spMkLst>
            <pc:docMk/>
            <pc:sldMk cId="0" sldId="273"/>
            <ac:spMk id="388" creationId="{00000000-0000-0000-0000-000000000000}"/>
          </ac:spMkLst>
        </pc:spChg>
      </pc:sldChg>
    </pc:docChg>
  </pc:docChgLst>
  <pc:docChgLst>
    <pc:chgData name="Shrenik Suchak" userId="S::s.suchak@cqumail.com::5b1855bc-6064-451b-9c36-6f3dfd5b7005" providerId="AD" clId="Web-{144AA8C1-E202-111F-F5B7-FE5EB974C02F}"/>
    <pc:docChg chg="modSld">
      <pc:chgData name="Shrenik Suchak" userId="S::s.suchak@cqumail.com::5b1855bc-6064-451b-9c36-6f3dfd5b7005" providerId="AD" clId="Web-{144AA8C1-E202-111F-F5B7-FE5EB974C02F}" dt="2022-09-15T14:41:09.304" v="35" actId="20577"/>
      <pc:docMkLst>
        <pc:docMk/>
      </pc:docMkLst>
      <pc:sldChg chg="modSp">
        <pc:chgData name="Shrenik Suchak" userId="S::s.suchak@cqumail.com::5b1855bc-6064-451b-9c36-6f3dfd5b7005" providerId="AD" clId="Web-{144AA8C1-E202-111F-F5B7-FE5EB974C02F}" dt="2022-09-15T14:06:36.331" v="0" actId="1076"/>
        <pc:sldMkLst>
          <pc:docMk/>
          <pc:sldMk cId="0" sldId="267"/>
        </pc:sldMkLst>
        <pc:spChg chg="mod">
          <ac:chgData name="Shrenik Suchak" userId="S::s.suchak@cqumail.com::5b1855bc-6064-451b-9c36-6f3dfd5b7005" providerId="AD" clId="Web-{144AA8C1-E202-111F-F5B7-FE5EB974C02F}" dt="2022-09-15T14:06:36.331" v="0" actId="1076"/>
          <ac:spMkLst>
            <pc:docMk/>
            <pc:sldMk cId="0" sldId="267"/>
            <ac:spMk id="4" creationId="{C4465CBD-299F-F6FF-95DF-07534FC53525}"/>
          </ac:spMkLst>
        </pc:spChg>
      </pc:sldChg>
      <pc:sldChg chg="modSp">
        <pc:chgData name="Shrenik Suchak" userId="S::s.suchak@cqumail.com::5b1855bc-6064-451b-9c36-6f3dfd5b7005" providerId="AD" clId="Web-{144AA8C1-E202-111F-F5B7-FE5EB974C02F}" dt="2022-09-15T14:09:13.388" v="2" actId="20577"/>
        <pc:sldMkLst>
          <pc:docMk/>
          <pc:sldMk cId="0" sldId="269"/>
        </pc:sldMkLst>
        <pc:spChg chg="mod">
          <ac:chgData name="Shrenik Suchak" userId="S::s.suchak@cqumail.com::5b1855bc-6064-451b-9c36-6f3dfd5b7005" providerId="AD" clId="Web-{144AA8C1-E202-111F-F5B7-FE5EB974C02F}" dt="2022-09-15T14:09:13.388" v="2" actId="20577"/>
          <ac:spMkLst>
            <pc:docMk/>
            <pc:sldMk cId="0" sldId="269"/>
            <ac:spMk id="381" creationId="{00000000-0000-0000-0000-000000000000}"/>
          </ac:spMkLst>
        </pc:spChg>
      </pc:sldChg>
      <pc:sldChg chg="modSp">
        <pc:chgData name="Shrenik Suchak" userId="S::s.suchak@cqumail.com::5b1855bc-6064-451b-9c36-6f3dfd5b7005" providerId="AD" clId="Web-{144AA8C1-E202-111F-F5B7-FE5EB974C02F}" dt="2022-09-15T14:11:53.508" v="8" actId="20577"/>
        <pc:sldMkLst>
          <pc:docMk/>
          <pc:sldMk cId="0" sldId="271"/>
        </pc:sldMkLst>
        <pc:spChg chg="mod">
          <ac:chgData name="Shrenik Suchak" userId="S::s.suchak@cqumail.com::5b1855bc-6064-451b-9c36-6f3dfd5b7005" providerId="AD" clId="Web-{144AA8C1-E202-111F-F5B7-FE5EB974C02F}" dt="2022-09-15T14:11:53.508" v="8" actId="20577"/>
          <ac:spMkLst>
            <pc:docMk/>
            <pc:sldMk cId="0" sldId="271"/>
            <ac:spMk id="385" creationId="{00000000-0000-0000-0000-000000000000}"/>
          </ac:spMkLst>
        </pc:spChg>
      </pc:sldChg>
      <pc:sldChg chg="modSp">
        <pc:chgData name="Shrenik Suchak" userId="S::s.suchak@cqumail.com::5b1855bc-6064-451b-9c36-6f3dfd5b7005" providerId="AD" clId="Web-{144AA8C1-E202-111F-F5B7-FE5EB974C02F}" dt="2022-09-15T14:13:53.239" v="15" actId="20577"/>
        <pc:sldMkLst>
          <pc:docMk/>
          <pc:sldMk cId="0" sldId="272"/>
        </pc:sldMkLst>
        <pc:spChg chg="mod">
          <ac:chgData name="Shrenik Suchak" userId="S::s.suchak@cqumail.com::5b1855bc-6064-451b-9c36-6f3dfd5b7005" providerId="AD" clId="Web-{144AA8C1-E202-111F-F5B7-FE5EB974C02F}" dt="2022-09-15T14:13:53.239" v="15" actId="20577"/>
          <ac:spMkLst>
            <pc:docMk/>
            <pc:sldMk cId="0" sldId="272"/>
            <ac:spMk id="387" creationId="{00000000-0000-0000-0000-000000000000}"/>
          </ac:spMkLst>
        </pc:spChg>
      </pc:sldChg>
      <pc:sldChg chg="modSp">
        <pc:chgData name="Shrenik Suchak" userId="S::s.suchak@cqumail.com::5b1855bc-6064-451b-9c36-6f3dfd5b7005" providerId="AD" clId="Web-{144AA8C1-E202-111F-F5B7-FE5EB974C02F}" dt="2022-09-15T14:41:09.304" v="35" actId="20577"/>
        <pc:sldMkLst>
          <pc:docMk/>
          <pc:sldMk cId="0" sldId="273"/>
        </pc:sldMkLst>
        <pc:spChg chg="mod">
          <ac:chgData name="Shrenik Suchak" userId="S::s.suchak@cqumail.com::5b1855bc-6064-451b-9c36-6f3dfd5b7005" providerId="AD" clId="Web-{144AA8C1-E202-111F-F5B7-FE5EB974C02F}" dt="2022-09-15T14:41:09.304" v="35" actId="20577"/>
          <ac:spMkLst>
            <pc:docMk/>
            <pc:sldMk cId="0" sldId="273"/>
            <ac:spMk id="388" creationId="{00000000-0000-0000-0000-000000000000}"/>
          </ac:spMkLst>
        </pc:spChg>
      </pc:sldChg>
    </pc:docChg>
  </pc:docChgLst>
  <pc:docChgLst>
    <pc:chgData name="Shrenik Suchak" userId="S::s.suchak@cqumail.com::5b1855bc-6064-451b-9c36-6f3dfd5b7005" providerId="AD" clId="Web-{E7611B92-7BE0-D905-AB8F-CE7FF3911AE9}"/>
    <pc:docChg chg="modSld">
      <pc:chgData name="Shrenik Suchak" userId="S::s.suchak@cqumail.com::5b1855bc-6064-451b-9c36-6f3dfd5b7005" providerId="AD" clId="Web-{E7611B92-7BE0-D905-AB8F-CE7FF3911AE9}" dt="2022-09-15T16:57:59.315" v="4" actId="20577"/>
      <pc:docMkLst>
        <pc:docMk/>
      </pc:docMkLst>
      <pc:sldChg chg="modSp">
        <pc:chgData name="Shrenik Suchak" userId="S::s.suchak@cqumail.com::5b1855bc-6064-451b-9c36-6f3dfd5b7005" providerId="AD" clId="Web-{E7611B92-7BE0-D905-AB8F-CE7FF3911AE9}" dt="2022-09-15T16:57:59.315" v="4" actId="20577"/>
        <pc:sldMkLst>
          <pc:docMk/>
          <pc:sldMk cId="0" sldId="271"/>
        </pc:sldMkLst>
        <pc:spChg chg="mod">
          <ac:chgData name="Shrenik Suchak" userId="S::s.suchak@cqumail.com::5b1855bc-6064-451b-9c36-6f3dfd5b7005" providerId="AD" clId="Web-{E7611B92-7BE0-D905-AB8F-CE7FF3911AE9}" dt="2022-09-15T16:57:59.315" v="4" actId="20577"/>
          <ac:spMkLst>
            <pc:docMk/>
            <pc:sldMk cId="0" sldId="271"/>
            <ac:spMk id="385" creationId="{00000000-0000-0000-0000-000000000000}"/>
          </ac:spMkLst>
        </pc:spChg>
      </pc:sldChg>
    </pc:docChg>
  </pc:docChgLst>
  <pc:docChgLst>
    <pc:chgData name="Shrenik Suchak" userId="S::s.suchak@cqumail.com::5b1855bc-6064-451b-9c36-6f3dfd5b7005" providerId="AD" clId="Web-{1D6978E5-D40A-9689-3864-A742859251C4}"/>
    <pc:docChg chg="modSld">
      <pc:chgData name="Shrenik Suchak" userId="S::s.suchak@cqumail.com::5b1855bc-6064-451b-9c36-6f3dfd5b7005" providerId="AD" clId="Web-{1D6978E5-D40A-9689-3864-A742859251C4}" dt="2022-09-16T04:58:27.305" v="8"/>
      <pc:docMkLst>
        <pc:docMk/>
      </pc:docMkLst>
      <pc:sldChg chg="addSp delSp modSp">
        <pc:chgData name="Shrenik Suchak" userId="S::s.suchak@cqumail.com::5b1855bc-6064-451b-9c36-6f3dfd5b7005" providerId="AD" clId="Web-{1D6978E5-D40A-9689-3864-A742859251C4}" dt="2022-09-16T04:58:27.305" v="8"/>
        <pc:sldMkLst>
          <pc:docMk/>
          <pc:sldMk cId="0" sldId="268"/>
        </pc:sldMkLst>
        <pc:picChg chg="add mod">
          <ac:chgData name="Shrenik Suchak" userId="S::s.suchak@cqumail.com::5b1855bc-6064-451b-9c36-6f3dfd5b7005" providerId="AD" clId="Web-{1D6978E5-D40A-9689-3864-A742859251C4}" dt="2022-09-16T04:57:59.523" v="6" actId="14100"/>
          <ac:picMkLst>
            <pc:docMk/>
            <pc:sldMk cId="0" sldId="268"/>
            <ac:picMk id="2" creationId="{444CF5F1-7249-BF3C-74CB-373706781998}"/>
          </ac:picMkLst>
        </pc:picChg>
        <pc:picChg chg="add del mod">
          <ac:chgData name="Shrenik Suchak" userId="S::s.suchak@cqumail.com::5b1855bc-6064-451b-9c36-6f3dfd5b7005" providerId="AD" clId="Web-{1D6978E5-D40A-9689-3864-A742859251C4}" dt="2022-09-16T04:58:27.305" v="8"/>
          <ac:picMkLst>
            <pc:docMk/>
            <pc:sldMk cId="0" sldId="268"/>
            <ac:picMk id="3" creationId="{1F46DA92-A99A-B558-FEA7-736E668D01C3}"/>
          </ac:picMkLst>
        </pc:picChg>
      </pc:sldChg>
    </pc:docChg>
  </pc:docChgLst>
  <pc:docChgLst>
    <pc:chgData name="John Michael Sedoro" userId="S::johnmichael.sedoro@cqumail.com::33ea93a2-5b42-41d8-8c9a-4eb407958f95" providerId="AD" clId="Web-{BE5458F9-2BAB-660C-2D58-6C2FE6CAF9BE}"/>
    <pc:docChg chg="modSld">
      <pc:chgData name="John Michael Sedoro" userId="S::johnmichael.sedoro@cqumail.com::33ea93a2-5b42-41d8-8c9a-4eb407958f95" providerId="AD" clId="Web-{BE5458F9-2BAB-660C-2D58-6C2FE6CAF9BE}" dt="2022-09-15T14:07:04.643" v="54" actId="20577"/>
      <pc:docMkLst>
        <pc:docMk/>
      </pc:docMkLst>
      <pc:sldChg chg="modSp">
        <pc:chgData name="John Michael Sedoro" userId="S::johnmichael.sedoro@cqumail.com::33ea93a2-5b42-41d8-8c9a-4eb407958f95" providerId="AD" clId="Web-{BE5458F9-2BAB-660C-2D58-6C2FE6CAF9BE}" dt="2022-09-15T14:05:12.494" v="25" actId="20577"/>
        <pc:sldMkLst>
          <pc:docMk/>
          <pc:sldMk cId="0" sldId="258"/>
        </pc:sldMkLst>
        <pc:spChg chg="mod">
          <ac:chgData name="John Michael Sedoro" userId="S::johnmichael.sedoro@cqumail.com::33ea93a2-5b42-41d8-8c9a-4eb407958f95" providerId="AD" clId="Web-{BE5458F9-2BAB-660C-2D58-6C2FE6CAF9BE}" dt="2022-09-15T14:05:12.494" v="25" actId="20577"/>
          <ac:spMkLst>
            <pc:docMk/>
            <pc:sldMk cId="0" sldId="258"/>
            <ac:spMk id="332" creationId="{00000000-0000-0000-0000-000000000000}"/>
          </ac:spMkLst>
        </pc:spChg>
      </pc:sldChg>
      <pc:sldChg chg="modSp">
        <pc:chgData name="John Michael Sedoro" userId="S::johnmichael.sedoro@cqumail.com::33ea93a2-5b42-41d8-8c9a-4eb407958f95" providerId="AD" clId="Web-{BE5458F9-2BAB-660C-2D58-6C2FE6CAF9BE}" dt="2022-09-15T14:07:04.643" v="54" actId="20577"/>
        <pc:sldMkLst>
          <pc:docMk/>
          <pc:sldMk cId="0" sldId="259"/>
        </pc:sldMkLst>
        <pc:spChg chg="mod">
          <ac:chgData name="John Michael Sedoro" userId="S::johnmichael.sedoro@cqumail.com::33ea93a2-5b42-41d8-8c9a-4eb407958f95" providerId="AD" clId="Web-{BE5458F9-2BAB-660C-2D58-6C2FE6CAF9BE}" dt="2022-09-15T14:07:04.643" v="54" actId="20577"/>
          <ac:spMkLst>
            <pc:docMk/>
            <pc:sldMk cId="0" sldId="259"/>
            <ac:spMk id="336" creationId="{00000000-0000-0000-0000-000000000000}"/>
          </ac:spMkLst>
        </pc:spChg>
      </pc:sldChg>
      <pc:sldChg chg="modSp">
        <pc:chgData name="John Michael Sedoro" userId="S::johnmichael.sedoro@cqumail.com::33ea93a2-5b42-41d8-8c9a-4eb407958f95" providerId="AD" clId="Web-{BE5458F9-2BAB-660C-2D58-6C2FE6CAF9BE}" dt="2022-09-15T14:04:18.709" v="17"/>
        <pc:sldMkLst>
          <pc:docMk/>
          <pc:sldMk cId="0" sldId="260"/>
        </pc:sldMkLst>
        <pc:graphicFrameChg chg="mod modGraphic">
          <ac:chgData name="John Michael Sedoro" userId="S::johnmichael.sedoro@cqumail.com::33ea93a2-5b42-41d8-8c9a-4eb407958f95" providerId="AD" clId="Web-{BE5458F9-2BAB-660C-2D58-6C2FE6CAF9BE}" dt="2022-09-15T14:04:18.709" v="17"/>
          <ac:graphicFrameMkLst>
            <pc:docMk/>
            <pc:sldMk cId="0" sldId="260"/>
            <ac:graphicFrameMk id="342" creationId="{00000000-0000-0000-0000-000000000000}"/>
          </ac:graphicFrameMkLst>
        </pc:graphicFrameChg>
      </pc:sldChg>
    </pc:docChg>
  </pc:docChgLst>
  <pc:docChgLst>
    <pc:chgData name="Shrenik Suchak" userId="S::s.suchak@cqumail.com::5b1855bc-6064-451b-9c36-6f3dfd5b7005" providerId="AD" clId="Web-{165673CD-CC5B-F1C7-CD41-E55D4CB85CA1}"/>
    <pc:docChg chg="modSld">
      <pc:chgData name="Shrenik Suchak" userId="S::s.suchak@cqumail.com::5b1855bc-6064-451b-9c36-6f3dfd5b7005" providerId="AD" clId="Web-{165673CD-CC5B-F1C7-CD41-E55D4CB85CA1}" dt="2022-09-16T04:37:36.751" v="0" actId="14100"/>
      <pc:docMkLst>
        <pc:docMk/>
      </pc:docMkLst>
      <pc:sldChg chg="modSp">
        <pc:chgData name="Shrenik Suchak" userId="S::s.suchak@cqumail.com::5b1855bc-6064-451b-9c36-6f3dfd5b7005" providerId="AD" clId="Web-{165673CD-CC5B-F1C7-CD41-E55D4CB85CA1}" dt="2022-09-16T04:37:36.751" v="0" actId="14100"/>
        <pc:sldMkLst>
          <pc:docMk/>
          <pc:sldMk cId="0" sldId="268"/>
        </pc:sldMkLst>
        <pc:picChg chg="mod">
          <ac:chgData name="Shrenik Suchak" userId="S::s.suchak@cqumail.com::5b1855bc-6064-451b-9c36-6f3dfd5b7005" providerId="AD" clId="Web-{165673CD-CC5B-F1C7-CD41-E55D4CB85CA1}" dt="2022-09-16T04:37:36.751" v="0" actId="14100"/>
          <ac:picMkLst>
            <pc:docMk/>
            <pc:sldMk cId="0" sldId="268"/>
            <ac:picMk id="377" creationId="{00000000-0000-0000-0000-000000000000}"/>
          </ac:picMkLst>
        </pc:picChg>
      </pc:sldChg>
    </pc:docChg>
  </pc:docChgLst>
  <pc:docChgLst>
    <pc:chgData name="Shrenik Suchak" userId="S::s.suchak@cqumail.com::5b1855bc-6064-451b-9c36-6f3dfd5b7005" providerId="AD" clId="Web-{86716AAF-1F79-2301-B16F-18EB778E9ADB}"/>
    <pc:docChg chg="modSld">
      <pc:chgData name="Shrenik Suchak" userId="S::s.suchak@cqumail.com::5b1855bc-6064-451b-9c36-6f3dfd5b7005" providerId="AD" clId="Web-{86716AAF-1F79-2301-B16F-18EB778E9ADB}" dt="2022-09-16T03:45:02.926" v="30" actId="14100"/>
      <pc:docMkLst>
        <pc:docMk/>
      </pc:docMkLst>
      <pc:sldChg chg="modSp">
        <pc:chgData name="Shrenik Suchak" userId="S::s.suchak@cqumail.com::5b1855bc-6064-451b-9c36-6f3dfd5b7005" providerId="AD" clId="Web-{86716AAF-1F79-2301-B16F-18EB778E9ADB}" dt="2022-09-16T03:45:02.926" v="30" actId="14100"/>
        <pc:sldMkLst>
          <pc:docMk/>
          <pc:sldMk cId="0" sldId="257"/>
        </pc:sldMkLst>
        <pc:spChg chg="mod">
          <ac:chgData name="Shrenik Suchak" userId="S::s.suchak@cqumail.com::5b1855bc-6064-451b-9c36-6f3dfd5b7005" providerId="AD" clId="Web-{86716AAF-1F79-2301-B16F-18EB778E9ADB}" dt="2022-09-16T03:45:02.926" v="30" actId="14100"/>
          <ac:spMkLst>
            <pc:docMk/>
            <pc:sldMk cId="0" sldId="257"/>
            <ac:spMk id="322" creationId="{00000000-0000-0000-0000-000000000000}"/>
          </ac:spMkLst>
        </pc:spChg>
        <pc:graphicFrameChg chg="mod modGraphic">
          <ac:chgData name="Shrenik Suchak" userId="S::s.suchak@cqumail.com::5b1855bc-6064-451b-9c36-6f3dfd5b7005" providerId="AD" clId="Web-{86716AAF-1F79-2301-B16F-18EB778E9ADB}" dt="2022-09-16T03:40:20.258" v="7"/>
          <ac:graphicFrameMkLst>
            <pc:docMk/>
            <pc:sldMk cId="0" sldId="257"/>
            <ac:graphicFrameMk id="325" creationId="{00000000-0000-0000-0000-000000000000}"/>
          </ac:graphicFrameMkLst>
        </pc:graphicFrameChg>
      </pc:sldChg>
      <pc:sldChg chg="modSp">
        <pc:chgData name="Shrenik Suchak" userId="S::s.suchak@cqumail.com::5b1855bc-6064-451b-9c36-6f3dfd5b7005" providerId="AD" clId="Web-{86716AAF-1F79-2301-B16F-18EB778E9ADB}" dt="2022-09-16T03:41:50.762" v="14" actId="20577"/>
        <pc:sldMkLst>
          <pc:docMk/>
          <pc:sldMk cId="0" sldId="269"/>
        </pc:sldMkLst>
        <pc:spChg chg="mod">
          <ac:chgData name="Shrenik Suchak" userId="S::s.suchak@cqumail.com::5b1855bc-6064-451b-9c36-6f3dfd5b7005" providerId="AD" clId="Web-{86716AAF-1F79-2301-B16F-18EB778E9ADB}" dt="2022-09-16T03:41:50.762" v="14" actId="20577"/>
          <ac:spMkLst>
            <pc:docMk/>
            <pc:sldMk cId="0" sldId="269"/>
            <ac:spMk id="381" creationId="{00000000-0000-0000-0000-000000000000}"/>
          </ac:spMkLst>
        </pc:spChg>
      </pc:sldChg>
      <pc:sldChg chg="modSp">
        <pc:chgData name="Shrenik Suchak" userId="S::s.suchak@cqumail.com::5b1855bc-6064-451b-9c36-6f3dfd5b7005" providerId="AD" clId="Web-{86716AAF-1F79-2301-B16F-18EB778E9ADB}" dt="2022-09-16T03:42:24.404" v="17" actId="20577"/>
        <pc:sldMkLst>
          <pc:docMk/>
          <pc:sldMk cId="0" sldId="272"/>
        </pc:sldMkLst>
        <pc:spChg chg="mod">
          <ac:chgData name="Shrenik Suchak" userId="S::s.suchak@cqumail.com::5b1855bc-6064-451b-9c36-6f3dfd5b7005" providerId="AD" clId="Web-{86716AAF-1F79-2301-B16F-18EB778E9ADB}" dt="2022-09-16T03:42:24.404" v="17" actId="20577"/>
          <ac:spMkLst>
            <pc:docMk/>
            <pc:sldMk cId="0" sldId="272"/>
            <ac:spMk id="387" creationId="{00000000-0000-0000-0000-000000000000}"/>
          </ac:spMkLst>
        </pc:spChg>
      </pc:sldChg>
      <pc:sldChg chg="modSp">
        <pc:chgData name="Shrenik Suchak" userId="S::s.suchak@cqumail.com::5b1855bc-6064-451b-9c36-6f3dfd5b7005" providerId="AD" clId="Web-{86716AAF-1F79-2301-B16F-18EB778E9ADB}" dt="2022-09-16T03:42:42.139" v="19" actId="20577"/>
        <pc:sldMkLst>
          <pc:docMk/>
          <pc:sldMk cId="0" sldId="273"/>
        </pc:sldMkLst>
        <pc:spChg chg="mod">
          <ac:chgData name="Shrenik Suchak" userId="S::s.suchak@cqumail.com::5b1855bc-6064-451b-9c36-6f3dfd5b7005" providerId="AD" clId="Web-{86716AAF-1F79-2301-B16F-18EB778E9ADB}" dt="2022-09-16T03:42:42.139" v="19" actId="20577"/>
          <ac:spMkLst>
            <pc:docMk/>
            <pc:sldMk cId="0" sldId="273"/>
            <ac:spMk id="388" creationId="{00000000-0000-0000-0000-000000000000}"/>
          </ac:spMkLst>
        </pc:spChg>
      </pc:sldChg>
    </pc:docChg>
  </pc:docChgLst>
  <pc:docChgLst>
    <pc:chgData name="Shrenik Suchak" userId="S::s.suchak@cqumail.com::5b1855bc-6064-451b-9c36-6f3dfd5b7005" providerId="AD" clId="Web-{2CFB90DB-587B-A885-D582-CB75DC7B6888}"/>
    <pc:docChg chg="modSld">
      <pc:chgData name="Shrenik Suchak" userId="S::s.suchak@cqumail.com::5b1855bc-6064-451b-9c36-6f3dfd5b7005" providerId="AD" clId="Web-{2CFB90DB-587B-A885-D582-CB75DC7B6888}" dt="2022-09-16T03:50:07.274" v="1" actId="1076"/>
      <pc:docMkLst>
        <pc:docMk/>
      </pc:docMkLst>
      <pc:sldChg chg="modSp">
        <pc:chgData name="Shrenik Suchak" userId="S::s.suchak@cqumail.com::5b1855bc-6064-451b-9c36-6f3dfd5b7005" providerId="AD" clId="Web-{2CFB90DB-587B-A885-D582-CB75DC7B6888}" dt="2022-09-16T03:50:07.274" v="1" actId="1076"/>
        <pc:sldMkLst>
          <pc:docMk/>
          <pc:sldMk cId="0" sldId="257"/>
        </pc:sldMkLst>
        <pc:spChg chg="mod">
          <ac:chgData name="Shrenik Suchak" userId="S::s.suchak@cqumail.com::5b1855bc-6064-451b-9c36-6f3dfd5b7005" providerId="AD" clId="Web-{2CFB90DB-587B-A885-D582-CB75DC7B6888}" dt="2022-09-16T03:50:07.274" v="1" actId="1076"/>
          <ac:spMkLst>
            <pc:docMk/>
            <pc:sldMk cId="0" sldId="257"/>
            <ac:spMk id="32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D7F140-C01C-49EB-93A2-3FB114543F91}" type="doc">
      <dgm:prSet loTypeId="urn:microsoft.com/office/officeart/2005/8/layout/vList2" loCatId="list" qsTypeId="urn:microsoft.com/office/officeart/2005/8/quickstyle/3d1" qsCatId="3D" csTypeId="urn:microsoft.com/office/officeart/2005/8/colors/accent6_2" csCatId="accent6" phldr="1"/>
      <dgm:spPr/>
      <dgm:t>
        <a:bodyPr/>
        <a:lstStyle/>
        <a:p>
          <a:endParaRPr lang="en-US"/>
        </a:p>
      </dgm:t>
    </dgm:pt>
    <dgm:pt modelId="{F0FA95C1-3D37-4FE7-955F-8626F840E93B}" type="pres">
      <dgm:prSet presAssocID="{09D7F140-C01C-49EB-93A2-3FB114543F91}" presName="linear" presStyleCnt="0">
        <dgm:presLayoutVars>
          <dgm:animLvl val="lvl"/>
          <dgm:resizeHandles val="exact"/>
        </dgm:presLayoutVars>
      </dgm:prSet>
      <dgm:spPr/>
    </dgm:pt>
  </dgm:ptLst>
  <dgm:cxnLst>
    <dgm:cxn modelId="{46F919C2-3008-4FEA-A348-47CDC798A2F7}" type="presOf" srcId="{09D7F140-C01C-49EB-93A2-3FB114543F91}" destId="{F0FA95C1-3D37-4FE7-955F-8626F840E93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2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3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3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3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3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3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3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3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4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86"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AU"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8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9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9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AU"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9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9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9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AU"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9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0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0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0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0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10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0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11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1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1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1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11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1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1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1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1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2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125"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AU"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12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12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3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AU"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13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3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3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13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3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4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14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4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4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14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4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14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5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5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5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15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5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5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5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5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5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164"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AU"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16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16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6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1"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AU"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17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7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7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17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7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7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18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8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8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18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8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18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8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9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9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19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9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9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9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9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9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20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AU"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20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20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20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0"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AU"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21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21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21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21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21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21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22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22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22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22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22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2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22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22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23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AU"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23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23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23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23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23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23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244"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AU"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24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24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24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5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51"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AU"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25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25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25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25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25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25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26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26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26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1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26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26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26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2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27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27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27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27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27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27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27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27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8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28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AU"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28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28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28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8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90"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AU"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29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29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29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2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2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29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29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29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30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30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30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30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30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30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30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30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31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31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31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31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31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31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31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AU" sz="1400" b="0" strike="noStrike" spc="-1">
              <a:solidFill>
                <a:srgbClr val="000000"/>
              </a:solidFill>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2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AU" sz="2100" b="0" strike="noStrike" spc="-1">
              <a:solidFill>
                <a:srgbClr val="000000"/>
              </a:solidFill>
              <a:latin typeface="Calibri"/>
            </a:endParaRPr>
          </a:p>
        </p:txBody>
      </p:sp>
      <p:sp>
        <p:nvSpPr>
          <p:cNvPr id="2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AU" sz="21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28560" y="273960"/>
            <a:ext cx="7886520" cy="993960"/>
          </a:xfrm>
          <a:prstGeom prst="rect">
            <a:avLst/>
          </a:prstGeom>
        </p:spPr>
        <p:txBody>
          <a:bodyPr anchor="ctr">
            <a:noAutofit/>
          </a:bodyPr>
          <a:lstStyle/>
          <a:p>
            <a:pPr>
              <a:lnSpc>
                <a:spcPct val="90000"/>
              </a:lnSpc>
            </a:pPr>
            <a:r>
              <a:rPr lang="en-US" sz="3300" b="0" strike="noStrike" spc="-1">
                <a:solidFill>
                  <a:srgbClr val="000000"/>
                </a:solidFill>
                <a:latin typeface="Calibri Light"/>
              </a:rPr>
              <a:t>Click to edit Master title style</a:t>
            </a:r>
            <a:endParaRPr lang="en-AU" sz="3300" b="0" strike="noStrike" spc="-1">
              <a:solidFill>
                <a:srgbClr val="000000"/>
              </a:solidFill>
              <a:latin typeface="Arial"/>
            </a:endParaRPr>
          </a:p>
        </p:txBody>
      </p:sp>
      <p:sp>
        <p:nvSpPr>
          <p:cNvPr id="6" name="PlaceHolder 2"/>
          <p:cNvSpPr>
            <a:spLocks noGrp="1"/>
          </p:cNvSpPr>
          <p:nvPr>
            <p:ph type="dt"/>
          </p:nvPr>
        </p:nvSpPr>
        <p:spPr>
          <a:xfrm>
            <a:off x="628560" y="4767120"/>
            <a:ext cx="2057040" cy="273600"/>
          </a:xfrm>
          <a:prstGeom prst="rect">
            <a:avLst/>
          </a:prstGeom>
        </p:spPr>
        <p:txBody>
          <a:bodyPr anchor="ctr">
            <a:noAutofit/>
          </a:bodyPr>
          <a:lstStyle/>
          <a:p>
            <a:pPr>
              <a:lnSpc>
                <a:spcPct val="100000"/>
              </a:lnSpc>
            </a:pPr>
            <a:fld id="{089CE58A-81B7-4611-A4AC-6C28867668DA}" type="datetime">
              <a:rPr lang="en-US" sz="900" b="0" strike="noStrike" spc="-1">
                <a:solidFill>
                  <a:srgbClr val="8B8B8B"/>
                </a:solidFill>
                <a:latin typeface="Arial"/>
                <a:ea typeface="Arial"/>
              </a:rPr>
              <a:t>10/4/23</a:t>
            </a:fld>
            <a:endParaRPr lang="en-AU" sz="900" b="0" strike="noStrike" spc="-1">
              <a:latin typeface="Times New Roman"/>
            </a:endParaRPr>
          </a:p>
        </p:txBody>
      </p:sp>
      <p:sp>
        <p:nvSpPr>
          <p:cNvPr id="2" name="PlaceHolder 3"/>
          <p:cNvSpPr>
            <a:spLocks noGrp="1"/>
          </p:cNvSpPr>
          <p:nvPr>
            <p:ph type="ftr"/>
          </p:nvPr>
        </p:nvSpPr>
        <p:spPr>
          <a:xfrm>
            <a:off x="3029040" y="4767120"/>
            <a:ext cx="3085920" cy="273600"/>
          </a:xfrm>
          <a:prstGeom prst="rect">
            <a:avLst/>
          </a:prstGeom>
        </p:spPr>
        <p:txBody>
          <a:bodyPr anchor="ctr">
            <a:noAutofit/>
          </a:bodyPr>
          <a:lstStyle/>
          <a:p>
            <a:endParaRPr lang="en-AU" sz="2400" b="0" strike="noStrike" spc="-1">
              <a:latin typeface="Times New Roman"/>
            </a:endParaRPr>
          </a:p>
        </p:txBody>
      </p:sp>
      <p:sp>
        <p:nvSpPr>
          <p:cNvPr id="3" name="PlaceHolder 4"/>
          <p:cNvSpPr>
            <a:spLocks noGrp="1"/>
          </p:cNvSpPr>
          <p:nvPr>
            <p:ph type="sldNum"/>
          </p:nvPr>
        </p:nvSpPr>
        <p:spPr>
          <a:xfrm>
            <a:off x="6458040" y="4767120"/>
            <a:ext cx="2057040" cy="273600"/>
          </a:xfrm>
          <a:prstGeom prst="rect">
            <a:avLst/>
          </a:prstGeom>
        </p:spPr>
        <p:txBody>
          <a:bodyPr anchor="ctr">
            <a:noAutofit/>
          </a:bodyPr>
          <a:lstStyle/>
          <a:p>
            <a:pPr algn="r">
              <a:lnSpc>
                <a:spcPct val="100000"/>
              </a:lnSpc>
              <a:tabLst>
                <a:tab pos="0" algn="l"/>
              </a:tabLst>
            </a:pPr>
            <a:fld id="{16D32620-F26F-4023-B0FB-B3EFDB232A59}" type="slidenum">
              <a:rPr lang="en" sz="900" b="0" strike="noStrike" spc="-1">
                <a:solidFill>
                  <a:srgbClr val="8B8B8B"/>
                </a:solidFill>
                <a:latin typeface="Arial"/>
                <a:ea typeface="Arial"/>
              </a:rPr>
              <a:t>‹#›</a:t>
            </a:fld>
            <a:endParaRPr lang="en-AU" sz="900" b="0" strike="noStrike" spc="-1">
              <a:latin typeface="Times New Roman"/>
            </a:endParaRPr>
          </a:p>
        </p:txBody>
      </p:sp>
      <p:sp>
        <p:nvSpPr>
          <p:cNvPr id="4" name="PlaceHolder 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AU" sz="21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AU" sz="15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AU" sz="135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AU" sz="135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AU"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AU"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AU"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580680" y="205920"/>
            <a:ext cx="6014160" cy="857160"/>
          </a:xfrm>
          <a:prstGeom prst="rect">
            <a:avLst/>
          </a:prstGeom>
        </p:spPr>
        <p:txBody>
          <a:bodyPr lIns="0" tIns="0" rIns="0" bIns="0" anchor="b">
            <a:noAutofit/>
          </a:bodyPr>
          <a:lstStyle/>
          <a:p>
            <a:r>
              <a:rPr lang="en-AU" sz="3300" b="0" strike="noStrike" spc="-1">
                <a:solidFill>
                  <a:srgbClr val="000000"/>
                </a:solidFill>
                <a:latin typeface="Arial"/>
              </a:rPr>
              <a:t>Click to edit the title text format</a:t>
            </a:r>
          </a:p>
        </p:txBody>
      </p:sp>
      <p:sp>
        <p:nvSpPr>
          <p:cNvPr id="83" name="PlaceHolder 2"/>
          <p:cNvSpPr>
            <a:spLocks noGrp="1"/>
          </p:cNvSpPr>
          <p:nvPr>
            <p:ph type="body"/>
          </p:nvPr>
        </p:nvSpPr>
        <p:spPr>
          <a:xfrm>
            <a:off x="580680" y="1352520"/>
            <a:ext cx="6014160" cy="3161520"/>
          </a:xfrm>
          <a:prstGeom prst="rect">
            <a:avLst/>
          </a:prstGeom>
        </p:spPr>
        <p:txBody>
          <a:bodyPr lIns="0" tIns="0" rIns="0" bIns="0">
            <a:noAutofit/>
          </a:bodyPr>
          <a:lstStyle/>
          <a:p>
            <a:pPr marL="432000" indent="-324000">
              <a:spcBef>
                <a:spcPts val="1417"/>
              </a:spcBef>
              <a:buClr>
                <a:srgbClr val="000000"/>
              </a:buClr>
              <a:buSzPct val="45000"/>
              <a:buFont typeface="Wingdings" charset="2"/>
              <a:buChar char=""/>
            </a:pPr>
            <a:r>
              <a:rPr lang="en-AU" sz="21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AU" sz="21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AU" sz="21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AU" sz="21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AU" sz="21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AU" sz="21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AU" sz="2100" b="0" strike="noStrike" spc="-1">
                <a:solidFill>
                  <a:srgbClr val="000000"/>
                </a:solidFill>
                <a:latin typeface="Calibri"/>
              </a:rPr>
              <a:t>Seventh Outline Level</a:t>
            </a:r>
          </a:p>
        </p:txBody>
      </p:sp>
      <p:sp>
        <p:nvSpPr>
          <p:cNvPr id="84" name="PlaceHolder 3"/>
          <p:cNvSpPr>
            <a:spLocks noGrp="1"/>
          </p:cNvSpPr>
          <p:nvPr>
            <p:ph type="sldNum"/>
          </p:nvPr>
        </p:nvSpPr>
        <p:spPr>
          <a:xfrm>
            <a:off x="8480520" y="4749840"/>
            <a:ext cx="548280" cy="393120"/>
          </a:xfrm>
          <a:prstGeom prst="rect">
            <a:avLst/>
          </a:prstGeom>
        </p:spPr>
        <p:txBody>
          <a:bodyPr lIns="0" tIns="0" rIns="0" bIns="0" anchor="ctr">
            <a:noAutofit/>
          </a:bodyPr>
          <a:lstStyle/>
          <a:p>
            <a:pPr algn="r">
              <a:lnSpc>
                <a:spcPct val="100000"/>
              </a:lnSpc>
              <a:tabLst>
                <a:tab pos="0" algn="l"/>
              </a:tabLst>
            </a:pPr>
            <a:fld id="{E71EC802-FFC7-45CB-AC3B-0EE0EE4ABE07}" type="slidenum">
              <a:rPr lang="en" sz="900" b="0" strike="noStrike" spc="-1">
                <a:solidFill>
                  <a:srgbClr val="8B8B8B"/>
                </a:solidFill>
                <a:latin typeface="Arial"/>
                <a:ea typeface="Arial"/>
              </a:rPr>
              <a:t>‹#›</a:t>
            </a:fld>
            <a:endParaRPr lang="en-AU"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 name="PlaceHolder 1"/>
          <p:cNvSpPr>
            <a:spLocks noGrp="1"/>
          </p:cNvSpPr>
          <p:nvPr>
            <p:ph type="body"/>
          </p:nvPr>
        </p:nvSpPr>
        <p:spPr>
          <a:xfrm>
            <a:off x="580680" y="4406400"/>
            <a:ext cx="6135480" cy="519120"/>
          </a:xfrm>
          <a:prstGeom prst="rect">
            <a:avLst/>
          </a:prstGeom>
        </p:spPr>
        <p:txBody>
          <a:bodyPr lIns="0" tIns="0" rIns="0" bIns="0">
            <a:noAutofit/>
          </a:bodyPr>
          <a:lstStyle/>
          <a:p>
            <a:pPr marL="432000" indent="-324000">
              <a:spcBef>
                <a:spcPts val="1417"/>
              </a:spcBef>
              <a:buClr>
                <a:srgbClr val="000000"/>
              </a:buClr>
              <a:buSzPct val="45000"/>
              <a:buFont typeface="Wingdings" charset="2"/>
              <a:buChar char=""/>
            </a:pPr>
            <a:r>
              <a:rPr lang="en-AU" sz="14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AU" sz="14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AU" sz="14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AU" sz="14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AU" sz="14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AU" sz="14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AU" sz="1400" b="0" strike="noStrike" spc="-1">
                <a:solidFill>
                  <a:srgbClr val="000000"/>
                </a:solidFill>
                <a:latin typeface="Calibri"/>
              </a:rPr>
              <a:t>Seventh Outline Level</a:t>
            </a:r>
          </a:p>
        </p:txBody>
      </p:sp>
      <p:sp>
        <p:nvSpPr>
          <p:cNvPr id="122" name="PlaceHolder 2"/>
          <p:cNvSpPr>
            <a:spLocks noGrp="1"/>
          </p:cNvSpPr>
          <p:nvPr>
            <p:ph type="sldNum"/>
          </p:nvPr>
        </p:nvSpPr>
        <p:spPr>
          <a:xfrm>
            <a:off x="8480520" y="4749840"/>
            <a:ext cx="548280" cy="393120"/>
          </a:xfrm>
          <a:prstGeom prst="rect">
            <a:avLst/>
          </a:prstGeom>
        </p:spPr>
        <p:txBody>
          <a:bodyPr lIns="0" tIns="0" rIns="0" bIns="0" anchor="ctr">
            <a:noAutofit/>
          </a:bodyPr>
          <a:lstStyle/>
          <a:p>
            <a:pPr algn="r">
              <a:lnSpc>
                <a:spcPct val="100000"/>
              </a:lnSpc>
              <a:tabLst>
                <a:tab pos="0" algn="l"/>
              </a:tabLst>
            </a:pPr>
            <a:fld id="{66E83C6F-C29E-498D-ADC9-8ED6734DCEBF}" type="slidenum">
              <a:rPr lang="en" sz="900" b="0" strike="noStrike" spc="-1">
                <a:solidFill>
                  <a:srgbClr val="8B8B8B"/>
                </a:solidFill>
                <a:latin typeface="Arial"/>
                <a:ea typeface="Arial"/>
              </a:rPr>
              <a:t>‹#›</a:t>
            </a:fld>
            <a:endParaRPr lang="en-AU" sz="900" b="0" strike="noStrike" spc="-1">
              <a:latin typeface="Times New Roman"/>
            </a:endParaRPr>
          </a:p>
        </p:txBody>
      </p:sp>
      <p:sp>
        <p:nvSpPr>
          <p:cNvPr id="123" name="PlaceHolder 3"/>
          <p:cNvSpPr>
            <a:spLocks noGrp="1"/>
          </p:cNvSpPr>
          <p:nvPr>
            <p:ph type="title"/>
          </p:nvPr>
        </p:nvSpPr>
        <p:spPr>
          <a:xfrm>
            <a:off x="457200" y="205200"/>
            <a:ext cx="8229240" cy="858600"/>
          </a:xfrm>
          <a:prstGeom prst="rect">
            <a:avLst/>
          </a:prstGeom>
        </p:spPr>
        <p:txBody>
          <a:bodyPr lIns="0" tIns="0" rIns="0" bIns="0" anchor="ctr">
            <a:noAutofit/>
          </a:bodyPr>
          <a:lstStyle/>
          <a:p>
            <a:r>
              <a:rPr lang="en-AU" sz="14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 name="PlaceHolder 1"/>
          <p:cNvSpPr>
            <a:spLocks noGrp="1"/>
          </p:cNvSpPr>
          <p:nvPr>
            <p:ph type="sldNum"/>
          </p:nvPr>
        </p:nvSpPr>
        <p:spPr>
          <a:xfrm>
            <a:off x="8480520" y="4749840"/>
            <a:ext cx="548280" cy="393120"/>
          </a:xfrm>
          <a:prstGeom prst="rect">
            <a:avLst/>
          </a:prstGeom>
        </p:spPr>
        <p:txBody>
          <a:bodyPr lIns="0" tIns="0" rIns="0" bIns="0" anchor="ctr">
            <a:noAutofit/>
          </a:bodyPr>
          <a:lstStyle/>
          <a:p>
            <a:pPr algn="r">
              <a:lnSpc>
                <a:spcPct val="100000"/>
              </a:lnSpc>
              <a:tabLst>
                <a:tab pos="0" algn="l"/>
              </a:tabLst>
            </a:pPr>
            <a:fld id="{2BD16968-4EBC-4453-9010-9444F9D2AB5F}" type="slidenum">
              <a:rPr lang="en" sz="900" b="0" strike="noStrike" spc="-1">
                <a:solidFill>
                  <a:srgbClr val="8B8B8B"/>
                </a:solidFill>
                <a:latin typeface="Arial"/>
                <a:ea typeface="Arial"/>
              </a:rPr>
              <a:t>‹#›</a:t>
            </a:fld>
            <a:endParaRPr lang="en-AU" sz="900" b="0" strike="noStrike" spc="-1">
              <a:latin typeface="Times New Roman"/>
            </a:endParaRPr>
          </a:p>
        </p:txBody>
      </p:sp>
      <p:sp>
        <p:nvSpPr>
          <p:cNvPr id="161" name="PlaceHolder 2"/>
          <p:cNvSpPr>
            <a:spLocks noGrp="1"/>
          </p:cNvSpPr>
          <p:nvPr>
            <p:ph type="title"/>
          </p:nvPr>
        </p:nvSpPr>
        <p:spPr>
          <a:xfrm>
            <a:off x="457200" y="205200"/>
            <a:ext cx="8229240" cy="858600"/>
          </a:xfrm>
          <a:prstGeom prst="rect">
            <a:avLst/>
          </a:prstGeom>
        </p:spPr>
        <p:txBody>
          <a:bodyPr lIns="0" tIns="0" rIns="0" bIns="0" anchor="ctr">
            <a:noAutofit/>
          </a:bodyPr>
          <a:lstStyle/>
          <a:p>
            <a:r>
              <a:rPr lang="en-AU" sz="1400" b="0" strike="noStrike" spc="-1">
                <a:solidFill>
                  <a:srgbClr val="000000"/>
                </a:solidFill>
                <a:latin typeface="Arial"/>
              </a:rPr>
              <a:t>Click to edit the title text format</a:t>
            </a:r>
          </a:p>
        </p:txBody>
      </p:sp>
      <p:sp>
        <p:nvSpPr>
          <p:cNvPr id="162"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AU" sz="21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AU" sz="15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AU" sz="135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AU" sz="135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AU"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AU"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AU"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9" name="PlaceHolder 1"/>
          <p:cNvSpPr>
            <a:spLocks noGrp="1"/>
          </p:cNvSpPr>
          <p:nvPr>
            <p:ph type="body"/>
          </p:nvPr>
        </p:nvSpPr>
        <p:spPr>
          <a:xfrm>
            <a:off x="1343880" y="866520"/>
            <a:ext cx="4185360" cy="3693240"/>
          </a:xfrm>
          <a:prstGeom prst="rect">
            <a:avLst/>
          </a:prstGeom>
        </p:spPr>
        <p:txBody>
          <a:bodyPr lIns="0" tIns="0" rIns="0" bIns="0">
            <a:noAutofit/>
          </a:bodyPr>
          <a:lstStyle/>
          <a:p>
            <a:pPr marL="432000" indent="-324000">
              <a:spcBef>
                <a:spcPts val="1417"/>
              </a:spcBef>
              <a:buClr>
                <a:srgbClr val="000000"/>
              </a:buClr>
              <a:buSzPct val="45000"/>
              <a:buFont typeface="Wingdings" charset="2"/>
              <a:buChar char=""/>
            </a:pPr>
            <a:r>
              <a:rPr lang="en-AU" sz="30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AU" sz="3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AU" sz="30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AU" sz="30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AU" sz="3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AU" sz="3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AU" sz="3000" b="0" strike="noStrike" spc="-1">
                <a:solidFill>
                  <a:srgbClr val="000000"/>
                </a:solidFill>
                <a:latin typeface="Calibri"/>
              </a:rPr>
              <a:t>Seventh Outline Level</a:t>
            </a:r>
          </a:p>
        </p:txBody>
      </p:sp>
      <p:sp>
        <p:nvSpPr>
          <p:cNvPr id="200" name="PlaceHolder 2"/>
          <p:cNvSpPr>
            <a:spLocks noGrp="1"/>
          </p:cNvSpPr>
          <p:nvPr>
            <p:ph type="sldNum"/>
          </p:nvPr>
        </p:nvSpPr>
        <p:spPr>
          <a:xfrm>
            <a:off x="8480520" y="4749840"/>
            <a:ext cx="548280" cy="393120"/>
          </a:xfrm>
          <a:prstGeom prst="rect">
            <a:avLst/>
          </a:prstGeom>
        </p:spPr>
        <p:txBody>
          <a:bodyPr lIns="0" tIns="0" rIns="0" bIns="0" anchor="ctr">
            <a:noAutofit/>
          </a:bodyPr>
          <a:lstStyle/>
          <a:p>
            <a:pPr algn="r">
              <a:lnSpc>
                <a:spcPct val="100000"/>
              </a:lnSpc>
              <a:tabLst>
                <a:tab pos="0" algn="l"/>
              </a:tabLst>
            </a:pPr>
            <a:fld id="{8A0A942B-E963-4F4A-9AB3-D76E6A2D2E90}" type="slidenum">
              <a:rPr lang="en" sz="900" b="0" strike="noStrike" spc="-1">
                <a:solidFill>
                  <a:srgbClr val="8B8B8B"/>
                </a:solidFill>
                <a:latin typeface="Arial"/>
                <a:ea typeface="Arial"/>
              </a:rPr>
              <a:t>‹#›</a:t>
            </a:fld>
            <a:endParaRPr lang="en-AU" sz="900" b="0" strike="noStrike" spc="-1">
              <a:latin typeface="Times New Roman"/>
            </a:endParaRPr>
          </a:p>
        </p:txBody>
      </p:sp>
      <p:sp>
        <p:nvSpPr>
          <p:cNvPr id="201" name="PlaceHolder 3"/>
          <p:cNvSpPr>
            <a:spLocks noGrp="1"/>
          </p:cNvSpPr>
          <p:nvPr>
            <p:ph type="title"/>
          </p:nvPr>
        </p:nvSpPr>
        <p:spPr>
          <a:xfrm>
            <a:off x="457200" y="205200"/>
            <a:ext cx="8229240" cy="858600"/>
          </a:xfrm>
          <a:prstGeom prst="rect">
            <a:avLst/>
          </a:prstGeom>
        </p:spPr>
        <p:txBody>
          <a:bodyPr lIns="0" tIns="0" rIns="0" bIns="0" anchor="ctr">
            <a:noAutofit/>
          </a:bodyPr>
          <a:lstStyle/>
          <a:p>
            <a:r>
              <a:rPr lang="en-AU" sz="14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8" name="PlaceHolder 1"/>
          <p:cNvSpPr>
            <a:spLocks noGrp="1"/>
          </p:cNvSpPr>
          <p:nvPr>
            <p:ph type="dt"/>
          </p:nvPr>
        </p:nvSpPr>
        <p:spPr>
          <a:xfrm>
            <a:off x="628560" y="4767120"/>
            <a:ext cx="2057040" cy="273600"/>
          </a:xfrm>
          <a:prstGeom prst="rect">
            <a:avLst/>
          </a:prstGeom>
        </p:spPr>
        <p:txBody>
          <a:bodyPr anchor="ctr">
            <a:noAutofit/>
          </a:bodyPr>
          <a:lstStyle/>
          <a:p>
            <a:pPr>
              <a:lnSpc>
                <a:spcPct val="100000"/>
              </a:lnSpc>
            </a:pPr>
            <a:fld id="{1888B346-8205-4A9E-95F9-68A0467DEFC4}" type="datetime">
              <a:rPr lang="en-US" sz="900" b="0" strike="noStrike" spc="-1">
                <a:solidFill>
                  <a:srgbClr val="8B8B8B"/>
                </a:solidFill>
                <a:latin typeface="Arial"/>
                <a:ea typeface="Arial"/>
              </a:rPr>
              <a:t>10/4/23</a:t>
            </a:fld>
            <a:endParaRPr lang="en-AU" sz="900" b="0" strike="noStrike" spc="-1">
              <a:latin typeface="Times New Roman"/>
            </a:endParaRPr>
          </a:p>
        </p:txBody>
      </p:sp>
      <p:sp>
        <p:nvSpPr>
          <p:cNvPr id="239" name="PlaceHolder 2"/>
          <p:cNvSpPr>
            <a:spLocks noGrp="1"/>
          </p:cNvSpPr>
          <p:nvPr>
            <p:ph type="ftr"/>
          </p:nvPr>
        </p:nvSpPr>
        <p:spPr>
          <a:xfrm>
            <a:off x="3029040" y="4767120"/>
            <a:ext cx="3085920" cy="273600"/>
          </a:xfrm>
          <a:prstGeom prst="rect">
            <a:avLst/>
          </a:prstGeom>
        </p:spPr>
        <p:txBody>
          <a:bodyPr anchor="ctr">
            <a:noAutofit/>
          </a:bodyPr>
          <a:lstStyle/>
          <a:p>
            <a:endParaRPr lang="en-AU" sz="2400" b="0" strike="noStrike" spc="-1">
              <a:latin typeface="Times New Roman"/>
            </a:endParaRPr>
          </a:p>
        </p:txBody>
      </p:sp>
      <p:sp>
        <p:nvSpPr>
          <p:cNvPr id="240" name="PlaceHolder 3"/>
          <p:cNvSpPr>
            <a:spLocks noGrp="1"/>
          </p:cNvSpPr>
          <p:nvPr>
            <p:ph type="sldNum"/>
          </p:nvPr>
        </p:nvSpPr>
        <p:spPr>
          <a:xfrm>
            <a:off x="6458040" y="4767120"/>
            <a:ext cx="2057040" cy="273600"/>
          </a:xfrm>
          <a:prstGeom prst="rect">
            <a:avLst/>
          </a:prstGeom>
        </p:spPr>
        <p:txBody>
          <a:bodyPr anchor="ctr">
            <a:noAutofit/>
          </a:bodyPr>
          <a:lstStyle/>
          <a:p>
            <a:pPr algn="r">
              <a:lnSpc>
                <a:spcPct val="100000"/>
              </a:lnSpc>
              <a:tabLst>
                <a:tab pos="0" algn="l"/>
              </a:tabLst>
            </a:pPr>
            <a:fld id="{DEE68021-57C5-4014-9404-BEDC19D0D5B2}" type="slidenum">
              <a:rPr lang="en" sz="900" b="0" strike="noStrike" spc="-1">
                <a:solidFill>
                  <a:srgbClr val="8B8B8B"/>
                </a:solidFill>
                <a:latin typeface="Arial"/>
                <a:ea typeface="Arial"/>
              </a:rPr>
              <a:t>‹#›</a:t>
            </a:fld>
            <a:endParaRPr lang="en-AU" sz="900" b="0" strike="noStrike" spc="-1">
              <a:latin typeface="Times New Roman"/>
            </a:endParaRPr>
          </a:p>
        </p:txBody>
      </p:sp>
      <p:sp>
        <p:nvSpPr>
          <p:cNvPr id="241" name="PlaceHolder 4"/>
          <p:cNvSpPr>
            <a:spLocks noGrp="1"/>
          </p:cNvSpPr>
          <p:nvPr>
            <p:ph type="title"/>
          </p:nvPr>
        </p:nvSpPr>
        <p:spPr>
          <a:xfrm>
            <a:off x="457200" y="205200"/>
            <a:ext cx="8229240" cy="858600"/>
          </a:xfrm>
          <a:prstGeom prst="rect">
            <a:avLst/>
          </a:prstGeom>
        </p:spPr>
        <p:txBody>
          <a:bodyPr lIns="0" tIns="0" rIns="0" bIns="0" anchor="ctr">
            <a:noAutofit/>
          </a:bodyPr>
          <a:lstStyle/>
          <a:p>
            <a:r>
              <a:rPr lang="en-AU" sz="1400" b="0" strike="noStrike" spc="-1">
                <a:solidFill>
                  <a:srgbClr val="000000"/>
                </a:solidFill>
                <a:latin typeface="Arial"/>
              </a:rPr>
              <a:t>Click to edit the title text format</a:t>
            </a:r>
          </a:p>
        </p:txBody>
      </p:sp>
      <p:sp>
        <p:nvSpPr>
          <p:cNvPr id="242" name="PlaceHolder 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AU" sz="21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AU" sz="15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AU" sz="135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AU" sz="135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AU"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AU"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AU"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9" name="PlaceHolder 1"/>
          <p:cNvSpPr>
            <a:spLocks noGrp="1"/>
          </p:cNvSpPr>
          <p:nvPr>
            <p:ph type="sldNum"/>
          </p:nvPr>
        </p:nvSpPr>
        <p:spPr>
          <a:xfrm>
            <a:off x="8480520" y="4749840"/>
            <a:ext cx="548280" cy="393120"/>
          </a:xfrm>
          <a:prstGeom prst="rect">
            <a:avLst/>
          </a:prstGeom>
        </p:spPr>
        <p:txBody>
          <a:bodyPr lIns="0" tIns="0" rIns="0" bIns="0" anchor="ctr">
            <a:noAutofit/>
          </a:bodyPr>
          <a:lstStyle/>
          <a:p>
            <a:pPr algn="r">
              <a:lnSpc>
                <a:spcPct val="100000"/>
              </a:lnSpc>
              <a:tabLst>
                <a:tab pos="0" algn="l"/>
              </a:tabLst>
            </a:pPr>
            <a:fld id="{70220634-E4F9-4008-92E0-DF89E554C3C5}" type="slidenum">
              <a:rPr lang="en" sz="900" b="0" strike="noStrike" spc="-1">
                <a:solidFill>
                  <a:srgbClr val="8B8B8B"/>
                </a:solidFill>
                <a:latin typeface="Arial"/>
                <a:ea typeface="Arial"/>
              </a:rPr>
              <a:t>‹#›</a:t>
            </a:fld>
            <a:endParaRPr lang="en-AU" sz="900" b="0" strike="noStrike" spc="-1">
              <a:latin typeface="Times New Roman"/>
            </a:endParaRPr>
          </a:p>
        </p:txBody>
      </p:sp>
      <p:sp>
        <p:nvSpPr>
          <p:cNvPr id="280" name="PlaceHolder 2"/>
          <p:cNvSpPr>
            <a:spLocks noGrp="1"/>
          </p:cNvSpPr>
          <p:nvPr>
            <p:ph type="title"/>
          </p:nvPr>
        </p:nvSpPr>
        <p:spPr>
          <a:xfrm>
            <a:off x="457200" y="205200"/>
            <a:ext cx="8229240" cy="858600"/>
          </a:xfrm>
          <a:prstGeom prst="rect">
            <a:avLst/>
          </a:prstGeom>
        </p:spPr>
        <p:txBody>
          <a:bodyPr lIns="0" tIns="0" rIns="0" bIns="0" anchor="ctr">
            <a:noAutofit/>
          </a:bodyPr>
          <a:lstStyle/>
          <a:p>
            <a:r>
              <a:rPr lang="en-AU" sz="1400" b="0" strike="noStrike" spc="-1">
                <a:solidFill>
                  <a:srgbClr val="000000"/>
                </a:solidFill>
                <a:latin typeface="Arial"/>
              </a:rPr>
              <a:t>Click to edit the title text format</a:t>
            </a:r>
          </a:p>
        </p:txBody>
      </p:sp>
      <p:sp>
        <p:nvSpPr>
          <p:cNvPr id="281"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AU" sz="21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AU" sz="15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AU" sz="135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AU" sz="135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AU"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AU"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AU"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1.xml"/><Relationship Id="rId6" Type="http://schemas.openxmlformats.org/officeDocument/2006/relationships/hyperlink" Target="https://creativecommons.org/licenses/by-nc/3.0/" TargetMode="External"/><Relationship Id="rId5" Type="http://schemas.openxmlformats.org/officeDocument/2006/relationships/hyperlink" Target="https://freepngimg.com/png/85354-text-question-blog-questions-logo-any" TargetMode="Externa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extShape 1"/>
          <p:cNvSpPr txBox="1"/>
          <p:nvPr/>
        </p:nvSpPr>
        <p:spPr>
          <a:xfrm>
            <a:off x="6458040" y="4767120"/>
            <a:ext cx="2057040" cy="273600"/>
          </a:xfrm>
          <a:prstGeom prst="rect">
            <a:avLst/>
          </a:prstGeom>
          <a:noFill/>
          <a:ln>
            <a:noFill/>
          </a:ln>
        </p:spPr>
        <p:txBody>
          <a:bodyPr lIns="0" tIns="0" rIns="0" bIns="0" anchor="ctr">
            <a:noAutofit/>
          </a:bodyPr>
          <a:lstStyle/>
          <a:p>
            <a:pPr algn="r">
              <a:lnSpc>
                <a:spcPct val="100000"/>
              </a:lnSpc>
              <a:buClr>
                <a:srgbClr val="000000"/>
              </a:buClr>
              <a:buFont typeface="Arial"/>
              <a:buChar char="•"/>
            </a:pPr>
            <a:fld id="{6398C2BE-91B7-418A-8C3C-8CFDED00C370}" type="slidenum">
              <a:rPr lang="en" sz="900" b="0" strike="noStrike" spc="-1">
                <a:solidFill>
                  <a:srgbClr val="8B8B8B"/>
                </a:solidFill>
                <a:latin typeface="Arial"/>
                <a:ea typeface="Arial"/>
              </a:rPr>
              <a:t>1</a:t>
            </a:fld>
            <a:endParaRPr lang="en-AU" sz="900" b="0" strike="noStrike" spc="-1">
              <a:latin typeface="Times New Roman"/>
            </a:endParaRPr>
          </a:p>
        </p:txBody>
      </p:sp>
      <p:sp>
        <p:nvSpPr>
          <p:cNvPr id="320" name="CustomShape 2"/>
          <p:cNvSpPr/>
          <p:nvPr/>
        </p:nvSpPr>
        <p:spPr>
          <a:xfrm>
            <a:off x="1881160" y="1553760"/>
            <a:ext cx="5493494" cy="209424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lnSpc>
                <a:spcPct val="107000"/>
              </a:lnSpc>
              <a:spcAft>
                <a:spcPts val="799"/>
              </a:spcAft>
            </a:pPr>
            <a:r>
              <a:rPr lang="en-IN" sz="2300" b="1" strike="noStrike" spc="-1" dirty="0">
                <a:solidFill>
                  <a:srgbClr val="44546A"/>
                </a:solidFill>
                <a:latin typeface="Calibri"/>
                <a:ea typeface="Times New Roman"/>
              </a:rPr>
              <a:t>ASSESSMENT 1 - GROUP PRESENTATION</a:t>
            </a:r>
            <a:r>
              <a:rPr lang="en-IN" sz="2300" b="1" spc="-1" dirty="0">
                <a:solidFill>
                  <a:srgbClr val="44546A"/>
                </a:solidFill>
                <a:latin typeface="Calibri"/>
                <a:ea typeface="Times New Roman"/>
              </a:rPr>
              <a:t> </a:t>
            </a:r>
            <a:endParaRPr lang="en-AU" sz="2300" b="0" strike="noStrike" spc="-1" dirty="0">
              <a:latin typeface="Arial"/>
            </a:endParaRPr>
          </a:p>
          <a:p>
            <a:pPr algn="ctr">
              <a:lnSpc>
                <a:spcPct val="107000"/>
              </a:lnSpc>
              <a:spcAft>
                <a:spcPts val="799"/>
              </a:spcAft>
            </a:pPr>
            <a:r>
              <a:rPr lang="en-IN" sz="2300" b="0" strike="noStrike" spc="-1" dirty="0">
                <a:solidFill>
                  <a:srgbClr val="000000"/>
                </a:solidFill>
                <a:latin typeface="Calibri"/>
                <a:ea typeface="Times New Roman"/>
              </a:rPr>
              <a:t>Submitted To:</a:t>
            </a:r>
            <a:endParaRPr lang="en-AU" sz="2300" b="0" strike="noStrike" spc="-1" dirty="0">
              <a:latin typeface="Arial"/>
            </a:endParaRPr>
          </a:p>
          <a:p>
            <a:pPr algn="ctr">
              <a:lnSpc>
                <a:spcPct val="107000"/>
              </a:lnSpc>
              <a:spcAft>
                <a:spcPts val="799"/>
              </a:spcAft>
            </a:pPr>
            <a:r>
              <a:rPr lang="en-IN" sz="2300" spc="-1" dirty="0">
                <a:solidFill>
                  <a:srgbClr val="000000"/>
                </a:solidFill>
                <a:latin typeface="Calibri"/>
                <a:ea typeface="Times New Roman"/>
              </a:rPr>
              <a:t> </a:t>
            </a:r>
            <a:r>
              <a:rPr lang="en-US" sz="1200" b="1" spc="-1" dirty="0">
                <a:solidFill>
                  <a:schemeClr val="accent2">
                    <a:lumMod val="75000"/>
                  </a:schemeClr>
                </a:solidFill>
                <a:ea typeface="+mn-lt"/>
                <a:cs typeface="+mn-lt"/>
              </a:rPr>
              <a:t>YouTube Video Link - https://</a:t>
            </a:r>
            <a:r>
              <a:rPr lang="en-US" sz="1200" b="1" spc="-1" dirty="0" err="1">
                <a:solidFill>
                  <a:schemeClr val="accent2">
                    <a:lumMod val="75000"/>
                  </a:schemeClr>
                </a:solidFill>
                <a:ea typeface="+mn-lt"/>
                <a:cs typeface="+mn-lt"/>
              </a:rPr>
              <a:t>www.youtube.com</a:t>
            </a:r>
            <a:r>
              <a:rPr lang="en-US" sz="1200" b="1" spc="-1" dirty="0">
                <a:solidFill>
                  <a:schemeClr val="accent2">
                    <a:lumMod val="75000"/>
                  </a:schemeClr>
                </a:solidFill>
                <a:ea typeface="+mn-lt"/>
                <a:cs typeface="+mn-lt"/>
              </a:rPr>
              <a:t>/</a:t>
            </a:r>
            <a:r>
              <a:rPr lang="en-US" sz="1200" b="1" spc="-1" dirty="0" err="1">
                <a:solidFill>
                  <a:schemeClr val="accent2">
                    <a:lumMod val="75000"/>
                  </a:schemeClr>
                </a:solidFill>
                <a:ea typeface="+mn-lt"/>
                <a:cs typeface="+mn-lt"/>
              </a:rPr>
              <a:t>watch?v</a:t>
            </a:r>
            <a:r>
              <a:rPr lang="en-US" sz="1200" b="1" spc="-1" dirty="0">
                <a:solidFill>
                  <a:schemeClr val="accent2">
                    <a:lumMod val="75000"/>
                  </a:schemeClr>
                </a:solidFill>
                <a:ea typeface="+mn-lt"/>
                <a:cs typeface="+mn-lt"/>
              </a:rPr>
              <a:t>=AOMDC9rZ6CM</a:t>
            </a:r>
            <a:endParaRPr lang="en-IN" sz="1200" spc="-1" dirty="0">
              <a:solidFill>
                <a:schemeClr val="accent2">
                  <a:lumMod val="75000"/>
                </a:schemeClr>
              </a:solidFill>
              <a:ea typeface="+mn-lt"/>
              <a:cs typeface="+mn-lt"/>
            </a:endParaRPr>
          </a:p>
          <a:p>
            <a:pPr algn="ctr">
              <a:lnSpc>
                <a:spcPct val="107000"/>
              </a:lnSpc>
              <a:spcAft>
                <a:spcPts val="799"/>
              </a:spcAft>
            </a:pPr>
            <a:endParaRPr lang="en-IN" sz="2300" b="0" strike="noStrike" spc="-1" dirty="0">
              <a:latin typeface="Calibri"/>
            </a:endParaRPr>
          </a:p>
        </p:txBody>
      </p:sp>
      <p:sp>
        <p:nvSpPr>
          <p:cNvPr id="321" name="CustomShape 3"/>
          <p:cNvSpPr/>
          <p:nvPr/>
        </p:nvSpPr>
        <p:spPr>
          <a:xfrm>
            <a:off x="801112" y="590400"/>
            <a:ext cx="7713968" cy="891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90000"/>
              </a:lnSpc>
            </a:pPr>
            <a:r>
              <a:rPr lang="en-US" sz="4600" b="1" strike="noStrike" spc="-1" dirty="0">
                <a:solidFill>
                  <a:srgbClr val="C55A11"/>
                </a:solidFill>
                <a:latin typeface="Calibri"/>
              </a:rPr>
              <a:t>Network Design(</a:t>
            </a:r>
            <a:r>
              <a:rPr lang="en-US" sz="4600" b="1" strike="noStrike" spc="-1" dirty="0">
                <a:solidFill>
                  <a:srgbClr val="C55A11"/>
                </a:solidFill>
                <a:latin typeface="Calibri Light"/>
              </a:rPr>
              <a:t>COIT20264)</a:t>
            </a:r>
            <a:endParaRPr lang="en-AU" sz="46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TextShape 1"/>
          <p:cNvSpPr txBox="1"/>
          <p:nvPr/>
        </p:nvSpPr>
        <p:spPr>
          <a:xfrm>
            <a:off x="6458040" y="4767120"/>
            <a:ext cx="2057040" cy="273600"/>
          </a:xfrm>
          <a:prstGeom prst="rect">
            <a:avLst/>
          </a:prstGeom>
          <a:noFill/>
          <a:ln>
            <a:noFill/>
          </a:ln>
        </p:spPr>
        <p:txBody>
          <a:bodyPr lIns="0" tIns="0" rIns="0" bIns="0" anchor="ctr">
            <a:noAutofit/>
          </a:bodyPr>
          <a:lstStyle/>
          <a:p>
            <a:pPr algn="r">
              <a:lnSpc>
                <a:spcPct val="100000"/>
              </a:lnSpc>
              <a:tabLst>
                <a:tab pos="0" algn="l"/>
              </a:tabLst>
            </a:pPr>
            <a:fld id="{15EAFB2C-D085-4D60-84F9-AE9BE8B08BF1}" type="slidenum">
              <a:rPr lang="en" sz="900" b="0" strike="noStrike" spc="-1">
                <a:solidFill>
                  <a:srgbClr val="8B8B8B"/>
                </a:solidFill>
                <a:latin typeface="Arial"/>
                <a:ea typeface="Arial"/>
              </a:rPr>
              <a:t>10</a:t>
            </a:fld>
            <a:endParaRPr lang="en-AU" sz="900" b="0" strike="noStrike" spc="-1">
              <a:latin typeface="Times New Roman"/>
            </a:endParaRPr>
          </a:p>
        </p:txBody>
      </p:sp>
      <p:sp>
        <p:nvSpPr>
          <p:cNvPr id="369" name="CustomShape 2"/>
          <p:cNvSpPr/>
          <p:nvPr/>
        </p:nvSpPr>
        <p:spPr>
          <a:xfrm>
            <a:off x="723960" y="0"/>
            <a:ext cx="7695720" cy="114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300" b="0" strike="noStrike" spc="-1">
                <a:solidFill>
                  <a:srgbClr val="000000"/>
                </a:solidFill>
                <a:latin typeface="Calibri"/>
                <a:ea typeface="Arial"/>
              </a:rPr>
              <a:t>Network Diagrams Design with IP addressing subnetting </a:t>
            </a:r>
            <a:endParaRPr lang="en-AU" sz="2300" b="0" strike="noStrike" spc="-1">
              <a:latin typeface="Arial"/>
            </a:endParaRPr>
          </a:p>
          <a:p>
            <a:pPr>
              <a:lnSpc>
                <a:spcPct val="100000"/>
              </a:lnSpc>
            </a:pPr>
            <a:endParaRPr lang="en-AU" sz="2300" b="0" strike="noStrike" spc="-1">
              <a:latin typeface="Arial"/>
            </a:endParaRPr>
          </a:p>
        </p:txBody>
      </p:sp>
      <p:pic>
        <p:nvPicPr>
          <p:cNvPr id="370" name="Picture 3"/>
          <p:cNvPicPr/>
          <p:nvPr/>
        </p:nvPicPr>
        <p:blipFill>
          <a:blip r:embed="rId2"/>
          <a:stretch/>
        </p:blipFill>
        <p:spPr>
          <a:xfrm>
            <a:off x="3872880" y="496800"/>
            <a:ext cx="5028840" cy="4551840"/>
          </a:xfrm>
          <a:prstGeom prst="rect">
            <a:avLst/>
          </a:prstGeom>
          <a:ln>
            <a:noFill/>
          </a:ln>
        </p:spPr>
      </p:pic>
      <p:pic>
        <p:nvPicPr>
          <p:cNvPr id="371" name="Picture 9" descr="A screenshot of a video game&#10;&#10;Description automatically generated with medium confidence"/>
          <p:cNvPicPr/>
          <p:nvPr/>
        </p:nvPicPr>
        <p:blipFill>
          <a:blip r:embed="rId3"/>
          <a:stretch/>
        </p:blipFill>
        <p:spPr>
          <a:xfrm>
            <a:off x="56520" y="514440"/>
            <a:ext cx="3843720" cy="342864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TextShape 1"/>
          <p:cNvSpPr txBox="1"/>
          <p:nvPr/>
        </p:nvSpPr>
        <p:spPr>
          <a:xfrm>
            <a:off x="6458040" y="4767120"/>
            <a:ext cx="2057040" cy="273600"/>
          </a:xfrm>
          <a:prstGeom prst="rect">
            <a:avLst/>
          </a:prstGeom>
          <a:noFill/>
          <a:ln>
            <a:noFill/>
          </a:ln>
        </p:spPr>
        <p:txBody>
          <a:bodyPr anchor="ctr">
            <a:noAutofit/>
          </a:bodyPr>
          <a:lstStyle/>
          <a:p>
            <a:pPr algn="r">
              <a:lnSpc>
                <a:spcPct val="100000"/>
              </a:lnSpc>
              <a:tabLst>
                <a:tab pos="0" algn="l"/>
              </a:tabLst>
            </a:pPr>
            <a:fld id="{4FDFDA6F-DECB-40D9-BCB3-3D589D9FABC1}" type="slidenum">
              <a:rPr lang="en" sz="900" b="0" strike="noStrike" spc="-1">
                <a:solidFill>
                  <a:srgbClr val="8B8B8B"/>
                </a:solidFill>
                <a:latin typeface="Arial"/>
                <a:ea typeface="Arial"/>
              </a:rPr>
              <a:t>11</a:t>
            </a:fld>
            <a:endParaRPr lang="en-AU" sz="900" b="0" strike="noStrike" spc="-1">
              <a:latin typeface="Times New Roman"/>
            </a:endParaRPr>
          </a:p>
        </p:txBody>
      </p:sp>
      <p:sp>
        <p:nvSpPr>
          <p:cNvPr id="373" name="CustomShape 2"/>
          <p:cNvSpPr/>
          <p:nvPr/>
        </p:nvSpPr>
        <p:spPr>
          <a:xfrm>
            <a:off x="1143000" y="126000"/>
            <a:ext cx="6857640" cy="44482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300" b="0" strike="noStrike" spc="-1">
                <a:solidFill>
                  <a:srgbClr val="000000"/>
                </a:solidFill>
                <a:latin typeface="Calibri"/>
                <a:ea typeface="Arial"/>
              </a:rPr>
              <a:t>Smart Farmers Overall Network Diagram </a:t>
            </a:r>
            <a:endParaRPr lang="en-AU" sz="2300" b="0" strike="noStrike" spc="-1">
              <a:latin typeface="Arial"/>
            </a:endParaRPr>
          </a:p>
        </p:txBody>
      </p:sp>
      <p:pic>
        <p:nvPicPr>
          <p:cNvPr id="374" name="Picture 6"/>
          <p:cNvPicPr/>
          <p:nvPr/>
        </p:nvPicPr>
        <p:blipFill>
          <a:blip r:embed="rId2"/>
          <a:stretch/>
        </p:blipFill>
        <p:spPr>
          <a:xfrm>
            <a:off x="533520" y="1046328"/>
            <a:ext cx="3809520" cy="3529632"/>
          </a:xfrm>
          <a:prstGeom prst="rect">
            <a:avLst/>
          </a:prstGeom>
          <a:ln>
            <a:noFill/>
          </a:ln>
        </p:spPr>
      </p:pic>
      <p:pic>
        <p:nvPicPr>
          <p:cNvPr id="375" name="Picture 8"/>
          <p:cNvPicPr/>
          <p:nvPr/>
        </p:nvPicPr>
        <p:blipFill>
          <a:blip r:embed="rId3"/>
          <a:stretch/>
        </p:blipFill>
        <p:spPr>
          <a:xfrm>
            <a:off x="5257800" y="1046328"/>
            <a:ext cx="3505320" cy="3811152"/>
          </a:xfrm>
          <a:prstGeom prst="rect">
            <a:avLst/>
          </a:prstGeom>
          <a:ln>
            <a:noFill/>
          </a:ln>
        </p:spPr>
      </p:pic>
      <p:sp>
        <p:nvSpPr>
          <p:cNvPr id="2" name="TextBox 1">
            <a:extLst>
              <a:ext uri="{FF2B5EF4-FFF2-40B4-BE49-F238E27FC236}">
                <a16:creationId xmlns:a16="http://schemas.microsoft.com/office/drawing/2014/main" id="{144C3E1A-9199-3CD9-2A1B-C99D815FDCAD}"/>
              </a:ext>
            </a:extLst>
          </p:cNvPr>
          <p:cNvSpPr txBox="1"/>
          <p:nvPr/>
        </p:nvSpPr>
        <p:spPr>
          <a:xfrm>
            <a:off x="1102606" y="743364"/>
            <a:ext cx="3233091" cy="307777"/>
          </a:xfrm>
          <a:prstGeom prst="rect">
            <a:avLst/>
          </a:prstGeom>
          <a:noFill/>
        </p:spPr>
        <p:txBody>
          <a:bodyPr wrap="square" rtlCol="0">
            <a:spAutoFit/>
          </a:bodyPr>
          <a:lstStyle/>
          <a:p>
            <a:r>
              <a:rPr lang="en-US" sz="1400"/>
              <a:t>Network Management Architecture</a:t>
            </a:r>
            <a:endParaRPr lang="en-AU" sz="1400"/>
          </a:p>
        </p:txBody>
      </p:sp>
      <p:sp>
        <p:nvSpPr>
          <p:cNvPr id="4" name="TextBox 3">
            <a:extLst>
              <a:ext uri="{FF2B5EF4-FFF2-40B4-BE49-F238E27FC236}">
                <a16:creationId xmlns:a16="http://schemas.microsoft.com/office/drawing/2014/main" id="{C4465CBD-299F-F6FF-95DF-07534FC53525}"/>
              </a:ext>
            </a:extLst>
          </p:cNvPr>
          <p:cNvSpPr txBox="1"/>
          <p:nvPr/>
        </p:nvSpPr>
        <p:spPr>
          <a:xfrm>
            <a:off x="6013441" y="744551"/>
            <a:ext cx="2616843" cy="307777"/>
          </a:xfrm>
          <a:prstGeom prst="rect">
            <a:avLst/>
          </a:prstGeom>
          <a:noFill/>
        </p:spPr>
        <p:txBody>
          <a:bodyPr wrap="square" lIns="91440" tIns="45720" rIns="91440" bIns="45720" rtlCol="0" anchor="t">
            <a:spAutoFit/>
          </a:bodyPr>
          <a:lstStyle/>
          <a:p>
            <a:pPr algn="ctr"/>
            <a:r>
              <a:rPr lang="en-US" sz="1400"/>
              <a:t>Top-down Network Design</a:t>
            </a:r>
            <a:endParaRPr lang="en-AU"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TextShape 1"/>
          <p:cNvSpPr txBox="1"/>
          <p:nvPr/>
        </p:nvSpPr>
        <p:spPr>
          <a:xfrm>
            <a:off x="6458040" y="4767120"/>
            <a:ext cx="2057040" cy="273600"/>
          </a:xfrm>
          <a:prstGeom prst="rect">
            <a:avLst/>
          </a:prstGeom>
          <a:noFill/>
          <a:ln>
            <a:noFill/>
          </a:ln>
        </p:spPr>
        <p:txBody>
          <a:bodyPr anchor="ctr">
            <a:noAutofit/>
          </a:bodyPr>
          <a:lstStyle/>
          <a:p>
            <a:pPr algn="r">
              <a:lnSpc>
                <a:spcPct val="100000"/>
              </a:lnSpc>
              <a:tabLst>
                <a:tab pos="0" algn="l"/>
              </a:tabLst>
            </a:pPr>
            <a:fld id="{26785621-79B3-406D-9912-D72A8829CB12}" type="slidenum">
              <a:rPr lang="en" sz="900" b="0" strike="noStrike" spc="-1">
                <a:solidFill>
                  <a:srgbClr val="8B8B8B"/>
                </a:solidFill>
                <a:latin typeface="Arial"/>
                <a:ea typeface="Arial"/>
              </a:rPr>
              <a:t>12</a:t>
            </a:fld>
            <a:endParaRPr lang="en-AU" sz="900" b="0" strike="noStrike" spc="-1">
              <a:latin typeface="Times New Roman"/>
            </a:endParaRPr>
          </a:p>
        </p:txBody>
      </p:sp>
      <p:sp>
        <p:nvSpPr>
          <p:cNvPr id="378" name="CustomShape 2"/>
          <p:cNvSpPr/>
          <p:nvPr/>
        </p:nvSpPr>
        <p:spPr>
          <a:xfrm>
            <a:off x="1143000" y="258120"/>
            <a:ext cx="6857640" cy="100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300" b="0" strike="noStrike" spc="-1">
                <a:solidFill>
                  <a:srgbClr val="000000"/>
                </a:solidFill>
                <a:latin typeface="Calibri"/>
                <a:ea typeface="Arial"/>
              </a:rPr>
              <a:t>Network Diagrams Design with IP addressing subnetting  </a:t>
            </a:r>
            <a:endParaRPr lang="en-AU" sz="2300" b="0" strike="noStrike" spc="-1">
              <a:latin typeface="Arial"/>
            </a:endParaRPr>
          </a:p>
          <a:p>
            <a:pPr>
              <a:lnSpc>
                <a:spcPct val="100000"/>
              </a:lnSpc>
            </a:pPr>
            <a:endParaRPr lang="en-AU" sz="2300" b="0" strike="noStrike" spc="-1">
              <a:latin typeface="Arial"/>
            </a:endParaRPr>
          </a:p>
        </p:txBody>
      </p:sp>
      <p:pic>
        <p:nvPicPr>
          <p:cNvPr id="2" name="Picture 2" descr="Diagram&#10;&#10;Description automatically generated">
            <a:extLst>
              <a:ext uri="{FF2B5EF4-FFF2-40B4-BE49-F238E27FC236}">
                <a16:creationId xmlns:a16="http://schemas.microsoft.com/office/drawing/2014/main" id="{444CF5F1-7249-BF3C-74CB-373706781998}"/>
              </a:ext>
            </a:extLst>
          </p:cNvPr>
          <p:cNvPicPr>
            <a:picLocks noChangeAspect="1"/>
          </p:cNvPicPr>
          <p:nvPr/>
        </p:nvPicPr>
        <p:blipFill>
          <a:blip r:embed="rId2"/>
          <a:stretch>
            <a:fillRect/>
          </a:stretch>
        </p:blipFill>
        <p:spPr>
          <a:xfrm>
            <a:off x="1958009" y="827645"/>
            <a:ext cx="4619210" cy="382365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TextShape 1"/>
          <p:cNvSpPr txBox="1"/>
          <p:nvPr/>
        </p:nvSpPr>
        <p:spPr>
          <a:xfrm>
            <a:off x="8480520" y="4749840"/>
            <a:ext cx="548280" cy="393120"/>
          </a:xfrm>
          <a:prstGeom prst="rect">
            <a:avLst/>
          </a:prstGeom>
          <a:noFill/>
          <a:ln>
            <a:noFill/>
          </a:ln>
        </p:spPr>
        <p:txBody>
          <a:bodyPr lIns="0" tIns="0" rIns="0" bIns="0" anchor="ctr">
            <a:noAutofit/>
          </a:bodyPr>
          <a:lstStyle/>
          <a:p>
            <a:pPr algn="r">
              <a:lnSpc>
                <a:spcPct val="100000"/>
              </a:lnSpc>
              <a:tabLst>
                <a:tab pos="0" algn="l"/>
              </a:tabLst>
            </a:pPr>
            <a:fld id="{888A10DF-B5A9-43E5-BD4E-7C23C8607B4C}" type="slidenum">
              <a:rPr lang="en" sz="900" b="0" strike="noStrike" spc="-1">
                <a:solidFill>
                  <a:srgbClr val="8B8B8B"/>
                </a:solidFill>
                <a:latin typeface="Arial"/>
                <a:ea typeface="Arial"/>
              </a:rPr>
              <a:t>13</a:t>
            </a:fld>
            <a:endParaRPr lang="en-AU" sz="900" b="0" strike="noStrike" spc="-1">
              <a:latin typeface="Times New Roman"/>
            </a:endParaRPr>
          </a:p>
        </p:txBody>
      </p:sp>
      <p:sp>
        <p:nvSpPr>
          <p:cNvPr id="380" name="TextShape 2"/>
          <p:cNvSpPr txBox="1"/>
          <p:nvPr/>
        </p:nvSpPr>
        <p:spPr>
          <a:xfrm>
            <a:off x="312120" y="63720"/>
            <a:ext cx="8520120" cy="572400"/>
          </a:xfrm>
          <a:prstGeom prst="rect">
            <a:avLst/>
          </a:prstGeom>
          <a:noFill/>
          <a:ln>
            <a:noFill/>
          </a:ln>
        </p:spPr>
        <p:txBody>
          <a:bodyPr tIns="91440" bIns="91440">
            <a:normAutofit fontScale="97000" lnSpcReduction="10000"/>
          </a:bodyPr>
          <a:lstStyle/>
          <a:p>
            <a:pPr>
              <a:lnSpc>
                <a:spcPct val="100000"/>
              </a:lnSpc>
              <a:tabLst>
                <a:tab pos="0" algn="l"/>
              </a:tabLst>
            </a:pPr>
            <a:r>
              <a:rPr lang="en-GB" sz="2800" b="0" strike="noStrike" spc="-1">
                <a:solidFill>
                  <a:srgbClr val="000000"/>
                </a:solidFill>
                <a:latin typeface="Arial"/>
                <a:ea typeface="Arial"/>
              </a:rPr>
              <a:t>Routing Protocol</a:t>
            </a:r>
            <a:endParaRPr lang="en-AU" sz="2800" b="0" strike="noStrike" spc="-1">
              <a:solidFill>
                <a:srgbClr val="000000"/>
              </a:solidFill>
              <a:latin typeface="Arial"/>
            </a:endParaRPr>
          </a:p>
        </p:txBody>
      </p:sp>
      <p:sp>
        <p:nvSpPr>
          <p:cNvPr id="381" name="TextShape 3"/>
          <p:cNvSpPr txBox="1"/>
          <p:nvPr/>
        </p:nvSpPr>
        <p:spPr>
          <a:xfrm>
            <a:off x="312120" y="636480"/>
            <a:ext cx="8520120" cy="4307400"/>
          </a:xfrm>
          <a:prstGeom prst="rect">
            <a:avLst/>
          </a:prstGeom>
          <a:noFill/>
          <a:ln>
            <a:noFill/>
          </a:ln>
        </p:spPr>
        <p:txBody>
          <a:bodyPr lIns="91440" tIns="91440" rIns="91440" bIns="91440" anchor="t">
            <a:noAutofit/>
          </a:bodyPr>
          <a:lstStyle/>
          <a:p>
            <a:pPr marL="457200" indent="-316865" algn="just">
              <a:lnSpc>
                <a:spcPct val="190000"/>
              </a:lnSpc>
              <a:spcBef>
                <a:spcPts val="1400"/>
              </a:spcBef>
              <a:buClr>
                <a:srgbClr val="000000"/>
              </a:buClr>
              <a:buFont typeface="Times New Roman"/>
              <a:buChar char="●"/>
            </a:pPr>
            <a:r>
              <a:rPr lang="en-GB" sz="1250" b="0" strike="noStrike" spc="-1">
                <a:solidFill>
                  <a:srgbClr val="000000"/>
                </a:solidFill>
                <a:latin typeface="Calibri"/>
                <a:ea typeface="Times New Roman"/>
              </a:rPr>
              <a:t>A computer network consists of nodes and routers along with other components.</a:t>
            </a:r>
            <a:r>
              <a:rPr lang="en-GB" sz="1250" spc="-1">
                <a:solidFill>
                  <a:srgbClr val="000000"/>
                </a:solidFill>
                <a:latin typeface="Calibri"/>
                <a:ea typeface="Times New Roman"/>
              </a:rPr>
              <a:t> </a:t>
            </a:r>
            <a:endParaRPr lang="en-AU" sz="1250" b="0" strike="noStrike" spc="-1">
              <a:solidFill>
                <a:srgbClr val="000000"/>
              </a:solidFill>
              <a:latin typeface="Calibri"/>
            </a:endParaRPr>
          </a:p>
          <a:p>
            <a:pPr marL="457200" indent="-316865" algn="just">
              <a:lnSpc>
                <a:spcPct val="190000"/>
              </a:lnSpc>
              <a:buClr>
                <a:srgbClr val="000000"/>
              </a:buClr>
              <a:buFont typeface="Times New Roman"/>
              <a:buChar char="●"/>
            </a:pPr>
            <a:r>
              <a:rPr lang="en-GB" sz="1250" b="0" strike="noStrike" spc="-1">
                <a:solidFill>
                  <a:srgbClr val="000000"/>
                </a:solidFill>
                <a:latin typeface="Calibri"/>
                <a:ea typeface="Times New Roman"/>
              </a:rPr>
              <a:t>Routing protocol describes how routers communicate with each other to transfer data from one node to another and also select the best route available. Routing protocol makes sure efficiency in computer network.</a:t>
            </a:r>
            <a:r>
              <a:rPr lang="en-GB" sz="1250" spc="-1">
                <a:solidFill>
                  <a:srgbClr val="000000"/>
                </a:solidFill>
                <a:latin typeface="Calibri"/>
                <a:ea typeface="Times New Roman"/>
              </a:rPr>
              <a:t> </a:t>
            </a:r>
            <a:endParaRPr lang="en-AU" sz="1250" b="0" strike="noStrike" spc="-1">
              <a:solidFill>
                <a:srgbClr val="000000"/>
              </a:solidFill>
              <a:latin typeface="Calibri"/>
            </a:endParaRPr>
          </a:p>
          <a:p>
            <a:pPr marL="457200" indent="-316865" algn="just">
              <a:lnSpc>
                <a:spcPct val="190000"/>
              </a:lnSpc>
              <a:buClr>
                <a:srgbClr val="000000"/>
              </a:buClr>
              <a:buFont typeface="Times New Roman"/>
              <a:buChar char="●"/>
            </a:pPr>
            <a:r>
              <a:rPr lang="en-GB" sz="1250" b="0" strike="noStrike" spc="-1">
                <a:solidFill>
                  <a:srgbClr val="000000"/>
                </a:solidFill>
                <a:latin typeface="Calibri"/>
                <a:ea typeface="Times New Roman"/>
              </a:rPr>
              <a:t>Smart farmers (SF) require customer, farmers, delivery trucks, distribution </a:t>
            </a:r>
            <a:r>
              <a:rPr lang="en-GB" sz="1250" spc="-1">
                <a:solidFill>
                  <a:srgbClr val="000000"/>
                </a:solidFill>
                <a:latin typeface="Calibri"/>
                <a:ea typeface="Times New Roman"/>
              </a:rPr>
              <a:t>centres</a:t>
            </a:r>
            <a:r>
              <a:rPr lang="en-GB" sz="1250" b="0" strike="noStrike" spc="-1">
                <a:solidFill>
                  <a:srgbClr val="000000"/>
                </a:solidFill>
                <a:latin typeface="Calibri"/>
                <a:ea typeface="Times New Roman"/>
              </a:rPr>
              <a:t>, and distribution vehicles to communicate their requirements such as placing order, various activities in the agricultural field etc. to a small office in Rockhampton.</a:t>
            </a:r>
            <a:r>
              <a:rPr lang="en-GB" sz="1250" spc="-1">
                <a:solidFill>
                  <a:srgbClr val="000000"/>
                </a:solidFill>
                <a:latin typeface="Calibri"/>
                <a:ea typeface="Times New Roman"/>
              </a:rPr>
              <a:t> </a:t>
            </a:r>
            <a:endParaRPr lang="en-AU" sz="1250" b="0" strike="noStrike" spc="-1">
              <a:solidFill>
                <a:srgbClr val="000000"/>
              </a:solidFill>
              <a:latin typeface="Calibri"/>
            </a:endParaRPr>
          </a:p>
          <a:p>
            <a:pPr marL="457200" indent="-316865" algn="just">
              <a:lnSpc>
                <a:spcPct val="190000"/>
              </a:lnSpc>
              <a:buClr>
                <a:srgbClr val="000000"/>
              </a:buClr>
              <a:buFont typeface="Times New Roman"/>
              <a:buChar char="●"/>
            </a:pPr>
            <a:r>
              <a:rPr lang="en-GB" sz="1250" b="0" strike="noStrike" spc="-1">
                <a:solidFill>
                  <a:srgbClr val="000000"/>
                </a:solidFill>
                <a:latin typeface="Calibri"/>
                <a:ea typeface="Times New Roman"/>
              </a:rPr>
              <a:t>For the given scenario, the most suitable routing protocol would be EIGRP (Enhanced Interior Gateway Protocol).</a:t>
            </a:r>
            <a:r>
              <a:rPr lang="en-GB" sz="1250" spc="-1">
                <a:solidFill>
                  <a:srgbClr val="000000"/>
                </a:solidFill>
                <a:latin typeface="Calibri"/>
                <a:ea typeface="Times New Roman"/>
              </a:rPr>
              <a:t> </a:t>
            </a:r>
            <a:endParaRPr lang="en-AU" sz="1250" b="0" strike="noStrike" spc="-1">
              <a:solidFill>
                <a:srgbClr val="000000"/>
              </a:solidFill>
              <a:latin typeface="Calibri"/>
            </a:endParaRPr>
          </a:p>
          <a:p>
            <a:pPr marL="457200" indent="-316865" algn="just">
              <a:lnSpc>
                <a:spcPct val="190000"/>
              </a:lnSpc>
              <a:buClr>
                <a:srgbClr val="000000"/>
              </a:buClr>
              <a:buFont typeface="Times New Roman"/>
              <a:buChar char="●"/>
            </a:pPr>
            <a:r>
              <a:rPr lang="en-GB" sz="1250" b="0" strike="noStrike" spc="-1">
                <a:solidFill>
                  <a:srgbClr val="000000"/>
                </a:solidFill>
                <a:latin typeface="Calibri"/>
                <a:ea typeface="Times New Roman"/>
              </a:rPr>
              <a:t>The main reason behind choosing this routing protocol is that only required information would be shared instead of sending the entire information to other routers present in the network. This ensures time is saved and workload is reduced along with reduction in amount of data being transmitted.</a:t>
            </a:r>
            <a:endParaRPr lang="en-AU" sz="1250" b="0" strike="noStrike" spc="-1">
              <a:solidFill>
                <a:srgbClr val="000000"/>
              </a:solidFill>
              <a:latin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TextShape 1"/>
          <p:cNvSpPr txBox="1"/>
          <p:nvPr/>
        </p:nvSpPr>
        <p:spPr>
          <a:xfrm>
            <a:off x="312120" y="64080"/>
            <a:ext cx="8520120" cy="572400"/>
          </a:xfrm>
          <a:prstGeom prst="rect">
            <a:avLst/>
          </a:prstGeom>
          <a:noFill/>
          <a:ln>
            <a:noFill/>
          </a:ln>
        </p:spPr>
        <p:txBody>
          <a:bodyPr tIns="91440" bIns="91440">
            <a:normAutofit fontScale="97000" lnSpcReduction="10000"/>
          </a:bodyPr>
          <a:lstStyle/>
          <a:p>
            <a:pPr>
              <a:lnSpc>
                <a:spcPct val="100000"/>
              </a:lnSpc>
              <a:tabLst>
                <a:tab pos="0" algn="l"/>
              </a:tabLst>
            </a:pPr>
            <a:r>
              <a:rPr lang="en-GB" sz="2800" b="0" strike="noStrike" spc="-1">
                <a:solidFill>
                  <a:srgbClr val="000000"/>
                </a:solidFill>
                <a:latin typeface="Arial"/>
                <a:ea typeface="Arial"/>
              </a:rPr>
              <a:t>Routing Protocol</a:t>
            </a:r>
            <a:endParaRPr lang="en-AU" sz="2800" b="0" strike="noStrike" spc="-1">
              <a:solidFill>
                <a:srgbClr val="000000"/>
              </a:solidFill>
              <a:latin typeface="Arial"/>
            </a:endParaRPr>
          </a:p>
        </p:txBody>
      </p:sp>
      <p:pic>
        <p:nvPicPr>
          <p:cNvPr id="383" name="Google Shape;61;p14"/>
          <p:cNvPicPr/>
          <p:nvPr/>
        </p:nvPicPr>
        <p:blipFill>
          <a:blip r:embed="rId2"/>
          <a:stretch/>
        </p:blipFill>
        <p:spPr>
          <a:xfrm>
            <a:off x="312120" y="833400"/>
            <a:ext cx="8520120" cy="407016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TextShape 1"/>
          <p:cNvSpPr txBox="1"/>
          <p:nvPr/>
        </p:nvSpPr>
        <p:spPr>
          <a:xfrm>
            <a:off x="312120" y="63720"/>
            <a:ext cx="8520120" cy="572400"/>
          </a:xfrm>
          <a:prstGeom prst="rect">
            <a:avLst/>
          </a:prstGeom>
          <a:noFill/>
          <a:ln>
            <a:noFill/>
          </a:ln>
        </p:spPr>
        <p:txBody>
          <a:bodyPr tIns="91440" bIns="91440">
            <a:normAutofit fontScale="97000" lnSpcReduction="10000"/>
          </a:bodyPr>
          <a:lstStyle/>
          <a:p>
            <a:pPr>
              <a:lnSpc>
                <a:spcPct val="100000"/>
              </a:lnSpc>
              <a:tabLst>
                <a:tab pos="0" algn="l"/>
              </a:tabLst>
            </a:pPr>
            <a:r>
              <a:rPr lang="en-GB" sz="2800" b="0" strike="noStrike" spc="-1">
                <a:solidFill>
                  <a:srgbClr val="000000"/>
                </a:solidFill>
                <a:latin typeface="Arial"/>
                <a:ea typeface="Arial"/>
              </a:rPr>
              <a:t>Switching Protocol</a:t>
            </a:r>
            <a:endParaRPr lang="en-AU" sz="2800" b="0" strike="noStrike" spc="-1">
              <a:solidFill>
                <a:srgbClr val="000000"/>
              </a:solidFill>
              <a:latin typeface="Arial"/>
            </a:endParaRPr>
          </a:p>
        </p:txBody>
      </p:sp>
      <p:sp>
        <p:nvSpPr>
          <p:cNvPr id="385" name="TextShape 2"/>
          <p:cNvSpPr txBox="1"/>
          <p:nvPr/>
        </p:nvSpPr>
        <p:spPr>
          <a:xfrm>
            <a:off x="312120" y="636480"/>
            <a:ext cx="8520120" cy="4307400"/>
          </a:xfrm>
          <a:prstGeom prst="rect">
            <a:avLst/>
          </a:prstGeom>
          <a:noFill/>
          <a:ln>
            <a:noFill/>
          </a:ln>
        </p:spPr>
        <p:txBody>
          <a:bodyPr lIns="91440" tIns="91440" rIns="91440" bIns="91440" anchor="t">
            <a:noAutofit/>
          </a:bodyPr>
          <a:lstStyle/>
          <a:p>
            <a:pPr marL="215900" indent="-215900" algn="just">
              <a:lnSpc>
                <a:spcPct val="150000"/>
              </a:lnSpc>
              <a:buClr>
                <a:srgbClr val="000000"/>
              </a:buClr>
              <a:buSzPct val="45000"/>
              <a:buFont typeface="Wingdings" charset="2"/>
              <a:buChar char=""/>
            </a:pPr>
            <a:r>
              <a:rPr lang="en-GB" b="0" strike="noStrike" spc="-1">
                <a:solidFill>
                  <a:srgbClr val="000000"/>
                </a:solidFill>
                <a:latin typeface="Calibri"/>
                <a:ea typeface="Times New Roman"/>
              </a:rPr>
              <a:t>SF network include MQTT which is standard publish / subscribe protocol and is used for and is supported by connected devices.</a:t>
            </a:r>
            <a:r>
              <a:rPr lang="en-GB" spc="-1">
                <a:solidFill>
                  <a:srgbClr val="000000"/>
                </a:solidFill>
                <a:latin typeface="Calibri"/>
                <a:ea typeface="Times New Roman"/>
              </a:rPr>
              <a:t> </a:t>
            </a:r>
            <a:endParaRPr lang="en-AU" b="0" strike="noStrike" spc="-1">
              <a:latin typeface="Calibri"/>
            </a:endParaRPr>
          </a:p>
          <a:p>
            <a:pPr marL="215900" indent="-215900" algn="just">
              <a:lnSpc>
                <a:spcPct val="150000"/>
              </a:lnSpc>
              <a:buClr>
                <a:srgbClr val="000000"/>
              </a:buClr>
              <a:buSzPct val="45000"/>
              <a:buFont typeface="Wingdings" charset="2"/>
              <a:buChar char=""/>
            </a:pPr>
            <a:r>
              <a:rPr lang="en-GB" b="0" strike="noStrike" spc="-1">
                <a:solidFill>
                  <a:srgbClr val="000000"/>
                </a:solidFill>
                <a:latin typeface="Calibri"/>
                <a:ea typeface="Times New Roman"/>
              </a:rPr>
              <a:t>The protocol is also used for </a:t>
            </a:r>
            <a:r>
              <a:rPr lang="en-GB" spc="-1">
                <a:solidFill>
                  <a:srgbClr val="000000"/>
                </a:solidFill>
                <a:latin typeface="Calibri"/>
                <a:ea typeface="Times New Roman"/>
              </a:rPr>
              <a:t>machine-to-machine </a:t>
            </a:r>
            <a:r>
              <a:rPr lang="en-GB" b="0" strike="noStrike" spc="-1">
                <a:solidFill>
                  <a:srgbClr val="000000"/>
                </a:solidFill>
                <a:latin typeface="Calibri"/>
                <a:ea typeface="Times New Roman"/>
              </a:rPr>
              <a:t>interactions.</a:t>
            </a:r>
            <a:r>
              <a:rPr lang="en-GB" spc="-1">
                <a:solidFill>
                  <a:srgbClr val="000000"/>
                </a:solidFill>
                <a:latin typeface="Calibri"/>
                <a:ea typeface="Times New Roman"/>
              </a:rPr>
              <a:t> </a:t>
            </a:r>
            <a:endParaRPr lang="en-AU" b="0" strike="noStrike" spc="-1">
              <a:latin typeface="Calibri"/>
            </a:endParaRPr>
          </a:p>
          <a:p>
            <a:pPr marL="215900" indent="-215900" algn="just">
              <a:lnSpc>
                <a:spcPct val="150000"/>
              </a:lnSpc>
              <a:buClr>
                <a:srgbClr val="000000"/>
              </a:buClr>
              <a:buSzPct val="45000"/>
              <a:buFont typeface="Wingdings" charset="2"/>
              <a:buChar char=""/>
            </a:pPr>
            <a:r>
              <a:rPr lang="en-GB" b="0" strike="noStrike" spc="-1">
                <a:solidFill>
                  <a:srgbClr val="000000"/>
                </a:solidFill>
                <a:latin typeface="Calibri"/>
                <a:ea typeface="Times New Roman"/>
              </a:rPr>
              <a:t>In general cloud IoT core will be used which will support two protocols for </a:t>
            </a:r>
            <a:r>
              <a:rPr lang="en-GB" spc="-1">
                <a:solidFill>
                  <a:srgbClr val="000000"/>
                </a:solidFill>
                <a:latin typeface="Calibri"/>
                <a:ea typeface="Times New Roman"/>
              </a:rPr>
              <a:t>device-to-device </a:t>
            </a:r>
            <a:r>
              <a:rPr lang="en-GB" b="0" strike="noStrike" spc="-1">
                <a:solidFill>
                  <a:srgbClr val="000000"/>
                </a:solidFill>
                <a:latin typeface="Calibri"/>
                <a:ea typeface="Times New Roman"/>
              </a:rPr>
              <a:t>connection and communication – one being MQTT and other being HTTP.</a:t>
            </a:r>
            <a:r>
              <a:rPr lang="en-GB" spc="-1">
                <a:solidFill>
                  <a:srgbClr val="000000"/>
                </a:solidFill>
                <a:latin typeface="Calibri"/>
                <a:ea typeface="Times New Roman"/>
              </a:rPr>
              <a:t> </a:t>
            </a:r>
            <a:endParaRPr lang="en-AU" b="0" strike="noStrike" spc="-1">
              <a:latin typeface="Calibri"/>
            </a:endParaRPr>
          </a:p>
          <a:p>
            <a:pPr marL="215900" indent="-215900" algn="just">
              <a:lnSpc>
                <a:spcPct val="150000"/>
              </a:lnSpc>
              <a:buClr>
                <a:srgbClr val="000000"/>
              </a:buClr>
              <a:buSzPct val="45000"/>
              <a:buFont typeface="Wingdings" charset="2"/>
              <a:buChar char=""/>
            </a:pPr>
            <a:r>
              <a:rPr lang="en-GB" b="0" strike="noStrike" spc="-1">
                <a:solidFill>
                  <a:srgbClr val="000000"/>
                </a:solidFill>
                <a:latin typeface="Calibri"/>
                <a:ea typeface="Times New Roman"/>
              </a:rPr>
              <a:t>HTTP is a connection less protocol which sends requests and receive responses.</a:t>
            </a:r>
            <a:r>
              <a:rPr lang="en-GB" spc="-1">
                <a:solidFill>
                  <a:srgbClr val="000000"/>
                </a:solidFill>
                <a:latin typeface="Calibri"/>
                <a:ea typeface="Times New Roman"/>
              </a:rPr>
              <a:t> </a:t>
            </a:r>
            <a:endParaRPr lang="en-AU" b="0" strike="noStrike" spc="-1">
              <a:latin typeface="Calibri"/>
            </a:endParaRPr>
          </a:p>
          <a:p>
            <a:pPr marL="215900" indent="-215900" algn="just">
              <a:lnSpc>
                <a:spcPct val="150000"/>
              </a:lnSpc>
              <a:buClr>
                <a:srgbClr val="000000"/>
              </a:buClr>
              <a:buSzPct val="45000"/>
              <a:buFont typeface="Wingdings" charset="2"/>
              <a:buChar char=""/>
            </a:pPr>
            <a:r>
              <a:rPr lang="en-GB" b="0" strike="noStrike" spc="-1">
                <a:solidFill>
                  <a:srgbClr val="000000"/>
                </a:solidFill>
                <a:latin typeface="Calibri"/>
                <a:ea typeface="Times New Roman"/>
              </a:rPr>
              <a:t>To reduce the SF’s looping issues, Spanning Tree Protocol (STP) is used.</a:t>
            </a:r>
            <a:r>
              <a:rPr lang="en-GB" spc="-1">
                <a:solidFill>
                  <a:srgbClr val="000000"/>
                </a:solidFill>
                <a:latin typeface="Calibri"/>
                <a:ea typeface="Times New Roman"/>
              </a:rPr>
              <a:t> </a:t>
            </a:r>
            <a:endParaRPr lang="en-AU" b="0" strike="noStrike" spc="-1">
              <a:latin typeface="Calibri"/>
            </a:endParaRPr>
          </a:p>
          <a:p>
            <a:pPr marL="215900" indent="-215900" algn="just">
              <a:lnSpc>
                <a:spcPct val="150000"/>
              </a:lnSpc>
              <a:buClr>
                <a:srgbClr val="000000"/>
              </a:buClr>
              <a:buSzPct val="45000"/>
              <a:buFont typeface="Wingdings" charset="2"/>
              <a:buChar char=""/>
            </a:pPr>
            <a:r>
              <a:rPr lang="en-GB" b="0" strike="noStrike" spc="-1">
                <a:solidFill>
                  <a:srgbClr val="000000"/>
                </a:solidFill>
                <a:latin typeface="Calibri"/>
                <a:ea typeface="Times New Roman"/>
              </a:rPr>
              <a:t>STP enables higher </a:t>
            </a:r>
            <a:r>
              <a:rPr lang="en-GB" spc="-1">
                <a:solidFill>
                  <a:srgbClr val="000000"/>
                </a:solidFill>
                <a:latin typeface="Calibri"/>
                <a:ea typeface="Times New Roman"/>
              </a:rPr>
              <a:t>performance and</a:t>
            </a:r>
            <a:r>
              <a:rPr lang="en-GB" b="0" strike="noStrike" spc="-1">
                <a:solidFill>
                  <a:srgbClr val="000000"/>
                </a:solidFill>
                <a:latin typeface="Calibri"/>
                <a:ea typeface="Times New Roman"/>
              </a:rPr>
              <a:t> allows the network to use backup connections when some interruption occurs.</a:t>
            </a:r>
            <a:r>
              <a:rPr lang="en-GB" spc="-1">
                <a:solidFill>
                  <a:srgbClr val="000000"/>
                </a:solidFill>
                <a:latin typeface="Calibri"/>
                <a:ea typeface="Times New Roman"/>
              </a:rPr>
              <a:t> </a:t>
            </a:r>
            <a:endParaRPr lang="en-AU" b="0" strike="noStrike" spc="-1">
              <a:latin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TextShape 1"/>
          <p:cNvSpPr txBox="1"/>
          <p:nvPr/>
        </p:nvSpPr>
        <p:spPr>
          <a:xfrm>
            <a:off x="312120" y="63720"/>
            <a:ext cx="8520120" cy="572400"/>
          </a:xfrm>
          <a:prstGeom prst="rect">
            <a:avLst/>
          </a:prstGeom>
          <a:noFill/>
          <a:ln>
            <a:noFill/>
          </a:ln>
        </p:spPr>
        <p:txBody>
          <a:bodyPr tIns="91440" bIns="91440">
            <a:normAutofit fontScale="97000" lnSpcReduction="10000"/>
          </a:bodyPr>
          <a:lstStyle/>
          <a:p>
            <a:pPr>
              <a:lnSpc>
                <a:spcPct val="100000"/>
              </a:lnSpc>
              <a:tabLst>
                <a:tab pos="0" algn="l"/>
              </a:tabLst>
            </a:pPr>
            <a:r>
              <a:rPr lang="en-GB" sz="2800" b="0" strike="noStrike" spc="-1">
                <a:solidFill>
                  <a:srgbClr val="000000"/>
                </a:solidFill>
                <a:latin typeface="Arial"/>
                <a:ea typeface="Arial"/>
              </a:rPr>
              <a:t>Security Mechanisms</a:t>
            </a:r>
            <a:endParaRPr lang="en-AU" sz="2800" b="0" strike="noStrike" spc="-1">
              <a:solidFill>
                <a:srgbClr val="000000"/>
              </a:solidFill>
              <a:latin typeface="Arial"/>
            </a:endParaRPr>
          </a:p>
        </p:txBody>
      </p:sp>
      <p:sp>
        <p:nvSpPr>
          <p:cNvPr id="387" name="TextShape 2"/>
          <p:cNvSpPr txBox="1"/>
          <p:nvPr/>
        </p:nvSpPr>
        <p:spPr>
          <a:xfrm>
            <a:off x="312120" y="636480"/>
            <a:ext cx="8520120" cy="4307400"/>
          </a:xfrm>
          <a:prstGeom prst="rect">
            <a:avLst/>
          </a:prstGeom>
          <a:noFill/>
          <a:ln>
            <a:noFill/>
          </a:ln>
        </p:spPr>
        <p:txBody>
          <a:bodyPr lIns="91440" tIns="91440" rIns="91440" bIns="91440" anchor="t">
            <a:normAutofit/>
          </a:bodyPr>
          <a:lstStyle/>
          <a:p>
            <a:pPr algn="just">
              <a:lnSpc>
                <a:spcPct val="115000"/>
              </a:lnSpc>
              <a:spcBef>
                <a:spcPts val="1400"/>
              </a:spcBef>
              <a:tabLst>
                <a:tab pos="0" algn="l"/>
              </a:tabLst>
            </a:pPr>
            <a:r>
              <a:rPr lang="en-GB" sz="1400" b="0" strike="noStrike" spc="-1">
                <a:solidFill>
                  <a:srgbClr val="000000"/>
                </a:solidFill>
                <a:latin typeface="Calibri"/>
                <a:ea typeface="Times New Roman"/>
              </a:rPr>
              <a:t>A network is vulnerable to attacks and hence require strong security to protect itself.</a:t>
            </a:r>
            <a:endParaRPr lang="en-AU" sz="1400" b="0" strike="noStrike" spc="-1">
              <a:latin typeface="Calibri"/>
            </a:endParaRPr>
          </a:p>
          <a:p>
            <a:pPr marL="457200" indent="-316865" algn="just">
              <a:lnSpc>
                <a:spcPct val="115000"/>
              </a:lnSpc>
              <a:spcBef>
                <a:spcPts val="1400"/>
              </a:spcBef>
              <a:buClr>
                <a:srgbClr val="000000"/>
              </a:buClr>
              <a:buFont typeface="Times New Roman"/>
              <a:buChar char="●"/>
              <a:tabLst>
                <a:tab pos="0" algn="l"/>
              </a:tabLst>
            </a:pPr>
            <a:r>
              <a:rPr lang="en-GB" sz="1400" b="1" spc="-1">
                <a:solidFill>
                  <a:srgbClr val="000000"/>
                </a:solidFill>
                <a:latin typeface="Calibri"/>
                <a:ea typeface="Times New Roman"/>
              </a:rPr>
              <a:t>Encrypted</a:t>
            </a:r>
            <a:r>
              <a:rPr lang="en-GB" sz="1400" b="1" strike="noStrike" spc="-1">
                <a:solidFill>
                  <a:srgbClr val="000000"/>
                </a:solidFill>
                <a:latin typeface="Calibri"/>
                <a:ea typeface="Times New Roman"/>
              </a:rPr>
              <a:t>: </a:t>
            </a:r>
            <a:r>
              <a:rPr lang="en-GB" sz="1400" b="0" strike="noStrike" spc="-1">
                <a:solidFill>
                  <a:srgbClr val="000000"/>
                </a:solidFill>
                <a:latin typeface="Calibri"/>
                <a:ea typeface="Times New Roman"/>
              </a:rPr>
              <a:t>Sending data across the network in an encrypted form. This ensures confidential data is not compromised. Specially passwords that will be stored in the database and the passwords that will be used to login to the system will be encrypted and communicated through the network.</a:t>
            </a:r>
            <a:endParaRPr lang="en-AU" sz="1400" b="0" strike="noStrike" spc="-1">
              <a:latin typeface="Calibri"/>
            </a:endParaRPr>
          </a:p>
          <a:p>
            <a:pPr marL="457200" indent="-316865" algn="just">
              <a:lnSpc>
                <a:spcPct val="115000"/>
              </a:lnSpc>
              <a:buClr>
                <a:srgbClr val="000000"/>
              </a:buClr>
              <a:buFont typeface="Times New Roman"/>
              <a:buChar char="●"/>
              <a:tabLst>
                <a:tab pos="0" algn="l"/>
              </a:tabLst>
            </a:pPr>
            <a:r>
              <a:rPr lang="en-GB" sz="1400" b="1" strike="noStrike" spc="-1">
                <a:solidFill>
                  <a:srgbClr val="000000"/>
                </a:solidFill>
                <a:latin typeface="Calibri"/>
                <a:ea typeface="Times New Roman"/>
              </a:rPr>
              <a:t>Digital Signature: </a:t>
            </a:r>
            <a:r>
              <a:rPr lang="en-GB" sz="1400" b="0" strike="noStrike" spc="-1">
                <a:solidFill>
                  <a:srgbClr val="000000"/>
                </a:solidFill>
                <a:latin typeface="Calibri"/>
                <a:ea typeface="Times New Roman"/>
              </a:rPr>
              <a:t>Digital signature verifies data sent from a device in a network is authentic. This would also ensure that data was not tempered when travelling from one node to another.</a:t>
            </a:r>
            <a:endParaRPr lang="en-AU" sz="1400" b="0" strike="noStrike" spc="-1">
              <a:solidFill>
                <a:srgbClr val="000000"/>
              </a:solidFill>
              <a:latin typeface="Calibri"/>
            </a:endParaRPr>
          </a:p>
          <a:p>
            <a:pPr marL="457200" indent="-297815">
              <a:lnSpc>
                <a:spcPct val="115000"/>
              </a:lnSpc>
              <a:buClr>
                <a:srgbClr val="000000"/>
              </a:buClr>
              <a:buFont typeface="Arial"/>
              <a:buChar char="●"/>
              <a:tabLst>
                <a:tab pos="0" algn="l"/>
              </a:tabLst>
            </a:pPr>
            <a:r>
              <a:rPr lang="en-GB" sz="1400" b="1" strike="noStrike" spc="-1">
                <a:solidFill>
                  <a:srgbClr val="000000"/>
                </a:solidFill>
                <a:latin typeface="Calibri"/>
                <a:ea typeface="Times New Roman"/>
              </a:rPr>
              <a:t>Access Control:</a:t>
            </a:r>
            <a:r>
              <a:rPr lang="en-GB" sz="1400" b="0" strike="noStrike" spc="-1">
                <a:solidFill>
                  <a:srgbClr val="000000"/>
                </a:solidFill>
                <a:latin typeface="Calibri"/>
                <a:ea typeface="Times New Roman"/>
              </a:rPr>
              <a:t> Having a good access control allows the organisation to ensure that only authorised people have access to the network and no attacker can break into the system.</a:t>
            </a:r>
            <a:r>
              <a:rPr lang="en-GB" sz="1400" b="1" strike="noStrike" spc="-1">
                <a:solidFill>
                  <a:srgbClr val="000000"/>
                </a:solidFill>
                <a:latin typeface="Calibri"/>
                <a:ea typeface="Times New Roman"/>
              </a:rPr>
              <a:t> </a:t>
            </a:r>
            <a:r>
              <a:rPr lang="en-GB" sz="1400" b="0" strike="noStrike" spc="-1">
                <a:solidFill>
                  <a:srgbClr val="000000"/>
                </a:solidFill>
                <a:latin typeface="Calibri"/>
                <a:ea typeface="Times New Roman"/>
              </a:rPr>
              <a:t>The server placed at Rockhampton must be accessible only to the server admin. The server shouldn’t be accessible by anyone else</a:t>
            </a:r>
            <a:r>
              <a:rPr lang="en-GB" sz="1400" spc="-1">
                <a:solidFill>
                  <a:srgbClr val="000000"/>
                </a:solidFill>
                <a:latin typeface="Calibri"/>
                <a:ea typeface="Times New Roman"/>
              </a:rPr>
              <a:t>,</a:t>
            </a:r>
            <a:r>
              <a:rPr lang="en-GB" sz="1400" b="0" strike="noStrike" spc="-1">
                <a:solidFill>
                  <a:srgbClr val="000000"/>
                </a:solidFill>
                <a:latin typeface="Calibri"/>
                <a:ea typeface="Times New Roman"/>
              </a:rPr>
              <a:t> and it must be password protected.</a:t>
            </a:r>
            <a:endParaRPr lang="en-AU" sz="1400" b="0" strike="noStrike" spc="-1">
              <a:solidFill>
                <a:srgbClr val="000000"/>
              </a:solidFill>
              <a:latin typeface="Calibri"/>
            </a:endParaRPr>
          </a:p>
          <a:p>
            <a:pPr marL="457200" indent="-297815">
              <a:lnSpc>
                <a:spcPct val="115000"/>
              </a:lnSpc>
              <a:buClr>
                <a:srgbClr val="000000"/>
              </a:buClr>
              <a:buFont typeface="Arial"/>
              <a:buChar char="●"/>
              <a:tabLst>
                <a:tab pos="0" algn="l"/>
              </a:tabLst>
            </a:pPr>
            <a:r>
              <a:rPr lang="en-GB" sz="1400" b="1" strike="noStrike" spc="-1">
                <a:solidFill>
                  <a:srgbClr val="000000"/>
                </a:solidFill>
                <a:latin typeface="Calibri"/>
                <a:ea typeface="Times New Roman"/>
              </a:rPr>
              <a:t>Traffic Padding: </a:t>
            </a:r>
            <a:r>
              <a:rPr lang="en-GB" sz="1400" b="0" strike="noStrike" spc="-1">
                <a:solidFill>
                  <a:srgbClr val="000000"/>
                </a:solidFill>
                <a:latin typeface="Calibri"/>
                <a:ea typeface="Times New Roman"/>
              </a:rPr>
              <a:t>This process involves adding bits into gaps in an information flow so that traffic analysis attempts are stopped.</a:t>
            </a:r>
            <a:endParaRPr lang="en-AU" sz="1400" b="0" strike="noStrike" spc="-1">
              <a:solidFill>
                <a:srgbClr val="000000"/>
              </a:solidFill>
              <a:latin typeface="Calibri"/>
            </a:endParaRPr>
          </a:p>
          <a:p>
            <a:pPr marL="457200" indent="-297815">
              <a:lnSpc>
                <a:spcPct val="115000"/>
              </a:lnSpc>
              <a:buClr>
                <a:srgbClr val="000000"/>
              </a:buClr>
              <a:buFont typeface="Arial"/>
              <a:buChar char="●"/>
              <a:tabLst>
                <a:tab pos="0" algn="l"/>
              </a:tabLst>
            </a:pPr>
            <a:r>
              <a:rPr lang="en-GB" sz="1400" b="1" strike="noStrike" spc="-1">
                <a:solidFill>
                  <a:srgbClr val="000000"/>
                </a:solidFill>
                <a:latin typeface="Calibri"/>
                <a:ea typeface="Times New Roman"/>
              </a:rPr>
              <a:t>Routing Control: </a:t>
            </a:r>
            <a:r>
              <a:rPr lang="en-GB" sz="1400" b="0" strike="noStrike" spc="-1">
                <a:solidFill>
                  <a:srgbClr val="000000"/>
                </a:solidFill>
                <a:latin typeface="Calibri"/>
                <a:ea typeface="Times New Roman"/>
              </a:rPr>
              <a:t>This process involves choosing secure routers for transfer of important data and regularly updates routing protocols in case of security issues are found out.</a:t>
            </a:r>
            <a:endParaRPr lang="en-AU" sz="1400" b="0" strike="noStrike" spc="-1">
              <a:solidFill>
                <a:srgbClr val="000000"/>
              </a:solidFill>
              <a:latin typeface="Calibri"/>
            </a:endParaRPr>
          </a:p>
          <a:p>
            <a:pPr marL="457200" indent="-297815">
              <a:lnSpc>
                <a:spcPct val="115000"/>
              </a:lnSpc>
              <a:buClr>
                <a:srgbClr val="000000"/>
              </a:buClr>
              <a:buFont typeface="Arial"/>
              <a:buChar char="●"/>
              <a:tabLst>
                <a:tab pos="0" algn="l"/>
              </a:tabLst>
            </a:pPr>
            <a:r>
              <a:rPr lang="en-GB" sz="1400" b="1" strike="noStrike" spc="-1">
                <a:solidFill>
                  <a:srgbClr val="000000"/>
                </a:solidFill>
                <a:latin typeface="Calibri"/>
                <a:ea typeface="Times New Roman"/>
              </a:rPr>
              <a:t>Firewall: </a:t>
            </a:r>
            <a:r>
              <a:rPr lang="en-GB" sz="1400" b="0" strike="noStrike" spc="-1">
                <a:solidFill>
                  <a:srgbClr val="000000"/>
                </a:solidFill>
                <a:latin typeface="Calibri"/>
                <a:ea typeface="Times New Roman"/>
              </a:rPr>
              <a:t>A good firewall must be setup to monitor the incoming and outgoing network traffic based on organisation’s security policies. This will protect the server from malicious attacks such as DDoS</a:t>
            </a:r>
            <a:r>
              <a:rPr lang="en-GB" sz="1400" spc="-1">
                <a:solidFill>
                  <a:srgbClr val="000000"/>
                </a:solidFill>
                <a:latin typeface="Calibri"/>
                <a:ea typeface="Times New Roman"/>
              </a:rPr>
              <a:t>, etc.</a:t>
            </a:r>
            <a:endParaRPr lang="en-AU" sz="1400" b="0" strike="noStrike" spc="-1">
              <a:solidFill>
                <a:srgbClr val="000000"/>
              </a:solidFill>
              <a:latin typeface="Calibri"/>
            </a:endParaRPr>
          </a:p>
        </p:txBody>
      </p:sp>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TextShape 1"/>
          <p:cNvSpPr txBox="1"/>
          <p:nvPr/>
        </p:nvSpPr>
        <p:spPr>
          <a:xfrm>
            <a:off x="762120" y="791280"/>
            <a:ext cx="7848360" cy="3733560"/>
          </a:xfrm>
          <a:prstGeom prst="rect">
            <a:avLst/>
          </a:prstGeom>
          <a:noFill/>
          <a:ln>
            <a:noFill/>
          </a:ln>
        </p:spPr>
        <p:txBody>
          <a:bodyPr lIns="0" tIns="0" rIns="0" bIns="0" anchor="t">
            <a:noAutofit/>
          </a:bodyPr>
          <a:lstStyle/>
          <a:p>
            <a:pPr marL="457200" indent="-380365" algn="just">
              <a:lnSpc>
                <a:spcPct val="90000"/>
              </a:lnSpc>
              <a:spcBef>
                <a:spcPts val="601"/>
              </a:spcBef>
              <a:tabLst>
                <a:tab pos="0" algn="l"/>
              </a:tabLst>
            </a:pPr>
            <a:r>
              <a:rPr lang="en-US" sz="2000" spc="-1">
                <a:solidFill>
                  <a:srgbClr val="000000"/>
                </a:solidFill>
                <a:latin typeface="Times New Roman"/>
              </a:rPr>
              <a:t>    </a:t>
            </a:r>
            <a:r>
              <a:rPr lang="en-US" sz="2300" b="0" strike="noStrike" spc="-1">
                <a:solidFill>
                  <a:srgbClr val="000000"/>
                </a:solidFill>
                <a:latin typeface="Calibri"/>
              </a:rPr>
              <a:t>The top-down cloud-based network designing approach is used here for designing a network for the Smart </a:t>
            </a:r>
            <a:r>
              <a:rPr lang="en-US" sz="2300" spc="-1">
                <a:solidFill>
                  <a:srgbClr val="000000"/>
                </a:solidFill>
                <a:latin typeface="Calibri"/>
              </a:rPr>
              <a:t>Farmer's</a:t>
            </a:r>
            <a:r>
              <a:rPr lang="en-US" sz="2300" b="0" strike="noStrike" spc="-1">
                <a:solidFill>
                  <a:srgbClr val="000000"/>
                </a:solidFill>
                <a:latin typeface="Calibri"/>
              </a:rPr>
              <a:t> Cooperative society and we have tried to satisfy all the requirements that are necessary and asked by the Chairperson of the Smart </a:t>
            </a:r>
            <a:r>
              <a:rPr lang="en-US" sz="2300" spc="-1">
                <a:solidFill>
                  <a:srgbClr val="000000"/>
                </a:solidFill>
                <a:latin typeface="Calibri"/>
              </a:rPr>
              <a:t>Farmer's Cooperative </a:t>
            </a:r>
            <a:r>
              <a:rPr lang="en-US" sz="2300" b="0" strike="noStrike" spc="-1">
                <a:solidFill>
                  <a:srgbClr val="000000"/>
                </a:solidFill>
                <a:latin typeface="Calibri"/>
              </a:rPr>
              <a:t> society. The Rockhampton</a:t>
            </a:r>
            <a:r>
              <a:rPr lang="en-US" sz="2300" spc="-1">
                <a:solidFill>
                  <a:srgbClr val="000000"/>
                </a:solidFill>
                <a:latin typeface="Calibri"/>
              </a:rPr>
              <a:t> </a:t>
            </a:r>
            <a:r>
              <a:rPr lang="en-US" sz="2300" b="0" strike="noStrike" spc="-1">
                <a:solidFill>
                  <a:srgbClr val="000000"/>
                </a:solidFill>
                <a:latin typeface="Calibri"/>
              </a:rPr>
              <a:t> office has a primary router is directly connected to the high-speed internet connection and all the other devices of </a:t>
            </a:r>
            <a:r>
              <a:rPr lang="en-US" sz="2300" spc="-1">
                <a:solidFill>
                  <a:srgbClr val="000000"/>
                </a:solidFill>
                <a:latin typeface="Calibri"/>
              </a:rPr>
              <a:t>all</a:t>
            </a:r>
            <a:r>
              <a:rPr lang="en-US" sz="2300" b="0" strike="noStrike" spc="-1">
                <a:solidFill>
                  <a:srgbClr val="000000"/>
                </a:solidFill>
                <a:latin typeface="Calibri"/>
              </a:rPr>
              <a:t> </a:t>
            </a:r>
            <a:r>
              <a:rPr lang="en-US" sz="2300" spc="-1">
                <a:solidFill>
                  <a:srgbClr val="000000"/>
                </a:solidFill>
                <a:latin typeface="Calibri"/>
              </a:rPr>
              <a:t>the members</a:t>
            </a:r>
            <a:r>
              <a:rPr lang="en-US" sz="2300" b="0" strike="noStrike" spc="-1">
                <a:solidFill>
                  <a:srgbClr val="000000"/>
                </a:solidFill>
                <a:latin typeface="Calibri"/>
              </a:rPr>
              <a:t> are connected to other Network devices accordingly. Furthermore,</a:t>
            </a:r>
            <a:r>
              <a:rPr lang="en-US" sz="2300" spc="-1">
                <a:solidFill>
                  <a:srgbClr val="000000"/>
                </a:solidFill>
                <a:latin typeface="Calibri"/>
              </a:rPr>
              <a:t> we</a:t>
            </a:r>
            <a:r>
              <a:rPr lang="en-US" sz="2300" b="0" strike="noStrike" spc="-1">
                <a:solidFill>
                  <a:srgbClr val="000000"/>
                </a:solidFill>
                <a:latin typeface="Calibri"/>
              </a:rPr>
              <a:t> tried</a:t>
            </a:r>
            <a:r>
              <a:rPr lang="en-US" sz="2300" spc="-1">
                <a:solidFill>
                  <a:srgbClr val="000000"/>
                </a:solidFill>
                <a:latin typeface="Calibri"/>
              </a:rPr>
              <a:t> to achieve high availability, security and network performance  so</a:t>
            </a:r>
            <a:r>
              <a:rPr lang="en-US" sz="2300" b="0" strike="noStrike" spc="-1">
                <a:solidFill>
                  <a:srgbClr val="000000"/>
                </a:solidFill>
                <a:latin typeface="Calibri"/>
              </a:rPr>
              <a:t> that organization can operate and performs their operations in a successful manner.</a:t>
            </a:r>
            <a:endParaRPr lang="en-AU" sz="2300" b="0" strike="noStrike" spc="-1">
              <a:solidFill>
                <a:srgbClr val="000000"/>
              </a:solidFill>
              <a:latin typeface="Calibri"/>
            </a:endParaRPr>
          </a:p>
          <a:p>
            <a:pPr>
              <a:lnSpc>
                <a:spcPct val="90000"/>
              </a:lnSpc>
              <a:spcBef>
                <a:spcPts val="601"/>
              </a:spcBef>
              <a:tabLst>
                <a:tab pos="0" algn="l"/>
              </a:tabLst>
            </a:pPr>
            <a:endParaRPr lang="en-AU" sz="2300" b="0" strike="noStrike" spc="-1">
              <a:solidFill>
                <a:srgbClr val="000000"/>
              </a:solidFill>
              <a:latin typeface="Calibri"/>
            </a:endParaRPr>
          </a:p>
          <a:p>
            <a:pPr>
              <a:lnSpc>
                <a:spcPct val="90000"/>
              </a:lnSpc>
              <a:spcBef>
                <a:spcPts val="601"/>
              </a:spcBef>
              <a:tabLst>
                <a:tab pos="0" algn="l"/>
              </a:tabLst>
            </a:pPr>
            <a:endParaRPr lang="en-AU" sz="2300" b="0" strike="noStrike" spc="-1">
              <a:solidFill>
                <a:srgbClr val="000000"/>
              </a:solidFill>
              <a:latin typeface="Calibri"/>
            </a:endParaRPr>
          </a:p>
        </p:txBody>
      </p:sp>
      <p:sp>
        <p:nvSpPr>
          <p:cNvPr id="389" name="TextShape 2"/>
          <p:cNvSpPr txBox="1"/>
          <p:nvPr/>
        </p:nvSpPr>
        <p:spPr>
          <a:xfrm>
            <a:off x="8480520" y="4749840"/>
            <a:ext cx="548280" cy="393120"/>
          </a:xfrm>
          <a:prstGeom prst="rect">
            <a:avLst/>
          </a:prstGeom>
          <a:noFill/>
          <a:ln>
            <a:noFill/>
          </a:ln>
        </p:spPr>
        <p:txBody>
          <a:bodyPr lIns="0" tIns="0" rIns="0" bIns="0" anchor="ctr">
            <a:noAutofit/>
          </a:bodyPr>
          <a:lstStyle/>
          <a:p>
            <a:pPr algn="r">
              <a:lnSpc>
                <a:spcPct val="100000"/>
              </a:lnSpc>
              <a:tabLst>
                <a:tab pos="0" algn="l"/>
              </a:tabLst>
            </a:pPr>
            <a:fld id="{C659ABF9-F4D7-4AE4-9A93-813BD51F06F6}" type="slidenum">
              <a:rPr lang="en" sz="900" b="0" strike="noStrike" spc="-1">
                <a:solidFill>
                  <a:srgbClr val="8B8B8B"/>
                </a:solidFill>
                <a:latin typeface="Arial"/>
                <a:ea typeface="Arial"/>
              </a:rPr>
              <a:t>17</a:t>
            </a:fld>
            <a:endParaRPr lang="en-AU" sz="900" b="0" strike="noStrike" spc="-1">
              <a:latin typeface="Times New Roman"/>
            </a:endParaRPr>
          </a:p>
        </p:txBody>
      </p:sp>
      <p:sp>
        <p:nvSpPr>
          <p:cNvPr id="391" name="CustomShape 3"/>
          <p:cNvSpPr/>
          <p:nvPr/>
        </p:nvSpPr>
        <p:spPr>
          <a:xfrm>
            <a:off x="95400" y="101520"/>
            <a:ext cx="89528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3600" b="1" strike="noStrike" spc="-1">
                <a:solidFill>
                  <a:srgbClr val="000000"/>
                </a:solidFill>
                <a:latin typeface="Calibri"/>
                <a:ea typeface="Arial"/>
              </a:rPr>
              <a:t>Conclusion</a:t>
            </a:r>
            <a:endParaRPr lang="en-AU" sz="36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TextShape 1"/>
          <p:cNvSpPr txBox="1"/>
          <p:nvPr/>
        </p:nvSpPr>
        <p:spPr>
          <a:xfrm>
            <a:off x="327240" y="969120"/>
            <a:ext cx="8152920" cy="3809520"/>
          </a:xfrm>
          <a:prstGeom prst="rect">
            <a:avLst/>
          </a:prstGeom>
          <a:noFill/>
          <a:ln>
            <a:noFill/>
          </a:ln>
        </p:spPr>
        <p:txBody>
          <a:bodyPr lIns="0" tIns="0" rIns="0" bIns="0">
            <a:noAutofit/>
          </a:bodyPr>
          <a:lstStyle/>
          <a:p>
            <a:pPr marL="457200" indent="-380520">
              <a:lnSpc>
                <a:spcPct val="90000"/>
              </a:lnSpc>
              <a:spcBef>
                <a:spcPts val="601"/>
              </a:spcBef>
              <a:tabLst>
                <a:tab pos="0" algn="l"/>
              </a:tabLst>
            </a:pPr>
            <a:r>
              <a:rPr lang="en-US" sz="1200" b="0" strike="noStrike" spc="-1">
                <a:solidFill>
                  <a:srgbClr val="000000"/>
                </a:solidFill>
                <a:latin typeface="Times New Roman"/>
              </a:rPr>
              <a:t>   </a:t>
            </a:r>
            <a:endParaRPr lang="en-AU" sz="1200" b="0" strike="noStrike" spc="-1">
              <a:solidFill>
                <a:srgbClr val="000000"/>
              </a:solidFill>
              <a:latin typeface="Calibri"/>
            </a:endParaRPr>
          </a:p>
          <a:p>
            <a:pPr marL="457200" indent="-380520" algn="just">
              <a:lnSpc>
                <a:spcPct val="90000"/>
              </a:lnSpc>
              <a:spcBef>
                <a:spcPts val="601"/>
              </a:spcBef>
              <a:buClr>
                <a:srgbClr val="000000"/>
              </a:buClr>
              <a:buFont typeface="Arial"/>
              <a:buChar char="•"/>
              <a:tabLst>
                <a:tab pos="0" algn="l"/>
              </a:tabLst>
            </a:pPr>
            <a:r>
              <a:rPr lang="en-AU" sz="2100" b="0" strike="noStrike" spc="-1">
                <a:solidFill>
                  <a:srgbClr val="000000"/>
                </a:solidFill>
                <a:latin typeface="Calibri Light"/>
              </a:rPr>
              <a:t>Geier, J., 2015. </a:t>
            </a:r>
            <a:r>
              <a:rPr lang="en-AU" sz="2100" b="0" i="1" strike="noStrike" spc="-1">
                <a:solidFill>
                  <a:srgbClr val="000000"/>
                </a:solidFill>
                <a:latin typeface="Calibri Light"/>
              </a:rPr>
              <a:t>Designing and deploying 802.11 wireless networks: a practical guide to implementing 802.11 n and 802.11 ac wireless networks for enterprise-based applications</a:t>
            </a:r>
            <a:r>
              <a:rPr lang="en-AU" sz="2100" b="0" strike="noStrike" spc="-1">
                <a:solidFill>
                  <a:srgbClr val="000000"/>
                </a:solidFill>
                <a:latin typeface="Calibri Light"/>
              </a:rPr>
              <a:t>. Cisco Press.(https://cqu-a.alma.exlibrisgroup.com/leganto/readinglist/lists/10312133640003441?institute=61CQU_INST&amp;auth=SAML)</a:t>
            </a:r>
            <a:endParaRPr lang="en-AU" sz="2100" b="0" strike="noStrike" spc="-1">
              <a:solidFill>
                <a:srgbClr val="000000"/>
              </a:solidFill>
              <a:latin typeface="Calibri"/>
            </a:endParaRPr>
          </a:p>
          <a:p>
            <a:pPr marL="457200" indent="-380520">
              <a:lnSpc>
                <a:spcPct val="90000"/>
              </a:lnSpc>
              <a:spcBef>
                <a:spcPts val="601"/>
              </a:spcBef>
              <a:buClr>
                <a:srgbClr val="000000"/>
              </a:buClr>
              <a:buFont typeface="Arial"/>
              <a:buChar char="•"/>
              <a:tabLst>
                <a:tab pos="0" algn="l"/>
              </a:tabLst>
            </a:pPr>
            <a:r>
              <a:rPr lang="en-AU" sz="2100" b="0" strike="noStrike" spc="-1">
                <a:solidFill>
                  <a:srgbClr val="000000"/>
                </a:solidFill>
                <a:latin typeface="Calibri Light"/>
              </a:rPr>
              <a:t>Oppenheimer, P. (2011). Top-down network design. Indianapolis, Ind.: Cisco Press.  ‌</a:t>
            </a:r>
            <a:endParaRPr lang="en-AU" sz="2100" b="0" strike="noStrike" spc="-1">
              <a:solidFill>
                <a:srgbClr val="000000"/>
              </a:solidFill>
              <a:latin typeface="Calibri"/>
            </a:endParaRPr>
          </a:p>
        </p:txBody>
      </p:sp>
      <p:sp>
        <p:nvSpPr>
          <p:cNvPr id="393" name="TextShape 2"/>
          <p:cNvSpPr txBox="1"/>
          <p:nvPr/>
        </p:nvSpPr>
        <p:spPr>
          <a:xfrm>
            <a:off x="8480520" y="4749840"/>
            <a:ext cx="548280" cy="393120"/>
          </a:xfrm>
          <a:prstGeom prst="rect">
            <a:avLst/>
          </a:prstGeom>
          <a:noFill/>
          <a:ln>
            <a:noFill/>
          </a:ln>
        </p:spPr>
        <p:txBody>
          <a:bodyPr lIns="0" tIns="0" rIns="0" bIns="0" anchor="ctr">
            <a:noAutofit/>
          </a:bodyPr>
          <a:lstStyle/>
          <a:p>
            <a:pPr algn="r">
              <a:lnSpc>
                <a:spcPct val="100000"/>
              </a:lnSpc>
              <a:tabLst>
                <a:tab pos="0" algn="l"/>
              </a:tabLst>
            </a:pPr>
            <a:fld id="{13F133C5-F183-4163-A00A-DD8E0B6B010F}" type="slidenum">
              <a:rPr lang="en" sz="900" b="0" strike="noStrike" spc="-1">
                <a:solidFill>
                  <a:srgbClr val="8B8B8B"/>
                </a:solidFill>
                <a:latin typeface="Arial"/>
                <a:ea typeface="Arial"/>
              </a:rPr>
              <a:t>18</a:t>
            </a:fld>
            <a:endParaRPr lang="en-AU" sz="900" b="0" strike="noStrike" spc="-1">
              <a:latin typeface="Times New Roman"/>
            </a:endParaRPr>
          </a:p>
        </p:txBody>
      </p:sp>
      <p:sp>
        <p:nvSpPr>
          <p:cNvPr id="395" name="CustomShape 3"/>
          <p:cNvSpPr/>
          <p:nvPr/>
        </p:nvSpPr>
        <p:spPr>
          <a:xfrm>
            <a:off x="990720" y="266400"/>
            <a:ext cx="7162560" cy="66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3800" b="0" strike="noStrike" spc="-1">
                <a:solidFill>
                  <a:srgbClr val="000000"/>
                </a:solidFill>
                <a:latin typeface="Calibri"/>
                <a:ea typeface="Arial"/>
              </a:rPr>
              <a:t>References</a:t>
            </a:r>
            <a:endParaRPr lang="en-AU" sz="38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TextShape 1"/>
          <p:cNvSpPr txBox="1"/>
          <p:nvPr/>
        </p:nvSpPr>
        <p:spPr>
          <a:xfrm>
            <a:off x="6458040" y="4767120"/>
            <a:ext cx="2057040" cy="273600"/>
          </a:xfrm>
          <a:prstGeom prst="rect">
            <a:avLst/>
          </a:prstGeom>
          <a:noFill/>
          <a:ln>
            <a:noFill/>
          </a:ln>
        </p:spPr>
        <p:txBody>
          <a:bodyPr lIns="0" tIns="0" rIns="0" bIns="0" anchor="ctr">
            <a:noAutofit/>
          </a:bodyPr>
          <a:lstStyle/>
          <a:p>
            <a:pPr algn="r">
              <a:lnSpc>
                <a:spcPct val="100000"/>
              </a:lnSpc>
              <a:tabLst>
                <a:tab pos="0" algn="l"/>
              </a:tabLst>
            </a:pPr>
            <a:fld id="{FA0960BC-0C25-44B8-A8E1-0298C10F5730}" type="slidenum">
              <a:rPr lang="en" sz="900" b="0" strike="noStrike" spc="-1">
                <a:solidFill>
                  <a:srgbClr val="8B8B8B"/>
                </a:solidFill>
                <a:latin typeface="Arial"/>
                <a:ea typeface="Arial"/>
              </a:rPr>
              <a:t>19</a:t>
            </a:fld>
            <a:endParaRPr lang="en-AU" sz="900" b="0" strike="noStrike" spc="-1">
              <a:latin typeface="Times New Roman"/>
            </a:endParaRPr>
          </a:p>
        </p:txBody>
      </p:sp>
      <p:pic>
        <p:nvPicPr>
          <p:cNvPr id="397" name="Google Shape;354;p35"/>
          <p:cNvPicPr/>
          <p:nvPr/>
        </p:nvPicPr>
        <p:blipFill>
          <a:blip r:embed="rId2"/>
          <a:stretch/>
        </p:blipFill>
        <p:spPr>
          <a:xfrm>
            <a:off x="6781680" y="1047600"/>
            <a:ext cx="548280" cy="1597320"/>
          </a:xfrm>
          <a:prstGeom prst="rect">
            <a:avLst/>
          </a:prstGeom>
          <a:ln>
            <a:noFill/>
          </a:ln>
        </p:spPr>
      </p:pic>
      <p:pic>
        <p:nvPicPr>
          <p:cNvPr id="399" name="Picture 2" descr="Diagram&#10;&#10;Description automatically generated"/>
          <p:cNvPicPr/>
          <p:nvPr/>
        </p:nvPicPr>
        <p:blipFill>
          <a:blip r:embed="rId3"/>
          <a:stretch/>
        </p:blipFill>
        <p:spPr>
          <a:xfrm>
            <a:off x="609480" y="361800"/>
            <a:ext cx="4063680" cy="4063680"/>
          </a:xfrm>
          <a:prstGeom prst="rect">
            <a:avLst/>
          </a:prstGeom>
          <a:ln>
            <a:noFill/>
          </a:ln>
        </p:spPr>
      </p:pic>
      <p:pic>
        <p:nvPicPr>
          <p:cNvPr id="400" name="Picture 4" descr="A picture containing logo&#10;&#10;Description automatically generated"/>
          <p:cNvPicPr/>
          <p:nvPr/>
        </p:nvPicPr>
        <p:blipFill>
          <a:blip r:embed="rId4"/>
          <a:stretch/>
        </p:blipFill>
        <p:spPr>
          <a:xfrm>
            <a:off x="5338080" y="1428840"/>
            <a:ext cx="2886840" cy="2077920"/>
          </a:xfrm>
          <a:prstGeom prst="rect">
            <a:avLst/>
          </a:prstGeom>
          <a:ln>
            <a:noFill/>
          </a:ln>
        </p:spPr>
      </p:pic>
      <p:sp>
        <p:nvSpPr>
          <p:cNvPr id="401" name="CustomShape 2"/>
          <p:cNvSpPr/>
          <p:nvPr/>
        </p:nvSpPr>
        <p:spPr>
          <a:xfrm>
            <a:off x="999000" y="5143680"/>
            <a:ext cx="7145640" cy="22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900" b="0" u="sng" strike="noStrike" spc="-1">
                <a:solidFill>
                  <a:srgbClr val="0563C1"/>
                </a:solidFill>
                <a:uFillTx/>
                <a:latin typeface="Arial"/>
                <a:ea typeface="Arial"/>
                <a:hlinkClick r:id="rId5"/>
              </a:rPr>
              <a:t>This Photo</a:t>
            </a:r>
            <a:r>
              <a:rPr lang="en-US" sz="900" b="0" strike="noStrike" spc="-1">
                <a:solidFill>
                  <a:srgbClr val="000000"/>
                </a:solidFill>
                <a:latin typeface="Arial"/>
                <a:ea typeface="Arial"/>
              </a:rPr>
              <a:t> by Unknown Author is licensed under </a:t>
            </a:r>
            <a:r>
              <a:rPr lang="en-US" sz="900" b="0" u="sng" strike="noStrike" spc="-1">
                <a:solidFill>
                  <a:srgbClr val="0563C1"/>
                </a:solidFill>
                <a:uFillTx/>
                <a:latin typeface="Arial"/>
                <a:ea typeface="Arial"/>
                <a:hlinkClick r:id="rId6"/>
              </a:rPr>
              <a:t>CC BY-NC</a:t>
            </a:r>
            <a:endParaRPr lang="en-AU" sz="9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TextShape 1"/>
          <p:cNvSpPr txBox="1"/>
          <p:nvPr/>
        </p:nvSpPr>
        <p:spPr>
          <a:xfrm>
            <a:off x="8480520" y="4749840"/>
            <a:ext cx="548280" cy="393120"/>
          </a:xfrm>
          <a:prstGeom prst="rect">
            <a:avLst/>
          </a:prstGeom>
          <a:noFill/>
          <a:ln>
            <a:noFill/>
          </a:ln>
        </p:spPr>
        <p:txBody>
          <a:bodyPr lIns="0" tIns="0" rIns="0" bIns="0" anchor="ctr">
            <a:noAutofit/>
          </a:bodyPr>
          <a:lstStyle/>
          <a:p>
            <a:pPr algn="r">
              <a:lnSpc>
                <a:spcPct val="100000"/>
              </a:lnSpc>
              <a:tabLst>
                <a:tab pos="0" algn="l"/>
              </a:tabLst>
            </a:pPr>
            <a:fld id="{1B0BF030-C153-46EE-9E02-F9A87EE48CE0}" type="slidenum">
              <a:rPr lang="en" sz="900" b="0" strike="noStrike" spc="-1">
                <a:solidFill>
                  <a:srgbClr val="8B8B8B"/>
                </a:solidFill>
                <a:latin typeface="Arial"/>
                <a:ea typeface="Arial"/>
              </a:rPr>
              <a:t>2</a:t>
            </a:fld>
            <a:endParaRPr lang="en-AU" sz="900" b="0" strike="noStrike" spc="-1">
              <a:latin typeface="Times New Roman"/>
            </a:endParaRPr>
          </a:p>
        </p:txBody>
      </p:sp>
      <p:sp>
        <p:nvSpPr>
          <p:cNvPr id="331" name="CustomShape 2"/>
          <p:cNvSpPr/>
          <p:nvPr/>
        </p:nvSpPr>
        <p:spPr>
          <a:xfrm>
            <a:off x="990720" y="209520"/>
            <a:ext cx="7238520" cy="136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200" b="0" strike="noStrike" spc="-1">
                <a:solidFill>
                  <a:srgbClr val="000000"/>
                </a:solidFill>
                <a:latin typeface="Calibri"/>
                <a:ea typeface="Arial"/>
              </a:rPr>
              <a:t>Business Goals and Constraints</a:t>
            </a:r>
            <a:endParaRPr lang="en-AU" sz="4200" b="0" strike="noStrike" spc="-1">
              <a:latin typeface="Arial"/>
            </a:endParaRPr>
          </a:p>
        </p:txBody>
      </p:sp>
      <p:sp>
        <p:nvSpPr>
          <p:cNvPr id="332" name="CustomShape 3"/>
          <p:cNvSpPr/>
          <p:nvPr/>
        </p:nvSpPr>
        <p:spPr>
          <a:xfrm>
            <a:off x="522360" y="863640"/>
            <a:ext cx="8099280" cy="341486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750" indent="-285115" algn="just">
              <a:lnSpc>
                <a:spcPct val="100000"/>
              </a:lnSpc>
              <a:buClr>
                <a:srgbClr val="000000"/>
              </a:buClr>
              <a:buFont typeface="Wingdings" charset="2"/>
              <a:buChar char=""/>
            </a:pPr>
            <a:r>
              <a:rPr lang="en-US" sz="1800" b="0" strike="noStrike" spc="-1">
                <a:solidFill>
                  <a:srgbClr val="000000"/>
                </a:solidFill>
                <a:latin typeface="Calibri"/>
                <a:ea typeface="Arial"/>
              </a:rPr>
              <a:t>Increase the yield of SF member farmers to sell the harvest directly to the customer. </a:t>
            </a:r>
            <a:endParaRPr lang="en-AU" sz="1800" b="0" strike="noStrike" spc="-1">
              <a:latin typeface="Arial"/>
            </a:endParaRPr>
          </a:p>
          <a:p>
            <a:pPr marL="285750" indent="-285115" algn="just">
              <a:lnSpc>
                <a:spcPct val="100000"/>
              </a:lnSpc>
              <a:buClr>
                <a:srgbClr val="000000"/>
              </a:buClr>
              <a:buFont typeface="Wingdings" charset="2"/>
              <a:buChar char=""/>
            </a:pPr>
            <a:r>
              <a:rPr lang="en-US" sz="1800" b="0" strike="noStrike" spc="-1">
                <a:solidFill>
                  <a:srgbClr val="000000"/>
                </a:solidFill>
                <a:latin typeface="Calibri"/>
                <a:ea typeface="Arial"/>
              </a:rPr>
              <a:t>Sell the crops at a lower price compared to giant supermarkets in the state. </a:t>
            </a:r>
            <a:endParaRPr lang="en-AU" sz="1800" b="0" strike="noStrike" spc="-1">
              <a:latin typeface="Arial"/>
            </a:endParaRPr>
          </a:p>
          <a:p>
            <a:pPr marL="285750" indent="-285115" algn="just">
              <a:lnSpc>
                <a:spcPct val="100000"/>
              </a:lnSpc>
              <a:buClr>
                <a:srgbClr val="000000"/>
              </a:buClr>
              <a:buFont typeface="Wingdings" charset="2"/>
              <a:buChar char=""/>
            </a:pPr>
            <a:r>
              <a:rPr lang="en-US" spc="-1">
                <a:solidFill>
                  <a:srgbClr val="000000"/>
                </a:solidFill>
                <a:latin typeface="Calibri"/>
                <a:ea typeface="Arial"/>
              </a:rPr>
              <a:t>Allow</a:t>
            </a:r>
            <a:r>
              <a:rPr lang="en-US" sz="1800" b="0" strike="noStrike" spc="-1">
                <a:solidFill>
                  <a:srgbClr val="000000"/>
                </a:solidFill>
                <a:latin typeface="Calibri"/>
                <a:ea typeface="Arial"/>
              </a:rPr>
              <a:t> customers to place an order through the web or application. </a:t>
            </a:r>
            <a:endParaRPr lang="en-AU" sz="1800" b="0" strike="noStrike" spc="-1">
              <a:latin typeface="Arial"/>
            </a:endParaRPr>
          </a:p>
          <a:p>
            <a:pPr marL="285750" indent="-285115" algn="just">
              <a:buClr>
                <a:srgbClr val="000000"/>
              </a:buClr>
              <a:buFont typeface="Wingdings" charset="2"/>
              <a:buChar char=""/>
            </a:pPr>
            <a:r>
              <a:rPr lang="en-US" spc="-1">
                <a:solidFill>
                  <a:srgbClr val="000000"/>
                </a:solidFill>
                <a:latin typeface="Calibri"/>
                <a:ea typeface="Arial"/>
              </a:rPr>
              <a:t>Store large</a:t>
            </a:r>
            <a:r>
              <a:rPr lang="en-US" sz="1800" b="0" strike="noStrike" spc="-1">
                <a:solidFill>
                  <a:srgbClr val="000000"/>
                </a:solidFill>
                <a:latin typeface="Calibri"/>
                <a:ea typeface="Arial"/>
              </a:rPr>
              <a:t> numbers of products in the database and setting the delivery time for each order. </a:t>
            </a:r>
            <a:endParaRPr lang="en-AU" sz="1800" b="0" strike="noStrike" spc="-1">
              <a:latin typeface="Arial"/>
            </a:endParaRPr>
          </a:p>
          <a:p>
            <a:pPr marL="285750" indent="-285115" algn="just">
              <a:lnSpc>
                <a:spcPct val="100000"/>
              </a:lnSpc>
              <a:buClr>
                <a:srgbClr val="000000"/>
              </a:buClr>
              <a:buFont typeface="Wingdings" charset="2"/>
              <a:buChar char=""/>
            </a:pPr>
            <a:r>
              <a:rPr lang="en-US" sz="1800" b="0" strike="noStrike" spc="-1">
                <a:solidFill>
                  <a:srgbClr val="000000"/>
                </a:solidFill>
                <a:latin typeface="Calibri"/>
                <a:ea typeface="Arial"/>
              </a:rPr>
              <a:t>A separate application for farmers and customers. Truck drivers have an automated delivery process that is connected to the SF and Farmers. </a:t>
            </a:r>
            <a:endParaRPr lang="en-AU" sz="1800" b="0" strike="noStrike" spc="-1">
              <a:latin typeface="Arial"/>
            </a:endParaRPr>
          </a:p>
          <a:p>
            <a:pPr marL="285750" indent="-285115" algn="just">
              <a:lnSpc>
                <a:spcPct val="100000"/>
              </a:lnSpc>
              <a:buClr>
                <a:srgbClr val="000000"/>
              </a:buClr>
              <a:buFont typeface="Wingdings" charset="2"/>
              <a:buChar char=""/>
            </a:pPr>
            <a:r>
              <a:rPr lang="en-US" sz="1800" b="0" strike="noStrike" spc="-1">
                <a:solidFill>
                  <a:srgbClr val="000000"/>
                </a:solidFill>
                <a:latin typeface="Calibri"/>
                <a:ea typeface="Arial"/>
              </a:rPr>
              <a:t>Allow farmers to order the needs of farms through the network system. </a:t>
            </a:r>
            <a:endParaRPr lang="en-AU" sz="1800" b="0" strike="noStrike" spc="-1">
              <a:latin typeface="Arial"/>
            </a:endParaRPr>
          </a:p>
          <a:p>
            <a:pPr marL="285750" indent="-285115" algn="just">
              <a:lnSpc>
                <a:spcPct val="100000"/>
              </a:lnSpc>
              <a:buClr>
                <a:srgbClr val="000000"/>
              </a:buClr>
              <a:buFont typeface="Wingdings" charset="2"/>
              <a:buChar char=""/>
            </a:pPr>
            <a:r>
              <a:rPr lang="en-US" sz="1800" b="0" strike="noStrike" spc="-1">
                <a:solidFill>
                  <a:srgbClr val="000000"/>
                </a:solidFill>
                <a:latin typeface="Calibri"/>
                <a:ea typeface="Arial"/>
              </a:rPr>
              <a:t>Implementing automated plant data gathering by using IoT. </a:t>
            </a:r>
            <a:endParaRPr lang="en-AU" sz="1800" b="0" strike="noStrike" spc="-1">
              <a:latin typeface="Arial"/>
            </a:endParaRPr>
          </a:p>
          <a:p>
            <a:pPr marL="285750" indent="-285115" algn="just">
              <a:buClr>
                <a:srgbClr val="000000"/>
              </a:buClr>
              <a:buFont typeface="Wingdings" charset="2"/>
              <a:buChar char=""/>
            </a:pPr>
            <a:r>
              <a:rPr lang="en-US" sz="1800" b="0" strike="noStrike" spc="-1">
                <a:solidFill>
                  <a:srgbClr val="000000"/>
                </a:solidFill>
                <a:latin typeface="Calibri"/>
                <a:ea typeface="Arial"/>
              </a:rPr>
              <a:t>Include a discussion page on the web to allow farmers to ask a question. </a:t>
            </a:r>
            <a:r>
              <a:rPr lang="en-AU" sz="1800" b="0" strike="noStrike" spc="-1">
                <a:solidFill>
                  <a:srgbClr val="000000"/>
                </a:solidFill>
                <a:latin typeface="Arial"/>
                <a:ea typeface="Arial"/>
              </a:rPr>
              <a:t> (</a:t>
            </a:r>
            <a:r>
              <a:rPr lang="en-AU" sz="1800" b="0" strike="noStrike" spc="-1" err="1">
                <a:solidFill>
                  <a:srgbClr val="000000"/>
                </a:solidFill>
                <a:latin typeface="Arial"/>
                <a:ea typeface="Arial"/>
              </a:rPr>
              <a:t>Openheimer</a:t>
            </a:r>
            <a:r>
              <a:rPr lang="en-AU" sz="1800" b="0" strike="noStrike" spc="-1">
                <a:solidFill>
                  <a:srgbClr val="000000"/>
                </a:solidFill>
                <a:latin typeface="Arial"/>
                <a:ea typeface="Arial"/>
              </a:rPr>
              <a:t>, P.et al(2011).</a:t>
            </a:r>
            <a:r>
              <a:rPr lang="en-AU" spc="-1">
                <a:solidFill>
                  <a:srgbClr val="000000"/>
                </a:solidFill>
                <a:latin typeface="Arial"/>
                <a:ea typeface="Arial"/>
              </a:rPr>
              <a:t> </a:t>
            </a:r>
            <a:endParaRPr lang="en-AU" sz="1800" b="0" strike="noStrike" spc="-1">
              <a:latin typeface="Arial"/>
            </a:endParaRPr>
          </a:p>
        </p:txBody>
      </p:sp>
    </p:spTree>
  </p:cSld>
  <p:clrMapOvr>
    <a:masterClrMapping/>
  </p:clrMapOvr>
  <p:transition advTm="0">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TextShape 1"/>
          <p:cNvSpPr txBox="1"/>
          <p:nvPr/>
        </p:nvSpPr>
        <p:spPr>
          <a:xfrm>
            <a:off x="8480520" y="4749840"/>
            <a:ext cx="548280" cy="393120"/>
          </a:xfrm>
          <a:prstGeom prst="rect">
            <a:avLst/>
          </a:prstGeom>
          <a:noFill/>
          <a:ln>
            <a:noFill/>
          </a:ln>
        </p:spPr>
        <p:txBody>
          <a:bodyPr lIns="0" tIns="0" rIns="0" bIns="0" anchor="ctr">
            <a:noAutofit/>
          </a:bodyPr>
          <a:lstStyle/>
          <a:p>
            <a:pPr algn="r">
              <a:lnSpc>
                <a:spcPct val="100000"/>
              </a:lnSpc>
              <a:tabLst>
                <a:tab pos="0" algn="l"/>
              </a:tabLst>
            </a:pPr>
            <a:fld id="{48F317BF-EA98-4DA1-A0DD-B970CCB4AF56}" type="slidenum">
              <a:rPr lang="en" sz="900" b="0" strike="noStrike" spc="-1">
                <a:solidFill>
                  <a:srgbClr val="8B8B8B"/>
                </a:solidFill>
                <a:latin typeface="Arial"/>
                <a:ea typeface="Arial"/>
              </a:rPr>
              <a:t>3</a:t>
            </a:fld>
            <a:endParaRPr lang="en-AU" sz="900" b="0" strike="noStrike" spc="-1">
              <a:latin typeface="Times New Roman"/>
            </a:endParaRPr>
          </a:p>
        </p:txBody>
      </p:sp>
      <p:graphicFrame>
        <p:nvGraphicFramePr>
          <p:cNvPr id="2" name="Diagram1"/>
          <p:cNvGraphicFramePr/>
          <p:nvPr>
            <p:extLst>
              <p:ext uri="{D42A27DB-BD31-4B8C-83A1-F6EECF244321}">
                <p14:modId xmlns:p14="http://schemas.microsoft.com/office/powerpoint/2010/main" val="1250724834"/>
              </p:ext>
            </p:extLst>
          </p:nvPr>
        </p:nvGraphicFramePr>
        <p:xfrm>
          <a:off x="762120" y="285840"/>
          <a:ext cx="7695720" cy="73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35" name="CustomShape 2"/>
          <p:cNvSpPr/>
          <p:nvPr/>
        </p:nvSpPr>
        <p:spPr>
          <a:xfrm>
            <a:off x="0" y="93600"/>
            <a:ext cx="9143640" cy="608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3400" b="0" strike="noStrike" spc="-1">
                <a:solidFill>
                  <a:srgbClr val="000000"/>
                </a:solidFill>
                <a:latin typeface="Calibri"/>
                <a:ea typeface="Arial"/>
              </a:rPr>
              <a:t>Technical Goals and Trade-offs </a:t>
            </a:r>
            <a:endParaRPr lang="en-AU" sz="3400" b="0" strike="noStrike" spc="-1">
              <a:latin typeface="Arial"/>
            </a:endParaRPr>
          </a:p>
        </p:txBody>
      </p:sp>
      <p:sp>
        <p:nvSpPr>
          <p:cNvPr id="336" name="CustomShape 3"/>
          <p:cNvSpPr/>
          <p:nvPr/>
        </p:nvSpPr>
        <p:spPr>
          <a:xfrm>
            <a:off x="186480" y="819000"/>
            <a:ext cx="8842320" cy="313786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750" indent="-285115" algn="just">
              <a:lnSpc>
                <a:spcPct val="100000"/>
              </a:lnSpc>
              <a:buClr>
                <a:srgbClr val="000000"/>
              </a:buClr>
              <a:buFont typeface="Wingdings" charset="2"/>
              <a:buChar char=""/>
            </a:pPr>
            <a:r>
              <a:rPr lang="en-US" sz="1800" b="0" strike="noStrike" spc="-1">
                <a:solidFill>
                  <a:srgbClr val="000000"/>
                </a:solidFill>
                <a:latin typeface="Calibri"/>
                <a:ea typeface="Arial"/>
              </a:rPr>
              <a:t>Make the web server available for all the farmers to increase the capability of uploading the harvest of crops in the system. </a:t>
            </a:r>
            <a:endParaRPr lang="en-AU" sz="1800" b="0" strike="noStrike" spc="-1">
              <a:latin typeface="Arial"/>
            </a:endParaRPr>
          </a:p>
          <a:p>
            <a:pPr marL="285750" indent="-285115" algn="just">
              <a:lnSpc>
                <a:spcPct val="100000"/>
              </a:lnSpc>
              <a:buClr>
                <a:srgbClr val="000000"/>
              </a:buClr>
              <a:buFont typeface="Wingdings" charset="2"/>
              <a:buChar char=""/>
            </a:pPr>
            <a:r>
              <a:rPr lang="en-US" sz="1800" b="0" strike="noStrike" spc="-1">
                <a:solidFill>
                  <a:srgbClr val="000000"/>
                </a:solidFill>
                <a:latin typeface="Calibri"/>
                <a:ea typeface="Arial"/>
              </a:rPr>
              <a:t>Collect real-time prices of crops in supermarkets to provide lower prices on the produce. </a:t>
            </a:r>
            <a:endParaRPr lang="en-AU" sz="1800" b="0" strike="noStrike" spc="-1">
              <a:latin typeface="Arial"/>
            </a:endParaRPr>
          </a:p>
          <a:p>
            <a:pPr marL="285750" indent="-285115" algn="just">
              <a:lnSpc>
                <a:spcPct val="100000"/>
              </a:lnSpc>
              <a:buClr>
                <a:srgbClr val="000000"/>
              </a:buClr>
              <a:buFont typeface="Wingdings" charset="2"/>
              <a:buChar char=""/>
            </a:pPr>
            <a:r>
              <a:rPr lang="en-US" sz="1800" b="0" strike="noStrike" spc="-1">
                <a:solidFill>
                  <a:srgbClr val="000000"/>
                </a:solidFill>
                <a:latin typeface="Calibri"/>
                <a:ea typeface="Arial"/>
              </a:rPr>
              <a:t>Increase network capability to collect real-time information about the plants and also increase network availability to allow the system to run the rest of the day to allow users to access the app and website anytime. </a:t>
            </a:r>
            <a:endParaRPr lang="en-AU" sz="1800" b="0" strike="noStrike" spc="-1">
              <a:latin typeface="Arial"/>
            </a:endParaRPr>
          </a:p>
          <a:p>
            <a:pPr marL="285750" indent="-285115" algn="just">
              <a:lnSpc>
                <a:spcPct val="100000"/>
              </a:lnSpc>
              <a:buClr>
                <a:srgbClr val="000000"/>
              </a:buClr>
              <a:buFont typeface="Wingdings" charset="2"/>
              <a:buChar char=""/>
            </a:pPr>
            <a:r>
              <a:rPr lang="en-US" sz="1800" b="0" strike="noStrike" spc="-1">
                <a:solidFill>
                  <a:srgbClr val="000000"/>
                </a:solidFill>
                <a:latin typeface="Calibri"/>
                <a:ea typeface="Arial"/>
              </a:rPr>
              <a:t>Increase data storage to store a large numbers of products and users in the system. </a:t>
            </a:r>
            <a:endParaRPr lang="en-AU" sz="1800" b="0" strike="noStrike" spc="-1">
              <a:latin typeface="Arial"/>
            </a:endParaRPr>
          </a:p>
          <a:p>
            <a:pPr marL="285750" indent="-285115" algn="just">
              <a:buClr>
                <a:srgbClr val="000000"/>
              </a:buClr>
              <a:buFont typeface="Wingdings" charset="2"/>
              <a:buChar char=""/>
            </a:pPr>
            <a:r>
              <a:rPr lang="en-US" spc="-1">
                <a:solidFill>
                  <a:srgbClr val="000000"/>
                </a:solidFill>
                <a:latin typeface="Calibri"/>
              </a:rPr>
              <a:t>Increase bandwidth to allow bank access for farmers.</a:t>
            </a:r>
            <a:endParaRPr lang="en-US" sz="1800" b="0" strike="noStrike" spc="-1">
              <a:latin typeface="Calibri"/>
            </a:endParaRPr>
          </a:p>
          <a:p>
            <a:pPr marL="285750" indent="-285115" algn="just">
              <a:lnSpc>
                <a:spcPct val="100000"/>
              </a:lnSpc>
              <a:buClr>
                <a:srgbClr val="000000"/>
              </a:buClr>
              <a:buFont typeface="Wingdings" charset="2"/>
              <a:buChar char=""/>
            </a:pPr>
            <a:r>
              <a:rPr lang="en-US" sz="1800" b="0" strike="noStrike" spc="-1">
                <a:solidFill>
                  <a:srgbClr val="000000"/>
                </a:solidFill>
                <a:latin typeface="Calibri"/>
                <a:ea typeface="Arial"/>
              </a:rPr>
              <a:t>Increase the web and app availability and manageability for customers to easily navigate. </a:t>
            </a:r>
            <a:endParaRPr lang="en-AU" sz="1800" b="0" strike="noStrike" spc="-1">
              <a:latin typeface="Arial"/>
            </a:endParaRPr>
          </a:p>
          <a:p>
            <a:pPr marL="285750" indent="-285115" algn="just">
              <a:buClr>
                <a:srgbClr val="000000"/>
              </a:buClr>
              <a:buFont typeface="Wingdings" charset="2"/>
              <a:buChar char=""/>
            </a:pPr>
            <a:r>
              <a:rPr lang="en-US" spc="-1">
                <a:solidFill>
                  <a:srgbClr val="000000"/>
                </a:solidFill>
                <a:latin typeface="Calibri"/>
                <a:ea typeface="Arial"/>
              </a:rPr>
              <a:t>Install </a:t>
            </a:r>
            <a:r>
              <a:rPr lang="en-US" sz="1800" b="0" strike="noStrike" spc="-1">
                <a:solidFill>
                  <a:srgbClr val="000000"/>
                </a:solidFill>
                <a:latin typeface="Calibri"/>
                <a:ea typeface="Arial"/>
              </a:rPr>
              <a:t>security programs on the server to prevent cybercriminal access and to help protect farmers’ and customers’ details. </a:t>
            </a:r>
            <a:r>
              <a:rPr lang="en-AU" sz="1800" b="0" strike="noStrike" spc="-1">
                <a:solidFill>
                  <a:srgbClr val="000000"/>
                </a:solidFill>
                <a:latin typeface="Arial"/>
                <a:ea typeface="Arial"/>
              </a:rPr>
              <a:t> (</a:t>
            </a:r>
            <a:r>
              <a:rPr lang="en-AU" sz="1800" b="0" strike="noStrike" spc="-1" err="1">
                <a:solidFill>
                  <a:srgbClr val="000000"/>
                </a:solidFill>
                <a:latin typeface="Arial"/>
                <a:ea typeface="Arial"/>
              </a:rPr>
              <a:t>Openheimer</a:t>
            </a:r>
            <a:r>
              <a:rPr lang="en-AU" sz="1800" b="0" strike="noStrike" spc="-1">
                <a:solidFill>
                  <a:srgbClr val="000000"/>
                </a:solidFill>
                <a:latin typeface="Arial"/>
                <a:ea typeface="Arial"/>
              </a:rPr>
              <a:t>, P.et al(2011).</a:t>
            </a:r>
            <a:r>
              <a:rPr lang="en-AU" spc="-1">
                <a:solidFill>
                  <a:srgbClr val="000000"/>
                </a:solidFill>
                <a:latin typeface="Arial"/>
                <a:ea typeface="Arial"/>
              </a:rPr>
              <a:t> </a:t>
            </a:r>
            <a:endParaRPr lang="en-AU" sz="1800" b="0" strike="noStrike" spc="-1">
              <a:latin typeface="Arial"/>
            </a:endParaRPr>
          </a:p>
        </p:txBody>
      </p:sp>
    </p:spTree>
  </p:cSld>
  <p:clrMapOvr>
    <a:masterClrMapping/>
  </p:clrMapOvr>
  <p:transition advTm="0">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TextShape 1"/>
          <p:cNvSpPr txBox="1"/>
          <p:nvPr/>
        </p:nvSpPr>
        <p:spPr>
          <a:xfrm>
            <a:off x="8480520" y="4749840"/>
            <a:ext cx="548280" cy="393120"/>
          </a:xfrm>
          <a:prstGeom prst="rect">
            <a:avLst/>
          </a:prstGeom>
          <a:noFill/>
          <a:ln>
            <a:noFill/>
          </a:ln>
        </p:spPr>
        <p:txBody>
          <a:bodyPr lIns="0" tIns="0" rIns="0" bIns="0" anchor="ctr">
            <a:noAutofit/>
          </a:bodyPr>
          <a:lstStyle/>
          <a:p>
            <a:pPr algn="r">
              <a:lnSpc>
                <a:spcPct val="100000"/>
              </a:lnSpc>
              <a:tabLst>
                <a:tab pos="0" algn="l"/>
              </a:tabLst>
            </a:pPr>
            <a:fld id="{2B938464-5C3A-47D6-AF9E-939807A5031A}" type="slidenum">
              <a:rPr lang="en" sz="900" b="0" strike="noStrike" spc="-1">
                <a:solidFill>
                  <a:srgbClr val="8B8B8B"/>
                </a:solidFill>
                <a:latin typeface="Arial"/>
                <a:ea typeface="Arial"/>
              </a:rPr>
              <a:t>4</a:t>
            </a:fld>
            <a:endParaRPr lang="en-AU" sz="900" b="0" strike="noStrike" spc="-1">
              <a:latin typeface="Times New Roman"/>
            </a:endParaRPr>
          </a:p>
        </p:txBody>
      </p:sp>
      <p:sp>
        <p:nvSpPr>
          <p:cNvPr id="339" name="CustomShape 2"/>
          <p:cNvSpPr/>
          <p:nvPr/>
        </p:nvSpPr>
        <p:spPr>
          <a:xfrm>
            <a:off x="986400" y="285840"/>
            <a:ext cx="7624080" cy="664200"/>
          </a:xfrm>
          <a:prstGeom prst="rect">
            <a:avLst/>
          </a:prstGeom>
          <a:noFill/>
          <a:ln>
            <a:noFill/>
          </a:ln>
          <a:scene3d>
            <a:camera prst="orthographicFront">
              <a:rot lat="0" lon="0" rev="0"/>
            </a:camera>
            <a:lightRig rig="contrasting" dir="t">
              <a:rot lat="0" lon="0" rev="1200000"/>
            </a:lightRig>
          </a:scene3d>
        </p:spPr>
        <p:style>
          <a:lnRef idx="0">
            <a:scrgbClr r="0" g="0" b="0"/>
          </a:lnRef>
          <a:fillRef idx="0">
            <a:scrgbClr r="0" g="0" b="0"/>
          </a:fillRef>
          <a:effectRef idx="0">
            <a:scrgbClr r="0" g="0" b="0"/>
          </a:effectRef>
          <a:fontRef idx="minor"/>
        </p:style>
      </p:sp>
      <p:sp>
        <p:nvSpPr>
          <p:cNvPr id="340" name="CustomShape 3"/>
          <p:cNvSpPr/>
          <p:nvPr/>
        </p:nvSpPr>
        <p:spPr>
          <a:xfrm>
            <a:off x="1397520" y="63720"/>
            <a:ext cx="6348960" cy="577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3200" b="0" strike="noStrike" spc="-1">
                <a:solidFill>
                  <a:srgbClr val="000000"/>
                </a:solidFill>
                <a:latin typeface="Calibri"/>
                <a:ea typeface="Arial"/>
              </a:rPr>
              <a:t>Technical Goals and Trade-offs</a:t>
            </a:r>
            <a:endParaRPr lang="en-AU" sz="3200" b="0" strike="noStrike" spc="-1">
              <a:latin typeface="Arial"/>
            </a:endParaRPr>
          </a:p>
        </p:txBody>
      </p:sp>
      <p:sp>
        <p:nvSpPr>
          <p:cNvPr id="341" name="CustomShape 4"/>
          <p:cNvSpPr/>
          <p:nvPr/>
        </p:nvSpPr>
        <p:spPr>
          <a:xfrm>
            <a:off x="304920" y="819000"/>
            <a:ext cx="8724240" cy="191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AU" sz="1500" b="0" strike="noStrike" spc="-1">
                <a:solidFill>
                  <a:srgbClr val="000000"/>
                </a:solidFill>
                <a:latin typeface="Calibri"/>
                <a:ea typeface="Arial"/>
              </a:rPr>
              <a:t>Providing the trade-offs for an organization will come with a big cost to providing good-performing materials for the system (Openheimer, P.et al(2011). The parameters that are crucial for the new system are those measured below in the trade-offs for Smart Farmers.</a:t>
            </a:r>
            <a:endParaRPr lang="en-AU" sz="1500" b="0" strike="noStrike" spc="-1">
              <a:latin typeface="Arial"/>
            </a:endParaRPr>
          </a:p>
          <a:p>
            <a:pPr algn="just">
              <a:lnSpc>
                <a:spcPct val="100000"/>
              </a:lnSpc>
            </a:pPr>
            <a:endParaRPr lang="en-AU" sz="1500" b="0" strike="noStrike" spc="-1">
              <a:latin typeface="Arial"/>
            </a:endParaRPr>
          </a:p>
          <a:p>
            <a:pPr algn="just">
              <a:lnSpc>
                <a:spcPct val="100000"/>
              </a:lnSpc>
            </a:pPr>
            <a:endParaRPr lang="en-AU" sz="1500" b="0" strike="noStrike" spc="-1">
              <a:latin typeface="Arial"/>
            </a:endParaRPr>
          </a:p>
          <a:p>
            <a:pPr algn="just">
              <a:lnSpc>
                <a:spcPct val="100000"/>
              </a:lnSpc>
            </a:pPr>
            <a:endParaRPr lang="en-AU" sz="1500" b="0" strike="noStrike" spc="-1">
              <a:latin typeface="Arial"/>
            </a:endParaRPr>
          </a:p>
          <a:p>
            <a:pPr algn="just">
              <a:lnSpc>
                <a:spcPct val="100000"/>
              </a:lnSpc>
            </a:pPr>
            <a:endParaRPr lang="en-AU" sz="1500" b="0" strike="noStrike" spc="-1">
              <a:latin typeface="Arial"/>
            </a:endParaRPr>
          </a:p>
        </p:txBody>
      </p:sp>
      <p:graphicFrame>
        <p:nvGraphicFramePr>
          <p:cNvPr id="342" name="Table 5"/>
          <p:cNvGraphicFramePr/>
          <p:nvPr>
            <p:extLst>
              <p:ext uri="{D42A27DB-BD31-4B8C-83A1-F6EECF244321}">
                <p14:modId xmlns:p14="http://schemas.microsoft.com/office/powerpoint/2010/main" val="296863644"/>
              </p:ext>
            </p:extLst>
          </p:nvPr>
        </p:nvGraphicFramePr>
        <p:xfrm>
          <a:off x="2438280" y="1567080"/>
          <a:ext cx="4190760" cy="2682240"/>
        </p:xfrm>
        <a:graphic>
          <a:graphicData uri="http://schemas.openxmlformats.org/drawingml/2006/table">
            <a:tbl>
              <a:tblPr/>
              <a:tblGrid>
                <a:gridCol w="3020400">
                  <a:extLst>
                    <a:ext uri="{9D8B030D-6E8A-4147-A177-3AD203B41FA5}">
                      <a16:colId xmlns:a16="http://schemas.microsoft.com/office/drawing/2014/main" val="20000"/>
                    </a:ext>
                  </a:extLst>
                </a:gridCol>
                <a:gridCol w="1170360">
                  <a:extLst>
                    <a:ext uri="{9D8B030D-6E8A-4147-A177-3AD203B41FA5}">
                      <a16:colId xmlns:a16="http://schemas.microsoft.com/office/drawing/2014/main" val="20001"/>
                    </a:ext>
                  </a:extLst>
                </a:gridCol>
              </a:tblGrid>
              <a:tr h="600840">
                <a:tc>
                  <a:txBody>
                    <a:bodyPr/>
                    <a:lstStyle/>
                    <a:p>
                      <a:pPr algn="ctr">
                        <a:lnSpc>
                          <a:spcPct val="100000"/>
                        </a:lnSpc>
                      </a:pPr>
                      <a:endParaRPr lang="en-AU" sz="1800" b="0" strike="noStrike" spc="-1">
                        <a:latin typeface="Arial"/>
                      </a:endParaRPr>
                    </a:p>
                    <a:p>
                      <a:pPr algn="ctr">
                        <a:lnSpc>
                          <a:spcPct val="100000"/>
                        </a:lnSpc>
                      </a:pPr>
                      <a:r>
                        <a:rPr lang="en-AU" sz="1600" b="0" strike="noStrike" spc="-1">
                          <a:solidFill>
                            <a:srgbClr val="000000"/>
                          </a:solidFill>
                          <a:latin typeface="Calibri"/>
                        </a:rPr>
                        <a:t>Network Performance </a:t>
                      </a:r>
                      <a:endParaRPr lang="en-AU" sz="1600" b="0" strike="noStrike" spc="-1">
                        <a:latin typeface="Arial"/>
                      </a:endParaRPr>
                    </a:p>
                  </a:txBody>
                  <a:tcPr>
                    <a:noFill/>
                  </a:tcPr>
                </a:tc>
                <a:tc>
                  <a:txBody>
                    <a:bodyPr/>
                    <a:lstStyle/>
                    <a:p>
                      <a:pPr algn="ctr">
                        <a:lnSpc>
                          <a:spcPct val="100000"/>
                        </a:lnSpc>
                      </a:pPr>
                      <a:endParaRPr lang="en-AU" sz="1800" b="0" strike="noStrike" spc="-1">
                        <a:latin typeface="Arial"/>
                      </a:endParaRPr>
                    </a:p>
                    <a:p>
                      <a:pPr algn="ctr">
                        <a:lnSpc>
                          <a:spcPct val="100000"/>
                        </a:lnSpc>
                      </a:pPr>
                      <a:r>
                        <a:rPr lang="en-AU" sz="1600" b="0" strike="noStrike" spc="-1">
                          <a:solidFill>
                            <a:srgbClr val="000000"/>
                          </a:solidFill>
                          <a:latin typeface="Calibri"/>
                        </a:rPr>
                        <a:t>35 </a:t>
                      </a:r>
                      <a:endParaRPr lang="en-AU" sz="1600" b="0" strike="noStrike" spc="-1">
                        <a:latin typeface="Arial"/>
                      </a:endParaRPr>
                    </a:p>
                  </a:txBody>
                  <a:tcPr>
                    <a:noFill/>
                  </a:tcPr>
                </a:tc>
                <a:extLst>
                  <a:ext uri="{0D108BD9-81ED-4DB2-BD59-A6C34878D82A}">
                    <a16:rowId xmlns:a16="http://schemas.microsoft.com/office/drawing/2014/main" val="10000"/>
                  </a:ext>
                </a:extLst>
              </a:tr>
              <a:tr h="600840">
                <a:tc>
                  <a:txBody>
                    <a:bodyPr/>
                    <a:lstStyle/>
                    <a:p>
                      <a:pPr algn="ctr">
                        <a:lnSpc>
                          <a:spcPct val="100000"/>
                        </a:lnSpc>
                      </a:pPr>
                      <a:endParaRPr lang="en-AU" sz="1800" b="0" strike="noStrike" spc="-1">
                        <a:latin typeface="Arial"/>
                      </a:endParaRPr>
                    </a:p>
                    <a:p>
                      <a:pPr lvl="0" algn="ctr">
                        <a:lnSpc>
                          <a:spcPct val="100000"/>
                        </a:lnSpc>
                        <a:spcBef>
                          <a:spcPts val="0"/>
                        </a:spcBef>
                        <a:spcAft>
                          <a:spcPts val="0"/>
                        </a:spcAft>
                        <a:buNone/>
                      </a:pPr>
                      <a:r>
                        <a:rPr lang="en-AU" sz="1600" b="0" i="0" u="none" strike="noStrike" spc="-1" noProof="0">
                          <a:solidFill>
                            <a:srgbClr val="000000"/>
                          </a:solidFill>
                          <a:latin typeface="Calibri"/>
                        </a:rPr>
                        <a:t>Security </a:t>
                      </a:r>
                      <a:endParaRPr lang="en-AU" sz="1600" b="0" i="0" u="none" strike="noStrike" spc="-1" noProof="0"/>
                    </a:p>
                    <a:p>
                      <a:pPr lvl="0" algn="ctr">
                        <a:lnSpc>
                          <a:spcPct val="100000"/>
                        </a:lnSpc>
                        <a:buNone/>
                      </a:pPr>
                      <a:endParaRPr lang="en-AU" sz="1600" b="0" strike="noStrike" spc="-1">
                        <a:solidFill>
                          <a:srgbClr val="000000"/>
                        </a:solidFill>
                        <a:latin typeface="Calibri"/>
                      </a:endParaRPr>
                    </a:p>
                  </a:txBody>
                  <a:tcPr>
                    <a:noFill/>
                  </a:tcPr>
                </a:tc>
                <a:tc>
                  <a:txBody>
                    <a:bodyPr/>
                    <a:lstStyle/>
                    <a:p>
                      <a:pPr algn="ctr">
                        <a:lnSpc>
                          <a:spcPct val="100000"/>
                        </a:lnSpc>
                      </a:pPr>
                      <a:endParaRPr lang="en-AU" sz="1800" b="0" strike="noStrike" spc="-1">
                        <a:latin typeface="Arial"/>
                      </a:endParaRPr>
                    </a:p>
                    <a:p>
                      <a:pPr algn="ctr">
                        <a:lnSpc>
                          <a:spcPct val="100000"/>
                        </a:lnSpc>
                      </a:pPr>
                      <a:r>
                        <a:rPr lang="en-AU" sz="1600" b="0" strike="noStrike" spc="-1">
                          <a:solidFill>
                            <a:srgbClr val="000000"/>
                          </a:solidFill>
                          <a:latin typeface="Calibri"/>
                        </a:rPr>
                        <a:t>35</a:t>
                      </a:r>
                    </a:p>
                  </a:txBody>
                  <a:tcPr>
                    <a:noFill/>
                  </a:tcPr>
                </a:tc>
                <a:extLst>
                  <a:ext uri="{0D108BD9-81ED-4DB2-BD59-A6C34878D82A}">
                    <a16:rowId xmlns:a16="http://schemas.microsoft.com/office/drawing/2014/main" val="10001"/>
                  </a:ext>
                </a:extLst>
              </a:tr>
              <a:tr h="600840">
                <a:tc>
                  <a:txBody>
                    <a:bodyPr/>
                    <a:lstStyle/>
                    <a:p>
                      <a:pPr algn="ctr">
                        <a:lnSpc>
                          <a:spcPct val="100000"/>
                        </a:lnSpc>
                      </a:pPr>
                      <a:endParaRPr lang="en-AU" sz="1800" b="0" strike="noStrike" spc="-1">
                        <a:latin typeface="Arial"/>
                      </a:endParaRPr>
                    </a:p>
                    <a:p>
                      <a:pPr algn="ctr">
                        <a:lnSpc>
                          <a:spcPct val="100000"/>
                        </a:lnSpc>
                      </a:pPr>
                      <a:r>
                        <a:rPr lang="en-AU" sz="1600" b="0" strike="noStrike" spc="-1">
                          <a:solidFill>
                            <a:srgbClr val="000000"/>
                          </a:solidFill>
                          <a:latin typeface="Calibri"/>
                        </a:rPr>
                        <a:t>Availability</a:t>
                      </a:r>
                      <a:endParaRPr lang="en-AU" sz="1600" b="0" strike="noStrike" spc="-1">
                        <a:latin typeface="Arial"/>
                      </a:endParaRPr>
                    </a:p>
                  </a:txBody>
                  <a:tcPr>
                    <a:noFill/>
                  </a:tcPr>
                </a:tc>
                <a:tc>
                  <a:txBody>
                    <a:bodyPr/>
                    <a:lstStyle/>
                    <a:p>
                      <a:pPr algn="ctr">
                        <a:lnSpc>
                          <a:spcPct val="100000"/>
                        </a:lnSpc>
                      </a:pPr>
                      <a:endParaRPr lang="en-AU" sz="1800" b="0" strike="noStrike" spc="-1">
                        <a:latin typeface="Arial"/>
                      </a:endParaRPr>
                    </a:p>
                    <a:p>
                      <a:pPr algn="ctr">
                        <a:lnSpc>
                          <a:spcPct val="100000"/>
                        </a:lnSpc>
                      </a:pPr>
                      <a:r>
                        <a:rPr lang="en-AU" sz="1600" b="0" strike="noStrike" spc="-1">
                          <a:solidFill>
                            <a:srgbClr val="000000"/>
                          </a:solidFill>
                          <a:latin typeface="Calibri"/>
                        </a:rPr>
                        <a:t>20 </a:t>
                      </a:r>
                      <a:endParaRPr lang="en-AU" sz="1600" b="0" strike="noStrike" spc="-1">
                        <a:latin typeface="Arial"/>
                      </a:endParaRPr>
                    </a:p>
                  </a:txBody>
                  <a:tcPr>
                    <a:noFill/>
                  </a:tcPr>
                </a:tc>
                <a:extLst>
                  <a:ext uri="{0D108BD9-81ED-4DB2-BD59-A6C34878D82A}">
                    <a16:rowId xmlns:a16="http://schemas.microsoft.com/office/drawing/2014/main" val="10002"/>
                  </a:ext>
                </a:extLst>
              </a:tr>
              <a:tr h="600840">
                <a:tc>
                  <a:txBody>
                    <a:bodyPr/>
                    <a:lstStyle/>
                    <a:p>
                      <a:pPr algn="ctr">
                        <a:lnSpc>
                          <a:spcPct val="100000"/>
                        </a:lnSpc>
                      </a:pPr>
                      <a:endParaRPr lang="en-AU" sz="1800" b="0" strike="noStrike" spc="-1">
                        <a:latin typeface="Arial"/>
                      </a:endParaRPr>
                    </a:p>
                    <a:p>
                      <a:pPr algn="ctr">
                        <a:lnSpc>
                          <a:spcPct val="100000"/>
                        </a:lnSpc>
                      </a:pPr>
                      <a:r>
                        <a:rPr lang="en-AU" sz="1600" b="0" strike="noStrike" spc="-1">
                          <a:solidFill>
                            <a:srgbClr val="000000"/>
                          </a:solidFill>
                          <a:latin typeface="Calibri"/>
                        </a:rPr>
                        <a:t>Total </a:t>
                      </a:r>
                      <a:endParaRPr lang="en-AU" sz="1600" b="0" strike="noStrike" spc="-1">
                        <a:latin typeface="Arial"/>
                      </a:endParaRPr>
                    </a:p>
                  </a:txBody>
                  <a:tcPr>
                    <a:noFill/>
                  </a:tcPr>
                </a:tc>
                <a:tc>
                  <a:txBody>
                    <a:bodyPr/>
                    <a:lstStyle/>
                    <a:p>
                      <a:pPr algn="ctr">
                        <a:lnSpc>
                          <a:spcPct val="100000"/>
                        </a:lnSpc>
                      </a:pPr>
                      <a:endParaRPr lang="en-AU" sz="1800" b="0" strike="noStrike" spc="-1">
                        <a:latin typeface="Arial"/>
                      </a:endParaRPr>
                    </a:p>
                    <a:p>
                      <a:pPr algn="ctr">
                        <a:lnSpc>
                          <a:spcPct val="100000"/>
                        </a:lnSpc>
                      </a:pPr>
                      <a:r>
                        <a:rPr lang="en-AU" sz="1600" b="0" strike="noStrike" spc="-1">
                          <a:solidFill>
                            <a:srgbClr val="000000"/>
                          </a:solidFill>
                          <a:latin typeface="Calibri"/>
                        </a:rPr>
                        <a:t>100% </a:t>
                      </a:r>
                      <a:endParaRPr lang="en-AU" sz="1600" b="0" strike="noStrike" spc="-1">
                        <a:latin typeface="Arial"/>
                      </a:endParaRPr>
                    </a:p>
                  </a:txBody>
                  <a:tcP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TextShape 1"/>
          <p:cNvSpPr txBox="1"/>
          <p:nvPr/>
        </p:nvSpPr>
        <p:spPr>
          <a:xfrm>
            <a:off x="262800" y="722880"/>
            <a:ext cx="4308840" cy="2895120"/>
          </a:xfrm>
          <a:prstGeom prst="rect">
            <a:avLst/>
          </a:prstGeom>
          <a:noFill/>
          <a:ln>
            <a:noFill/>
          </a:ln>
        </p:spPr>
        <p:txBody>
          <a:bodyPr lIns="0" tIns="0" rIns="0" bIns="0">
            <a:noAutofit/>
          </a:bodyPr>
          <a:lstStyle/>
          <a:p>
            <a:pPr>
              <a:lnSpc>
                <a:spcPct val="90000"/>
              </a:lnSpc>
              <a:spcBef>
                <a:spcPts val="751"/>
              </a:spcBef>
              <a:tabLst>
                <a:tab pos="0" algn="l"/>
              </a:tabLst>
            </a:pPr>
            <a:r>
              <a:rPr lang="en-US" sz="3800" b="0" strike="noStrike" spc="-1">
                <a:solidFill>
                  <a:srgbClr val="000000"/>
                </a:solidFill>
                <a:latin typeface="Calibri"/>
              </a:rPr>
              <a:t>Tables of User Communities, Data Stores, Network Applications and Traffic Flows</a:t>
            </a:r>
            <a:endParaRPr lang="en-AU" sz="3800" b="0" strike="noStrike" spc="-1">
              <a:latin typeface="Arial"/>
            </a:endParaRPr>
          </a:p>
          <a:p>
            <a:pPr>
              <a:lnSpc>
                <a:spcPct val="90000"/>
              </a:lnSpc>
              <a:spcBef>
                <a:spcPts val="601"/>
              </a:spcBef>
              <a:tabLst>
                <a:tab pos="0" algn="l"/>
              </a:tabLst>
            </a:pPr>
            <a:endParaRPr lang="en-AU" sz="3800" b="0" strike="noStrike" spc="-1">
              <a:latin typeface="Arial"/>
            </a:endParaRPr>
          </a:p>
        </p:txBody>
      </p:sp>
      <p:pic>
        <p:nvPicPr>
          <p:cNvPr id="345" name="Picture 5" descr="A picture containing toy, decorated, close&#10;&#10;Description automatically generated"/>
          <p:cNvPicPr/>
          <p:nvPr/>
        </p:nvPicPr>
        <p:blipFill>
          <a:blip r:embed="rId2"/>
          <a:stretch/>
        </p:blipFill>
        <p:spPr>
          <a:xfrm>
            <a:off x="4495680" y="514440"/>
            <a:ext cx="3912480" cy="350496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6" name="CustomShape 1"/>
          <p:cNvSpPr/>
          <p:nvPr/>
        </p:nvSpPr>
        <p:spPr>
          <a:xfrm>
            <a:off x="0" y="0"/>
            <a:ext cx="9143640" cy="5143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47" name="CustomShape 2"/>
          <p:cNvSpPr/>
          <p:nvPr/>
        </p:nvSpPr>
        <p:spPr>
          <a:xfrm rot="5400000" flipH="1">
            <a:off x="-1063800" y="1063440"/>
            <a:ext cx="5156640" cy="3030120"/>
          </a:xfrm>
          <a:prstGeom prst="rect">
            <a:avLst/>
          </a:prstGeom>
          <a:gradFill rotWithShape="0">
            <a:gsLst>
              <a:gs pos="0">
                <a:srgbClr val="000000"/>
              </a:gs>
              <a:gs pos="100000">
                <a:srgbClr val="2E75B6"/>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348" name="CustomShape 3"/>
          <p:cNvSpPr/>
          <p:nvPr/>
        </p:nvSpPr>
        <p:spPr>
          <a:xfrm rot="16200000">
            <a:off x="-118440" y="1995840"/>
            <a:ext cx="3266280" cy="3028680"/>
          </a:xfrm>
          <a:prstGeom prst="rect">
            <a:avLst/>
          </a:prstGeom>
          <a:gradFill rotWithShape="0">
            <a:gsLst>
              <a:gs pos="0">
                <a:srgbClr val="5B9BD5">
                  <a:alpha val="50196"/>
                </a:srgbClr>
              </a:gs>
              <a:gs pos="100000">
                <a:srgbClr val="1F4E79">
                  <a:alpha val="0"/>
                </a:srgbClr>
              </a:gs>
            </a:gsLst>
            <a:lin ang="6000000"/>
          </a:gradFill>
          <a:ln>
            <a:noFill/>
          </a:ln>
        </p:spPr>
        <p:style>
          <a:lnRef idx="2">
            <a:schemeClr val="accent1">
              <a:shade val="50000"/>
            </a:schemeClr>
          </a:lnRef>
          <a:fillRef idx="1">
            <a:schemeClr val="accent1"/>
          </a:fillRef>
          <a:effectRef idx="0">
            <a:schemeClr val="accent1"/>
          </a:effectRef>
          <a:fontRef idx="minor"/>
        </p:style>
      </p:sp>
      <p:sp>
        <p:nvSpPr>
          <p:cNvPr id="349" name="CustomShape 4"/>
          <p:cNvSpPr/>
          <p:nvPr/>
        </p:nvSpPr>
        <p:spPr>
          <a:xfrm rot="16200000" flipH="1">
            <a:off x="-884880" y="1228680"/>
            <a:ext cx="5142960" cy="2685600"/>
          </a:xfrm>
          <a:prstGeom prst="rect">
            <a:avLst/>
          </a:prstGeom>
          <a:gradFill rotWithShape="0">
            <a:gsLst>
              <a:gs pos="31000">
                <a:srgbClr val="5B9BD5">
                  <a:alpha val="0"/>
                </a:srgbClr>
              </a:gs>
              <a:gs pos="100000">
                <a:srgbClr val="000000">
                  <a:alpha val="59215"/>
                </a:srgbClr>
              </a:gs>
            </a:gsLst>
            <a:lin ang="13800000"/>
          </a:gradFill>
          <a:ln>
            <a:noFill/>
          </a:ln>
        </p:spPr>
        <p:style>
          <a:lnRef idx="2">
            <a:schemeClr val="accent1">
              <a:shade val="50000"/>
            </a:schemeClr>
          </a:lnRef>
          <a:fillRef idx="1">
            <a:schemeClr val="accent1"/>
          </a:fillRef>
          <a:effectRef idx="0">
            <a:schemeClr val="accent1"/>
          </a:effectRef>
          <a:fontRef idx="minor"/>
        </p:style>
      </p:sp>
      <p:sp>
        <p:nvSpPr>
          <p:cNvPr id="350" name="CustomShape 5"/>
          <p:cNvSpPr/>
          <p:nvPr/>
        </p:nvSpPr>
        <p:spPr>
          <a:xfrm rot="6097800">
            <a:off x="-559800" y="901080"/>
            <a:ext cx="3605760" cy="3066120"/>
          </a:xfrm>
          <a:custGeom>
            <a:avLst/>
            <a:gdLst/>
            <a:ahLst/>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rotWithShape="0">
            <a:gsLst>
              <a:gs pos="39000">
                <a:srgbClr val="9DC3E6">
                  <a:alpha val="0"/>
                </a:srgbClr>
              </a:gs>
              <a:gs pos="100000">
                <a:srgbClr val="2E75B6">
                  <a:alpha val="26274"/>
                </a:srgbClr>
              </a:gs>
            </a:gsLst>
            <a:lin ang="3096000"/>
          </a:gradFill>
          <a:ln>
            <a:noFill/>
          </a:ln>
        </p:spPr>
        <p:style>
          <a:lnRef idx="2">
            <a:schemeClr val="accent1">
              <a:shade val="50000"/>
            </a:schemeClr>
          </a:lnRef>
          <a:fillRef idx="1">
            <a:schemeClr val="accent1"/>
          </a:fillRef>
          <a:effectRef idx="0">
            <a:schemeClr val="accent1"/>
          </a:effectRef>
          <a:fontRef idx="minor"/>
        </p:style>
      </p:sp>
      <p:sp>
        <p:nvSpPr>
          <p:cNvPr id="351" name="CustomShape 6"/>
          <p:cNvSpPr/>
          <p:nvPr/>
        </p:nvSpPr>
        <p:spPr>
          <a:xfrm>
            <a:off x="495000" y="2075400"/>
            <a:ext cx="2247840" cy="2303640"/>
          </a:xfrm>
          <a:prstGeom prst="rect">
            <a:avLst/>
          </a:prstGeom>
          <a:noFill/>
          <a:ln>
            <a:noFill/>
          </a:ln>
        </p:spPr>
        <p:style>
          <a:lnRef idx="0">
            <a:scrgbClr r="0" g="0" b="0"/>
          </a:lnRef>
          <a:fillRef idx="0">
            <a:scrgbClr r="0" g="0" b="0"/>
          </a:fillRef>
          <a:effectRef idx="0">
            <a:scrgbClr r="0" g="0" b="0"/>
          </a:effectRef>
          <a:fontRef idx="minor"/>
        </p:style>
        <p:txBody>
          <a:bodyPr lIns="91440" tIns="45720" rIns="91440" bIns="45720" anchor="t">
            <a:normAutofit/>
          </a:bodyPr>
          <a:lstStyle/>
          <a:p>
            <a:pPr>
              <a:lnSpc>
                <a:spcPct val="90000"/>
              </a:lnSpc>
              <a:spcAft>
                <a:spcPts val="601"/>
              </a:spcAft>
            </a:pPr>
            <a:r>
              <a:rPr lang="en-US" sz="3000" b="0" strike="noStrike" spc="-1">
                <a:solidFill>
                  <a:srgbClr val="FFFFFF"/>
                </a:solidFill>
                <a:latin typeface="Calibri Light"/>
              </a:rPr>
              <a:t>User Communities</a:t>
            </a:r>
            <a:endParaRPr lang="en-AU" sz="3000" b="0" strike="noStrike" spc="-1">
              <a:latin typeface="Arial"/>
            </a:endParaRPr>
          </a:p>
          <a:p>
            <a:pPr>
              <a:lnSpc>
                <a:spcPct val="90000"/>
              </a:lnSpc>
              <a:spcAft>
                <a:spcPts val="601"/>
              </a:spcAft>
            </a:pPr>
            <a:r>
              <a:rPr lang="en-US" sz="3000" b="0" strike="noStrike" spc="-1">
                <a:solidFill>
                  <a:schemeClr val="bg1"/>
                </a:solidFill>
                <a:latin typeface="Calibri Light"/>
              </a:rPr>
              <a:t>(</a:t>
            </a:r>
            <a:r>
              <a:rPr lang="en-AU" sz="1800" strike="noStrike" spc="-1">
                <a:solidFill>
                  <a:schemeClr val="bg1"/>
                </a:solidFill>
                <a:latin typeface="Arial"/>
                <a:ea typeface="Arial"/>
              </a:rPr>
              <a:t>Geier, 2015</a:t>
            </a:r>
            <a:r>
              <a:rPr lang="en-US" sz="3000" b="0" strike="noStrike" spc="-1">
                <a:solidFill>
                  <a:schemeClr val="bg1"/>
                </a:solidFill>
                <a:latin typeface="Calibri Light"/>
                <a:ea typeface="Arial"/>
              </a:rPr>
              <a:t>)</a:t>
            </a:r>
            <a:endParaRPr lang="en-AU" sz="3000" b="0" strike="noStrike" spc="-1">
              <a:solidFill>
                <a:schemeClr val="bg1"/>
              </a:solidFill>
              <a:latin typeface="Arial"/>
            </a:endParaRPr>
          </a:p>
        </p:txBody>
      </p:sp>
      <p:pic>
        <p:nvPicPr>
          <p:cNvPr id="353" name="Picture 13"/>
          <p:cNvPicPr/>
          <p:nvPr/>
        </p:nvPicPr>
        <p:blipFill>
          <a:blip r:embed="rId2"/>
          <a:stretch/>
        </p:blipFill>
        <p:spPr>
          <a:xfrm>
            <a:off x="3029040" y="20520"/>
            <a:ext cx="6114600" cy="5122440"/>
          </a:xfrm>
          <a:prstGeom prst="rect">
            <a:avLst/>
          </a:prstGeom>
          <a:ln>
            <a:noFill/>
          </a:ln>
        </p:spPr>
      </p:pic>
      <p:pic>
        <p:nvPicPr>
          <p:cNvPr id="354" name="Picture 14" descr="Icon&#10;&#10;Description automatically generated"/>
          <p:cNvPicPr/>
          <p:nvPr/>
        </p:nvPicPr>
        <p:blipFill>
          <a:blip r:embed="rId3"/>
          <a:stretch/>
        </p:blipFill>
        <p:spPr>
          <a:xfrm>
            <a:off x="0" y="16920"/>
            <a:ext cx="3028680" cy="205776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TextShape 1"/>
          <p:cNvSpPr txBox="1"/>
          <p:nvPr/>
        </p:nvSpPr>
        <p:spPr>
          <a:xfrm>
            <a:off x="628560" y="-247680"/>
            <a:ext cx="7886520" cy="993960"/>
          </a:xfrm>
          <a:prstGeom prst="rect">
            <a:avLst/>
          </a:prstGeom>
          <a:noFill/>
          <a:ln>
            <a:noFill/>
          </a:ln>
        </p:spPr>
        <p:txBody>
          <a:bodyPr anchor="ctr">
            <a:noAutofit/>
          </a:bodyPr>
          <a:lstStyle/>
          <a:p>
            <a:pPr>
              <a:lnSpc>
                <a:spcPct val="90000"/>
              </a:lnSpc>
            </a:pPr>
            <a:r>
              <a:rPr lang="en-US" sz="3300" b="0" strike="noStrike" spc="-1">
                <a:solidFill>
                  <a:srgbClr val="000000"/>
                </a:solidFill>
                <a:latin typeface="Calibri Light"/>
              </a:rPr>
              <a:t>                                               </a:t>
            </a:r>
            <a:r>
              <a:rPr lang="en-US" sz="3300" b="1" strike="noStrike" spc="-1">
                <a:solidFill>
                  <a:srgbClr val="000000"/>
                </a:solidFill>
                <a:latin typeface="Calibri Light"/>
              </a:rPr>
              <a:t>Data Source</a:t>
            </a:r>
            <a:endParaRPr lang="en-AU" sz="3300" b="0" strike="noStrike" spc="-1">
              <a:solidFill>
                <a:srgbClr val="000000"/>
              </a:solidFill>
              <a:latin typeface="Arial"/>
            </a:endParaRPr>
          </a:p>
        </p:txBody>
      </p:sp>
      <p:pic>
        <p:nvPicPr>
          <p:cNvPr id="356" name="Picture 4"/>
          <p:cNvPicPr/>
          <p:nvPr/>
        </p:nvPicPr>
        <p:blipFill>
          <a:blip r:embed="rId2"/>
          <a:stretch/>
        </p:blipFill>
        <p:spPr>
          <a:xfrm>
            <a:off x="3276720" y="361440"/>
            <a:ext cx="5866920" cy="4764960"/>
          </a:xfrm>
          <a:prstGeom prst="rect">
            <a:avLst/>
          </a:prstGeom>
          <a:ln>
            <a:noFill/>
          </a:ln>
        </p:spPr>
      </p:pic>
      <p:pic>
        <p:nvPicPr>
          <p:cNvPr id="357" name="Picture 6" descr="A person sitting in a chair in a server room&#10;&#10;Description automatically generated with medium confidence"/>
          <p:cNvPicPr/>
          <p:nvPr/>
        </p:nvPicPr>
        <p:blipFill>
          <a:blip r:embed="rId3"/>
          <a:stretch/>
        </p:blipFill>
        <p:spPr>
          <a:xfrm>
            <a:off x="76320" y="378000"/>
            <a:ext cx="3352320" cy="463176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TextShape 1"/>
          <p:cNvSpPr txBox="1"/>
          <p:nvPr/>
        </p:nvSpPr>
        <p:spPr>
          <a:xfrm>
            <a:off x="380880" y="151560"/>
            <a:ext cx="7886520" cy="621000"/>
          </a:xfrm>
          <a:prstGeom prst="rect">
            <a:avLst/>
          </a:prstGeom>
          <a:noFill/>
          <a:ln>
            <a:noFill/>
          </a:ln>
        </p:spPr>
        <p:txBody>
          <a:bodyPr anchor="ctr">
            <a:normAutofit fontScale="70000" lnSpcReduction="10000"/>
          </a:bodyPr>
          <a:lstStyle/>
          <a:p>
            <a:pPr algn="ctr">
              <a:lnSpc>
                <a:spcPct val="90000"/>
              </a:lnSpc>
            </a:pPr>
            <a:r>
              <a:rPr lang="en-US" sz="3100" b="0" strike="noStrike" spc="-1">
                <a:solidFill>
                  <a:srgbClr val="000000"/>
                </a:solidFill>
                <a:latin typeface="Calibri"/>
              </a:rPr>
              <a:t>Network Application and Traffic Flow (</a:t>
            </a:r>
            <a:r>
              <a:rPr lang="en-AU" sz="3100" b="0" strike="noStrike" spc="-1">
                <a:solidFill>
                  <a:srgbClr val="000000"/>
                </a:solidFill>
                <a:latin typeface="Calibri"/>
              </a:rPr>
              <a:t>Geier, 2015)</a:t>
            </a:r>
            <a:r>
              <a:rPr lang="en-US" sz="3100" b="0" strike="noStrike" spc="-1">
                <a:solidFill>
                  <a:srgbClr val="FFFFFF"/>
                </a:solidFill>
                <a:latin typeface="Calibri"/>
              </a:rPr>
              <a:t>)</a:t>
            </a:r>
            <a:br>
              <a:rPr/>
            </a:br>
            <a:endParaRPr lang="en-AU" sz="3100" b="0" strike="noStrike" spc="-1">
              <a:solidFill>
                <a:srgbClr val="000000"/>
              </a:solidFill>
              <a:latin typeface="Arial"/>
            </a:endParaRPr>
          </a:p>
        </p:txBody>
      </p:sp>
      <p:pic>
        <p:nvPicPr>
          <p:cNvPr id="359" name="Picture 4" descr="Graphical user interface&#10;&#10;Description automatically generated"/>
          <p:cNvPicPr/>
          <p:nvPr/>
        </p:nvPicPr>
        <p:blipFill>
          <a:blip r:embed="rId2"/>
          <a:stretch/>
        </p:blipFill>
        <p:spPr>
          <a:xfrm>
            <a:off x="164880" y="1031760"/>
            <a:ext cx="2895120" cy="3079440"/>
          </a:xfrm>
          <a:prstGeom prst="rect">
            <a:avLst/>
          </a:prstGeom>
          <a:ln>
            <a:noFill/>
          </a:ln>
        </p:spPr>
      </p:pic>
      <p:pic>
        <p:nvPicPr>
          <p:cNvPr id="360" name="Picture 6"/>
          <p:cNvPicPr/>
          <p:nvPr/>
        </p:nvPicPr>
        <p:blipFill>
          <a:blip r:embed="rId3"/>
          <a:stretch/>
        </p:blipFill>
        <p:spPr>
          <a:xfrm>
            <a:off x="3060720" y="514440"/>
            <a:ext cx="5854320" cy="462888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TextShape 1"/>
          <p:cNvSpPr txBox="1"/>
          <p:nvPr/>
        </p:nvSpPr>
        <p:spPr>
          <a:xfrm>
            <a:off x="317160" y="743040"/>
            <a:ext cx="2958840" cy="2437920"/>
          </a:xfrm>
          <a:prstGeom prst="rect">
            <a:avLst/>
          </a:prstGeom>
          <a:noFill/>
          <a:ln>
            <a:noFill/>
          </a:ln>
        </p:spPr>
        <p:txBody>
          <a:bodyPr lIns="0" tIns="0" rIns="0" bIns="0">
            <a:noAutofit/>
          </a:bodyPr>
          <a:lstStyle/>
          <a:p>
            <a:pPr algn="just">
              <a:lnSpc>
                <a:spcPct val="90000"/>
              </a:lnSpc>
              <a:spcBef>
                <a:spcPts val="601"/>
              </a:spcBef>
              <a:tabLst>
                <a:tab pos="0" algn="l"/>
              </a:tabLst>
            </a:pPr>
            <a:r>
              <a:rPr lang="en-US" sz="2100" b="0" strike="noStrike" spc="-1">
                <a:solidFill>
                  <a:srgbClr val="000000"/>
                </a:solidFill>
                <a:latin typeface="Calibri"/>
                <a:ea typeface="Lexend Deca"/>
              </a:rPr>
              <a:t>The Rockhampton office’s network design is very important as the high-speed internet lines with high bandwidth ensures that all the connected devices in the office including the servers are available for the smooth business operations (</a:t>
            </a:r>
            <a:r>
              <a:rPr lang="en-AU" sz="2100" b="0" strike="noStrike" spc="-1">
                <a:solidFill>
                  <a:srgbClr val="000000"/>
                </a:solidFill>
                <a:latin typeface="Calibri"/>
                <a:ea typeface="Lexend Deca"/>
              </a:rPr>
              <a:t>Geier, 2015).</a:t>
            </a:r>
            <a:br/>
            <a:r>
              <a:rPr lang="en-US" sz="2300" b="0" strike="noStrike" spc="-1">
                <a:solidFill>
                  <a:srgbClr val="000000"/>
                </a:solidFill>
                <a:latin typeface="Calibri"/>
                <a:ea typeface="Lexend Deca"/>
              </a:rPr>
              <a:t>.</a:t>
            </a:r>
            <a:endParaRPr lang="en-AU" sz="2300" b="0" strike="noStrike" spc="-1">
              <a:solidFill>
                <a:srgbClr val="000000"/>
              </a:solidFill>
              <a:latin typeface="Calibri"/>
            </a:endParaRPr>
          </a:p>
        </p:txBody>
      </p:sp>
      <p:sp>
        <p:nvSpPr>
          <p:cNvPr id="362" name="TextShape 2"/>
          <p:cNvSpPr txBox="1"/>
          <p:nvPr/>
        </p:nvSpPr>
        <p:spPr>
          <a:xfrm>
            <a:off x="8480520" y="4749840"/>
            <a:ext cx="548280" cy="393120"/>
          </a:xfrm>
          <a:prstGeom prst="rect">
            <a:avLst/>
          </a:prstGeom>
          <a:noFill/>
          <a:ln>
            <a:noFill/>
          </a:ln>
        </p:spPr>
        <p:txBody>
          <a:bodyPr lIns="0" tIns="0" rIns="0" bIns="0" anchor="ctr">
            <a:noAutofit/>
          </a:bodyPr>
          <a:lstStyle/>
          <a:p>
            <a:pPr algn="r">
              <a:lnSpc>
                <a:spcPct val="100000"/>
              </a:lnSpc>
              <a:tabLst>
                <a:tab pos="0" algn="l"/>
              </a:tabLst>
            </a:pPr>
            <a:fld id="{8A18F7E0-AFC7-43CB-A35A-89A3AE662689}" type="slidenum">
              <a:rPr lang="en" sz="900" b="0" strike="noStrike" spc="-1">
                <a:solidFill>
                  <a:srgbClr val="8B8B8B"/>
                </a:solidFill>
                <a:latin typeface="Arial"/>
                <a:ea typeface="Arial"/>
              </a:rPr>
              <a:t>9</a:t>
            </a:fld>
            <a:endParaRPr lang="en-AU" sz="900" b="0" strike="noStrike" spc="-1">
              <a:latin typeface="Times New Roman"/>
            </a:endParaRPr>
          </a:p>
        </p:txBody>
      </p:sp>
      <p:sp>
        <p:nvSpPr>
          <p:cNvPr id="364" name="CustomShape 3"/>
          <p:cNvSpPr/>
          <p:nvPr/>
        </p:nvSpPr>
        <p:spPr>
          <a:xfrm>
            <a:off x="38160" y="133200"/>
            <a:ext cx="9066960" cy="85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500" b="0" strike="noStrike" spc="-1">
                <a:solidFill>
                  <a:srgbClr val="000000"/>
                </a:solidFill>
                <a:latin typeface="Calibri"/>
                <a:ea typeface="Arial"/>
              </a:rPr>
              <a:t>Network Diagrams Design with IP addressing subnetting </a:t>
            </a:r>
            <a:endParaRPr lang="en-AU" sz="2500" b="0" strike="noStrike" spc="-1">
              <a:latin typeface="Arial"/>
            </a:endParaRPr>
          </a:p>
        </p:txBody>
      </p:sp>
      <p:pic>
        <p:nvPicPr>
          <p:cNvPr id="365" name="Picture 3" descr="A screenshot of a video game&#10;&#10;Description automatically generated with medium confidence"/>
          <p:cNvPicPr/>
          <p:nvPr/>
        </p:nvPicPr>
        <p:blipFill>
          <a:blip r:embed="rId2"/>
          <a:stretch/>
        </p:blipFill>
        <p:spPr>
          <a:xfrm>
            <a:off x="4607640" y="662400"/>
            <a:ext cx="4221360" cy="2213640"/>
          </a:xfrm>
          <a:prstGeom prst="rect">
            <a:avLst/>
          </a:prstGeom>
          <a:ln>
            <a:noFill/>
          </a:ln>
        </p:spPr>
      </p:pic>
      <p:pic>
        <p:nvPicPr>
          <p:cNvPr id="366" name="Picture 19" descr="Diagram&#10;&#10;Description automatically generated"/>
          <p:cNvPicPr/>
          <p:nvPr/>
        </p:nvPicPr>
        <p:blipFill>
          <a:blip r:embed="rId3"/>
          <a:stretch/>
        </p:blipFill>
        <p:spPr>
          <a:xfrm>
            <a:off x="4495680" y="2928600"/>
            <a:ext cx="4647960" cy="221436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4E7FBD785DB140B61D8AEB7524A78B" ma:contentTypeVersion="2" ma:contentTypeDescription="Create a new document." ma:contentTypeScope="" ma:versionID="50f62a89d68049fa3bdff081ad202d3d">
  <xsd:schema xmlns:xsd="http://www.w3.org/2001/XMLSchema" xmlns:xs="http://www.w3.org/2001/XMLSchema" xmlns:p="http://schemas.microsoft.com/office/2006/metadata/properties" xmlns:ns2="6c5b6235-2bba-4c3f-9ba4-cac7133845aa" targetNamespace="http://schemas.microsoft.com/office/2006/metadata/properties" ma:root="true" ma:fieldsID="a30d9572ec8449f7fd6d6a402eacf20c" ns2:_="">
    <xsd:import namespace="6c5b6235-2bba-4c3f-9ba4-cac7133845a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5b6235-2bba-4c3f-9ba4-cac7133845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357965-0AA1-4ED1-A661-B0F534018EAB}">
  <ds:schemaRefs>
    <ds:schemaRef ds:uri="6c5b6235-2bba-4c3f-9ba4-cac7133845a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F0C6664-30A1-4EA4-999B-D0A7A7582B8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2AAC2D0-DF06-4A48-92C0-6FD6F5CD43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1210</Words>
  <Application>Microsoft Macintosh PowerPoint</Application>
  <PresentationFormat>On-screen Show (16:9)</PresentationFormat>
  <Paragraphs>94</Paragraphs>
  <Slides>19</Slides>
  <Notes>0</Notes>
  <HiddenSlides>0</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19</vt:i4>
      </vt:variant>
    </vt:vector>
  </HeadingPairs>
  <TitlesOfParts>
    <vt:vector size="32" baseType="lpstr">
      <vt:lpstr>Arial</vt:lpstr>
      <vt:lpstr>Calibri</vt:lpstr>
      <vt:lpstr>Calibri Light</vt:lpstr>
      <vt:lpstr>Symbol</vt:lpstr>
      <vt:lpstr>Times New Roman</vt:lpstr>
      <vt:lpstr>Wingdings</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subject/>
  <dc:creator>Sankatha Computers</dc:creator>
  <dc:description/>
  <cp:lastModifiedBy>Shrenik Suchak</cp:lastModifiedBy>
  <cp:revision>9</cp:revision>
  <dcterms:modified xsi:type="dcterms:W3CDTF">2023-10-04T02:15:41Z</dcterms:modified>
  <dc:language>en-AU</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0x010100564E7FBD785DB140B61D8AEB7524A78B</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14</vt:i4>
  </property>
  <property fmtid="{D5CDD505-2E9C-101B-9397-08002B2CF9AE}" pid="9" name="PresentationFormat">
    <vt:lpwstr>On-screen Show (16:9)</vt:lpwstr>
  </property>
  <property fmtid="{D5CDD505-2E9C-101B-9397-08002B2CF9AE}" pid="10" name="ScaleCrop">
    <vt:bool>false</vt:bool>
  </property>
  <property fmtid="{D5CDD505-2E9C-101B-9397-08002B2CF9AE}" pid="11" name="ShareDoc">
    <vt:bool>false</vt:bool>
  </property>
  <property fmtid="{D5CDD505-2E9C-101B-9397-08002B2CF9AE}" pid="12" name="Slides">
    <vt:i4>18</vt:i4>
  </property>
</Properties>
</file>