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F8E4-0A6A-4ECD-B0DB-90E7F776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84E6F-C791-4F14-A43B-36573B93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87D4-FE14-4F4B-A9BC-452EFE1C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9F35-138D-4598-86E7-D93651B3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F00B-AE1A-4255-A1A5-012BB8AE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6DA-C24F-438F-8687-5CD717F6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1D35-59BA-403A-B668-E440CF5E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D40D-30E2-4BC7-A081-BC8DA7B6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6E92-CF51-4E97-A19F-7BA69AEF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A7C9-FD7D-4169-B936-A61BB48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7B5AF-8C8C-45F4-86FB-27702B25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72618-31F3-4474-A8EB-2A141C90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E00F-16C3-42FB-BD2F-56CFFB2D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8C80-CA2E-40DB-AAB5-C9E4D4D2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CD87-D9C6-4580-A102-0D03DB69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C5D0-3FFD-4298-AFF5-B05E1C70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73AB-1CEE-4FA2-88A9-25AFFF1A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CD84-3A4E-4AEF-A752-D9018E08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9748-8B60-4B2E-AD1B-B03C2133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6686-9469-46BC-BC7F-8146DCC3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B3D9-CC74-424A-998E-E9CE8AD7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A084-7B57-46D1-85B8-D56C85AF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4253-64DA-4AA7-8118-28657E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88A4-0C4F-4954-B660-B03A38F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975B-1DEB-4B5F-A2DA-F64ABABB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CD7C-E07C-4690-B575-F8B84F7D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3219-F1FD-43F8-93AE-BBCB0424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EBB50-818D-4018-BB39-B0A1184F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F64D-DAC3-455D-BAB5-87669298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9B9A7-0091-4559-956A-7F3AC2F3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F0A5-8D2F-4DB9-9AEE-9C539944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02E3-048E-4AA8-A3C5-75373C8F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A6EC-B752-40AF-B092-E4528F13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F660B-6C9D-46CC-B423-EB7ADCEE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D0066-A540-419D-9CE5-A6BF1F65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12DD-4B7C-4467-BC88-863BA95FC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C05F5-F679-4FDD-88F0-21C10D46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53A81-72D4-437D-A19E-3BFCDEDA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3487-732B-4050-BFD1-B0B32EAD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32A8-376C-48B7-97EF-253E9D0E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F747F-9835-4A1E-9411-F5C8D6CA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E7F4-BF1E-42B1-8651-AA2E36F8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E9A90-E825-4E09-99F4-6BC221C3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8A387-2311-480D-A989-ED4D664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7CA73-A1BE-487A-8D27-0699B742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61516-6799-4175-881A-3E7B2037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04F-21E1-465B-9C91-C73445F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7808-121D-400C-BD28-32D9527A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EC580-276A-479B-886B-4FF91BEF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EA5D-E7C6-459D-9AF1-36CE9393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7E8C-4A01-48D9-BB2C-9456E37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7139-D6E7-4E1E-82AE-7EBB008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EE1-7860-47D3-944B-61EF54C3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DC018-1F2D-4184-BC0F-7D99D2666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91EF-4296-4B60-85B9-A582DFEC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4F7C-4D74-4606-A40D-68A8EE0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9ED7-6909-418F-ADA3-A132CF88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99743-5131-4ABE-92AD-3DDEA69D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BED8D-1599-4A17-AC18-9073DF9D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D6EA-4E8C-448A-B052-F1F118F5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E07E-BE0D-4204-8156-256B294FB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72CB-6D27-402C-AE57-3F460D70493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5718-80D2-480E-BF4D-FC5A088B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B3F4-0BF1-43DD-8F7B-FDC7A38F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hrenik77130/Repo3Batch17PythonFS/blob/master/project3_talentberg/backendapp/templates/layout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hrenik77130/Repo3Batch17PythonFS/blob/master/project3_talentberg/backendapp/trainer/templates/trainer/trainer_create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0789-4174-4D85-B257-437072172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project3_talentberg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9F75C-259D-483F-A473-431B5E1E9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learn ORM (Object Relational Mapping), 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0342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FC275-27E8-4C7F-8F7E-2CF952CC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93" y="1561731"/>
            <a:ext cx="9155912" cy="37345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CA34BD6-7CD0-420B-80B6-6F3444B854E0}"/>
              </a:ext>
            </a:extLst>
          </p:cNvPr>
          <p:cNvSpPr/>
          <p:nvPr/>
        </p:nvSpPr>
        <p:spPr>
          <a:xfrm>
            <a:off x="1068338" y="2932042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739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568E59-AFC3-41E6-988A-CF8E047BA11A}"/>
              </a:ext>
            </a:extLst>
          </p:cNvPr>
          <p:cNvSpPr/>
          <p:nvPr/>
        </p:nvSpPr>
        <p:spPr>
          <a:xfrm>
            <a:off x="1197547" y="2997175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11714-CB30-47A6-8E68-75484DCC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68" y="944217"/>
            <a:ext cx="9684856" cy="46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1E48B-206C-424F-895A-D27E3BBB9A5B}"/>
              </a:ext>
            </a:extLst>
          </p:cNvPr>
          <p:cNvSpPr txBox="1"/>
          <p:nvPr/>
        </p:nvSpPr>
        <p:spPr>
          <a:xfrm>
            <a:off x="2256182" y="2693504"/>
            <a:ext cx="856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Step 3 : Create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8DF0C-EBB5-4071-91B0-41F572169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14" y="1262271"/>
            <a:ext cx="10836772" cy="4814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0ADC70-569F-429A-9634-BB11656CC16D}"/>
              </a:ext>
            </a:extLst>
          </p:cNvPr>
          <p:cNvSpPr txBox="1"/>
          <p:nvPr/>
        </p:nvSpPr>
        <p:spPr>
          <a:xfrm>
            <a:off x="677614" y="530160"/>
            <a:ext cx="78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TrainerRegistrationForm</a:t>
            </a:r>
            <a:r>
              <a:rPr lang="en-US" dirty="0"/>
              <a:t> in forms.py file</a:t>
            </a:r>
          </a:p>
        </p:txBody>
      </p:sp>
    </p:spTree>
    <p:extLst>
      <p:ext uri="{BB962C8B-B14F-4D97-AF65-F5344CB8AC3E}">
        <p14:creationId xmlns:p14="http://schemas.microsoft.com/office/powerpoint/2010/main" val="78419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3458F1-DFF7-4546-8458-DF0E1D3EE544}"/>
              </a:ext>
            </a:extLst>
          </p:cNvPr>
          <p:cNvSpPr txBox="1"/>
          <p:nvPr/>
        </p:nvSpPr>
        <p:spPr>
          <a:xfrm>
            <a:off x="1600200" y="2133845"/>
            <a:ext cx="10035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Step4 : Update Project Structure for Django Template Driven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805074-8B32-45FF-AB9F-39C50D71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45" y="988260"/>
            <a:ext cx="2381372" cy="5080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DEA985-B19B-4350-A2EC-916610D4FAE8}"/>
              </a:ext>
            </a:extLst>
          </p:cNvPr>
          <p:cNvSpPr txBox="1"/>
          <p:nvPr/>
        </p:nvSpPr>
        <p:spPr>
          <a:xfrm>
            <a:off x="5039139" y="1828800"/>
            <a:ext cx="375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b="1" dirty="0"/>
              <a:t>static</a:t>
            </a:r>
            <a:r>
              <a:rPr lang="en-US" dirty="0"/>
              <a:t> and </a:t>
            </a:r>
            <a:r>
              <a:rPr lang="en-US" b="1" dirty="0"/>
              <a:t>templates</a:t>
            </a:r>
            <a:r>
              <a:rPr lang="en-US" dirty="0"/>
              <a:t> folder in project root where templates you use for master layout of your </a:t>
            </a:r>
            <a:r>
              <a:rPr lang="en-US" dirty="0" err="1"/>
              <a:t>webside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32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92CD3-67BC-40BB-B962-50E8B5D8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4" y="4015931"/>
            <a:ext cx="8839654" cy="98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33DEF-24B6-4819-9F48-C8E2B532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55" y="1901137"/>
            <a:ext cx="3848298" cy="958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6C973-25DB-4781-BCFB-4A94206EB363}"/>
              </a:ext>
            </a:extLst>
          </p:cNvPr>
          <p:cNvSpPr txBox="1"/>
          <p:nvPr/>
        </p:nvSpPr>
        <p:spPr>
          <a:xfrm>
            <a:off x="921755" y="1003852"/>
            <a:ext cx="85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settings.py add following code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CE036-F31E-45C1-B36B-A57CC3078EDA}"/>
              </a:ext>
            </a:extLst>
          </p:cNvPr>
          <p:cNvSpPr txBox="1"/>
          <p:nvPr/>
        </p:nvSpPr>
        <p:spPr>
          <a:xfrm>
            <a:off x="800320" y="3499393"/>
            <a:ext cx="529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python command </a:t>
            </a:r>
            <a:r>
              <a:rPr lang="en-US" b="1" dirty="0"/>
              <a:t>python manage.py </a:t>
            </a:r>
            <a:r>
              <a:rPr lang="en-US" b="1" dirty="0" err="1"/>
              <a:t>collectstatic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46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EC195-0BCF-4B45-80C4-5F8467DD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72" y="2256183"/>
            <a:ext cx="7627254" cy="3198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E7B60-C3C7-4D61-B3CC-C694158D033B}"/>
              </a:ext>
            </a:extLst>
          </p:cNvPr>
          <p:cNvSpPr txBox="1"/>
          <p:nvPr/>
        </p:nvSpPr>
        <p:spPr>
          <a:xfrm>
            <a:off x="2107096" y="1152939"/>
            <a:ext cx="808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TEMPLATES settings in settings.py file </a:t>
            </a:r>
          </a:p>
        </p:txBody>
      </p:sp>
    </p:spTree>
    <p:extLst>
      <p:ext uri="{BB962C8B-B14F-4D97-AF65-F5344CB8AC3E}">
        <p14:creationId xmlns:p14="http://schemas.microsoft.com/office/powerpoint/2010/main" val="166281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3458F1-DFF7-4546-8458-DF0E1D3EE544}"/>
              </a:ext>
            </a:extLst>
          </p:cNvPr>
          <p:cNvSpPr txBox="1"/>
          <p:nvPr/>
        </p:nvSpPr>
        <p:spPr>
          <a:xfrm>
            <a:off x="1600200" y="2133845"/>
            <a:ext cx="10035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Step5 : Design layout.html as master form and trainer-create.html as child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6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567ED-A7A3-4F73-97E4-778ACCE7CABD}"/>
              </a:ext>
            </a:extLst>
          </p:cNvPr>
          <p:cNvSpPr txBox="1"/>
          <p:nvPr/>
        </p:nvSpPr>
        <p:spPr>
          <a:xfrm>
            <a:off x="665922" y="844826"/>
            <a:ext cx="892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: layout.html code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https://github.com/shrenik77130/Repo3Batch17PythonFS/blob/master/project3_talentberg/backendapp/templates/layout.html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F40E8-5CC8-4EC6-8E60-30657043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38" y="2446721"/>
            <a:ext cx="6331275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37B67-92E3-4E1F-9AA8-5E8C2438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04" y="1063600"/>
            <a:ext cx="3297778" cy="5524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8B4A6-6C7A-4A4C-A581-72ACC7D22808}"/>
              </a:ext>
            </a:extLst>
          </p:cNvPr>
          <p:cNvSpPr txBox="1"/>
          <p:nvPr/>
        </p:nvSpPr>
        <p:spPr>
          <a:xfrm>
            <a:off x="775252" y="258417"/>
            <a:ext cx="112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Step1 : Create following applications in Project</a:t>
            </a:r>
          </a:p>
        </p:txBody>
      </p:sp>
    </p:spTree>
    <p:extLst>
      <p:ext uri="{BB962C8B-B14F-4D97-AF65-F5344CB8AC3E}">
        <p14:creationId xmlns:p14="http://schemas.microsoft.com/office/powerpoint/2010/main" val="315347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55675-F3B5-41DA-B8C3-4EF4ED76C21A}"/>
              </a:ext>
            </a:extLst>
          </p:cNvPr>
          <p:cNvSpPr txBox="1"/>
          <p:nvPr/>
        </p:nvSpPr>
        <p:spPr>
          <a:xfrm>
            <a:off x="745435" y="834887"/>
            <a:ext cx="1053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 create-trainer.html Code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https://github.com/shrenik77130/Repo3Batch17PythonFS/blob/master/project3_talentberg/backendapp/trainer/templates/trainer/trainer_create.html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D650B-D484-4168-8085-8E087E24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44" y="2729322"/>
            <a:ext cx="7593207" cy="32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1E48B-206C-424F-895A-D27E3BBB9A5B}"/>
              </a:ext>
            </a:extLst>
          </p:cNvPr>
          <p:cNvSpPr txBox="1"/>
          <p:nvPr/>
        </p:nvSpPr>
        <p:spPr>
          <a:xfrm>
            <a:off x="2256182" y="2693504"/>
            <a:ext cx="856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Step 2 :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88792-4634-4D8F-A8BC-A276786F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21" y="624353"/>
            <a:ext cx="6409296" cy="965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1A2D9-93D8-417B-B98D-03BC18E7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21" y="2266889"/>
            <a:ext cx="6393765" cy="24939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F71D1D-0F3A-4350-BAAB-33CEE64712DB}"/>
              </a:ext>
            </a:extLst>
          </p:cNvPr>
          <p:cNvSpPr/>
          <p:nvPr/>
        </p:nvSpPr>
        <p:spPr>
          <a:xfrm>
            <a:off x="735496" y="924339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094276-C338-4B87-808D-AE77DE41BDDE}"/>
              </a:ext>
            </a:extLst>
          </p:cNvPr>
          <p:cNvSpPr/>
          <p:nvPr/>
        </p:nvSpPr>
        <p:spPr>
          <a:xfrm>
            <a:off x="626166" y="3180522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93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CDFE0-AEC0-41D8-83F9-669DA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9" y="1401418"/>
            <a:ext cx="9155761" cy="3709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F004985-889E-438E-9579-8B0F16581C31}"/>
              </a:ext>
            </a:extLst>
          </p:cNvPr>
          <p:cNvSpPr/>
          <p:nvPr/>
        </p:nvSpPr>
        <p:spPr>
          <a:xfrm>
            <a:off x="1143000" y="2932044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004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DBB02-468F-4923-A645-33652245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1" y="1256637"/>
            <a:ext cx="6959167" cy="43447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606D92-AD4E-487A-AB9D-E0B2C24265AA}"/>
              </a:ext>
            </a:extLst>
          </p:cNvPr>
          <p:cNvSpPr/>
          <p:nvPr/>
        </p:nvSpPr>
        <p:spPr>
          <a:xfrm>
            <a:off x="1813772" y="2932044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55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AB01E-A2FB-47E5-B670-3EB7115B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09" y="1677403"/>
            <a:ext cx="8542878" cy="350319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AA4E3F-C5A4-4EEE-81EB-93CC096FFBC1}"/>
              </a:ext>
            </a:extLst>
          </p:cNvPr>
          <p:cNvSpPr/>
          <p:nvPr/>
        </p:nvSpPr>
        <p:spPr>
          <a:xfrm>
            <a:off x="1426146" y="3081131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4567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750A84-1547-4138-A2AB-1F0186921AEC}"/>
              </a:ext>
            </a:extLst>
          </p:cNvPr>
          <p:cNvSpPr/>
          <p:nvPr/>
        </p:nvSpPr>
        <p:spPr>
          <a:xfrm>
            <a:off x="1426146" y="3081131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C04F7-4D00-453B-BBC6-19E830C1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37" y="1252331"/>
            <a:ext cx="6074391" cy="40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15F36-DE33-4174-A9C7-A7229D8E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53" y="1659876"/>
            <a:ext cx="9512525" cy="30412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CE6FB3-EAD7-46E2-B6F2-07A39CC15162}"/>
              </a:ext>
            </a:extLst>
          </p:cNvPr>
          <p:cNvSpPr/>
          <p:nvPr/>
        </p:nvSpPr>
        <p:spPr>
          <a:xfrm>
            <a:off x="1068338" y="2932042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459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182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project3_talentberg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project3_talentberg</dc:title>
  <dc:creator>Shrenik Shah</dc:creator>
  <cp:lastModifiedBy>Shrenik Shah</cp:lastModifiedBy>
  <cp:revision>9</cp:revision>
  <dcterms:created xsi:type="dcterms:W3CDTF">2020-08-04T06:54:47Z</dcterms:created>
  <dcterms:modified xsi:type="dcterms:W3CDTF">2020-08-13T16:49:48Z</dcterms:modified>
</cp:coreProperties>
</file>