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D6AF-6994-4EF6-83C1-6AA07A66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8E9D7-2D2E-43E6-BDD4-37E28F795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12C6-1B8F-4E06-BDE4-32DE2767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9156-4199-4A91-B127-4D7E246A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CDEC-6C0E-4B86-A419-D804A9A3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E5-DF54-4A82-92A1-E7ABC4CB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E497D-481B-45A2-B026-922A86BFE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2221-2054-498E-ABF7-0286E19E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9376-B571-442E-939D-60354ABA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A4843-9218-414F-B9B9-B9A5E2CC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68BFA-DD76-4FF4-BC2F-41F9239A1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C5BB-4882-4668-8ECE-CB9D930B8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BF72-BE17-4315-A1D2-784A0A0B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73E5-8F0E-49D7-B900-76E207F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3E12-900E-4236-9D7F-DD56DBBB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EA5F-3AF3-4F29-8749-E9E89C4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AFD8-5531-4CDB-B27D-6FFFC529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736D-7278-4DEB-988B-D8EAB0E5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FECE-B5B3-4227-8570-E7B817C5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949B-D248-41D4-8C7A-A260F313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A57D-41B5-4795-93DF-CCC113F2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1D8CB-CFFE-40FB-A807-30372C98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DD72-E079-4677-9081-94EF862E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1ED4-36D8-4A77-A566-DC869F5B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85D2-448F-4308-8316-4D339EFC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77EF-FC50-4E17-AA1E-91690573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5418-3793-4E71-A918-6BFE8F89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D01D-E6B9-411C-B566-85B46271C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B20D-7567-43AA-A17E-CD7A75D1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5FD3F-340F-489C-9079-193737EE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0B2E-8E56-4F88-8BBA-A91C796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7798-D835-40FB-8C97-AAFA6215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B3ACE-4A10-4548-B5C6-7498097CE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38B22-038E-4C9B-AD01-43F80E24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3167E-4E3A-47CD-812F-6B51B0B32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458A7-32DD-4B07-B03C-F0B96F0E3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FA612-756F-4EEC-B673-4A2206E0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FD065-0F10-4722-A600-9CC43979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0E174-4A0E-4F37-A04A-388A38F3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FF76-C204-4C66-8BA0-11C9BF29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FC562-A2D6-48DA-99EB-1D3FE07A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A27E3-A6BE-49A4-9A31-E40ED00C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91C4B-586D-46D5-9366-10D2428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94E27-20B6-49EE-8A57-8462A0D6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6C90-C934-4648-8C4F-8B6D4A7C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E3150-17FA-42DA-B37D-761539CC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FDE5-8C4A-4D0D-9A85-9F81A9EF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F9D7-8DBC-4FFC-AD86-B3455462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CBF7-7E7C-4FE1-A18A-89C346F2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345F-7054-4F88-B73F-99366FD8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0655-ACBC-44E9-BA75-D9AE52B4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E227C-7DBA-4D81-91BE-AFA63C1D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ECC3-783F-464C-B7D6-B2D028FE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57918-5F62-4EFB-975A-1E2C38C94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C8C1-0F47-43D4-AE8A-AC3D673B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1920-FF75-45A7-9518-B5A0193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6AD4-5C47-4349-A387-BE77D77D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A6E2-69CA-441A-96ED-C9ECA7E2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147B8-44A4-437D-942A-F120A05A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7629-6E81-4CBE-A201-6CCEABCA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384E-C36E-4588-9440-B1CC8660F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96A4-B940-4A7E-A143-F8D815570D0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34617-23CD-4653-A7D4-08AE2CC4A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924D-67AD-4257-BAF5-32B2DB2C1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000C-3E82-4C6B-B0EF-BD286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models/fiel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2217-1F80-43EA-ABAC-206904AB7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project2_restaurantapp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0348B-7BC7-4C6B-8437-DE2A9B607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Objective: Learning Django Models, ORM and Forms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5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BD447-5B57-43D9-A840-E3C991EF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1" y="1674476"/>
            <a:ext cx="11195381" cy="4905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6B6D7-A0B5-4944-B30A-9D94C3F8BF54}"/>
              </a:ext>
            </a:extLst>
          </p:cNvPr>
          <p:cNvSpPr txBox="1"/>
          <p:nvPr/>
        </p:nvSpPr>
        <p:spPr>
          <a:xfrm>
            <a:off x="805069" y="277770"/>
            <a:ext cx="1152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9 : You are ready to migrate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57B61-E90C-4ECD-9F01-54DB01892CE9}"/>
              </a:ext>
            </a:extLst>
          </p:cNvPr>
          <p:cNvSpPr txBox="1"/>
          <p:nvPr/>
        </p:nvSpPr>
        <p:spPr>
          <a:xfrm>
            <a:off x="1027044" y="1145400"/>
            <a:ext cx="1013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the file </a:t>
            </a:r>
            <a:r>
              <a:rPr lang="en-US" b="1" dirty="0"/>
              <a:t>0001. initial.py </a:t>
            </a:r>
            <a:r>
              <a:rPr lang="en-US" dirty="0"/>
              <a:t>which is generated code to create database tables after </a:t>
            </a:r>
            <a:r>
              <a:rPr lang="en-US" b="1" dirty="0"/>
              <a:t>migrate</a:t>
            </a:r>
            <a:r>
              <a:rPr lang="en-US" dirty="0"/>
              <a:t> command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412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8F0E7-8A8C-4F50-8D79-E1F26D13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" y="2619333"/>
            <a:ext cx="11938614" cy="1619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54514-E47F-47A7-98A9-88432DD2F7EA}"/>
              </a:ext>
            </a:extLst>
          </p:cNvPr>
          <p:cNvSpPr txBox="1"/>
          <p:nvPr/>
        </p:nvSpPr>
        <p:spPr>
          <a:xfrm>
            <a:off x="126693" y="277770"/>
            <a:ext cx="1220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10 : Run migrate command to confirm your code is ready </a:t>
            </a:r>
          </a:p>
        </p:txBody>
      </p:sp>
    </p:spTree>
    <p:extLst>
      <p:ext uri="{BB962C8B-B14F-4D97-AF65-F5344CB8AC3E}">
        <p14:creationId xmlns:p14="http://schemas.microsoft.com/office/powerpoint/2010/main" val="362704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7B80D-19C3-483C-B849-04A13B73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9" y="1518770"/>
            <a:ext cx="10389134" cy="479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86819-6996-4EA3-95EB-0ACF99CB1440}"/>
              </a:ext>
            </a:extLst>
          </p:cNvPr>
          <p:cNvSpPr txBox="1"/>
          <p:nvPr/>
        </p:nvSpPr>
        <p:spPr>
          <a:xfrm>
            <a:off x="514319" y="347344"/>
            <a:ext cx="1220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11 : Final Step to complete migration is the following screenshot</a:t>
            </a:r>
          </a:p>
        </p:txBody>
      </p:sp>
    </p:spTree>
    <p:extLst>
      <p:ext uri="{BB962C8B-B14F-4D97-AF65-F5344CB8AC3E}">
        <p14:creationId xmlns:p14="http://schemas.microsoft.com/office/powerpoint/2010/main" val="255512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B20BE-317E-4FAB-A193-85A60D51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87" y="934279"/>
            <a:ext cx="4181176" cy="4585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2FCE3-B765-480C-9741-A560F4C87B67}"/>
              </a:ext>
            </a:extLst>
          </p:cNvPr>
          <p:cNvSpPr txBox="1"/>
          <p:nvPr/>
        </p:nvSpPr>
        <p:spPr>
          <a:xfrm>
            <a:off x="6848060" y="1361661"/>
            <a:ext cx="440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MySQL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225585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94BF0-3D27-4A5A-A98D-92F5E647DA16}"/>
              </a:ext>
            </a:extLst>
          </p:cNvPr>
          <p:cNvSpPr txBox="1"/>
          <p:nvPr/>
        </p:nvSpPr>
        <p:spPr>
          <a:xfrm>
            <a:off x="2166730" y="1302026"/>
            <a:ext cx="8527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Django Admin Panel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D4D45-4C64-4D1B-8329-941251EC92D6}"/>
              </a:ext>
            </a:extLst>
          </p:cNvPr>
          <p:cNvSpPr txBox="1"/>
          <p:nvPr/>
        </p:nvSpPr>
        <p:spPr>
          <a:xfrm>
            <a:off x="6192079" y="2625465"/>
            <a:ext cx="79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manage administrative task</a:t>
            </a:r>
          </a:p>
        </p:txBody>
      </p:sp>
    </p:spTree>
    <p:extLst>
      <p:ext uri="{BB962C8B-B14F-4D97-AF65-F5344CB8AC3E}">
        <p14:creationId xmlns:p14="http://schemas.microsoft.com/office/powerpoint/2010/main" val="124112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88D8E-B8B5-44B8-9993-9E5E675C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2" y="2470100"/>
            <a:ext cx="11386135" cy="1917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FCB9B-CEE5-4D32-A79E-C9A4C0C04E26}"/>
              </a:ext>
            </a:extLst>
          </p:cNvPr>
          <p:cNvSpPr txBox="1"/>
          <p:nvPr/>
        </p:nvSpPr>
        <p:spPr>
          <a:xfrm>
            <a:off x="1737690" y="1719470"/>
            <a:ext cx="871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command </a:t>
            </a:r>
            <a:r>
              <a:rPr lang="en-US" b="1" dirty="0" err="1"/>
              <a:t>createsuperuser</a:t>
            </a:r>
            <a:r>
              <a:rPr lang="en-US" b="1" dirty="0"/>
              <a:t> </a:t>
            </a:r>
            <a:r>
              <a:rPr lang="en-US" dirty="0"/>
              <a:t>and then type username, email id,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65BF4-1383-46EF-AA9C-1C266E43D835}"/>
              </a:ext>
            </a:extLst>
          </p:cNvPr>
          <p:cNvSpPr txBox="1"/>
          <p:nvPr/>
        </p:nvSpPr>
        <p:spPr>
          <a:xfrm>
            <a:off x="755374" y="566530"/>
            <a:ext cx="100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1: Create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AD6E67-FD14-4DBA-BB4F-563E10C05A06}"/>
              </a:ext>
            </a:extLst>
          </p:cNvPr>
          <p:cNvSpPr txBox="1"/>
          <p:nvPr/>
        </p:nvSpPr>
        <p:spPr>
          <a:xfrm>
            <a:off x="1737690" y="1719470"/>
            <a:ext cx="871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: </a:t>
            </a:r>
            <a:r>
              <a:rPr lang="en-US" b="1" dirty="0"/>
              <a:t>python manage.py </a:t>
            </a:r>
            <a:r>
              <a:rPr lang="en-US" b="1" dirty="0" err="1"/>
              <a:t>runserver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EA91A-EF15-4869-9155-D2AE97EF9A14}"/>
              </a:ext>
            </a:extLst>
          </p:cNvPr>
          <p:cNvSpPr txBox="1"/>
          <p:nvPr/>
        </p:nvSpPr>
        <p:spPr>
          <a:xfrm>
            <a:off x="755374" y="566530"/>
            <a:ext cx="100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2: Run Project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9616F-B7D5-4064-9FEB-CB9AAACF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6" y="2839916"/>
            <a:ext cx="11309931" cy="20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CCEF3-D8FA-41AE-9A1B-BBFC1DF5C714}"/>
              </a:ext>
            </a:extLst>
          </p:cNvPr>
          <p:cNvSpPr txBox="1"/>
          <p:nvPr/>
        </p:nvSpPr>
        <p:spPr>
          <a:xfrm>
            <a:off x="755374" y="566530"/>
            <a:ext cx="100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3: Open admin panel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9D5C7-8166-4AA7-831D-7B758F975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86" y="1910980"/>
            <a:ext cx="5988358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3805B3-1C3F-4D3B-BDA0-6EABCD6A054C}"/>
              </a:ext>
            </a:extLst>
          </p:cNvPr>
          <p:cNvSpPr txBox="1"/>
          <p:nvPr/>
        </p:nvSpPr>
        <p:spPr>
          <a:xfrm>
            <a:off x="755374" y="566530"/>
            <a:ext cx="100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4: Type Username and Password to Login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3F8A9-45D6-44BF-8F4F-A800E85E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19" y="1930859"/>
            <a:ext cx="6020109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975AC-DAFC-473D-AD26-182C7F0B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08" y="787396"/>
            <a:ext cx="7098074" cy="5596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5DCDC-AC99-4591-8506-78CE8505E635}"/>
              </a:ext>
            </a:extLst>
          </p:cNvPr>
          <p:cNvSpPr txBox="1"/>
          <p:nvPr/>
        </p:nvSpPr>
        <p:spPr>
          <a:xfrm>
            <a:off x="5049079" y="289668"/>
            <a:ext cx="121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Login</a:t>
            </a:r>
          </a:p>
        </p:txBody>
      </p:sp>
    </p:spTree>
    <p:extLst>
      <p:ext uri="{BB962C8B-B14F-4D97-AF65-F5344CB8AC3E}">
        <p14:creationId xmlns:p14="http://schemas.microsoft.com/office/powerpoint/2010/main" val="426000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A12A1-825A-4493-897E-0F7010E6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" y="1656089"/>
            <a:ext cx="11785145" cy="1597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B21E1-70E6-4FC5-ADCA-23667ECCBE3D}"/>
              </a:ext>
            </a:extLst>
          </p:cNvPr>
          <p:cNvSpPr txBox="1"/>
          <p:nvPr/>
        </p:nvSpPr>
        <p:spPr>
          <a:xfrm>
            <a:off x="298175" y="578053"/>
            <a:ext cx="6877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1 : Create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9A13C-AC9C-433E-8A89-BB5017DFACA0}"/>
              </a:ext>
            </a:extLst>
          </p:cNvPr>
          <p:cNvSpPr txBox="1"/>
          <p:nvPr/>
        </p:nvSpPr>
        <p:spPr>
          <a:xfrm>
            <a:off x="1192696" y="3906078"/>
            <a:ext cx="8050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Required Python Modules</a:t>
            </a:r>
          </a:p>
          <a:p>
            <a:pPr marL="342900" indent="-342900">
              <a:buAutoNum type="arabicPeriod"/>
            </a:pPr>
            <a:r>
              <a:rPr lang="en-US" dirty="0" err="1"/>
              <a:t>django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pillow</a:t>
            </a:r>
          </a:p>
          <a:p>
            <a:pPr marL="342900" indent="-342900">
              <a:buAutoNum type="arabicPeriod"/>
            </a:pPr>
            <a:r>
              <a:rPr lang="en-US" dirty="0" err="1"/>
              <a:t>pymysql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7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60AE0-A421-4A91-A38B-F183A255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60" y="2435089"/>
            <a:ext cx="6191017" cy="2718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30305-9EFC-4442-9CBD-C7606FF2C6C8}"/>
              </a:ext>
            </a:extLst>
          </p:cNvPr>
          <p:cNvSpPr txBox="1"/>
          <p:nvPr/>
        </p:nvSpPr>
        <p:spPr>
          <a:xfrm>
            <a:off x="755374" y="566530"/>
            <a:ext cx="100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5: Open admin.py file and register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8985-1413-451A-AEC7-DD74FD444E7F}"/>
              </a:ext>
            </a:extLst>
          </p:cNvPr>
          <p:cNvSpPr txBox="1"/>
          <p:nvPr/>
        </p:nvSpPr>
        <p:spPr>
          <a:xfrm>
            <a:off x="2623930" y="1530626"/>
            <a:ext cx="778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creates User Interface Form in admin dashboard from where you can insert, update and delete menus</a:t>
            </a:r>
          </a:p>
        </p:txBody>
      </p:sp>
    </p:spTree>
    <p:extLst>
      <p:ext uri="{BB962C8B-B14F-4D97-AF65-F5344CB8AC3E}">
        <p14:creationId xmlns:p14="http://schemas.microsoft.com/office/powerpoint/2010/main" val="76085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91427-18F9-414F-BAEF-A8A4C848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25" y="2882348"/>
            <a:ext cx="8744320" cy="1949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486D6-259B-46D2-8156-B29113F97214}"/>
              </a:ext>
            </a:extLst>
          </p:cNvPr>
          <p:cNvSpPr txBox="1"/>
          <p:nvPr/>
        </p:nvSpPr>
        <p:spPr>
          <a:xfrm>
            <a:off x="755374" y="566530"/>
            <a:ext cx="100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6: Open settings.py file and add media </a:t>
            </a:r>
            <a:r>
              <a:rPr lang="en-US" sz="3600" dirty="0" err="1"/>
              <a:t>urls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ED725-F127-48A6-9E2A-0052BAE5B32F}"/>
              </a:ext>
            </a:extLst>
          </p:cNvPr>
          <p:cNvSpPr txBox="1"/>
          <p:nvPr/>
        </p:nvSpPr>
        <p:spPr>
          <a:xfrm>
            <a:off x="2623930" y="1530626"/>
            <a:ext cx="77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store image files add following two lines</a:t>
            </a:r>
          </a:p>
        </p:txBody>
      </p:sp>
    </p:spTree>
    <p:extLst>
      <p:ext uri="{BB962C8B-B14F-4D97-AF65-F5344CB8AC3E}">
        <p14:creationId xmlns:p14="http://schemas.microsoft.com/office/powerpoint/2010/main" val="358396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560AD-967B-4686-9C1E-92DA28DF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18" y="967985"/>
            <a:ext cx="3353879" cy="5562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B65C6-BDAD-43A7-97D8-9803B535111D}"/>
              </a:ext>
            </a:extLst>
          </p:cNvPr>
          <p:cNvSpPr txBox="1"/>
          <p:nvPr/>
        </p:nvSpPr>
        <p:spPr>
          <a:xfrm>
            <a:off x="278296" y="208196"/>
            <a:ext cx="6877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2 :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974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027241-1966-48B7-8567-09292F33CE86}"/>
              </a:ext>
            </a:extLst>
          </p:cNvPr>
          <p:cNvSpPr txBox="1"/>
          <p:nvPr/>
        </p:nvSpPr>
        <p:spPr>
          <a:xfrm>
            <a:off x="278296" y="208196"/>
            <a:ext cx="6877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3 : Database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36B1B-2F03-4FC1-BD13-1D2F475D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36" y="1798982"/>
            <a:ext cx="6879264" cy="29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8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73FE6-5DEE-4AC8-89E6-EDAD4DA0AB7B}"/>
              </a:ext>
            </a:extLst>
          </p:cNvPr>
          <p:cNvSpPr txBox="1"/>
          <p:nvPr/>
        </p:nvSpPr>
        <p:spPr>
          <a:xfrm>
            <a:off x="1242390" y="2087216"/>
            <a:ext cx="107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Django Models Documentation :    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https://docs.djangoproject.com/en/3.0/ref/models/fields/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97988-18B2-4949-A860-F261DC118313}"/>
              </a:ext>
            </a:extLst>
          </p:cNvPr>
          <p:cNvSpPr txBox="1"/>
          <p:nvPr/>
        </p:nvSpPr>
        <p:spPr>
          <a:xfrm>
            <a:off x="735495" y="277770"/>
            <a:ext cx="1152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4 : Django Models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4103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91D3D-1525-4019-970A-321EBD65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59" y="2425148"/>
            <a:ext cx="7319691" cy="2845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599D1-A20D-4B81-BE77-65B7DDE4F46A}"/>
              </a:ext>
            </a:extLst>
          </p:cNvPr>
          <p:cNvSpPr txBox="1"/>
          <p:nvPr/>
        </p:nvSpPr>
        <p:spPr>
          <a:xfrm>
            <a:off x="735495" y="277770"/>
            <a:ext cx="1152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5 : Create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E0293-A6FE-45A1-B616-9DAB8EA2B600}"/>
              </a:ext>
            </a:extLst>
          </p:cNvPr>
          <p:cNvSpPr txBox="1"/>
          <p:nvPr/>
        </p:nvSpPr>
        <p:spPr>
          <a:xfrm>
            <a:off x="2115378" y="1540565"/>
            <a:ext cx="79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models.py and create following class</a:t>
            </a:r>
          </a:p>
        </p:txBody>
      </p:sp>
    </p:spTree>
    <p:extLst>
      <p:ext uri="{BB962C8B-B14F-4D97-AF65-F5344CB8AC3E}">
        <p14:creationId xmlns:p14="http://schemas.microsoft.com/office/powerpoint/2010/main" val="35631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B5D3F-BC5E-4514-8B54-78537B57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88" y="2415209"/>
            <a:ext cx="5812926" cy="2572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B7021-A24E-46B7-A59B-04EB6BE7F7B0}"/>
              </a:ext>
            </a:extLst>
          </p:cNvPr>
          <p:cNvSpPr txBox="1"/>
          <p:nvPr/>
        </p:nvSpPr>
        <p:spPr>
          <a:xfrm>
            <a:off x="735495" y="277770"/>
            <a:ext cx="1152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6 : Check migrations directory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68ABC-0167-4973-ACC0-2D717273637C}"/>
              </a:ext>
            </a:extLst>
          </p:cNvPr>
          <p:cNvSpPr txBox="1"/>
          <p:nvPr/>
        </p:nvSpPr>
        <p:spPr>
          <a:xfrm>
            <a:off x="2295939" y="1749287"/>
            <a:ext cx="96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only __init__.py before command </a:t>
            </a:r>
            <a:r>
              <a:rPr lang="en-US" b="1" dirty="0" err="1"/>
              <a:t>makemigrations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65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84F00-5C0E-459A-8367-A0FD5B03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52" y="3002366"/>
            <a:ext cx="10988265" cy="853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0D165-6A4D-41B3-8FD5-F93543C6B048}"/>
              </a:ext>
            </a:extLst>
          </p:cNvPr>
          <p:cNvSpPr txBox="1"/>
          <p:nvPr/>
        </p:nvSpPr>
        <p:spPr>
          <a:xfrm>
            <a:off x="735495" y="277770"/>
            <a:ext cx="1152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7 : Run Command </a:t>
            </a:r>
            <a:r>
              <a:rPr lang="en-US" sz="4000" dirty="0" err="1"/>
              <a:t>makemigrations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013E7-CA0E-4662-9B59-370A55F3274F}"/>
              </a:ext>
            </a:extLst>
          </p:cNvPr>
          <p:cNvSpPr txBox="1"/>
          <p:nvPr/>
        </p:nvSpPr>
        <p:spPr>
          <a:xfrm>
            <a:off x="1630017" y="1451113"/>
            <a:ext cx="848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execute command </a:t>
            </a:r>
            <a:r>
              <a:rPr lang="en-US" b="1" dirty="0" err="1"/>
              <a:t>makemigrations</a:t>
            </a:r>
            <a:r>
              <a:rPr lang="en-US" dirty="0"/>
              <a:t> be sure you added your app-name in settings.py -&gt;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INSTALLED_APPS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EFD9C-9C5B-462B-A66D-C8F3995C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29" y="2136913"/>
            <a:ext cx="4243182" cy="3058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9338D-9ABF-41E7-A9D3-4EB0AB093DF1}"/>
              </a:ext>
            </a:extLst>
          </p:cNvPr>
          <p:cNvSpPr txBox="1"/>
          <p:nvPr/>
        </p:nvSpPr>
        <p:spPr>
          <a:xfrm>
            <a:off x="735495" y="277770"/>
            <a:ext cx="1152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8 : Check migrations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60611-2FFC-40C2-A81C-0D47C5195E07}"/>
              </a:ext>
            </a:extLst>
          </p:cNvPr>
          <p:cNvSpPr txBox="1"/>
          <p:nvPr/>
        </p:nvSpPr>
        <p:spPr>
          <a:xfrm>
            <a:off x="2156791" y="1477884"/>
            <a:ext cx="96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now 0001.initial.py after command </a:t>
            </a:r>
            <a:r>
              <a:rPr lang="en-US" b="1" dirty="0" err="1"/>
              <a:t>makemigrations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433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293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project2_restaurantapp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project2_restaurantapp</dc:title>
  <dc:creator>Shrenik Shah</dc:creator>
  <cp:lastModifiedBy>Shrenik Shah</cp:lastModifiedBy>
  <cp:revision>7</cp:revision>
  <dcterms:created xsi:type="dcterms:W3CDTF">2020-08-01T05:36:56Z</dcterms:created>
  <dcterms:modified xsi:type="dcterms:W3CDTF">2020-08-01T08:49:22Z</dcterms:modified>
</cp:coreProperties>
</file>