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7" r:id="rId3"/>
    <p:sldId id="321" r:id="rId4"/>
    <p:sldId id="355" r:id="rId5"/>
    <p:sldId id="352" r:id="rId6"/>
    <p:sldId id="354" r:id="rId7"/>
    <p:sldId id="353" r:id="rId8"/>
    <p:sldId id="35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88167" autoAdjust="0"/>
  </p:normalViewPr>
  <p:slideViewPr>
    <p:cSldViewPr>
      <p:cViewPr varScale="1">
        <p:scale>
          <a:sx n="70" d="100"/>
          <a:sy n="70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0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19C3-57C1-4263-A1B2-C6549D680048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8173-3FC2-4EB3-9D65-7522D48EA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06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0DF4D-3C25-4272-AC71-B08B67F86C7D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C03E9-8E31-4339-B7B2-C6A9F913F7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C03E9-8E31-4339-B7B2-C6A9F913F7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C03E9-8E31-4339-B7B2-C6A9F913F7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C03E9-8E31-4339-B7B2-C6A9F913F7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C03E9-8E31-4339-B7B2-C6A9F913F7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C03E9-8E31-4339-B7B2-C6A9F913F7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C03E9-8E31-4339-B7B2-C6A9F913F7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C03E9-8E31-4339-B7B2-C6A9F913F7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505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29200" y="5124450"/>
            <a:ext cx="304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04.05.10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6800" y="2819400"/>
            <a:ext cx="152400" cy="18135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ubtitle 8"/>
          <p:cNvSpPr txBox="1">
            <a:spLocks/>
          </p:cNvSpPr>
          <p:nvPr userDrawn="1"/>
        </p:nvSpPr>
        <p:spPr>
          <a:xfrm>
            <a:off x="4953000" y="152400"/>
            <a:ext cx="3352800" cy="3810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PRINCETON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Princeton-university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0"/>
            <a:ext cx="508907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ubtitle 8"/>
          <p:cNvSpPr txBox="1">
            <a:spLocks/>
          </p:cNvSpPr>
          <p:nvPr userDrawn="1"/>
        </p:nvSpPr>
        <p:spPr>
          <a:xfrm>
            <a:off x="4953000" y="152400"/>
            <a:ext cx="3352800" cy="3810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PRINCETON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Princeton-university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0"/>
            <a:ext cx="508907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124200"/>
            <a:ext cx="7162800" cy="12192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Arial" charset="0"/>
                <a:cs typeface="Arial" charset="0"/>
              </a:rPr>
              <a:t>Video-based Eye Tracking with Gaze Detection for Reading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52578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6477000" y="914400"/>
            <a:ext cx="1752600" cy="304800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01.16.12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66800" y="5410200"/>
            <a:ext cx="71628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Shresth Singhal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Mohammed Shoaib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8672"/>
            <a:ext cx="8382000" cy="4267200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endParaRPr lang="en-US" dirty="0" smtClean="0"/>
          </a:p>
          <a:p>
            <a:r>
              <a:rPr lang="en-US" dirty="0" smtClean="0"/>
              <a:t>Algorithmic approach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Continuous video capture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Correlation-based eye segmentation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Eigen-eye based gaze detection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Multi-class SVM based gaze detection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System demo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Eye Tracking and Gaze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0224" y="168592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Reading gaze detection can help in human computer interaction (HCI)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en-US" dirty="0"/>
              <a:t>Popular low-level gaze tracking methods</a:t>
            </a:r>
          </a:p>
          <a:p>
            <a:pPr lvl="1">
              <a:defRPr/>
            </a:pPr>
            <a:r>
              <a:rPr lang="en-US" dirty="0"/>
              <a:t>Single-point </a:t>
            </a:r>
            <a:r>
              <a:rPr lang="en-US" dirty="0" smtClean="0"/>
              <a:t>based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Two-point based</a:t>
            </a:r>
          </a:p>
          <a:p>
            <a:pPr marL="274320" lvl="1" indent="0">
              <a:buNone/>
              <a:defRPr/>
            </a:pPr>
            <a:endParaRPr lang="en-US" dirty="0"/>
          </a:p>
          <a:p>
            <a:pPr lvl="0">
              <a:defRPr/>
            </a:pPr>
            <a:r>
              <a:rPr lang="en-US" dirty="0"/>
              <a:t>Our algorithm employs high-level </a:t>
            </a:r>
            <a:r>
              <a:rPr lang="en-US" dirty="0" smtClean="0"/>
              <a:t>vision, </a:t>
            </a:r>
            <a:r>
              <a:rPr lang="en-US" i="1" dirty="0"/>
              <a:t>viz</a:t>
            </a:r>
            <a:r>
              <a:rPr lang="en-US" i="1" dirty="0" smtClean="0"/>
              <a:t>., </a:t>
            </a:r>
            <a:r>
              <a:rPr lang="en-US" dirty="0"/>
              <a:t>Eigen-eyes and multi-class SVM classification</a:t>
            </a:r>
            <a:endParaRPr lang="en-US" sz="2300" dirty="0"/>
          </a:p>
          <a:p>
            <a:pPr lvl="1">
              <a:defRPr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8672"/>
            <a:ext cx="83820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Robust segmentation</a:t>
            </a:r>
          </a:p>
          <a:p>
            <a:pPr lvl="1"/>
            <a:r>
              <a:rPr lang="en-US" dirty="0" smtClean="0"/>
              <a:t>Should be fast (literature survey presented in paper)</a:t>
            </a:r>
          </a:p>
          <a:p>
            <a:pPr lvl="1"/>
            <a:r>
              <a:rPr lang="en-US" dirty="0" smtClean="0"/>
              <a:t>Should be robust to head movements, occlusions</a:t>
            </a:r>
          </a:p>
          <a:p>
            <a:pPr lvl="1"/>
            <a:endParaRPr lang="en-US" dirty="0"/>
          </a:p>
          <a:p>
            <a:r>
              <a:rPr lang="en-US" dirty="0" smtClean="0"/>
              <a:t>Accurate gaze tracking</a:t>
            </a:r>
          </a:p>
          <a:p>
            <a:pPr lvl="1"/>
            <a:r>
              <a:rPr lang="en-US" dirty="0" smtClean="0"/>
              <a:t>Has no positional information except the image</a:t>
            </a:r>
          </a:p>
          <a:p>
            <a:pPr lvl="1"/>
            <a:r>
              <a:rPr lang="en-US" dirty="0" smtClean="0"/>
              <a:t>Should be robust to variations in lighting</a:t>
            </a:r>
          </a:p>
          <a:p>
            <a:pPr lvl="1"/>
            <a:endParaRPr lang="en-US" dirty="0"/>
          </a:p>
          <a:p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Less sensitive to lighting/ appearance variations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 Detection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5" y="1447800"/>
            <a:ext cx="5500903" cy="4495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447800"/>
            <a:ext cx="3962400" cy="4404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Multi-class SVM params</a:t>
            </a:r>
          </a:p>
          <a:p>
            <a:pPr lvl="1"/>
            <a:r>
              <a:rPr lang="en-US" dirty="0" smtClean="0"/>
              <a:t>SVM classification kernel</a:t>
            </a:r>
          </a:p>
          <a:p>
            <a:pPr lvl="1"/>
            <a:r>
              <a:rPr lang="en-US" dirty="0" smtClean="0"/>
              <a:t>Number of data classes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Eigen-eye params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PCs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8672"/>
            <a:ext cx="8382000" cy="4267200"/>
          </a:xfrm>
        </p:spPr>
        <p:txBody>
          <a:bodyPr/>
          <a:lstStyle/>
          <a:p>
            <a:r>
              <a:rPr lang="en-US" dirty="0"/>
              <a:t>Advantages of our approach</a:t>
            </a:r>
          </a:p>
          <a:p>
            <a:pPr lvl="1"/>
            <a:r>
              <a:rPr lang="en-US" dirty="0" smtClean="0"/>
              <a:t>Robust segmentation with large occlusion and variance in appearance</a:t>
            </a:r>
          </a:p>
          <a:p>
            <a:pPr lvl="1"/>
            <a:r>
              <a:rPr lang="en-US" dirty="0" smtClean="0"/>
              <a:t>Gaze tracking is fast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Segmentation is slow</a:t>
            </a:r>
          </a:p>
          <a:p>
            <a:pPr lvl="1"/>
            <a:r>
              <a:rPr lang="en-US" dirty="0" smtClean="0"/>
              <a:t>Segmentation is inaccurate in poor lighting conditions</a:t>
            </a:r>
          </a:p>
        </p:txBody>
      </p:sp>
    </p:spTree>
    <p:extLst>
      <p:ext uri="{BB962C8B-B14F-4D97-AF65-F5344CB8AC3E}">
        <p14:creationId xmlns:p14="http://schemas.microsoft.com/office/powerpoint/2010/main" val="30011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0" y="2971800"/>
            <a:ext cx="32004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System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17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29000" y="3124200"/>
            <a:ext cx="23622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3459</TotalTime>
  <Words>179</Words>
  <Application>Microsoft Office PowerPoint</Application>
  <PresentationFormat>On-screen Show (4:3)</PresentationFormat>
  <Paragraphs>57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Video-based Eye Tracking with Gaze Detection for Reading</vt:lpstr>
      <vt:lpstr>Outline</vt:lpstr>
      <vt:lpstr>Eye Tracking and Gaze Detection</vt:lpstr>
      <vt:lpstr>Goals and challenges</vt:lpstr>
      <vt:lpstr>Gaze Detection Algorithm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Ultra-lightweight and battery efficient continuous healthcare monitoring through a wireless BAN</dc:title>
  <dc:creator>Shoaib</dc:creator>
  <cp:lastModifiedBy>shoaib</cp:lastModifiedBy>
  <cp:revision>604</cp:revision>
  <dcterms:created xsi:type="dcterms:W3CDTF">2006-08-16T00:00:00Z</dcterms:created>
  <dcterms:modified xsi:type="dcterms:W3CDTF">2012-01-17T00:23:17Z</dcterms:modified>
</cp:coreProperties>
</file>