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97" r:id="rId7"/>
    <p:sldId id="298" r:id="rId8"/>
    <p:sldId id="262" r:id="rId9"/>
    <p:sldId id="263" r:id="rId10"/>
    <p:sldId id="299" r:id="rId11"/>
    <p:sldId id="266" r:id="rId12"/>
    <p:sldId id="267" r:id="rId13"/>
    <p:sldId id="300" r:id="rId14"/>
  </p:sldIdLst>
  <p:sldSz cx="9144000" cy="5143500" type="screen16x9"/>
  <p:notesSz cx="6858000" cy="9144000"/>
  <p:embeddedFontLst>
    <p:embeddedFont>
      <p:font typeface="ACADEMY ENGRAVED LET PLAIN:1.0" panose="02000000000000000000" pitchFamily="2" charset="0"/>
      <p:regular r:id="rId16"/>
    </p:embeddedFont>
    <p:embeddedFont>
      <p:font typeface="Bebas Neue" panose="020B0606020202050201" pitchFamily="34" charset="77"/>
      <p:regular r:id="rId17"/>
    </p:embeddedFont>
    <p:embeddedFont>
      <p:font typeface="IBM Plex Sans Condensed" panose="020B0406050203000203" pitchFamily="34" charset="77"/>
      <p:regular r:id="rId17"/>
      <p:bold r:id="rId17"/>
      <p:italic r:id="rId17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1"/>
    <p:restoredTop sz="94615"/>
  </p:normalViewPr>
  <p:slideViewPr>
    <p:cSldViewPr snapToGrid="0" snapToObjects="1">
      <p:cViewPr varScale="1">
        <p:scale>
          <a:sx n="132" d="100"/>
          <a:sy n="132" d="100"/>
        </p:scale>
        <p:origin x="16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NUL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01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79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222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cap="all" dirty="0"/>
              <a:t>PRO-C102: AUTOMATION</a:t>
            </a:r>
            <a:br>
              <a:rPr lang="en-IN" dirty="0"/>
            </a:br>
            <a:endParaRPr dirty="0"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514607" y="232075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completed automatically</a:t>
            </a:r>
            <a:endParaRPr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2"/>
          </p:nvPr>
        </p:nvSpPr>
        <p:spPr>
          <a:xfrm>
            <a:off x="190925" y="628375"/>
            <a:ext cx="5857325" cy="46071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lightings , I freshen up and after that I want an application to remind me to make my bed thus saving me from mom scolding and that app should set a timer for me to prepare the bed without sitting or moving here and there and when I am done it should give me some reward like amazon pay balance or discounts.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last, I would love these rewards and will never forget to make my bed and mom will think that I have changed but in real I am doing it so I can shop.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175" y="1254394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65078">
            <a:off x="6112028" y="825214"/>
            <a:ext cx="419450" cy="55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0322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2293950" y="1881750"/>
            <a:ext cx="4556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5"/>
                </a:solidFill>
              </a:rPr>
              <a:t>Want big impact?</a:t>
            </a:r>
            <a:endParaRPr b="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Use big image and creativity.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47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2842298" y="1450850"/>
            <a:ext cx="1213500" cy="585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Application</a:t>
            </a:r>
            <a:endParaRPr sz="1200" dirty="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4298750" y="2658640"/>
            <a:ext cx="1213500" cy="585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Bed making</a:t>
            </a:r>
            <a:endParaRPr sz="1200" dirty="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1445849" y="2641320"/>
            <a:ext cx="1213500" cy="585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Lightings</a:t>
            </a:r>
            <a:endParaRPr sz="1200" dirty="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779100" y="3831790"/>
            <a:ext cx="1213500" cy="585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ON/OFF with voice </a:t>
            </a:r>
            <a:r>
              <a:rPr lang="en" sz="1200" dirty="0" err="1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recoginition</a:t>
            </a:r>
            <a:endParaRPr sz="1200" dirty="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2112598" y="3831790"/>
            <a:ext cx="1213500" cy="585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Timer with brightness adjusting</a:t>
            </a:r>
            <a:endParaRPr sz="1200" dirty="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572002" y="3831790"/>
            <a:ext cx="1213500" cy="585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Reminder</a:t>
            </a:r>
            <a:endParaRPr sz="1200" dirty="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4905500" y="3831790"/>
            <a:ext cx="1213500" cy="67547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Timer and most important a reward</a:t>
            </a:r>
            <a:endParaRPr sz="1200" dirty="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174" name="Google Shape;174;p22"/>
          <p:cNvCxnSpPr>
            <a:stCxn id="167" idx="2"/>
            <a:endCxn id="168" idx="0"/>
          </p:cNvCxnSpPr>
          <p:nvPr/>
        </p:nvCxnSpPr>
        <p:spPr>
          <a:xfrm rot="16200000" flipH="1">
            <a:off x="3866179" y="1619319"/>
            <a:ext cx="622190" cy="14564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cxnSp>
      <p:cxnSp>
        <p:nvCxnSpPr>
          <p:cNvPr id="175" name="Google Shape;175;p22"/>
          <p:cNvCxnSpPr>
            <a:stCxn id="169" idx="0"/>
            <a:endCxn id="167" idx="2"/>
          </p:cNvCxnSpPr>
          <p:nvPr/>
        </p:nvCxnSpPr>
        <p:spPr>
          <a:xfrm rot="-5400000">
            <a:off x="2448449" y="1640670"/>
            <a:ext cx="604800" cy="139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cxnSp>
      <p:cxnSp>
        <p:nvCxnSpPr>
          <p:cNvPr id="176" name="Google Shape;176;p22"/>
          <p:cNvCxnSpPr>
            <a:stCxn id="169" idx="2"/>
            <a:endCxn id="171" idx="0"/>
          </p:cNvCxnSpPr>
          <p:nvPr/>
        </p:nvCxnSpPr>
        <p:spPr>
          <a:xfrm rot="-5400000" flipH="1">
            <a:off x="2083499" y="3196020"/>
            <a:ext cx="6048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cxnSp>
      <p:cxnSp>
        <p:nvCxnSpPr>
          <p:cNvPr id="177" name="Google Shape;177;p22"/>
          <p:cNvCxnSpPr>
            <a:stCxn id="170" idx="0"/>
            <a:endCxn id="169" idx="2"/>
          </p:cNvCxnSpPr>
          <p:nvPr/>
        </p:nvCxnSpPr>
        <p:spPr>
          <a:xfrm rot="-5400000">
            <a:off x="1416750" y="3196090"/>
            <a:ext cx="6048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cxnSp>
      <p:cxnSp>
        <p:nvCxnSpPr>
          <p:cNvPr id="178" name="Google Shape;178;p22"/>
          <p:cNvCxnSpPr>
            <a:cxnSpLocks/>
            <a:stCxn id="168" idx="2"/>
            <a:endCxn id="173" idx="0"/>
          </p:cNvCxnSpPr>
          <p:nvPr/>
        </p:nvCxnSpPr>
        <p:spPr>
          <a:xfrm rot="16200000" flipH="1">
            <a:off x="4915100" y="3234640"/>
            <a:ext cx="587550" cy="6067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cxnSp>
      <p:cxnSp>
        <p:nvCxnSpPr>
          <p:cNvPr id="179" name="Google Shape;179;p22"/>
          <p:cNvCxnSpPr>
            <a:stCxn id="172" idx="0"/>
            <a:endCxn id="168" idx="2"/>
          </p:cNvCxnSpPr>
          <p:nvPr/>
        </p:nvCxnSpPr>
        <p:spPr>
          <a:xfrm rot="5400000" flipH="1" flipV="1">
            <a:off x="4248351" y="3174641"/>
            <a:ext cx="587550" cy="7267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cxnSp>
      <p:grpSp>
        <p:nvGrpSpPr>
          <p:cNvPr id="180" name="Google Shape;180;p22"/>
          <p:cNvGrpSpPr/>
          <p:nvPr/>
        </p:nvGrpSpPr>
        <p:grpSpPr>
          <a:xfrm>
            <a:off x="5864288" y="1238675"/>
            <a:ext cx="2840226" cy="3645025"/>
            <a:chOff x="5864288" y="1238675"/>
            <a:chExt cx="2840226" cy="3645025"/>
          </a:xfrm>
        </p:grpSpPr>
        <p:pic>
          <p:nvPicPr>
            <p:cNvPr id="181" name="Google Shape;18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rgbClr val="FFE659"/>
            </a:gs>
            <a:gs pos="70000">
              <a:schemeClr val="accent4"/>
            </a:gs>
            <a:gs pos="33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A2DA-6F4A-244F-AE0A-5E95893A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36" y="609405"/>
            <a:ext cx="5814205" cy="2560916"/>
          </a:xfrm>
        </p:spPr>
        <p:txBody>
          <a:bodyPr/>
          <a:lstStyle/>
          <a:p>
            <a:r>
              <a:rPr lang="en-US" sz="4800" b="1" dirty="0">
                <a:latin typeface="ACADEMY ENGRAVED LET PLAIN:1.0" panose="02000000000000000000" pitchFamily="2" charset="0"/>
                <a:cs typeface="Baloo Bhaina" panose="03080902040302020200" pitchFamily="66" charset="77"/>
              </a:rPr>
              <a:t>THANK YOU </a:t>
            </a:r>
            <a:br>
              <a:rPr lang="en-US" sz="4800" b="1" dirty="0">
                <a:latin typeface="ACADEMY ENGRAVED LET PLAIN:1.0" panose="02000000000000000000" pitchFamily="2" charset="0"/>
                <a:cs typeface="Baloo Bhaina" panose="03080902040302020200" pitchFamily="66" charset="77"/>
              </a:rPr>
            </a:br>
            <a:r>
              <a:rPr lang="en-US" sz="4800" b="1" dirty="0">
                <a:latin typeface="ACADEMY ENGRAVED LET PLAIN:1.0" panose="02000000000000000000" pitchFamily="2" charset="0"/>
                <a:cs typeface="Baloo Bhaina" panose="03080902040302020200" pitchFamily="66" charset="77"/>
              </a:rPr>
              <a:t>I HOPE YOU </a:t>
            </a:r>
            <a:br>
              <a:rPr lang="en-US" sz="4800" b="1" dirty="0">
                <a:latin typeface="ACADEMY ENGRAVED LET PLAIN:1.0" panose="02000000000000000000" pitchFamily="2" charset="0"/>
                <a:cs typeface="Baloo Bhaina" panose="03080902040302020200" pitchFamily="66" charset="77"/>
              </a:rPr>
            </a:br>
            <a:r>
              <a:rPr lang="en-US" sz="4800" b="1" dirty="0">
                <a:latin typeface="ACADEMY ENGRAVED LET PLAIN:1.0" panose="02000000000000000000" pitchFamily="2" charset="0"/>
                <a:cs typeface="Baloo Bhaina" panose="03080902040302020200" pitchFamily="66" charset="77"/>
              </a:rPr>
              <a:t>LIKE MY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732B80-82D9-A545-BBC6-BFA45A1970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33020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3"/>
          <a:srcRect l="28016" t="16777" r="19827" b="36434"/>
          <a:stretch/>
        </p:blipFill>
        <p:spPr>
          <a:xfrm>
            <a:off x="3349592" y="737985"/>
            <a:ext cx="2502568" cy="189012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2304750" y="3671003"/>
            <a:ext cx="4534500" cy="115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</a:rPr>
              <a:t>I am </a:t>
            </a:r>
            <a:r>
              <a:rPr lang="en" sz="1800" b="1" dirty="0" err="1">
                <a:solidFill>
                  <a:schemeClr val="accent1"/>
                </a:solidFill>
              </a:rPr>
              <a:t>Shreshtha</a:t>
            </a:r>
            <a:r>
              <a:rPr lang="en" sz="1800" b="1" dirty="0">
                <a:solidFill>
                  <a:schemeClr val="accent1"/>
                </a:solidFill>
              </a:rPr>
              <a:t> Chaudhary 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</a:rPr>
              <a:t>I am a professional </a:t>
            </a:r>
            <a:r>
              <a:rPr lang="en" sz="1800" dirty="0" err="1">
                <a:solidFill>
                  <a:schemeClr val="accent1"/>
                </a:solidFill>
              </a:rPr>
              <a:t>coder.I</a:t>
            </a:r>
            <a:r>
              <a:rPr lang="en" sz="1800" dirty="0">
                <a:solidFill>
                  <a:schemeClr val="accent1"/>
                </a:solidFill>
              </a:rPr>
              <a:t> am here because I have to complete my homework and then submit it to Miss Aishwarya Mam.  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5503615" y="1652830"/>
            <a:ext cx="3588220" cy="3490443"/>
            <a:chOff x="5826900" y="1367600"/>
            <a:chExt cx="3881675" cy="3775901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4">
              <a:alphaModFix/>
            </a:blip>
            <a:srcRect b="27714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2304750" y="2498513"/>
            <a:ext cx="4534500" cy="128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lt2"/>
                </a:solidFill>
              </a:rPr>
              <a:t>Hello!</a:t>
            </a:r>
            <a:endParaRPr sz="96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Automate: </a:t>
            </a:r>
            <a:br>
              <a:rPr lang="en" sz="4800" dirty="0"/>
            </a:br>
            <a:r>
              <a:rPr lang="en" sz="4800" dirty="0"/>
              <a:t>Making my bed and switching on lights in morning</a:t>
            </a:r>
            <a:endParaRPr sz="4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Let’s start with the process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1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165195" y="1242450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IN" i="0" dirty="0"/>
              <a:t>“</a:t>
            </a:r>
            <a:r>
              <a:rPr lang="en-IN" dirty="0"/>
              <a:t>Any fool can write code that a computer can understand. Good programmers write code that humans can understand. — Martin Fowler</a:t>
            </a:r>
            <a:r>
              <a:rPr lang="en" dirty="0"/>
              <a:t>”.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5826900" y="1367600"/>
            <a:ext cx="3317100" cy="3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of me doing this by myself(Boring)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79100" y="1277747"/>
            <a:ext cx="4975500" cy="3645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dirty="0"/>
              <a:t>My alarm sets off at around 8AM.</a:t>
            </a:r>
            <a:endParaRPr dirty="0"/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dirty="0" err="1"/>
              <a:t>Unfortunately,I</a:t>
            </a:r>
            <a:r>
              <a:rPr lang="en" dirty="0"/>
              <a:t> have to sprang up off the bed and disturb my sweet sleep.</a:t>
            </a:r>
            <a:endParaRPr dirty="0"/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dirty="0"/>
              <a:t>After getting up , I have to go all around my bed to reach just one switch of light to brighten my room.(Tiring)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6600664" y="1234153"/>
            <a:ext cx="2840226" cy="3645025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3482" y="1052945"/>
            <a:ext cx="548700" cy="66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of me doing this by myself(Boring)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79100" y="1277747"/>
            <a:ext cx="4975500" cy="3645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 dirty="0"/>
              <a:t>After switching on the lights, I go to freshen up and wash my face.(while doing this, I hurt myself around 2 to 3 times everyday)</a:t>
            </a: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 dirty="0"/>
              <a:t>After </a:t>
            </a:r>
            <a:r>
              <a:rPr lang="en" dirty="0" err="1"/>
              <a:t>freshing</a:t>
            </a:r>
            <a:r>
              <a:rPr lang="en" dirty="0"/>
              <a:t> up, I go to my room and sit comfortably while thinking what to do today and which books </a:t>
            </a:r>
            <a:r>
              <a:rPr lang="en-IN" dirty="0"/>
              <a:t>I</a:t>
            </a:r>
            <a:r>
              <a:rPr lang="en" dirty="0"/>
              <a:t> have to keep for school today.</a:t>
            </a:r>
            <a:br>
              <a:rPr lang="en" dirty="0"/>
            </a:b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6600664" y="1234153"/>
            <a:ext cx="2840226" cy="3645025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3482" y="1052945"/>
            <a:ext cx="548700" cy="660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097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of me doing this by myself(Boring)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79100" y="1277747"/>
            <a:ext cx="4975500" cy="38657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en" dirty="0"/>
              <a:t>After that I getting scolding from mom to make my bed and then I have to get up and go to my room.</a:t>
            </a: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en" dirty="0"/>
              <a:t>I make my bed in about 10 to 15 min doing it slowly and leisurely as </a:t>
            </a:r>
            <a:r>
              <a:rPr lang="en-IN" dirty="0"/>
              <a:t>I</a:t>
            </a:r>
            <a:r>
              <a:rPr lang="en" dirty="0"/>
              <a:t> can.</a:t>
            </a: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en" dirty="0"/>
              <a:t>After that my bed is ready and </a:t>
            </a:r>
            <a:r>
              <a:rPr lang="en-IN" dirty="0"/>
              <a:t>I</a:t>
            </a:r>
            <a:r>
              <a:rPr lang="en" dirty="0"/>
              <a:t> am ready to start my day after a boring work.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" dirty="0"/>
            </a:b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6600664" y="1234153"/>
            <a:ext cx="2840226" cy="3645025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3482" y="1052945"/>
            <a:ext cx="548700" cy="660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4654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298479" y="2425636"/>
            <a:ext cx="263619" cy="2517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971612" y="1011933"/>
            <a:ext cx="1129443" cy="1129717"/>
            <a:chOff x="6654650" y="3665275"/>
            <a:chExt cx="409100" cy="409125"/>
          </a:xfrm>
        </p:grpSpPr>
        <p:sp>
          <p:nvSpPr>
            <p:cNvPr id="108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 rot="1056946">
            <a:off x="3883082" y="1900347"/>
            <a:ext cx="746176" cy="746276"/>
            <a:chOff x="570875" y="4322250"/>
            <a:chExt cx="443300" cy="443325"/>
          </a:xfrm>
        </p:grpSpPr>
        <p:sp>
          <p:nvSpPr>
            <p:cNvPr id="111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3966548" y="1231010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-1608918">
            <a:off x="4502204" y="1451088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2926240">
            <a:off x="5901539" y="2039291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5278979" y="387784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5864296" y="1233444"/>
            <a:ext cx="2714848" cy="3653541"/>
            <a:chOff x="5503615" y="983605"/>
            <a:chExt cx="3588221" cy="4828894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042950"/>
            <a:ext cx="3411600" cy="200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dirty="0"/>
              <a:t>Big concept</a:t>
            </a:r>
            <a:endParaRPr sz="7700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855300" y="3027150"/>
            <a:ext cx="3411600" cy="107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chemeClr val="accent1"/>
                </a:solidFill>
              </a:rPr>
              <a:t>Now the ways I hope it can be in : Automated ways: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414959" y="2499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completed automatically</a:t>
            </a:r>
            <a:endParaRPr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2"/>
          </p:nvPr>
        </p:nvSpPr>
        <p:spPr>
          <a:xfrm>
            <a:off x="414958" y="628375"/>
            <a:ext cx="5357145" cy="46071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irst of all an alarm, I want an alarm that rings everyday at 8AM with my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favourite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songs(as I love hearing songs after getting up in the morning). Alarm keeps ringing and when I say good morning to it, it should as me a puzzle like a  mathematical puzzle to check whether I am up or not.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after getting up, I want an application that should be attached with my lights by Bluetooth not with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there it will not work. The application should have 4 functions which are: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It should have a switch on and switch off option.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It should have a voice recognition system for switch.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It  should have a system so I can set the lightings to be on at a particular time in the morning and then to be off at night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should increase and decrease the brightness according to day and night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65078">
            <a:off x="5747886" y="598638"/>
            <a:ext cx="419450" cy="5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629</Words>
  <Application>Microsoft Macintosh PowerPoint</Application>
  <PresentationFormat>On-screen Show (16:9)</PresentationFormat>
  <Paragraphs>54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IBM Plex Sans Condensed</vt:lpstr>
      <vt:lpstr>ACADEMY ENGRAVED LET PLAIN:1.0</vt:lpstr>
      <vt:lpstr>Wingdings</vt:lpstr>
      <vt:lpstr>Arial</vt:lpstr>
      <vt:lpstr>Bebas Neue</vt:lpstr>
      <vt:lpstr>Flavius template</vt:lpstr>
      <vt:lpstr>PRO-C102: AUTOMATION </vt:lpstr>
      <vt:lpstr>Hello!</vt:lpstr>
      <vt:lpstr>Automate:  Making my bed and switching on lights in morning</vt:lpstr>
      <vt:lpstr>PowerPoint Presentation</vt:lpstr>
      <vt:lpstr>Process of me doing this by myself(Boring)</vt:lpstr>
      <vt:lpstr>Process of me doing this by myself(Boring)</vt:lpstr>
      <vt:lpstr>Process of me doing this by myself(Boring)</vt:lpstr>
      <vt:lpstr>Big concept</vt:lpstr>
      <vt:lpstr>Process completed automatically</vt:lpstr>
      <vt:lpstr>Process completed automatically</vt:lpstr>
      <vt:lpstr>Want big impact? Use big image and creativity.</vt:lpstr>
      <vt:lpstr>Use diagrams to explain your ideas</vt:lpstr>
      <vt:lpstr>THANK YOU  I HOPE YOU  LIKE MY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PRO-C102: AUTOMATION </dc:title>
  <cp:lastModifiedBy>KIRAN CHAUDHARY</cp:lastModifiedBy>
  <cp:revision>6</cp:revision>
  <dcterms:modified xsi:type="dcterms:W3CDTF">2021-05-01T11:24:31Z</dcterms:modified>
</cp:coreProperties>
</file>