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5FDB3-BA2F-4FA5-A6B7-BF8C28E3872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13D2-B737-42EB-A112-EB7F9F4C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81302-1958-4006-ADD4-C9031111EEB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/>
            <a:fld id="{F71A6363-075F-444B-9764-5E2E417B00BD}" type="slidenum">
              <a:rPr lang="en-US" sz="1200">
                <a:latin typeface="Arial" charset="0"/>
              </a:rPr>
              <a:pPr algn="r" defTabSz="914485"/>
              <a:t>24</a:t>
            </a:fld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81302-1958-4006-ADD4-C9031111EEB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/>
            <a:fld id="{F71A6363-075F-444B-9764-5E2E417B00BD}" type="slidenum">
              <a:rPr lang="en-US" sz="1200">
                <a:latin typeface="Arial" charset="0"/>
              </a:rPr>
              <a:pPr algn="r" defTabSz="914485"/>
              <a:t>26</a:t>
            </a:fld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81302-1958-4006-ADD4-C9031111EEB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/>
            <a:fld id="{F71A6363-075F-444B-9764-5E2E417B00BD}" type="slidenum">
              <a:rPr lang="en-US" sz="1200">
                <a:latin typeface="Arial" charset="0"/>
              </a:rPr>
              <a:pPr algn="r" defTabSz="914485"/>
              <a:t>28</a:t>
            </a:fld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81302-1958-4006-ADD4-C9031111EEB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/>
            <a:fld id="{F71A6363-075F-444B-9764-5E2E417B00BD}" type="slidenum">
              <a:rPr lang="en-US" sz="1200">
                <a:latin typeface="Arial" charset="0"/>
              </a:rPr>
              <a:pPr algn="r" defTabSz="914485"/>
              <a:t>29</a:t>
            </a:fld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81302-1958-4006-ADD4-C9031111EEB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/>
            <a:fld id="{F71A6363-075F-444B-9764-5E2E417B00BD}" type="slidenum">
              <a:rPr lang="en-US" sz="1200">
                <a:latin typeface="Arial" charset="0"/>
              </a:rPr>
              <a:pPr algn="r" defTabSz="914485"/>
              <a:t>30</a:t>
            </a:fld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3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9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5B4F-A55D-4795-93F1-2D5656B0EFB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6E0E-BB45-4199-A392-E513A26D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0528" y="1484784"/>
            <a:ext cx="9505056" cy="2232248"/>
          </a:xfrm>
        </p:spPr>
        <p:txBody>
          <a:bodyPr>
            <a:normAutofit/>
          </a:bodyPr>
          <a:lstStyle/>
          <a:p>
            <a:br>
              <a:rPr lang="en-US" sz="3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3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Computer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0801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Network Model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90134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Transport</a:t>
            </a:r>
            <a:r>
              <a:rPr lang="en-US" dirty="0">
                <a:solidFill>
                  <a:schemeClr val="tx2"/>
                </a:solidFill>
              </a:rPr>
              <a:t> Layer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4384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Duties/services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 addressing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Segmentation and reassembly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 control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control (end-to-end)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 control (end-to-end)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55576" y="1322765"/>
            <a:ext cx="7712075" cy="954107"/>
          </a:xfrm>
          <a:prstGeom prst="rect">
            <a:avLst/>
          </a:prstGeom>
          <a:solidFill>
            <a:srgbClr val="024B78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Responsible for delivery of a message</a:t>
            </a:r>
            <a:b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from one process to another</a:t>
            </a:r>
          </a:p>
        </p:txBody>
      </p:sp>
    </p:spTree>
    <p:extLst>
      <p:ext uri="{BB962C8B-B14F-4D97-AF65-F5344CB8AC3E}">
        <p14:creationId xmlns:p14="http://schemas.microsoft.com/office/powerpoint/2010/main" val="990257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Line 72"/>
          <p:cNvSpPr>
            <a:spLocks noChangeShapeType="1"/>
          </p:cNvSpPr>
          <p:nvPr/>
        </p:nvSpPr>
        <p:spPr bwMode="auto">
          <a:xfrm>
            <a:off x="304800" y="2590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Transport Layer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716338"/>
            <a:ext cx="30480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8438" y="3824288"/>
            <a:ext cx="115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Transport</a:t>
            </a:r>
            <a:br>
              <a:rPr lang="en-US" dirty="0"/>
            </a:br>
            <a:r>
              <a:rPr lang="en-US" dirty="0"/>
              <a:t>Layer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33600" y="3124200"/>
            <a:ext cx="1600200" cy="304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76400" y="3886200"/>
            <a:ext cx="533400" cy="304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</a:t>
            </a:r>
            <a:r>
              <a:rPr lang="en-US" sz="1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667000" y="3886200"/>
            <a:ext cx="533400" cy="304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</a:t>
            </a:r>
            <a:r>
              <a:rPr lang="en-US" sz="1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657600" y="3886200"/>
            <a:ext cx="533400" cy="304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</a:t>
            </a:r>
            <a:r>
              <a:rPr lang="en-US" sz="1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209800" y="3886200"/>
            <a:ext cx="381000" cy="3048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H4</a:t>
            </a:r>
            <a:endParaRPr lang="en-US" sz="1600" b="1" baseline="-25000" dirty="0">
              <a:solidFill>
                <a:schemeClr val="accent2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200400" y="3886200"/>
            <a:ext cx="381000" cy="3048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accent2"/>
                </a:solidFill>
              </a:rPr>
              <a:t>H4</a:t>
            </a:r>
            <a:endParaRPr lang="en-US" sz="1600" b="1" baseline="-25000">
              <a:solidFill>
                <a:schemeClr val="accent2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191000" y="3886200"/>
            <a:ext cx="381000" cy="3048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accent2"/>
                </a:solidFill>
              </a:rPr>
              <a:t>H4</a:t>
            </a:r>
            <a:endParaRPr lang="en-US" sz="1600" b="1" baseline="-25000">
              <a:solidFill>
                <a:schemeClr val="accent2"/>
              </a:solidFill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2057400" y="45720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048000" y="45720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962400" y="45720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362200" y="5257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Network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16764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22098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26670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3200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2004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7338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181600" y="3716338"/>
            <a:ext cx="30480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5715000" y="3124200"/>
            <a:ext cx="1600200" cy="304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5257800" y="3886200"/>
            <a:ext cx="533400" cy="304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</a:t>
            </a:r>
            <a:r>
              <a:rPr lang="en-US" sz="1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6248400" y="3886200"/>
            <a:ext cx="533400" cy="304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</a:t>
            </a:r>
            <a:r>
              <a:rPr lang="en-US" sz="1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7239000" y="3886200"/>
            <a:ext cx="533400" cy="304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</a:t>
            </a:r>
            <a:r>
              <a:rPr lang="en-US" sz="1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5791200" y="3886200"/>
            <a:ext cx="381000" cy="3048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accent2"/>
                </a:solidFill>
              </a:rPr>
              <a:t>H4</a:t>
            </a:r>
            <a:endParaRPr lang="en-US" sz="1600" b="1" baseline="-25000">
              <a:solidFill>
                <a:schemeClr val="accent2"/>
              </a:solidFill>
            </a:endParaRP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6781800" y="3886200"/>
            <a:ext cx="381000" cy="3048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H4</a:t>
            </a:r>
            <a:endParaRPr lang="en-US" sz="1600" b="1" baseline="-25000" dirty="0">
              <a:solidFill>
                <a:schemeClr val="accent2"/>
              </a:solidFill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772400" y="3886200"/>
            <a:ext cx="381000" cy="3048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H4</a:t>
            </a:r>
            <a:endParaRPr lang="en-US" sz="1600" b="1" baseline="-25000" dirty="0">
              <a:solidFill>
                <a:schemeClr val="accent2"/>
              </a:solidFill>
            </a:endParaRPr>
          </a:p>
        </p:txBody>
      </p:sp>
      <p:sp>
        <p:nvSpPr>
          <p:cNvPr id="33" name="AutoShape 36"/>
          <p:cNvSpPr>
            <a:spLocks noChangeArrowheads="1"/>
          </p:cNvSpPr>
          <p:nvPr/>
        </p:nvSpPr>
        <p:spPr bwMode="auto">
          <a:xfrm flipV="1">
            <a:off x="5638800" y="44196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 flipV="1">
            <a:off x="6629400" y="44196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38"/>
          <p:cNvSpPr>
            <a:spLocks noChangeArrowheads="1"/>
          </p:cNvSpPr>
          <p:nvPr/>
        </p:nvSpPr>
        <p:spPr bwMode="auto">
          <a:xfrm flipV="1">
            <a:off x="7543800" y="44196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943600" y="52578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Network</a:t>
            </a: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>
            <a:off x="52578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57912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6248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H="1">
            <a:off x="67818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67818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73152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H="1">
            <a:off x="1981200" y="3505200"/>
            <a:ext cx="3048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 flipH="1">
            <a:off x="2971800" y="3505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505200" y="3505200"/>
            <a:ext cx="3048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2438400" y="4191000"/>
            <a:ext cx="1325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(segments)</a:t>
            </a:r>
          </a:p>
        </p:txBody>
      </p:sp>
      <p:grpSp>
        <p:nvGrpSpPr>
          <p:cNvPr id="47" name="Group 65"/>
          <p:cNvGrpSpPr>
            <a:grpSpLocks/>
          </p:cNvGrpSpPr>
          <p:nvPr/>
        </p:nvGrpSpPr>
        <p:grpSpPr bwMode="auto">
          <a:xfrm>
            <a:off x="914400" y="1244600"/>
            <a:ext cx="2913063" cy="584200"/>
            <a:chOff x="576" y="784"/>
            <a:chExt cx="1835" cy="368"/>
          </a:xfrm>
        </p:grpSpPr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76" y="816"/>
              <a:ext cx="67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Process</a:t>
              </a:r>
            </a:p>
          </p:txBody>
        </p:sp>
        <p:sp>
          <p:nvSpPr>
            <p:cNvPr id="49" name="Oval 53"/>
            <p:cNvSpPr>
              <a:spLocks noChangeArrowheads="1"/>
            </p:cNvSpPr>
            <p:nvPr/>
          </p:nvSpPr>
          <p:spPr bwMode="auto">
            <a:xfrm>
              <a:off x="1344" y="816"/>
              <a:ext cx="67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Process</a:t>
              </a:r>
            </a:p>
          </p:txBody>
        </p:sp>
        <p:sp>
          <p:nvSpPr>
            <p:cNvPr id="50" name="Text Box 54"/>
            <p:cNvSpPr txBox="1">
              <a:spLocks noChangeArrowheads="1"/>
            </p:cNvSpPr>
            <p:nvPr/>
          </p:nvSpPr>
          <p:spPr bwMode="auto">
            <a:xfrm>
              <a:off x="2112" y="784"/>
              <a:ext cx="2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…</a:t>
              </a:r>
            </a:p>
          </p:txBody>
        </p:sp>
      </p:grpSp>
      <p:grpSp>
        <p:nvGrpSpPr>
          <p:cNvPr id="51" name="Group 64"/>
          <p:cNvGrpSpPr>
            <a:grpSpLocks/>
          </p:cNvGrpSpPr>
          <p:nvPr/>
        </p:nvGrpSpPr>
        <p:grpSpPr bwMode="auto">
          <a:xfrm>
            <a:off x="5181600" y="1244600"/>
            <a:ext cx="2913063" cy="584200"/>
            <a:chOff x="3264" y="784"/>
            <a:chExt cx="1835" cy="368"/>
          </a:xfrm>
        </p:grpSpPr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3264" y="816"/>
              <a:ext cx="67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Process</a:t>
              </a:r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4032" y="816"/>
              <a:ext cx="67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Process</a:t>
              </a:r>
            </a:p>
          </p:txBody>
        </p: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4800" y="784"/>
              <a:ext cx="2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…</a:t>
              </a:r>
            </a:p>
          </p:txBody>
        </p:sp>
      </p:grpSp>
      <p:grpSp>
        <p:nvGrpSpPr>
          <p:cNvPr id="55" name="Group 73"/>
          <p:cNvGrpSpPr>
            <a:grpSpLocks/>
          </p:cNvGrpSpPr>
          <p:nvPr/>
        </p:nvGrpSpPr>
        <p:grpSpPr bwMode="auto">
          <a:xfrm>
            <a:off x="1143000" y="1752600"/>
            <a:ext cx="1676400" cy="1219200"/>
            <a:chOff x="720" y="1104"/>
            <a:chExt cx="1056" cy="768"/>
          </a:xfrm>
        </p:grpSpPr>
        <p:sp>
          <p:nvSpPr>
            <p:cNvPr id="56" name="Arc 60"/>
            <p:cNvSpPr>
              <a:spLocks/>
            </p:cNvSpPr>
            <p:nvPr/>
          </p:nvSpPr>
          <p:spPr bwMode="auto">
            <a:xfrm>
              <a:off x="720" y="1104"/>
              <a:ext cx="960" cy="768"/>
            </a:xfrm>
            <a:custGeom>
              <a:avLst/>
              <a:gdLst>
                <a:gd name="T0" fmla="*/ 19 w 21600"/>
                <a:gd name="T1" fmla="*/ 0 h 19280"/>
                <a:gd name="T2" fmla="*/ 43 w 21600"/>
                <a:gd name="T3" fmla="*/ 31 h 19280"/>
                <a:gd name="T4" fmla="*/ 0 w 21600"/>
                <a:gd name="T5" fmla="*/ 31 h 192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280"/>
                <a:gd name="T11" fmla="*/ 21600 w 21600"/>
                <a:gd name="T12" fmla="*/ 19280 h 19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280" fill="none" extrusionOk="0">
                  <a:moveTo>
                    <a:pt x="9738" y="0"/>
                  </a:moveTo>
                  <a:cubicBezTo>
                    <a:pt x="17013" y="3674"/>
                    <a:pt x="21600" y="11130"/>
                    <a:pt x="21600" y="19280"/>
                  </a:cubicBezTo>
                </a:path>
                <a:path w="21600" h="19280" stroke="0" extrusionOk="0">
                  <a:moveTo>
                    <a:pt x="9738" y="0"/>
                  </a:moveTo>
                  <a:cubicBezTo>
                    <a:pt x="17013" y="3674"/>
                    <a:pt x="21600" y="11130"/>
                    <a:pt x="21600" y="19280"/>
                  </a:cubicBezTo>
                  <a:lnTo>
                    <a:pt x="0" y="1928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868" y="141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PORT #</a:t>
              </a:r>
            </a:p>
          </p:txBody>
        </p:sp>
        <p:sp>
          <p:nvSpPr>
            <p:cNvPr id="58" name="Oval 68"/>
            <p:cNvSpPr>
              <a:spLocks noChangeArrowheads="1"/>
            </p:cNvSpPr>
            <p:nvPr/>
          </p:nvSpPr>
          <p:spPr bwMode="auto">
            <a:xfrm>
              <a:off x="1536" y="1584"/>
              <a:ext cx="240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74"/>
          <p:cNvGrpSpPr>
            <a:grpSpLocks/>
          </p:cNvGrpSpPr>
          <p:nvPr/>
        </p:nvGrpSpPr>
        <p:grpSpPr bwMode="auto">
          <a:xfrm>
            <a:off x="6400800" y="1828800"/>
            <a:ext cx="1365250" cy="1143000"/>
            <a:chOff x="4032" y="1152"/>
            <a:chExt cx="860" cy="720"/>
          </a:xfrm>
        </p:grpSpPr>
        <p:sp>
          <p:nvSpPr>
            <p:cNvPr id="60" name="Arc 62"/>
            <p:cNvSpPr>
              <a:spLocks/>
            </p:cNvSpPr>
            <p:nvPr/>
          </p:nvSpPr>
          <p:spPr bwMode="auto">
            <a:xfrm flipH="1">
              <a:off x="4128" y="1152"/>
              <a:ext cx="432" cy="720"/>
            </a:xfrm>
            <a:custGeom>
              <a:avLst/>
              <a:gdLst>
                <a:gd name="T0" fmla="*/ 4 w 21600"/>
                <a:gd name="T1" fmla="*/ 0 h 19280"/>
                <a:gd name="T2" fmla="*/ 9 w 21600"/>
                <a:gd name="T3" fmla="*/ 27 h 19280"/>
                <a:gd name="T4" fmla="*/ 0 w 21600"/>
                <a:gd name="T5" fmla="*/ 27 h 192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280"/>
                <a:gd name="T11" fmla="*/ 21600 w 21600"/>
                <a:gd name="T12" fmla="*/ 19280 h 19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280" fill="none" extrusionOk="0">
                  <a:moveTo>
                    <a:pt x="9738" y="0"/>
                  </a:moveTo>
                  <a:cubicBezTo>
                    <a:pt x="17013" y="3674"/>
                    <a:pt x="21600" y="11130"/>
                    <a:pt x="21600" y="19280"/>
                  </a:cubicBezTo>
                </a:path>
                <a:path w="21600" h="19280" stroke="0" extrusionOk="0">
                  <a:moveTo>
                    <a:pt x="9738" y="0"/>
                  </a:moveTo>
                  <a:cubicBezTo>
                    <a:pt x="17013" y="3674"/>
                    <a:pt x="21600" y="11130"/>
                    <a:pt x="21600" y="19280"/>
                  </a:cubicBezTo>
                  <a:lnTo>
                    <a:pt x="0" y="1928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4272" y="141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PORT #</a:t>
              </a:r>
            </a:p>
          </p:txBody>
        </p:sp>
        <p:sp>
          <p:nvSpPr>
            <p:cNvPr id="62" name="Oval 69"/>
            <p:cNvSpPr>
              <a:spLocks noChangeArrowheads="1"/>
            </p:cNvSpPr>
            <p:nvPr/>
          </p:nvSpPr>
          <p:spPr bwMode="auto">
            <a:xfrm>
              <a:off x="4032" y="1584"/>
              <a:ext cx="240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9597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Network Layer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4384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Duties/services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 addressing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Routing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1402730"/>
            <a:ext cx="7010400" cy="946150"/>
          </a:xfrm>
          <a:prstGeom prst="rect">
            <a:avLst/>
          </a:prstGeom>
          <a:solidFill>
            <a:srgbClr val="024B78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Responsible for the delivery of packets</a:t>
            </a:r>
            <a:b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from the original source to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3582778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Network Layer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0200" y="3335338"/>
            <a:ext cx="3048000" cy="9695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6700" y="3443288"/>
            <a:ext cx="1023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/>
              <a:t>Network</a:t>
            </a:r>
            <a:br>
              <a:rPr lang="en-US"/>
            </a:br>
            <a:r>
              <a:rPr lang="en-US"/>
              <a:t>Layer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33600" y="2743200"/>
            <a:ext cx="1600200" cy="277026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819400" y="2133600"/>
            <a:ext cx="381000" cy="484796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57400" y="1676401"/>
            <a:ext cx="170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from Transport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362200" y="4876801"/>
            <a:ext cx="1408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to Data Link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5181600" y="3335338"/>
            <a:ext cx="3048000" cy="9695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5715000" y="2743200"/>
            <a:ext cx="1600200" cy="277026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 flipV="1">
            <a:off x="6400800" y="2133600"/>
            <a:ext cx="381000" cy="484796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5638800" y="1676401"/>
            <a:ext cx="1430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to Transport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5943600" y="4876801"/>
            <a:ext cx="1679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from Data Link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2133600" y="3505200"/>
            <a:ext cx="1600200" cy="277026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3733800" y="3505200"/>
            <a:ext cx="609600" cy="2770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H3</a:t>
            </a:r>
          </a:p>
        </p:txBody>
      </p:sp>
      <p:sp>
        <p:nvSpPr>
          <p:cNvPr id="19" name="AutoShape 49"/>
          <p:cNvSpPr>
            <a:spLocks noChangeArrowheads="1"/>
          </p:cNvSpPr>
          <p:nvPr/>
        </p:nvSpPr>
        <p:spPr bwMode="auto">
          <a:xfrm>
            <a:off x="3048000" y="4191000"/>
            <a:ext cx="381000" cy="554053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5715000" y="3505200"/>
            <a:ext cx="1600200" cy="277026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1" name="Rectangle 51"/>
          <p:cNvSpPr>
            <a:spLocks noChangeArrowheads="1"/>
          </p:cNvSpPr>
          <p:nvPr/>
        </p:nvSpPr>
        <p:spPr bwMode="auto">
          <a:xfrm>
            <a:off x="7315200" y="3505200"/>
            <a:ext cx="609600" cy="27702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H3</a:t>
            </a:r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>
            <a:off x="2133600" y="3048000"/>
            <a:ext cx="0" cy="4155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53"/>
          <p:cNvSpPr>
            <a:spLocks noChangeShapeType="1"/>
          </p:cNvSpPr>
          <p:nvPr/>
        </p:nvSpPr>
        <p:spPr bwMode="auto">
          <a:xfrm>
            <a:off x="3733800" y="3048000"/>
            <a:ext cx="0" cy="4155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54"/>
          <p:cNvSpPr>
            <a:spLocks noChangeShapeType="1"/>
          </p:cNvSpPr>
          <p:nvPr/>
        </p:nvSpPr>
        <p:spPr bwMode="auto">
          <a:xfrm>
            <a:off x="5715000" y="3048000"/>
            <a:ext cx="0" cy="4155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55"/>
          <p:cNvSpPr>
            <a:spLocks noChangeShapeType="1"/>
          </p:cNvSpPr>
          <p:nvPr/>
        </p:nvSpPr>
        <p:spPr bwMode="auto">
          <a:xfrm>
            <a:off x="7315200" y="3048000"/>
            <a:ext cx="0" cy="4155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2667000" y="3810001"/>
            <a:ext cx="102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/>
              <a:t>(packet)</a:t>
            </a:r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 flipV="1">
            <a:off x="6553200" y="4038600"/>
            <a:ext cx="381000" cy="6925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8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Network Layer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5500" y="2133600"/>
            <a:ext cx="2057400" cy="762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0" y="3429000"/>
            <a:ext cx="5930900" cy="762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3300" y="4953000"/>
            <a:ext cx="2057400" cy="762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54100" y="19050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54100" y="21336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78100" y="19050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578100" y="21336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997700" y="49530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997700" y="4953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759700" y="47244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7759700" y="4953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computr1"/>
          <p:cNvSpPr>
            <a:spLocks noEditPoints="1" noChangeArrowheads="1"/>
          </p:cNvSpPr>
          <p:nvPr/>
        </p:nvSpPr>
        <p:spPr bwMode="auto">
          <a:xfrm>
            <a:off x="825500" y="14478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computr1"/>
          <p:cNvSpPr>
            <a:spLocks noEditPoints="1" noChangeArrowheads="1"/>
          </p:cNvSpPr>
          <p:nvPr/>
        </p:nvSpPr>
        <p:spPr bwMode="auto">
          <a:xfrm>
            <a:off x="2349500" y="14478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computr1"/>
          <p:cNvSpPr>
            <a:spLocks noEditPoints="1" noChangeArrowheads="1"/>
          </p:cNvSpPr>
          <p:nvPr/>
        </p:nvSpPr>
        <p:spPr bwMode="auto">
          <a:xfrm>
            <a:off x="6769100" y="52578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66FF33"/>
              </a:gs>
              <a:gs pos="100000">
                <a:srgbClr val="2F7618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computr1"/>
          <p:cNvSpPr>
            <a:spLocks noEditPoints="1" noChangeArrowheads="1"/>
          </p:cNvSpPr>
          <p:nvPr/>
        </p:nvSpPr>
        <p:spPr bwMode="auto">
          <a:xfrm>
            <a:off x="7531100" y="42672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2730500" y="34290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2730500" y="3429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computr1"/>
          <p:cNvSpPr>
            <a:spLocks noEditPoints="1" noChangeArrowheads="1"/>
          </p:cNvSpPr>
          <p:nvPr/>
        </p:nvSpPr>
        <p:spPr bwMode="auto">
          <a:xfrm>
            <a:off x="2501900" y="37338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3644900" y="32004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3644900" y="3429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computr1"/>
          <p:cNvSpPr>
            <a:spLocks noEditPoints="1" noChangeArrowheads="1"/>
          </p:cNvSpPr>
          <p:nvPr/>
        </p:nvSpPr>
        <p:spPr bwMode="auto">
          <a:xfrm>
            <a:off x="3416300" y="27432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4787900" y="34290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38"/>
          <p:cNvSpPr>
            <a:spLocks noChangeArrowheads="1"/>
          </p:cNvSpPr>
          <p:nvPr/>
        </p:nvSpPr>
        <p:spPr bwMode="auto">
          <a:xfrm>
            <a:off x="4787900" y="3429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computr1"/>
          <p:cNvSpPr>
            <a:spLocks noEditPoints="1" noChangeArrowheads="1"/>
          </p:cNvSpPr>
          <p:nvPr/>
        </p:nvSpPr>
        <p:spPr bwMode="auto">
          <a:xfrm>
            <a:off x="4559300" y="37338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3048000" y="175260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Network </a:t>
            </a:r>
            <a:r>
              <a:rPr lang="en-US" b="1" i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6477000" y="297180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Network </a:t>
            </a:r>
            <a:r>
              <a:rPr lang="en-US" b="1" i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7467600" y="502920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Network </a:t>
            </a:r>
            <a:r>
              <a:rPr lang="en-US" b="1" i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2" name="Text Box 48"/>
          <p:cNvSpPr txBox="1">
            <a:spLocks noChangeArrowheads="1"/>
          </p:cNvSpPr>
          <p:nvPr/>
        </p:nvSpPr>
        <p:spPr bwMode="auto">
          <a:xfrm>
            <a:off x="457200" y="14620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1.1</a:t>
            </a:r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1981200" y="14620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1.2</a:t>
            </a: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2133600" y="37338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6.6</a:t>
            </a:r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3886200" y="27432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6.1</a:t>
            </a:r>
          </a:p>
        </p:txBody>
      </p:sp>
      <p:sp>
        <p:nvSpPr>
          <p:cNvPr id="36" name="Text Box 52"/>
          <p:cNvSpPr txBox="1">
            <a:spLocks noChangeArrowheads="1"/>
          </p:cNvSpPr>
          <p:nvPr/>
        </p:nvSpPr>
        <p:spPr bwMode="auto">
          <a:xfrm>
            <a:off x="4191000" y="37338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6.3</a:t>
            </a:r>
          </a:p>
        </p:txBody>
      </p:sp>
      <p:sp>
        <p:nvSpPr>
          <p:cNvPr id="37" name="Text Box 53"/>
          <p:cNvSpPr txBox="1">
            <a:spLocks noChangeArrowheads="1"/>
          </p:cNvSpPr>
          <p:nvPr/>
        </p:nvSpPr>
        <p:spPr bwMode="auto">
          <a:xfrm>
            <a:off x="6400800" y="52578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5.7</a:t>
            </a:r>
          </a:p>
        </p:txBody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8001000" y="42672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5.2</a:t>
            </a:r>
          </a:p>
        </p:txBody>
      </p:sp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1555750" y="5486400"/>
            <a:ext cx="2057400" cy="762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Rectangle 57"/>
          <p:cNvSpPr>
            <a:spLocks noChangeArrowheads="1"/>
          </p:cNvSpPr>
          <p:nvPr/>
        </p:nvSpPr>
        <p:spPr bwMode="auto">
          <a:xfrm>
            <a:off x="2470150" y="54864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" name="Rectangle 58"/>
          <p:cNvSpPr>
            <a:spLocks noChangeArrowheads="1"/>
          </p:cNvSpPr>
          <p:nvPr/>
        </p:nvSpPr>
        <p:spPr bwMode="auto">
          <a:xfrm>
            <a:off x="2470150" y="54864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59"/>
          <p:cNvSpPr>
            <a:spLocks noChangeArrowheads="1"/>
          </p:cNvSpPr>
          <p:nvPr/>
        </p:nvSpPr>
        <p:spPr bwMode="auto">
          <a:xfrm>
            <a:off x="3232150" y="52578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3232150" y="54864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computr1"/>
          <p:cNvSpPr>
            <a:spLocks noEditPoints="1" noChangeArrowheads="1"/>
          </p:cNvSpPr>
          <p:nvPr/>
        </p:nvSpPr>
        <p:spPr bwMode="auto">
          <a:xfrm>
            <a:off x="2241550" y="57912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computr1"/>
          <p:cNvSpPr>
            <a:spLocks noEditPoints="1" noChangeArrowheads="1"/>
          </p:cNvSpPr>
          <p:nvPr/>
        </p:nvSpPr>
        <p:spPr bwMode="auto">
          <a:xfrm>
            <a:off x="3003550" y="48006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64"/>
          <p:cNvSpPr txBox="1">
            <a:spLocks noChangeArrowheads="1"/>
          </p:cNvSpPr>
          <p:nvPr/>
        </p:nvSpPr>
        <p:spPr bwMode="auto">
          <a:xfrm>
            <a:off x="2940050" y="556260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Network </a:t>
            </a:r>
            <a:r>
              <a:rPr lang="en-US" b="1" i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7" name="Text Box 66"/>
          <p:cNvSpPr txBox="1">
            <a:spLocks noChangeArrowheads="1"/>
          </p:cNvSpPr>
          <p:nvPr/>
        </p:nvSpPr>
        <p:spPr bwMode="auto">
          <a:xfrm>
            <a:off x="1873250" y="57912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3.8</a:t>
            </a:r>
          </a:p>
        </p:txBody>
      </p:sp>
      <p:sp>
        <p:nvSpPr>
          <p:cNvPr id="48" name="Text Box 67"/>
          <p:cNvSpPr txBox="1">
            <a:spLocks noChangeArrowheads="1"/>
          </p:cNvSpPr>
          <p:nvPr/>
        </p:nvSpPr>
        <p:spPr bwMode="auto">
          <a:xfrm>
            <a:off x="3473450" y="48006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3.3</a:t>
            </a:r>
          </a:p>
        </p:txBody>
      </p:sp>
      <p:grpSp>
        <p:nvGrpSpPr>
          <p:cNvPr id="49" name="Group 93"/>
          <p:cNvGrpSpPr>
            <a:grpSpLocks/>
          </p:cNvGrpSpPr>
          <p:nvPr/>
        </p:nvGrpSpPr>
        <p:grpSpPr bwMode="auto">
          <a:xfrm>
            <a:off x="5791200" y="3429000"/>
            <a:ext cx="942975" cy="1600200"/>
            <a:chOff x="3648" y="2160"/>
            <a:chExt cx="594" cy="1008"/>
          </a:xfrm>
        </p:grpSpPr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3928" y="2160"/>
              <a:ext cx="48" cy="100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3928" y="3120"/>
              <a:ext cx="48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3928" y="2160"/>
              <a:ext cx="48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3" name="Picture 7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00"/>
                </a:clrFrom>
                <a:clrTo>
                  <a:srgbClr val="FF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48" y="2592"/>
              <a:ext cx="59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4" name="Group 92"/>
          <p:cNvGrpSpPr>
            <a:grpSpLocks/>
          </p:cNvGrpSpPr>
          <p:nvPr/>
        </p:nvGrpSpPr>
        <p:grpSpPr bwMode="auto">
          <a:xfrm>
            <a:off x="1752600" y="2133600"/>
            <a:ext cx="942975" cy="1371600"/>
            <a:chOff x="1104" y="1344"/>
            <a:chExt cx="594" cy="864"/>
          </a:xfrm>
        </p:grpSpPr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1384" y="1344"/>
              <a:ext cx="48" cy="864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1384" y="2160"/>
              <a:ext cx="48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1384" y="1344"/>
              <a:ext cx="48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" name="Picture 7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00"/>
                </a:clrFrom>
                <a:clrTo>
                  <a:srgbClr val="FF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4" y="1584"/>
              <a:ext cx="59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9" name="Group 91"/>
          <p:cNvGrpSpPr>
            <a:grpSpLocks/>
          </p:cNvGrpSpPr>
          <p:nvPr/>
        </p:nvGrpSpPr>
        <p:grpSpPr bwMode="auto">
          <a:xfrm>
            <a:off x="1143000" y="3429000"/>
            <a:ext cx="942975" cy="2133600"/>
            <a:chOff x="720" y="2160"/>
            <a:chExt cx="594" cy="1344"/>
          </a:xfrm>
        </p:grpSpPr>
        <p:sp>
          <p:nvSpPr>
            <p:cNvPr id="60" name="Rectangle 68"/>
            <p:cNvSpPr>
              <a:spLocks noChangeArrowheads="1"/>
            </p:cNvSpPr>
            <p:nvPr/>
          </p:nvSpPr>
          <p:spPr bwMode="auto">
            <a:xfrm>
              <a:off x="1028" y="2160"/>
              <a:ext cx="48" cy="1344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1028" y="2160"/>
              <a:ext cx="48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9"/>
            <p:cNvSpPr>
              <a:spLocks noChangeArrowheads="1"/>
            </p:cNvSpPr>
            <p:nvPr/>
          </p:nvSpPr>
          <p:spPr bwMode="auto">
            <a:xfrm>
              <a:off x="1026" y="3456"/>
              <a:ext cx="48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3" name="Picture 7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00"/>
                </a:clrFrom>
                <a:clrTo>
                  <a:srgbClr val="FF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0" y="2688"/>
              <a:ext cx="59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4" name="Text Box 77"/>
          <p:cNvSpPr txBox="1">
            <a:spLocks noChangeArrowheads="1"/>
          </p:cNvSpPr>
          <p:nvPr/>
        </p:nvSpPr>
        <p:spPr bwMode="auto">
          <a:xfrm>
            <a:off x="1676400" y="4572000"/>
            <a:ext cx="855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Router</a:t>
            </a:r>
          </a:p>
        </p:txBody>
      </p:sp>
      <p:sp>
        <p:nvSpPr>
          <p:cNvPr id="65" name="Rectangle 78"/>
          <p:cNvSpPr>
            <a:spLocks noChangeArrowheads="1"/>
          </p:cNvSpPr>
          <p:nvPr/>
        </p:nvSpPr>
        <p:spPr bwMode="auto">
          <a:xfrm>
            <a:off x="533400" y="1143000"/>
            <a:ext cx="685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Data</a:t>
            </a:r>
          </a:p>
        </p:txBody>
      </p:sp>
      <p:sp>
        <p:nvSpPr>
          <p:cNvPr id="66" name="Rectangle 79"/>
          <p:cNvSpPr>
            <a:spLocks noChangeArrowheads="1"/>
          </p:cNvSpPr>
          <p:nvPr/>
        </p:nvSpPr>
        <p:spPr bwMode="auto">
          <a:xfrm>
            <a:off x="1219200" y="1143000"/>
            <a:ext cx="3048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80808"/>
                </a:solidFill>
              </a:rPr>
              <a:t>1.1</a:t>
            </a:r>
          </a:p>
        </p:txBody>
      </p:sp>
      <p:sp>
        <p:nvSpPr>
          <p:cNvPr id="67" name="Rectangle 80"/>
          <p:cNvSpPr>
            <a:spLocks noChangeArrowheads="1"/>
          </p:cNvSpPr>
          <p:nvPr/>
        </p:nvSpPr>
        <p:spPr bwMode="auto">
          <a:xfrm>
            <a:off x="1524000" y="1143000"/>
            <a:ext cx="3048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80808"/>
                </a:solidFill>
              </a:rPr>
              <a:t>5.7</a:t>
            </a:r>
          </a:p>
        </p:txBody>
      </p:sp>
      <p:sp>
        <p:nvSpPr>
          <p:cNvPr id="68" name="Line 82"/>
          <p:cNvSpPr>
            <a:spLocks noChangeShapeType="1"/>
          </p:cNvSpPr>
          <p:nvPr/>
        </p:nvSpPr>
        <p:spPr bwMode="auto">
          <a:xfrm>
            <a:off x="1447800" y="1447800"/>
            <a:ext cx="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83"/>
          <p:cNvSpPr>
            <a:spLocks noChangeShapeType="1"/>
          </p:cNvSpPr>
          <p:nvPr/>
        </p:nvSpPr>
        <p:spPr bwMode="auto">
          <a:xfrm>
            <a:off x="1447800" y="20574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4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85"/>
          <p:cNvSpPr>
            <a:spLocks noChangeShapeType="1"/>
          </p:cNvSpPr>
          <p:nvPr/>
        </p:nvSpPr>
        <p:spPr bwMode="auto">
          <a:xfrm>
            <a:off x="2362200" y="3352800"/>
            <a:ext cx="4038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86"/>
          <p:cNvSpPr>
            <a:spLocks noChangeShapeType="1"/>
          </p:cNvSpPr>
          <p:nvPr/>
        </p:nvSpPr>
        <p:spPr bwMode="auto">
          <a:xfrm>
            <a:off x="6400800" y="3352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87"/>
          <p:cNvSpPr>
            <a:spLocks noChangeShapeType="1"/>
          </p:cNvSpPr>
          <p:nvPr/>
        </p:nvSpPr>
        <p:spPr bwMode="auto">
          <a:xfrm>
            <a:off x="6400800" y="4800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88"/>
          <p:cNvSpPr>
            <a:spLocks noChangeShapeType="1"/>
          </p:cNvSpPr>
          <p:nvPr/>
        </p:nvSpPr>
        <p:spPr bwMode="auto">
          <a:xfrm>
            <a:off x="7162800" y="4800600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89"/>
          <p:cNvSpPr txBox="1">
            <a:spLocks noChangeArrowheads="1"/>
          </p:cNvSpPr>
          <p:nvPr/>
        </p:nvSpPr>
        <p:spPr bwMode="auto">
          <a:xfrm>
            <a:off x="4343400" y="1295400"/>
            <a:ext cx="4692310" cy="400110"/>
          </a:xfrm>
          <a:prstGeom prst="rect">
            <a:avLst/>
          </a:prstGeom>
          <a:solidFill>
            <a:srgbClr val="024B78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solidFill>
                  <a:schemeClr val="bg1"/>
                </a:solidFill>
                <a:latin typeface="Times New Roman" pitchFamily="18" charset="0"/>
              </a:rPr>
              <a:t>1.1, 1.2, 6.1, 5.7,</a:t>
            </a:r>
            <a:r>
              <a:rPr lang="en-US" sz="2000" dirty="0">
                <a:solidFill>
                  <a:schemeClr val="bg1"/>
                </a:solidFill>
              </a:rPr>
              <a:t> ... are </a:t>
            </a:r>
            <a:r>
              <a:rPr lang="en-US" sz="2000" u="sng" dirty="0">
                <a:solidFill>
                  <a:schemeClr val="bg1"/>
                </a:solidFill>
              </a:rPr>
              <a:t>logical</a:t>
            </a:r>
            <a:r>
              <a:rPr lang="en-US" sz="2000" dirty="0">
                <a:solidFill>
                  <a:schemeClr val="bg1"/>
                </a:solidFill>
              </a:rPr>
              <a:t> addresses</a:t>
            </a:r>
          </a:p>
        </p:txBody>
      </p:sp>
      <p:sp>
        <p:nvSpPr>
          <p:cNvPr id="76" name="Oval 46"/>
          <p:cNvSpPr>
            <a:spLocks noChangeArrowheads="1"/>
          </p:cNvSpPr>
          <p:nvPr/>
        </p:nvSpPr>
        <p:spPr bwMode="auto">
          <a:xfrm>
            <a:off x="381000" y="2057400"/>
            <a:ext cx="2819400" cy="228600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47"/>
          <p:cNvSpPr>
            <a:spLocks noChangeArrowheads="1"/>
          </p:cNvSpPr>
          <p:nvPr/>
        </p:nvSpPr>
        <p:spPr bwMode="auto">
          <a:xfrm>
            <a:off x="5638800" y="4876800"/>
            <a:ext cx="2819400" cy="228600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45"/>
          <p:cNvSpPr>
            <a:spLocks noChangeArrowheads="1"/>
          </p:cNvSpPr>
          <p:nvPr/>
        </p:nvSpPr>
        <p:spPr bwMode="auto">
          <a:xfrm>
            <a:off x="990600" y="3200400"/>
            <a:ext cx="7086600" cy="533400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65"/>
          <p:cNvSpPr>
            <a:spLocks noChangeArrowheads="1"/>
          </p:cNvSpPr>
          <p:nvPr/>
        </p:nvSpPr>
        <p:spPr bwMode="auto">
          <a:xfrm>
            <a:off x="1111250" y="5410200"/>
            <a:ext cx="2819400" cy="228600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94"/>
          <p:cNvSpPr>
            <a:spLocks noChangeShapeType="1"/>
          </p:cNvSpPr>
          <p:nvPr/>
        </p:nvSpPr>
        <p:spPr bwMode="auto">
          <a:xfrm>
            <a:off x="2362200" y="2819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95"/>
          <p:cNvSpPr>
            <a:spLocks noChangeShapeType="1"/>
          </p:cNvSpPr>
          <p:nvPr/>
        </p:nvSpPr>
        <p:spPr bwMode="auto">
          <a:xfrm>
            <a:off x="6400800" y="4419600"/>
            <a:ext cx="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96"/>
          <p:cNvSpPr txBox="1">
            <a:spLocks noChangeArrowheads="1"/>
          </p:cNvSpPr>
          <p:nvPr/>
        </p:nvSpPr>
        <p:spPr bwMode="auto">
          <a:xfrm>
            <a:off x="1371600" y="2514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R1</a:t>
            </a:r>
          </a:p>
        </p:txBody>
      </p:sp>
      <p:sp>
        <p:nvSpPr>
          <p:cNvPr id="83" name="Text Box 97"/>
          <p:cNvSpPr txBox="1">
            <a:spLocks noChangeArrowheads="1"/>
          </p:cNvSpPr>
          <p:nvPr/>
        </p:nvSpPr>
        <p:spPr bwMode="auto">
          <a:xfrm>
            <a:off x="5410200" y="4114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R3</a:t>
            </a:r>
          </a:p>
        </p:txBody>
      </p:sp>
      <p:sp>
        <p:nvSpPr>
          <p:cNvPr id="84" name="Text Box 98"/>
          <p:cNvSpPr txBox="1">
            <a:spLocks noChangeArrowheads="1"/>
          </p:cNvSpPr>
          <p:nvPr/>
        </p:nvSpPr>
        <p:spPr bwMode="auto">
          <a:xfrm>
            <a:off x="762000" y="4267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1663000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6" grpId="0"/>
      <p:bldP spid="47" grpId="0"/>
      <p:bldP spid="48" grpId="0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Link Layer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514600"/>
            <a:ext cx="8229600" cy="3581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Duties/services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Framing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 addressing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control (hop-to-hop)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 control (hop-to-hop)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control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1330722"/>
            <a:ext cx="7010400" cy="946150"/>
          </a:xfrm>
          <a:prstGeom prst="rect">
            <a:avLst/>
          </a:prstGeom>
          <a:solidFill>
            <a:srgbClr val="024B78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Responsible for transmitting frames</a:t>
            </a:r>
            <a:b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from one node to the next</a:t>
            </a:r>
          </a:p>
        </p:txBody>
      </p:sp>
    </p:spTree>
    <p:extLst>
      <p:ext uri="{BB962C8B-B14F-4D97-AF65-F5344CB8AC3E}">
        <p14:creationId xmlns:p14="http://schemas.microsoft.com/office/powerpoint/2010/main" val="781470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Link Layer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00200" y="3335338"/>
            <a:ext cx="3048000" cy="1066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1138" y="3443288"/>
            <a:ext cx="113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Data Link</a:t>
            </a:r>
            <a:br>
              <a:rPr lang="en-US"/>
            </a:br>
            <a:r>
              <a:rPr lang="en-US"/>
              <a:t>Layer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33600" y="2743200"/>
            <a:ext cx="1600200" cy="304800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19400" y="21336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57400" y="1676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Network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32075" y="4876800"/>
            <a:ext cx="1254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Physical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81600" y="3335338"/>
            <a:ext cx="3048000" cy="1066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715000" y="2743200"/>
            <a:ext cx="1600200" cy="304800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 flipV="1">
            <a:off x="6400800" y="21336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867400" y="1676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Network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43600" y="4876800"/>
            <a:ext cx="1525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Physical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133600" y="3505200"/>
            <a:ext cx="1600200" cy="304800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733800" y="3505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H2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3048000" y="41910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715000" y="3505200"/>
            <a:ext cx="1600200" cy="304800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315200" y="3505200"/>
            <a:ext cx="609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H2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133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733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7150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73152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2667000" y="3810000"/>
            <a:ext cx="947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(frame)</a:t>
            </a: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 flipV="1">
            <a:off x="6553200" y="40386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69168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257800" y="35052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18471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Link Layer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36700" y="3810000"/>
            <a:ext cx="5930900" cy="762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886200" y="35814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886200" y="3810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computr1"/>
          <p:cNvSpPr>
            <a:spLocks noEditPoints="1" noChangeArrowheads="1"/>
          </p:cNvSpPr>
          <p:nvPr/>
        </p:nvSpPr>
        <p:spPr bwMode="auto">
          <a:xfrm>
            <a:off x="3657600" y="31242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127500" y="3124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3B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4191000" y="1524000"/>
            <a:ext cx="4688078" cy="400110"/>
          </a:xfrm>
          <a:prstGeom prst="rect">
            <a:avLst/>
          </a:prstGeom>
          <a:solidFill>
            <a:srgbClr val="024B78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solidFill>
                  <a:schemeClr val="bg1"/>
                </a:solidFill>
                <a:latin typeface="Times New Roman" pitchFamily="18" charset="0"/>
              </a:rPr>
              <a:t>A3, 3B, 82, 9F,</a:t>
            </a:r>
            <a:r>
              <a:rPr lang="en-US" sz="2000" dirty="0">
                <a:solidFill>
                  <a:schemeClr val="bg1"/>
                </a:solidFill>
              </a:rPr>
              <a:t> ... are </a:t>
            </a:r>
            <a:r>
              <a:rPr lang="en-US" sz="2000" u="sng" dirty="0">
                <a:solidFill>
                  <a:schemeClr val="bg1"/>
                </a:solidFill>
              </a:rPr>
              <a:t>physical</a:t>
            </a:r>
            <a:r>
              <a:rPr lang="en-US" sz="2000" dirty="0">
                <a:solidFill>
                  <a:schemeClr val="bg1"/>
                </a:solidFill>
              </a:rPr>
              <a:t> addresses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2070100" y="35814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070100" y="3810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mputr1"/>
          <p:cNvSpPr>
            <a:spLocks noEditPoints="1" noChangeArrowheads="1"/>
          </p:cNvSpPr>
          <p:nvPr/>
        </p:nvSpPr>
        <p:spPr bwMode="auto">
          <a:xfrm>
            <a:off x="1841500" y="31242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5194300" y="35814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194300" y="3810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computr1"/>
          <p:cNvSpPr>
            <a:spLocks noEditPoints="1" noChangeArrowheads="1"/>
          </p:cNvSpPr>
          <p:nvPr/>
        </p:nvSpPr>
        <p:spPr bwMode="auto">
          <a:xfrm>
            <a:off x="4965700" y="31242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6642100" y="35814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6642100" y="3810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computr1"/>
          <p:cNvSpPr>
            <a:spLocks noEditPoints="1" noChangeArrowheads="1"/>
          </p:cNvSpPr>
          <p:nvPr/>
        </p:nvSpPr>
        <p:spPr bwMode="auto">
          <a:xfrm>
            <a:off x="6413500" y="31242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2298700" y="3124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9F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5422900" y="3124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82</a:t>
            </a: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6870700" y="3124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A3</a:t>
            </a:r>
          </a:p>
        </p:txBody>
      </p:sp>
      <p:grpSp>
        <p:nvGrpSpPr>
          <p:cNvPr id="21" name="Group 44"/>
          <p:cNvGrpSpPr>
            <a:grpSpLocks/>
          </p:cNvGrpSpPr>
          <p:nvPr/>
        </p:nvGrpSpPr>
        <p:grpSpPr bwMode="auto">
          <a:xfrm>
            <a:off x="1003300" y="4038600"/>
            <a:ext cx="3276600" cy="304800"/>
            <a:chOff x="632" y="2544"/>
            <a:chExt cx="2064" cy="192"/>
          </a:xfrm>
        </p:grpSpPr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920" y="2544"/>
              <a:ext cx="1008" cy="192"/>
            </a:xfrm>
            <a:prstGeom prst="rect">
              <a:avLst/>
            </a:prstGeom>
            <a:solidFill>
              <a:srgbClr val="024B78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23" name="Rectangle 37"/>
            <p:cNvSpPr>
              <a:spLocks noChangeArrowheads="1"/>
            </p:cNvSpPr>
            <p:nvPr/>
          </p:nvSpPr>
          <p:spPr bwMode="auto">
            <a:xfrm>
              <a:off x="1928" y="254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9F</a:t>
              </a:r>
            </a:p>
          </p:txBody>
        </p:sp>
        <p:sp>
          <p:nvSpPr>
            <p:cNvPr id="24" name="Rectangle 38"/>
            <p:cNvSpPr>
              <a:spLocks noChangeArrowheads="1"/>
            </p:cNvSpPr>
            <p:nvPr/>
          </p:nvSpPr>
          <p:spPr bwMode="auto">
            <a:xfrm>
              <a:off x="632" y="2544"/>
              <a:ext cx="288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T2</a:t>
              </a: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2312" y="2544"/>
              <a:ext cx="384" cy="1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A3</a:t>
              </a:r>
            </a:p>
          </p:txBody>
        </p:sp>
      </p:grp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1460500" y="2743200"/>
            <a:ext cx="1600200" cy="304800"/>
          </a:xfrm>
          <a:prstGeom prst="rect">
            <a:avLst/>
          </a:prstGeom>
          <a:solidFill>
            <a:srgbClr val="024B78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flipH="1">
            <a:off x="2222500" y="3657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>
            <a:off x="2222500" y="3962400"/>
            <a:ext cx="464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870700" y="3581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45"/>
          <p:cNvSpPr>
            <a:spLocks/>
          </p:cNvSpPr>
          <p:nvPr/>
        </p:nvSpPr>
        <p:spPr bwMode="auto">
          <a:xfrm rot="16200000" flipV="1">
            <a:off x="3619500" y="38481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3429000" y="4451350"/>
            <a:ext cx="523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H2</a:t>
            </a:r>
          </a:p>
        </p:txBody>
      </p:sp>
    </p:spTree>
    <p:extLst>
      <p:ext uri="{BB962C8B-B14F-4D97-AF65-F5344CB8AC3E}">
        <p14:creationId xmlns:p14="http://schemas.microsoft.com/office/powerpoint/2010/main" val="45712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8" grpId="0"/>
      <p:bldP spid="19" grpId="0"/>
      <p:bldP spid="20" grpId="0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Link Layer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5500" y="2133600"/>
            <a:ext cx="2057400" cy="762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3429000"/>
            <a:ext cx="5930900" cy="762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3300" y="4953000"/>
            <a:ext cx="2057400" cy="762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54100" y="19050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54100" y="21336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78100" y="19050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578100" y="21336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35700" y="3429000"/>
            <a:ext cx="76200" cy="16002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235700" y="4953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239000" y="49530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239000" y="4953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994650" y="47244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994650" y="4953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computr1"/>
          <p:cNvSpPr>
            <a:spLocks noEditPoints="1" noChangeArrowheads="1"/>
          </p:cNvSpPr>
          <p:nvPr/>
        </p:nvSpPr>
        <p:spPr bwMode="auto">
          <a:xfrm>
            <a:off x="825500" y="14478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computr1"/>
          <p:cNvSpPr>
            <a:spLocks noEditPoints="1" noChangeArrowheads="1"/>
          </p:cNvSpPr>
          <p:nvPr/>
        </p:nvSpPr>
        <p:spPr bwMode="auto">
          <a:xfrm>
            <a:off x="2349500" y="14478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computr1"/>
          <p:cNvSpPr>
            <a:spLocks noEditPoints="1" noChangeArrowheads="1"/>
          </p:cNvSpPr>
          <p:nvPr/>
        </p:nvSpPr>
        <p:spPr bwMode="auto">
          <a:xfrm>
            <a:off x="7010400" y="52578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66FF33"/>
              </a:gs>
              <a:gs pos="100000">
                <a:srgbClr val="2F7618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computr1"/>
          <p:cNvSpPr>
            <a:spLocks noEditPoints="1" noChangeArrowheads="1"/>
          </p:cNvSpPr>
          <p:nvPr/>
        </p:nvSpPr>
        <p:spPr bwMode="auto">
          <a:xfrm>
            <a:off x="7766050" y="42672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235700" y="3429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97100" y="2133600"/>
            <a:ext cx="76200" cy="13716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197100" y="3429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197100" y="21336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730500" y="34290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2730500" y="3429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computr1"/>
          <p:cNvSpPr>
            <a:spLocks noEditPoints="1" noChangeArrowheads="1"/>
          </p:cNvSpPr>
          <p:nvPr/>
        </p:nvSpPr>
        <p:spPr bwMode="auto">
          <a:xfrm>
            <a:off x="2501900" y="37338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02150" y="32004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502150" y="3429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computr1"/>
          <p:cNvSpPr>
            <a:spLocks noEditPoints="1" noChangeArrowheads="1"/>
          </p:cNvSpPr>
          <p:nvPr/>
        </p:nvSpPr>
        <p:spPr bwMode="auto">
          <a:xfrm>
            <a:off x="4273550" y="27432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4787900" y="34290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4787900" y="3429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computr1"/>
          <p:cNvSpPr>
            <a:spLocks noEditPoints="1" noChangeArrowheads="1"/>
          </p:cNvSpPr>
          <p:nvPr/>
        </p:nvSpPr>
        <p:spPr bwMode="auto">
          <a:xfrm>
            <a:off x="4559300" y="37338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048000" y="175260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Network </a:t>
            </a:r>
            <a:r>
              <a:rPr lang="en-US" b="1" i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477000" y="297180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Network </a:t>
            </a:r>
            <a:r>
              <a:rPr lang="en-US" b="1" i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7467600" y="502920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Network </a:t>
            </a:r>
            <a:r>
              <a:rPr lang="en-US" b="1" i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457200" y="14620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1.1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1981200" y="14620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1.2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2133600" y="37338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6.6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4743450" y="2743200"/>
            <a:ext cx="473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6.1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4191000" y="37338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6.3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6642100" y="52578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5.7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8235950" y="42672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5.2</a:t>
            </a: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1555750" y="5486400"/>
            <a:ext cx="2057400" cy="762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470150" y="54864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2470150" y="54864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232150" y="5257800"/>
            <a:ext cx="76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232150" y="54864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computr1"/>
          <p:cNvSpPr>
            <a:spLocks noEditPoints="1" noChangeArrowheads="1"/>
          </p:cNvSpPr>
          <p:nvPr/>
        </p:nvSpPr>
        <p:spPr bwMode="auto">
          <a:xfrm>
            <a:off x="2241550" y="57912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computr1"/>
          <p:cNvSpPr>
            <a:spLocks noEditPoints="1" noChangeArrowheads="1"/>
          </p:cNvSpPr>
          <p:nvPr/>
        </p:nvSpPr>
        <p:spPr bwMode="auto">
          <a:xfrm>
            <a:off x="3003550" y="4800600"/>
            <a:ext cx="533400" cy="484188"/>
          </a:xfrm>
          <a:custGeom>
            <a:avLst/>
            <a:gdLst>
              <a:gd name="T0" fmla="*/ 11912747 w 21600"/>
              <a:gd name="T1" fmla="*/ 0 h 21600"/>
              <a:gd name="T2" fmla="*/ 6586009 w 21600"/>
              <a:gd name="T3" fmla="*/ 0 h 21600"/>
              <a:gd name="T4" fmla="*/ 1259268 w 21600"/>
              <a:gd name="T5" fmla="*/ 0 h 21600"/>
              <a:gd name="T6" fmla="*/ 0 w 21600"/>
              <a:gd name="T7" fmla="*/ 7732191 h 21600"/>
              <a:gd name="T8" fmla="*/ 0 w 21600"/>
              <a:gd name="T9" fmla="*/ 10853611 h 21600"/>
              <a:gd name="T10" fmla="*/ 6586009 w 21600"/>
              <a:gd name="T11" fmla="*/ 10853611 h 21600"/>
              <a:gd name="T12" fmla="*/ 13172018 w 21600"/>
              <a:gd name="T13" fmla="*/ 10853611 h 21600"/>
              <a:gd name="T14" fmla="*/ 13172018 w 21600"/>
              <a:gd name="T15" fmla="*/ 7732191 h 21600"/>
              <a:gd name="T16" fmla="*/ 11912747 w 21600"/>
              <a:gd name="T17" fmla="*/ 6810149 h 21600"/>
              <a:gd name="T18" fmla="*/ 1259268 w 21600"/>
              <a:gd name="T19" fmla="*/ 6810149 h 21600"/>
              <a:gd name="T20" fmla="*/ 1259268 w 21600"/>
              <a:gd name="T21" fmla="*/ 3404828 h 21600"/>
              <a:gd name="T22" fmla="*/ 11912747 w 21600"/>
              <a:gd name="T23" fmla="*/ 3404828 h 21600"/>
              <a:gd name="T24" fmla="*/ 0 w 21600"/>
              <a:gd name="T25" fmla="*/ 9292912 h 21600"/>
              <a:gd name="T26" fmla="*/ 13172018 w 21600"/>
              <a:gd name="T27" fmla="*/ 9292912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940050" y="556260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Network </a:t>
            </a:r>
            <a:r>
              <a:rPr lang="en-US" b="1" i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1873250" y="57912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3.8</a:t>
            </a:r>
          </a:p>
        </p:txBody>
      </p:sp>
      <p:sp>
        <p:nvSpPr>
          <p:cNvPr id="52" name="Text Box 54"/>
          <p:cNvSpPr txBox="1">
            <a:spLocks noChangeArrowheads="1"/>
          </p:cNvSpPr>
          <p:nvPr/>
        </p:nvSpPr>
        <p:spPr bwMode="auto">
          <a:xfrm>
            <a:off x="3473450" y="48006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3.3</a:t>
            </a:r>
          </a:p>
        </p:txBody>
      </p:sp>
      <p:sp>
        <p:nvSpPr>
          <p:cNvPr id="53" name="Rectangle 55"/>
          <p:cNvSpPr>
            <a:spLocks noChangeArrowheads="1"/>
          </p:cNvSpPr>
          <p:nvPr/>
        </p:nvSpPr>
        <p:spPr bwMode="auto">
          <a:xfrm>
            <a:off x="1631950" y="3429000"/>
            <a:ext cx="76200" cy="21336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Rectangle 56"/>
          <p:cNvSpPr>
            <a:spLocks noChangeArrowheads="1"/>
          </p:cNvSpPr>
          <p:nvPr/>
        </p:nvSpPr>
        <p:spPr bwMode="auto">
          <a:xfrm>
            <a:off x="1631950" y="34290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1652588" y="5486400"/>
            <a:ext cx="76200" cy="76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6" name="Picture 6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4114800"/>
            <a:ext cx="942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6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514600"/>
            <a:ext cx="942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6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4267200"/>
            <a:ext cx="942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" name="Group 84"/>
          <p:cNvGrpSpPr>
            <a:grpSpLocks/>
          </p:cNvGrpSpPr>
          <p:nvPr/>
        </p:nvGrpSpPr>
        <p:grpSpPr bwMode="auto">
          <a:xfrm>
            <a:off x="762000" y="1143000"/>
            <a:ext cx="914400" cy="228600"/>
            <a:chOff x="480" y="720"/>
            <a:chExt cx="576" cy="144"/>
          </a:xfrm>
        </p:grpSpPr>
        <p:sp>
          <p:nvSpPr>
            <p:cNvPr id="60" name="Rectangle 64"/>
            <p:cNvSpPr>
              <a:spLocks noChangeArrowheads="1"/>
            </p:cNvSpPr>
            <p:nvPr/>
          </p:nvSpPr>
          <p:spPr bwMode="auto">
            <a:xfrm>
              <a:off x="480" y="720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Data</a:t>
              </a:r>
            </a:p>
          </p:txBody>
        </p:sp>
        <p:sp>
          <p:nvSpPr>
            <p:cNvPr id="61" name="Rectangle 65"/>
            <p:cNvSpPr>
              <a:spLocks noChangeArrowheads="1"/>
            </p:cNvSpPr>
            <p:nvPr/>
          </p:nvSpPr>
          <p:spPr bwMode="auto">
            <a:xfrm>
              <a:off x="768" y="720"/>
              <a:ext cx="144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080808"/>
                  </a:solidFill>
                </a:rPr>
                <a:t>1.1</a:t>
              </a:r>
            </a:p>
          </p:txBody>
        </p:sp>
        <p:sp>
          <p:nvSpPr>
            <p:cNvPr id="62" name="Rectangle 66"/>
            <p:cNvSpPr>
              <a:spLocks noChangeArrowheads="1"/>
            </p:cNvSpPr>
            <p:nvPr/>
          </p:nvSpPr>
          <p:spPr bwMode="auto">
            <a:xfrm>
              <a:off x="912" y="720"/>
              <a:ext cx="144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080808"/>
                  </a:solidFill>
                </a:rPr>
                <a:t>5.7</a:t>
              </a:r>
            </a:p>
          </p:txBody>
        </p:sp>
      </p:grpSp>
      <p:sp>
        <p:nvSpPr>
          <p:cNvPr id="63" name="Line 67"/>
          <p:cNvSpPr>
            <a:spLocks noChangeShapeType="1"/>
          </p:cNvSpPr>
          <p:nvPr/>
        </p:nvSpPr>
        <p:spPr bwMode="auto">
          <a:xfrm>
            <a:off x="1447800" y="1447800"/>
            <a:ext cx="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>
            <a:off x="1447800" y="20574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>
            <a:off x="2362200" y="2057400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2362200" y="3352800"/>
            <a:ext cx="4038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>
            <a:off x="6400800" y="3352800"/>
            <a:ext cx="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72"/>
          <p:cNvSpPr>
            <a:spLocks noChangeShapeType="1"/>
          </p:cNvSpPr>
          <p:nvPr/>
        </p:nvSpPr>
        <p:spPr bwMode="auto">
          <a:xfrm>
            <a:off x="6400800" y="48006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73"/>
          <p:cNvSpPr>
            <a:spLocks noChangeShapeType="1"/>
          </p:cNvSpPr>
          <p:nvPr/>
        </p:nvSpPr>
        <p:spPr bwMode="auto">
          <a:xfrm>
            <a:off x="7391400" y="4800600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Text Box 75"/>
          <p:cNvSpPr txBox="1">
            <a:spLocks noChangeArrowheads="1"/>
          </p:cNvSpPr>
          <p:nvPr/>
        </p:nvSpPr>
        <p:spPr bwMode="auto">
          <a:xfrm>
            <a:off x="457200" y="17526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Times New Roman" pitchFamily="18" charset="0"/>
              </a:rPr>
              <a:t>97</a:t>
            </a:r>
          </a:p>
        </p:txBody>
      </p:sp>
      <p:sp>
        <p:nvSpPr>
          <p:cNvPr id="71" name="Text Box 76"/>
          <p:cNvSpPr txBox="1">
            <a:spLocks noChangeArrowheads="1"/>
          </p:cNvSpPr>
          <p:nvPr/>
        </p:nvSpPr>
        <p:spPr bwMode="auto">
          <a:xfrm>
            <a:off x="1981200" y="17526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72" name="Text Box 77"/>
          <p:cNvSpPr txBox="1">
            <a:spLocks noChangeArrowheads="1"/>
          </p:cNvSpPr>
          <p:nvPr/>
        </p:nvSpPr>
        <p:spPr bwMode="auto">
          <a:xfrm>
            <a:off x="1828800" y="22098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73" name="Text Box 78"/>
          <p:cNvSpPr txBox="1">
            <a:spLocks noChangeArrowheads="1"/>
          </p:cNvSpPr>
          <p:nvPr/>
        </p:nvSpPr>
        <p:spPr bwMode="auto">
          <a:xfrm>
            <a:off x="1828800" y="28956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Times New Roman" pitchFamily="18" charset="0"/>
              </a:rPr>
              <a:t>79</a:t>
            </a:r>
          </a:p>
        </p:txBody>
      </p:sp>
      <p:sp>
        <p:nvSpPr>
          <p:cNvPr id="74" name="Text Box 79"/>
          <p:cNvSpPr txBox="1">
            <a:spLocks noChangeArrowheads="1"/>
          </p:cNvSpPr>
          <p:nvPr/>
        </p:nvSpPr>
        <p:spPr bwMode="auto">
          <a:xfrm>
            <a:off x="5867400" y="38100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Times New Roman" pitchFamily="18" charset="0"/>
              </a:rPr>
              <a:t>62</a:t>
            </a:r>
          </a:p>
        </p:txBody>
      </p:sp>
      <p:sp>
        <p:nvSpPr>
          <p:cNvPr id="75" name="Text Box 80"/>
          <p:cNvSpPr txBox="1">
            <a:spLocks noChangeArrowheads="1"/>
          </p:cNvSpPr>
          <p:nvPr/>
        </p:nvSpPr>
        <p:spPr bwMode="auto">
          <a:xfrm>
            <a:off x="5867400" y="44958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Times New Roman" pitchFamily="18" charset="0"/>
              </a:rPr>
              <a:t>54</a:t>
            </a:r>
          </a:p>
        </p:txBody>
      </p:sp>
      <p:sp>
        <p:nvSpPr>
          <p:cNvPr id="76" name="Text Box 81"/>
          <p:cNvSpPr txBox="1">
            <a:spLocks noChangeArrowheads="1"/>
          </p:cNvSpPr>
          <p:nvPr/>
        </p:nvSpPr>
        <p:spPr bwMode="auto">
          <a:xfrm>
            <a:off x="6642100" y="54864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Times New Roman" pitchFamily="18" charset="0"/>
              </a:rPr>
              <a:t>74</a:t>
            </a:r>
          </a:p>
        </p:txBody>
      </p:sp>
      <p:sp>
        <p:nvSpPr>
          <p:cNvPr id="77" name="Text Box 82"/>
          <p:cNvSpPr txBox="1">
            <a:spLocks noChangeArrowheads="1"/>
          </p:cNvSpPr>
          <p:nvPr/>
        </p:nvSpPr>
        <p:spPr bwMode="auto">
          <a:xfrm>
            <a:off x="1295400" y="39624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78" name="Text Box 83"/>
          <p:cNvSpPr txBox="1">
            <a:spLocks noChangeArrowheads="1"/>
          </p:cNvSpPr>
          <p:nvPr/>
        </p:nvSpPr>
        <p:spPr bwMode="auto">
          <a:xfrm>
            <a:off x="1219200" y="4648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Times New Roman" pitchFamily="18" charset="0"/>
              </a:rPr>
              <a:t>88</a:t>
            </a:r>
          </a:p>
        </p:txBody>
      </p:sp>
      <p:grpSp>
        <p:nvGrpSpPr>
          <p:cNvPr id="79" name="Group 94"/>
          <p:cNvGrpSpPr>
            <a:grpSpLocks/>
          </p:cNvGrpSpPr>
          <p:nvPr/>
        </p:nvGrpSpPr>
        <p:grpSpPr bwMode="auto">
          <a:xfrm>
            <a:off x="228600" y="2286000"/>
            <a:ext cx="914400" cy="228600"/>
            <a:chOff x="144" y="1488"/>
            <a:chExt cx="576" cy="144"/>
          </a:xfrm>
        </p:grpSpPr>
        <p:sp>
          <p:nvSpPr>
            <p:cNvPr id="80" name="Rectangle 86"/>
            <p:cNvSpPr>
              <a:spLocks noChangeArrowheads="1"/>
            </p:cNvSpPr>
            <p:nvPr/>
          </p:nvSpPr>
          <p:spPr bwMode="auto">
            <a:xfrm>
              <a:off x="144" y="1488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Data</a:t>
              </a:r>
            </a:p>
          </p:txBody>
        </p:sp>
        <p:sp>
          <p:nvSpPr>
            <p:cNvPr id="81" name="Rectangle 87"/>
            <p:cNvSpPr>
              <a:spLocks noChangeArrowheads="1"/>
            </p:cNvSpPr>
            <p:nvPr/>
          </p:nvSpPr>
          <p:spPr bwMode="auto">
            <a:xfrm>
              <a:off x="432" y="1488"/>
              <a:ext cx="144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080808"/>
                  </a:solidFill>
                </a:rPr>
                <a:t>1.1</a:t>
              </a:r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576" y="1488"/>
              <a:ext cx="144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080808"/>
                  </a:solidFill>
                </a:rPr>
                <a:t>5.7</a:t>
              </a:r>
            </a:p>
          </p:txBody>
        </p:sp>
      </p:grpSp>
      <p:sp>
        <p:nvSpPr>
          <p:cNvPr id="83" name="Rectangle 90"/>
          <p:cNvSpPr>
            <a:spLocks noChangeArrowheads="1"/>
          </p:cNvSpPr>
          <p:nvPr/>
        </p:nvSpPr>
        <p:spPr bwMode="auto">
          <a:xfrm>
            <a:off x="1371600" y="2286000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84" name="Rectangle 91"/>
          <p:cNvSpPr>
            <a:spLocks noChangeArrowheads="1"/>
          </p:cNvSpPr>
          <p:nvPr/>
        </p:nvSpPr>
        <p:spPr bwMode="auto">
          <a:xfrm>
            <a:off x="1143000" y="2286000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/>
              <a:t>97</a:t>
            </a:r>
          </a:p>
        </p:txBody>
      </p: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152400" y="2286000"/>
            <a:ext cx="76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rgbClr val="FFFF00"/>
              </a:solidFill>
            </a:endParaRPr>
          </a:p>
        </p:txBody>
      </p:sp>
      <p:grpSp>
        <p:nvGrpSpPr>
          <p:cNvPr id="86" name="Group 95"/>
          <p:cNvGrpSpPr>
            <a:grpSpLocks/>
          </p:cNvGrpSpPr>
          <p:nvPr/>
        </p:nvGrpSpPr>
        <p:grpSpPr bwMode="auto">
          <a:xfrm>
            <a:off x="2590800" y="3048000"/>
            <a:ext cx="914400" cy="228600"/>
            <a:chOff x="144" y="1488"/>
            <a:chExt cx="576" cy="144"/>
          </a:xfrm>
        </p:grpSpPr>
        <p:sp>
          <p:nvSpPr>
            <p:cNvPr id="87" name="Rectangle 96"/>
            <p:cNvSpPr>
              <a:spLocks noChangeArrowheads="1"/>
            </p:cNvSpPr>
            <p:nvPr/>
          </p:nvSpPr>
          <p:spPr bwMode="auto">
            <a:xfrm>
              <a:off x="144" y="1488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Data</a:t>
              </a:r>
            </a:p>
          </p:txBody>
        </p:sp>
        <p:sp>
          <p:nvSpPr>
            <p:cNvPr id="88" name="Rectangle 97"/>
            <p:cNvSpPr>
              <a:spLocks noChangeArrowheads="1"/>
            </p:cNvSpPr>
            <p:nvPr/>
          </p:nvSpPr>
          <p:spPr bwMode="auto">
            <a:xfrm>
              <a:off x="432" y="1488"/>
              <a:ext cx="144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080808"/>
                  </a:solidFill>
                </a:rPr>
                <a:t>1.1</a:t>
              </a:r>
            </a:p>
          </p:txBody>
        </p:sp>
        <p:sp>
          <p:nvSpPr>
            <p:cNvPr id="89" name="Rectangle 98"/>
            <p:cNvSpPr>
              <a:spLocks noChangeArrowheads="1"/>
            </p:cNvSpPr>
            <p:nvPr/>
          </p:nvSpPr>
          <p:spPr bwMode="auto">
            <a:xfrm>
              <a:off x="576" y="1488"/>
              <a:ext cx="144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080808"/>
                  </a:solidFill>
                </a:rPr>
                <a:t>5.7</a:t>
              </a:r>
            </a:p>
          </p:txBody>
        </p:sp>
      </p:grpSp>
      <p:sp>
        <p:nvSpPr>
          <p:cNvPr id="90" name="Rectangle 99"/>
          <p:cNvSpPr>
            <a:spLocks noChangeArrowheads="1"/>
          </p:cNvSpPr>
          <p:nvPr/>
        </p:nvSpPr>
        <p:spPr bwMode="auto">
          <a:xfrm>
            <a:off x="3733800" y="3048000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/>
              <a:t>62</a:t>
            </a:r>
          </a:p>
        </p:txBody>
      </p:sp>
      <p:sp>
        <p:nvSpPr>
          <p:cNvPr id="91" name="Rectangle 100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/>
              <a:t>79</a:t>
            </a:r>
          </a:p>
        </p:txBody>
      </p:sp>
      <p:sp>
        <p:nvSpPr>
          <p:cNvPr id="92" name="Rectangle 101"/>
          <p:cNvSpPr>
            <a:spLocks noChangeArrowheads="1"/>
          </p:cNvSpPr>
          <p:nvPr/>
        </p:nvSpPr>
        <p:spPr bwMode="auto">
          <a:xfrm>
            <a:off x="2514600" y="3048000"/>
            <a:ext cx="76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rgbClr val="FFFF00"/>
              </a:solidFill>
            </a:endParaRPr>
          </a:p>
        </p:txBody>
      </p:sp>
      <p:grpSp>
        <p:nvGrpSpPr>
          <p:cNvPr id="93" name="Group 102"/>
          <p:cNvGrpSpPr>
            <a:grpSpLocks/>
          </p:cNvGrpSpPr>
          <p:nvPr/>
        </p:nvGrpSpPr>
        <p:grpSpPr bwMode="auto">
          <a:xfrm>
            <a:off x="5562600" y="5029200"/>
            <a:ext cx="914400" cy="228600"/>
            <a:chOff x="144" y="1488"/>
            <a:chExt cx="576" cy="144"/>
          </a:xfrm>
        </p:grpSpPr>
        <p:sp>
          <p:nvSpPr>
            <p:cNvPr id="94" name="Rectangle 103"/>
            <p:cNvSpPr>
              <a:spLocks noChangeArrowheads="1"/>
            </p:cNvSpPr>
            <p:nvPr/>
          </p:nvSpPr>
          <p:spPr bwMode="auto">
            <a:xfrm>
              <a:off x="144" y="1488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Data</a:t>
              </a:r>
            </a:p>
          </p:txBody>
        </p:sp>
        <p:sp>
          <p:nvSpPr>
            <p:cNvPr id="95" name="Rectangle 104"/>
            <p:cNvSpPr>
              <a:spLocks noChangeArrowheads="1"/>
            </p:cNvSpPr>
            <p:nvPr/>
          </p:nvSpPr>
          <p:spPr bwMode="auto">
            <a:xfrm>
              <a:off x="432" y="1488"/>
              <a:ext cx="144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080808"/>
                  </a:solidFill>
                </a:rPr>
                <a:t>1.1</a:t>
              </a:r>
            </a:p>
          </p:txBody>
        </p:sp>
        <p:sp>
          <p:nvSpPr>
            <p:cNvPr id="96" name="Rectangle 105"/>
            <p:cNvSpPr>
              <a:spLocks noChangeArrowheads="1"/>
            </p:cNvSpPr>
            <p:nvPr/>
          </p:nvSpPr>
          <p:spPr bwMode="auto">
            <a:xfrm>
              <a:off x="576" y="1488"/>
              <a:ext cx="144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080808"/>
                  </a:solidFill>
                </a:rPr>
                <a:t>5.7</a:t>
              </a:r>
            </a:p>
          </p:txBody>
        </p:sp>
      </p:grpSp>
      <p:sp>
        <p:nvSpPr>
          <p:cNvPr id="97" name="Rectangle 106"/>
          <p:cNvSpPr>
            <a:spLocks noChangeArrowheads="1"/>
          </p:cNvSpPr>
          <p:nvPr/>
        </p:nvSpPr>
        <p:spPr bwMode="auto">
          <a:xfrm>
            <a:off x="6705600" y="5029200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/>
              <a:t>74</a:t>
            </a:r>
          </a:p>
        </p:txBody>
      </p:sp>
      <p:sp>
        <p:nvSpPr>
          <p:cNvPr id="98" name="Rectangle 107"/>
          <p:cNvSpPr>
            <a:spLocks noChangeArrowheads="1"/>
          </p:cNvSpPr>
          <p:nvPr/>
        </p:nvSpPr>
        <p:spPr bwMode="auto">
          <a:xfrm>
            <a:off x="6477000" y="5029200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99" name="Rectangle 108"/>
          <p:cNvSpPr>
            <a:spLocks noChangeArrowheads="1"/>
          </p:cNvSpPr>
          <p:nvPr/>
        </p:nvSpPr>
        <p:spPr bwMode="auto">
          <a:xfrm>
            <a:off x="5486400" y="5029200"/>
            <a:ext cx="76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rgbClr val="FFFF00"/>
              </a:solidFill>
            </a:endParaRPr>
          </a:p>
        </p:txBody>
      </p:sp>
      <p:sp>
        <p:nvSpPr>
          <p:cNvPr id="100" name="Line 109"/>
          <p:cNvSpPr>
            <a:spLocks noChangeShapeType="1"/>
          </p:cNvSpPr>
          <p:nvPr/>
        </p:nvSpPr>
        <p:spPr bwMode="auto">
          <a:xfrm>
            <a:off x="2362200" y="2743200"/>
            <a:ext cx="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110"/>
          <p:cNvSpPr>
            <a:spLocks noChangeShapeType="1"/>
          </p:cNvSpPr>
          <p:nvPr/>
        </p:nvSpPr>
        <p:spPr bwMode="auto">
          <a:xfrm flipH="1">
            <a:off x="6400800" y="4419600"/>
            <a:ext cx="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Text Box 111"/>
          <p:cNvSpPr txBox="1">
            <a:spLocks noChangeArrowheads="1"/>
          </p:cNvSpPr>
          <p:nvPr/>
        </p:nvSpPr>
        <p:spPr bwMode="auto">
          <a:xfrm>
            <a:off x="1371600" y="2514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R1</a:t>
            </a:r>
          </a:p>
        </p:txBody>
      </p:sp>
      <p:sp>
        <p:nvSpPr>
          <p:cNvPr id="103" name="Text Box 112"/>
          <p:cNvSpPr txBox="1">
            <a:spLocks noChangeArrowheads="1"/>
          </p:cNvSpPr>
          <p:nvPr/>
        </p:nvSpPr>
        <p:spPr bwMode="auto">
          <a:xfrm>
            <a:off x="5410200" y="4114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R3</a:t>
            </a:r>
          </a:p>
        </p:txBody>
      </p:sp>
      <p:sp>
        <p:nvSpPr>
          <p:cNvPr id="104" name="Text Box 113"/>
          <p:cNvSpPr txBox="1">
            <a:spLocks noChangeArrowheads="1"/>
          </p:cNvSpPr>
          <p:nvPr/>
        </p:nvSpPr>
        <p:spPr bwMode="auto">
          <a:xfrm>
            <a:off x="762000" y="4267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2889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3" grpId="0" animBg="1"/>
      <p:bldP spid="84" grpId="0" animBg="1"/>
      <p:bldP spid="85" grpId="0" animBg="1"/>
      <p:bldP spid="90" grpId="0" animBg="1"/>
      <p:bldP spid="91" grpId="0" animBg="1"/>
      <p:bldP spid="92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Physical Layer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438400"/>
            <a:ext cx="6705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Duties/services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 characteristics of interfaces and media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 of bits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rate (transmission rate)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Synchronization of bits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419600"/>
            <a:ext cx="281940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43608" y="1340768"/>
            <a:ext cx="7010400" cy="946150"/>
          </a:xfrm>
          <a:prstGeom prst="rect">
            <a:avLst/>
          </a:prstGeom>
          <a:solidFill>
            <a:srgbClr val="024B78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Responsible for transmitting individual bits</a:t>
            </a:r>
            <a:b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from one node to the next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362200"/>
            <a:ext cx="17367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86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2118"/>
            <a:ext cx="8229600" cy="900336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Protocol Layering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5764" y="1340768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Protocol: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rules that the sender, receiver and all intermediate devices follow to communicate effectively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communication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Simple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protocol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baseline="0" dirty="0">
                <a:sym typeface="Wingdings" pitchFamily="2" charset="2"/>
              </a:rPr>
              <a:t>Complex</a:t>
            </a:r>
            <a:r>
              <a:rPr lang="en-US" sz="2600" dirty="0">
                <a:sym typeface="Wingdings" pitchFamily="2" charset="2"/>
              </a:rPr>
              <a:t> communication  Protocol layering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networks are complex systems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involve varieties of hardware and software components, and protocols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Networking task is divided into several subtasks, or layers</a:t>
            </a:r>
          </a:p>
        </p:txBody>
      </p:sp>
    </p:spTree>
    <p:extLst>
      <p:ext uri="{BB962C8B-B14F-4D97-AF65-F5344CB8AC3E}">
        <p14:creationId xmlns:p14="http://schemas.microsoft.com/office/powerpoint/2010/main" val="1860279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Physical Layer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00200" y="3335338"/>
            <a:ext cx="3048000" cy="1066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8925" y="3443288"/>
            <a:ext cx="98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Physical</a:t>
            </a:r>
            <a:br>
              <a:rPr lang="en-US"/>
            </a:br>
            <a:r>
              <a:rPr lang="en-US"/>
              <a:t>Layer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600" y="2743200"/>
            <a:ext cx="1905000" cy="304800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819400" y="21336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57400" y="1676400"/>
            <a:ext cx="1679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Data Link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181600" y="3335338"/>
            <a:ext cx="3048000" cy="1066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flipV="1">
            <a:off x="6400800" y="21336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638800" y="1676400"/>
            <a:ext cx="1408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Data Link</a:t>
            </a: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2133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4038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5715000" y="2743200"/>
            <a:ext cx="1905000" cy="304800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7150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6200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2133600" y="3505200"/>
            <a:ext cx="1905000" cy="304800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01001011</a:t>
            </a: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5715000" y="3505200"/>
            <a:ext cx="1905000" cy="304800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01001011</a:t>
            </a:r>
          </a:p>
        </p:txBody>
      </p:sp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3505200" y="4876800"/>
            <a:ext cx="2743200" cy="457200"/>
            <a:chOff x="1920" y="3456"/>
            <a:chExt cx="1968" cy="288"/>
          </a:xfrm>
        </p:grpSpPr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3792" y="3456"/>
              <a:ext cx="96" cy="28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1968" y="3456"/>
              <a:ext cx="1872" cy="2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1920" y="3456"/>
              <a:ext cx="96" cy="28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AutoShape 53"/>
          <p:cNvSpPr>
            <a:spLocks noChangeArrowheads="1"/>
          </p:cNvSpPr>
          <p:nvPr/>
        </p:nvSpPr>
        <p:spPr bwMode="auto">
          <a:xfrm rot="10800000" flipH="1">
            <a:off x="2514600" y="4495800"/>
            <a:ext cx="838200" cy="838200"/>
          </a:xfrm>
          <a:custGeom>
            <a:avLst/>
            <a:gdLst>
              <a:gd name="T0" fmla="*/ 22777815 w 21600"/>
              <a:gd name="T1" fmla="*/ 0 h 21600"/>
              <a:gd name="T2" fmla="*/ 22777815 w 21600"/>
              <a:gd name="T3" fmla="*/ 18308382 h 21600"/>
              <a:gd name="T4" fmla="*/ 4874521 w 21600"/>
              <a:gd name="T5" fmla="*/ 32526815 h 21600"/>
              <a:gd name="T6" fmla="*/ 32526815 w 21600"/>
              <a:gd name="T7" fmla="*/ 915419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auto">
          <a:xfrm rot="5400000" flipH="1">
            <a:off x="6324600" y="4495800"/>
            <a:ext cx="762000" cy="762000"/>
          </a:xfrm>
          <a:custGeom>
            <a:avLst/>
            <a:gdLst>
              <a:gd name="T0" fmla="*/ 18824648 w 21600"/>
              <a:gd name="T1" fmla="*/ 0 h 21600"/>
              <a:gd name="T2" fmla="*/ 18824648 w 21600"/>
              <a:gd name="T3" fmla="*/ 15130885 h 21600"/>
              <a:gd name="T4" fmla="*/ 4028510 w 21600"/>
              <a:gd name="T5" fmla="*/ 26881666 h 21600"/>
              <a:gd name="T6" fmla="*/ 26881666 w 21600"/>
              <a:gd name="T7" fmla="*/ 756546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55"/>
          <p:cNvSpPr txBox="1">
            <a:spLocks noChangeArrowheads="1"/>
          </p:cNvSpPr>
          <p:nvPr/>
        </p:nvSpPr>
        <p:spPr bwMode="auto">
          <a:xfrm>
            <a:off x="3657600" y="5257800"/>
            <a:ext cx="2382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Transmission medium</a:t>
            </a:r>
          </a:p>
        </p:txBody>
      </p:sp>
      <p:grpSp>
        <p:nvGrpSpPr>
          <p:cNvPr id="25" name="Group 58"/>
          <p:cNvGrpSpPr>
            <a:grpSpLocks/>
          </p:cNvGrpSpPr>
          <p:nvPr/>
        </p:nvGrpSpPr>
        <p:grpSpPr bwMode="auto">
          <a:xfrm>
            <a:off x="3810000" y="4953000"/>
            <a:ext cx="2362200" cy="304800"/>
            <a:chOff x="2400" y="3120"/>
            <a:chExt cx="1488" cy="192"/>
          </a:xfrm>
        </p:grpSpPr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2400" y="321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2496" y="3216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2592" y="31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2688" y="3216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2784" y="3216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2880" y="31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2976" y="3216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3072" y="31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56" descr="Wide upward diagonal"/>
            <p:cNvSpPr>
              <a:spLocks noChangeArrowheads="1"/>
            </p:cNvSpPr>
            <p:nvPr/>
          </p:nvSpPr>
          <p:spPr bwMode="auto">
            <a:xfrm>
              <a:off x="3264" y="3120"/>
              <a:ext cx="480" cy="9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2667000" y="3810000"/>
            <a:ext cx="715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(bits)</a:t>
            </a:r>
          </a:p>
        </p:txBody>
      </p:sp>
    </p:spTree>
    <p:extLst>
      <p:ext uri="{BB962C8B-B14F-4D97-AF65-F5344CB8AC3E}">
        <p14:creationId xmlns:p14="http://schemas.microsoft.com/office/powerpoint/2010/main" val="391663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Big Picture</a:t>
            </a:r>
          </a:p>
        </p:txBody>
      </p:sp>
      <p:sp>
        <p:nvSpPr>
          <p:cNvPr id="3" name="computr1"/>
          <p:cNvSpPr>
            <a:spLocks noEditPoints="1" noChangeArrowheads="1"/>
          </p:cNvSpPr>
          <p:nvPr/>
        </p:nvSpPr>
        <p:spPr bwMode="auto">
          <a:xfrm>
            <a:off x="1066800" y="1371600"/>
            <a:ext cx="762000" cy="838200"/>
          </a:xfrm>
          <a:custGeom>
            <a:avLst/>
            <a:gdLst>
              <a:gd name="T0" fmla="*/ 24311716 w 21600"/>
              <a:gd name="T1" fmla="*/ 0 h 21600"/>
              <a:gd name="T2" fmla="*/ 13440833 w 21600"/>
              <a:gd name="T3" fmla="*/ 0 h 21600"/>
              <a:gd name="T4" fmla="*/ 2569951 w 21600"/>
              <a:gd name="T5" fmla="*/ 0 h 21600"/>
              <a:gd name="T6" fmla="*/ 0 w 21600"/>
              <a:gd name="T7" fmla="*/ 23172351 h 21600"/>
              <a:gd name="T8" fmla="*/ 0 w 21600"/>
              <a:gd name="T9" fmla="*/ 32526815 h 21600"/>
              <a:gd name="T10" fmla="*/ 13440833 w 21600"/>
              <a:gd name="T11" fmla="*/ 32526815 h 21600"/>
              <a:gd name="T12" fmla="*/ 26881666 w 21600"/>
              <a:gd name="T13" fmla="*/ 32526815 h 21600"/>
              <a:gd name="T14" fmla="*/ 26881666 w 21600"/>
              <a:gd name="T15" fmla="*/ 23172351 h 21600"/>
              <a:gd name="T16" fmla="*/ 24311716 w 21600"/>
              <a:gd name="T17" fmla="*/ 20409086 h 21600"/>
              <a:gd name="T18" fmla="*/ 2569951 w 21600"/>
              <a:gd name="T19" fmla="*/ 20409086 h 21600"/>
              <a:gd name="T20" fmla="*/ 2569951 w 21600"/>
              <a:gd name="T21" fmla="*/ 10203767 h 21600"/>
              <a:gd name="T22" fmla="*/ 24311716 w 21600"/>
              <a:gd name="T23" fmla="*/ 10203767 h 21600"/>
              <a:gd name="T24" fmla="*/ 0 w 21600"/>
              <a:gd name="T25" fmla="*/ 27849583 h 21600"/>
              <a:gd name="T26" fmla="*/ 26881666 w 21600"/>
              <a:gd name="T27" fmla="*/ 27849583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CC"/>
              </a:gs>
              <a:gs pos="100000">
                <a:srgbClr val="76765E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computr1"/>
          <p:cNvSpPr>
            <a:spLocks noEditPoints="1" noChangeArrowheads="1"/>
          </p:cNvSpPr>
          <p:nvPr/>
        </p:nvSpPr>
        <p:spPr bwMode="auto">
          <a:xfrm>
            <a:off x="6324600" y="1371600"/>
            <a:ext cx="762000" cy="838200"/>
          </a:xfrm>
          <a:custGeom>
            <a:avLst/>
            <a:gdLst>
              <a:gd name="T0" fmla="*/ 24311716 w 21600"/>
              <a:gd name="T1" fmla="*/ 0 h 21600"/>
              <a:gd name="T2" fmla="*/ 13440833 w 21600"/>
              <a:gd name="T3" fmla="*/ 0 h 21600"/>
              <a:gd name="T4" fmla="*/ 2569951 w 21600"/>
              <a:gd name="T5" fmla="*/ 0 h 21600"/>
              <a:gd name="T6" fmla="*/ 0 w 21600"/>
              <a:gd name="T7" fmla="*/ 23172351 h 21600"/>
              <a:gd name="T8" fmla="*/ 0 w 21600"/>
              <a:gd name="T9" fmla="*/ 32526815 h 21600"/>
              <a:gd name="T10" fmla="*/ 13440833 w 21600"/>
              <a:gd name="T11" fmla="*/ 32526815 h 21600"/>
              <a:gd name="T12" fmla="*/ 26881666 w 21600"/>
              <a:gd name="T13" fmla="*/ 32526815 h 21600"/>
              <a:gd name="T14" fmla="*/ 26881666 w 21600"/>
              <a:gd name="T15" fmla="*/ 23172351 h 21600"/>
              <a:gd name="T16" fmla="*/ 24311716 w 21600"/>
              <a:gd name="T17" fmla="*/ 20409086 h 21600"/>
              <a:gd name="T18" fmla="*/ 2569951 w 21600"/>
              <a:gd name="T19" fmla="*/ 20409086 h 21600"/>
              <a:gd name="T20" fmla="*/ 2569951 w 21600"/>
              <a:gd name="T21" fmla="*/ 10203767 h 21600"/>
              <a:gd name="T22" fmla="*/ 24311716 w 21600"/>
              <a:gd name="T23" fmla="*/ 10203767 h 21600"/>
              <a:gd name="T24" fmla="*/ 0 w 21600"/>
              <a:gd name="T25" fmla="*/ 27849583 h 21600"/>
              <a:gd name="T26" fmla="*/ 26881666 w 21600"/>
              <a:gd name="T27" fmla="*/ 27849583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CC"/>
              </a:gs>
              <a:gs pos="100000">
                <a:srgbClr val="76765E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" y="2667000"/>
            <a:ext cx="1371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L5 data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057400" y="2667000"/>
            <a:ext cx="381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H5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685800" y="3200400"/>
            <a:ext cx="1752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L4 data</a:t>
            </a: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2438400" y="3200400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H4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685800" y="3733800"/>
            <a:ext cx="2133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L3 data</a:t>
            </a:r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819400" y="3733800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H3</a:t>
            </a:r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685800" y="4267200"/>
            <a:ext cx="2514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L2 data</a:t>
            </a: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304800" y="42672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T2</a:t>
            </a:r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3200400" y="42672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H2</a:t>
            </a:r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auto">
          <a:xfrm>
            <a:off x="304800" y="4800600"/>
            <a:ext cx="3276600" cy="228600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0111011010101001010101001</a:t>
            </a:r>
          </a:p>
        </p:txBody>
      </p: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3048000" y="5486400"/>
            <a:ext cx="3124200" cy="457200"/>
            <a:chOff x="1920" y="3456"/>
            <a:chExt cx="1968" cy="288"/>
          </a:xfrm>
        </p:grpSpPr>
        <p:sp>
          <p:nvSpPr>
            <p:cNvPr id="16" name="Oval 48"/>
            <p:cNvSpPr>
              <a:spLocks noChangeArrowheads="1"/>
            </p:cNvSpPr>
            <p:nvPr/>
          </p:nvSpPr>
          <p:spPr bwMode="auto">
            <a:xfrm>
              <a:off x="3792" y="3456"/>
              <a:ext cx="96" cy="28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1968" y="3456"/>
              <a:ext cx="1872" cy="2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1920" y="3456"/>
              <a:ext cx="96" cy="28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Line 50"/>
          <p:cNvSpPr>
            <a:spLocks noChangeShapeType="1"/>
          </p:cNvSpPr>
          <p:nvPr/>
        </p:nvSpPr>
        <p:spPr bwMode="auto">
          <a:xfrm>
            <a:off x="3276600" y="5715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3429000" y="5562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53"/>
          <p:cNvSpPr>
            <a:spLocks noChangeArrowheads="1"/>
          </p:cNvSpPr>
          <p:nvPr/>
        </p:nvSpPr>
        <p:spPr bwMode="auto">
          <a:xfrm>
            <a:off x="3581400" y="5562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54"/>
          <p:cNvSpPr>
            <a:spLocks noChangeArrowheads="1"/>
          </p:cNvSpPr>
          <p:nvPr/>
        </p:nvSpPr>
        <p:spPr bwMode="auto">
          <a:xfrm>
            <a:off x="3733800" y="5715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55"/>
          <p:cNvSpPr>
            <a:spLocks noChangeArrowheads="1"/>
          </p:cNvSpPr>
          <p:nvPr/>
        </p:nvSpPr>
        <p:spPr bwMode="auto">
          <a:xfrm>
            <a:off x="3886200" y="5715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6"/>
          <p:cNvSpPr>
            <a:spLocks noChangeArrowheads="1"/>
          </p:cNvSpPr>
          <p:nvPr/>
        </p:nvSpPr>
        <p:spPr bwMode="auto">
          <a:xfrm>
            <a:off x="4038600" y="5715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57"/>
          <p:cNvSpPr>
            <a:spLocks noChangeArrowheads="1"/>
          </p:cNvSpPr>
          <p:nvPr/>
        </p:nvSpPr>
        <p:spPr bwMode="auto">
          <a:xfrm>
            <a:off x="4191000" y="5562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auto">
          <a:xfrm>
            <a:off x="4343400" y="5715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59"/>
          <p:cNvSpPr>
            <a:spLocks noChangeArrowheads="1"/>
          </p:cNvSpPr>
          <p:nvPr/>
        </p:nvSpPr>
        <p:spPr bwMode="auto">
          <a:xfrm>
            <a:off x="4495800" y="5562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60"/>
          <p:cNvSpPr>
            <a:spLocks noChangeArrowheads="1"/>
          </p:cNvSpPr>
          <p:nvPr/>
        </p:nvSpPr>
        <p:spPr bwMode="auto">
          <a:xfrm>
            <a:off x="4648200" y="5562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61"/>
          <p:cNvSpPr>
            <a:spLocks noChangeArrowheads="1"/>
          </p:cNvSpPr>
          <p:nvPr/>
        </p:nvSpPr>
        <p:spPr bwMode="auto">
          <a:xfrm>
            <a:off x="4800600" y="5562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62"/>
          <p:cNvSpPr>
            <a:spLocks noChangeArrowheads="1"/>
          </p:cNvSpPr>
          <p:nvPr/>
        </p:nvSpPr>
        <p:spPr bwMode="auto">
          <a:xfrm>
            <a:off x="4953000" y="5562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64"/>
          <p:cNvSpPr>
            <a:spLocks noChangeArrowheads="1"/>
          </p:cNvSpPr>
          <p:nvPr/>
        </p:nvSpPr>
        <p:spPr bwMode="auto">
          <a:xfrm>
            <a:off x="5105400" y="5715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5257800" y="5715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6"/>
          <p:cNvSpPr>
            <a:spLocks noChangeArrowheads="1"/>
          </p:cNvSpPr>
          <p:nvPr/>
        </p:nvSpPr>
        <p:spPr bwMode="auto">
          <a:xfrm>
            <a:off x="5410200" y="5562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67"/>
          <p:cNvSpPr>
            <a:spLocks noChangeArrowheads="1"/>
          </p:cNvSpPr>
          <p:nvPr/>
        </p:nvSpPr>
        <p:spPr bwMode="auto">
          <a:xfrm>
            <a:off x="5562600" y="5715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8"/>
          <p:cNvSpPr>
            <a:spLocks noChangeArrowheads="1"/>
          </p:cNvSpPr>
          <p:nvPr/>
        </p:nvSpPr>
        <p:spPr bwMode="auto">
          <a:xfrm>
            <a:off x="5715000" y="5562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auto">
          <a:xfrm>
            <a:off x="5943600" y="2667000"/>
            <a:ext cx="1371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L5 data</a:t>
            </a:r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7315200" y="2667000"/>
            <a:ext cx="381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H5</a:t>
            </a:r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5943600" y="3200400"/>
            <a:ext cx="1752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L4 data</a:t>
            </a:r>
          </a:p>
        </p:txBody>
      </p:sp>
      <p:sp>
        <p:nvSpPr>
          <p:cNvPr id="39" name="Rectangle 75"/>
          <p:cNvSpPr>
            <a:spLocks noChangeArrowheads="1"/>
          </p:cNvSpPr>
          <p:nvPr/>
        </p:nvSpPr>
        <p:spPr bwMode="auto">
          <a:xfrm>
            <a:off x="7696200" y="3200400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H4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5943600" y="3733800"/>
            <a:ext cx="2133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L3 data</a:t>
            </a:r>
          </a:p>
        </p:txBody>
      </p:sp>
      <p:sp>
        <p:nvSpPr>
          <p:cNvPr id="41" name="Rectangle 77"/>
          <p:cNvSpPr>
            <a:spLocks noChangeArrowheads="1"/>
          </p:cNvSpPr>
          <p:nvPr/>
        </p:nvSpPr>
        <p:spPr bwMode="auto">
          <a:xfrm>
            <a:off x="8077200" y="3733800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H3</a:t>
            </a:r>
          </a:p>
        </p:txBody>
      </p:sp>
      <p:sp>
        <p:nvSpPr>
          <p:cNvPr id="42" name="Rectangle 78"/>
          <p:cNvSpPr>
            <a:spLocks noChangeArrowheads="1"/>
          </p:cNvSpPr>
          <p:nvPr/>
        </p:nvSpPr>
        <p:spPr bwMode="auto">
          <a:xfrm>
            <a:off x="5943600" y="4267200"/>
            <a:ext cx="2514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L2 data</a:t>
            </a:r>
          </a:p>
        </p:txBody>
      </p:sp>
      <p:sp>
        <p:nvSpPr>
          <p:cNvPr id="43" name="Rectangle 79"/>
          <p:cNvSpPr>
            <a:spLocks noChangeArrowheads="1"/>
          </p:cNvSpPr>
          <p:nvPr/>
        </p:nvSpPr>
        <p:spPr bwMode="auto">
          <a:xfrm>
            <a:off x="5562600" y="42672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T2</a:t>
            </a:r>
          </a:p>
        </p:txBody>
      </p:sp>
      <p:sp>
        <p:nvSpPr>
          <p:cNvPr id="44" name="Rectangle 80"/>
          <p:cNvSpPr>
            <a:spLocks noChangeArrowheads="1"/>
          </p:cNvSpPr>
          <p:nvPr/>
        </p:nvSpPr>
        <p:spPr bwMode="auto">
          <a:xfrm>
            <a:off x="8458200" y="42672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H2</a:t>
            </a: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5562600" y="4800600"/>
            <a:ext cx="3276600" cy="228600"/>
          </a:xfrm>
          <a:prstGeom prst="rect">
            <a:avLst/>
          </a:prstGeom>
          <a:solidFill>
            <a:srgbClr val="024B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0111010101010010101010101</a:t>
            </a:r>
          </a:p>
        </p:txBody>
      </p:sp>
      <p:sp>
        <p:nvSpPr>
          <p:cNvPr id="46" name="Rectangle 82"/>
          <p:cNvSpPr>
            <a:spLocks noChangeArrowheads="1"/>
          </p:cNvSpPr>
          <p:nvPr/>
        </p:nvSpPr>
        <p:spPr bwMode="auto">
          <a:xfrm>
            <a:off x="3810000" y="25146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" name="Rectangle 83"/>
          <p:cNvSpPr>
            <a:spLocks noChangeArrowheads="1"/>
          </p:cNvSpPr>
          <p:nvPr/>
        </p:nvSpPr>
        <p:spPr bwMode="auto">
          <a:xfrm>
            <a:off x="3810000" y="30480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Rectangle 84"/>
          <p:cNvSpPr>
            <a:spLocks noChangeArrowheads="1"/>
          </p:cNvSpPr>
          <p:nvPr/>
        </p:nvSpPr>
        <p:spPr bwMode="auto">
          <a:xfrm>
            <a:off x="3810000" y="35814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" name="Rectangle 85"/>
          <p:cNvSpPr>
            <a:spLocks noChangeArrowheads="1"/>
          </p:cNvSpPr>
          <p:nvPr/>
        </p:nvSpPr>
        <p:spPr bwMode="auto">
          <a:xfrm>
            <a:off x="3810000" y="41148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3810000" y="46482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Rectangle 87"/>
          <p:cNvSpPr>
            <a:spLocks noChangeArrowheads="1"/>
          </p:cNvSpPr>
          <p:nvPr/>
        </p:nvSpPr>
        <p:spPr bwMode="auto">
          <a:xfrm>
            <a:off x="5105400" y="25146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88"/>
          <p:cNvSpPr>
            <a:spLocks noChangeArrowheads="1"/>
          </p:cNvSpPr>
          <p:nvPr/>
        </p:nvSpPr>
        <p:spPr bwMode="auto">
          <a:xfrm>
            <a:off x="5105400" y="30480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" name="Rectangle 89"/>
          <p:cNvSpPr>
            <a:spLocks noChangeArrowheads="1"/>
          </p:cNvSpPr>
          <p:nvPr/>
        </p:nvSpPr>
        <p:spPr bwMode="auto">
          <a:xfrm>
            <a:off x="5105400" y="35814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" name="Rectangle 90"/>
          <p:cNvSpPr>
            <a:spLocks noChangeArrowheads="1"/>
          </p:cNvSpPr>
          <p:nvPr/>
        </p:nvSpPr>
        <p:spPr bwMode="auto">
          <a:xfrm>
            <a:off x="5105400" y="41148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Rectangle 91"/>
          <p:cNvSpPr>
            <a:spLocks noChangeArrowheads="1"/>
          </p:cNvSpPr>
          <p:nvPr/>
        </p:nvSpPr>
        <p:spPr bwMode="auto">
          <a:xfrm>
            <a:off x="5105400" y="46482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AutoShape 93"/>
          <p:cNvSpPr>
            <a:spLocks noChangeArrowheads="1"/>
          </p:cNvSpPr>
          <p:nvPr/>
        </p:nvSpPr>
        <p:spPr bwMode="auto">
          <a:xfrm rot="10800000" flipH="1">
            <a:off x="2057400" y="5105400"/>
            <a:ext cx="838200" cy="838200"/>
          </a:xfrm>
          <a:custGeom>
            <a:avLst/>
            <a:gdLst>
              <a:gd name="T0" fmla="*/ 22777815 w 21600"/>
              <a:gd name="T1" fmla="*/ 0 h 21600"/>
              <a:gd name="T2" fmla="*/ 22777815 w 21600"/>
              <a:gd name="T3" fmla="*/ 18308382 h 21600"/>
              <a:gd name="T4" fmla="*/ 4874521 w 21600"/>
              <a:gd name="T5" fmla="*/ 32526815 h 21600"/>
              <a:gd name="T6" fmla="*/ 32526815 w 21600"/>
              <a:gd name="T7" fmla="*/ 915419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94"/>
          <p:cNvSpPr>
            <a:spLocks noChangeArrowheads="1"/>
          </p:cNvSpPr>
          <p:nvPr/>
        </p:nvSpPr>
        <p:spPr bwMode="auto">
          <a:xfrm rot="5400000" flipH="1">
            <a:off x="6324600" y="5105400"/>
            <a:ext cx="762000" cy="762000"/>
          </a:xfrm>
          <a:custGeom>
            <a:avLst/>
            <a:gdLst>
              <a:gd name="T0" fmla="*/ 18824648 w 21600"/>
              <a:gd name="T1" fmla="*/ 0 h 21600"/>
              <a:gd name="T2" fmla="*/ 18824648 w 21600"/>
              <a:gd name="T3" fmla="*/ 15130885 h 21600"/>
              <a:gd name="T4" fmla="*/ 4028510 w 21600"/>
              <a:gd name="T5" fmla="*/ 26881666 h 21600"/>
              <a:gd name="T6" fmla="*/ 26881666 w 21600"/>
              <a:gd name="T7" fmla="*/ 756546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95"/>
          <p:cNvSpPr txBox="1">
            <a:spLocks noChangeArrowheads="1"/>
          </p:cNvSpPr>
          <p:nvPr/>
        </p:nvSpPr>
        <p:spPr bwMode="auto">
          <a:xfrm>
            <a:off x="3429000" y="5899150"/>
            <a:ext cx="2382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Transmission medium</a:t>
            </a:r>
          </a:p>
        </p:txBody>
      </p:sp>
      <p:sp>
        <p:nvSpPr>
          <p:cNvPr id="59" name="Line 96"/>
          <p:cNvSpPr>
            <a:spLocks noChangeShapeType="1"/>
          </p:cNvSpPr>
          <p:nvPr/>
        </p:nvSpPr>
        <p:spPr bwMode="auto">
          <a:xfrm>
            <a:off x="24384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97"/>
          <p:cNvSpPr>
            <a:spLocks noChangeShapeType="1"/>
          </p:cNvSpPr>
          <p:nvPr/>
        </p:nvSpPr>
        <p:spPr bwMode="auto">
          <a:xfrm>
            <a:off x="28194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>
            <a:off x="6858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99"/>
          <p:cNvSpPr>
            <a:spLocks noChangeShapeType="1"/>
          </p:cNvSpPr>
          <p:nvPr/>
        </p:nvSpPr>
        <p:spPr bwMode="auto">
          <a:xfrm>
            <a:off x="32004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100"/>
          <p:cNvSpPr>
            <a:spLocks noChangeShapeType="1"/>
          </p:cNvSpPr>
          <p:nvPr/>
        </p:nvSpPr>
        <p:spPr bwMode="auto">
          <a:xfrm>
            <a:off x="35814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101"/>
          <p:cNvSpPr>
            <a:spLocks noChangeShapeType="1"/>
          </p:cNvSpPr>
          <p:nvPr/>
        </p:nvSpPr>
        <p:spPr bwMode="auto">
          <a:xfrm>
            <a:off x="3048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102"/>
          <p:cNvSpPr>
            <a:spLocks noChangeShapeType="1"/>
          </p:cNvSpPr>
          <p:nvPr/>
        </p:nvSpPr>
        <p:spPr bwMode="auto">
          <a:xfrm>
            <a:off x="685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103"/>
          <p:cNvSpPr>
            <a:spLocks noChangeShapeType="1"/>
          </p:cNvSpPr>
          <p:nvPr/>
        </p:nvSpPr>
        <p:spPr bwMode="auto">
          <a:xfrm>
            <a:off x="685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104"/>
          <p:cNvSpPr>
            <a:spLocks noChangeShapeType="1"/>
          </p:cNvSpPr>
          <p:nvPr/>
        </p:nvSpPr>
        <p:spPr bwMode="auto">
          <a:xfrm>
            <a:off x="7696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105"/>
          <p:cNvSpPr>
            <a:spLocks noChangeShapeType="1"/>
          </p:cNvSpPr>
          <p:nvPr/>
        </p:nvSpPr>
        <p:spPr bwMode="auto">
          <a:xfrm>
            <a:off x="8077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106"/>
          <p:cNvSpPr>
            <a:spLocks noChangeShapeType="1"/>
          </p:cNvSpPr>
          <p:nvPr/>
        </p:nvSpPr>
        <p:spPr bwMode="auto">
          <a:xfrm>
            <a:off x="59436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107"/>
          <p:cNvSpPr>
            <a:spLocks noChangeShapeType="1"/>
          </p:cNvSpPr>
          <p:nvPr/>
        </p:nvSpPr>
        <p:spPr bwMode="auto">
          <a:xfrm>
            <a:off x="84582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108"/>
          <p:cNvSpPr>
            <a:spLocks noChangeShapeType="1"/>
          </p:cNvSpPr>
          <p:nvPr/>
        </p:nvSpPr>
        <p:spPr bwMode="auto">
          <a:xfrm>
            <a:off x="88392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109"/>
          <p:cNvSpPr>
            <a:spLocks noChangeShapeType="1"/>
          </p:cNvSpPr>
          <p:nvPr/>
        </p:nvSpPr>
        <p:spPr bwMode="auto">
          <a:xfrm>
            <a:off x="55626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110"/>
          <p:cNvSpPr>
            <a:spLocks noChangeShapeType="1"/>
          </p:cNvSpPr>
          <p:nvPr/>
        </p:nvSpPr>
        <p:spPr bwMode="auto">
          <a:xfrm>
            <a:off x="5943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111"/>
          <p:cNvSpPr>
            <a:spLocks noChangeShapeType="1"/>
          </p:cNvSpPr>
          <p:nvPr/>
        </p:nvSpPr>
        <p:spPr bwMode="auto">
          <a:xfrm>
            <a:off x="5943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AutoShape 112"/>
          <p:cNvSpPr>
            <a:spLocks noChangeArrowheads="1"/>
          </p:cNvSpPr>
          <p:nvPr/>
        </p:nvSpPr>
        <p:spPr bwMode="auto">
          <a:xfrm>
            <a:off x="6629400" y="22860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113"/>
          <p:cNvSpPr>
            <a:spLocks noChangeArrowheads="1"/>
          </p:cNvSpPr>
          <p:nvPr/>
        </p:nvSpPr>
        <p:spPr bwMode="auto">
          <a:xfrm flipV="1">
            <a:off x="1371600" y="22860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4876800" y="4343400"/>
            <a:ext cx="1676400" cy="1555750"/>
            <a:chOff x="2743200" y="4343400"/>
            <a:chExt cx="1676400" cy="1555750"/>
          </a:xfrm>
        </p:grpSpPr>
        <p:sp>
          <p:nvSpPr>
            <p:cNvPr id="3" name="Rectangle 2"/>
            <p:cNvSpPr/>
            <p:nvPr/>
          </p:nvSpPr>
          <p:spPr>
            <a:xfrm>
              <a:off x="2743200" y="4343400"/>
              <a:ext cx="1676400" cy="520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743200" y="4864100"/>
              <a:ext cx="762000" cy="51435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D.L.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743200" y="5365750"/>
              <a:ext cx="762000" cy="533400"/>
            </a:xfrm>
            <a:prstGeom prst="rect">
              <a:avLst/>
            </a:prstGeom>
            <a:solidFill>
              <a:srgbClr val="08080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P.L.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7600" y="4864100"/>
              <a:ext cx="762000" cy="51435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D.L.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5365750"/>
              <a:ext cx="762000" cy="533400"/>
            </a:xfrm>
            <a:prstGeom prst="rect">
              <a:avLst/>
            </a:prstGeom>
            <a:solidFill>
              <a:srgbClr val="08080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P.L.</a:t>
              </a:r>
              <a:endParaRPr lang="en-US" dirty="0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2743200" y="4343400"/>
            <a:ext cx="1676400" cy="1555750"/>
            <a:chOff x="2743200" y="4343400"/>
            <a:chExt cx="1676400" cy="1555750"/>
          </a:xfrm>
        </p:grpSpPr>
        <p:sp>
          <p:nvSpPr>
            <p:cNvPr id="9" name="Rectangle 8"/>
            <p:cNvSpPr/>
            <p:nvPr/>
          </p:nvSpPr>
          <p:spPr>
            <a:xfrm>
              <a:off x="2743200" y="4343400"/>
              <a:ext cx="1676400" cy="520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4864100"/>
              <a:ext cx="762000" cy="51435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D.L.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5365750"/>
              <a:ext cx="762000" cy="533400"/>
            </a:xfrm>
            <a:prstGeom prst="rect">
              <a:avLst/>
            </a:prstGeom>
            <a:solidFill>
              <a:srgbClr val="08080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P.L.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57600" y="4864100"/>
              <a:ext cx="762000" cy="51435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D.L.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5365750"/>
              <a:ext cx="762000" cy="533400"/>
            </a:xfrm>
            <a:prstGeom prst="rect">
              <a:avLst/>
            </a:prstGeom>
            <a:solidFill>
              <a:srgbClr val="08080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P.L.</a:t>
              </a:r>
              <a:endParaRPr lang="en-US" dirty="0"/>
            </a:p>
          </p:txBody>
        </p:sp>
      </p:grpSp>
      <p:sp>
        <p:nvSpPr>
          <p:cNvPr id="14" name="Cloud"/>
          <p:cNvSpPr>
            <a:spLocks noChangeAspect="1" noEditPoints="1" noChangeArrowheads="1"/>
          </p:cNvSpPr>
          <p:nvPr/>
        </p:nvSpPr>
        <p:spPr bwMode="auto">
          <a:xfrm>
            <a:off x="2362200" y="1295400"/>
            <a:ext cx="4876800" cy="1981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5000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2700000" scaled="1"/>
          </a:gra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Line 129"/>
          <p:cNvSpPr>
            <a:spLocks noChangeShapeType="1"/>
          </p:cNvSpPr>
          <p:nvPr/>
        </p:nvSpPr>
        <p:spPr bwMode="auto">
          <a:xfrm flipV="1">
            <a:off x="1447800" y="1905000"/>
            <a:ext cx="2209800" cy="762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0"/>
          <p:cNvSpPr>
            <a:spLocks noChangeShapeType="1"/>
          </p:cNvSpPr>
          <p:nvPr/>
        </p:nvSpPr>
        <p:spPr bwMode="auto">
          <a:xfrm>
            <a:off x="3657600" y="1905000"/>
            <a:ext cx="1905000" cy="533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31"/>
          <p:cNvSpPr>
            <a:spLocks noChangeShapeType="1"/>
          </p:cNvSpPr>
          <p:nvPr/>
        </p:nvSpPr>
        <p:spPr bwMode="auto">
          <a:xfrm>
            <a:off x="5562600" y="2438400"/>
            <a:ext cx="2286000" cy="304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Internet Model</a:t>
            </a:r>
          </a:p>
        </p:txBody>
      </p:sp>
      <p:graphicFrame>
        <p:nvGraphicFramePr>
          <p:cNvPr id="19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09600" y="3305175"/>
          <a:ext cx="1676400" cy="259080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Data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3366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Physical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Group 78"/>
          <p:cNvGraphicFramePr>
            <a:graphicFrameLocks noGrp="1"/>
          </p:cNvGraphicFramePr>
          <p:nvPr/>
        </p:nvGraphicFramePr>
        <p:xfrm>
          <a:off x="7010400" y="3305175"/>
          <a:ext cx="1676400" cy="259080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Data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3366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Physical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94"/>
          <p:cNvSpPr>
            <a:spLocks noChangeArrowheads="1"/>
          </p:cNvSpPr>
          <p:nvPr/>
        </p:nvSpPr>
        <p:spPr bwMode="auto">
          <a:xfrm>
            <a:off x="1143000" y="6034088"/>
            <a:ext cx="22098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Tahoma" pitchFamily="34" charset="0"/>
            </a:endParaRPr>
          </a:p>
        </p:txBody>
      </p:sp>
      <p:sp>
        <p:nvSpPr>
          <p:cNvPr id="22" name="Rectangle 95"/>
          <p:cNvSpPr>
            <a:spLocks noChangeArrowheads="1"/>
          </p:cNvSpPr>
          <p:nvPr/>
        </p:nvSpPr>
        <p:spPr bwMode="auto">
          <a:xfrm>
            <a:off x="3733800" y="6034088"/>
            <a:ext cx="18288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867400" y="6034088"/>
            <a:ext cx="23622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Line 98"/>
          <p:cNvSpPr>
            <a:spLocks noChangeShapeType="1"/>
          </p:cNvSpPr>
          <p:nvPr/>
        </p:nvSpPr>
        <p:spPr bwMode="auto">
          <a:xfrm>
            <a:off x="1447800" y="3152775"/>
            <a:ext cx="0" cy="3033713"/>
          </a:xfrm>
          <a:prstGeom prst="line">
            <a:avLst/>
          </a:prstGeom>
          <a:noFill/>
          <a:ln w="57150">
            <a:solidFill>
              <a:srgbClr val="00CCFF">
                <a:alpha val="59999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99"/>
          <p:cNvSpPr>
            <a:spLocks noChangeShapeType="1"/>
          </p:cNvSpPr>
          <p:nvPr/>
        </p:nvSpPr>
        <p:spPr bwMode="auto">
          <a:xfrm>
            <a:off x="1447800" y="6186488"/>
            <a:ext cx="1752600" cy="0"/>
          </a:xfrm>
          <a:prstGeom prst="line">
            <a:avLst/>
          </a:prstGeom>
          <a:noFill/>
          <a:ln w="57150">
            <a:solidFill>
              <a:srgbClr val="00CCFF">
                <a:alpha val="59999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00"/>
          <p:cNvSpPr>
            <a:spLocks noChangeShapeType="1"/>
          </p:cNvSpPr>
          <p:nvPr/>
        </p:nvSpPr>
        <p:spPr bwMode="auto">
          <a:xfrm flipV="1">
            <a:off x="3200400" y="4600575"/>
            <a:ext cx="0" cy="1585913"/>
          </a:xfrm>
          <a:prstGeom prst="line">
            <a:avLst/>
          </a:prstGeom>
          <a:noFill/>
          <a:ln w="57150">
            <a:solidFill>
              <a:srgbClr val="00CCFF">
                <a:alpha val="59999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01"/>
          <p:cNvSpPr>
            <a:spLocks noChangeShapeType="1"/>
          </p:cNvSpPr>
          <p:nvPr/>
        </p:nvSpPr>
        <p:spPr bwMode="auto">
          <a:xfrm>
            <a:off x="3200400" y="4600575"/>
            <a:ext cx="838200" cy="0"/>
          </a:xfrm>
          <a:prstGeom prst="line">
            <a:avLst/>
          </a:prstGeom>
          <a:noFill/>
          <a:ln w="57150">
            <a:solidFill>
              <a:srgbClr val="00CCFF">
                <a:alpha val="59999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02"/>
          <p:cNvSpPr>
            <a:spLocks noChangeShapeType="1"/>
          </p:cNvSpPr>
          <p:nvPr/>
        </p:nvSpPr>
        <p:spPr bwMode="auto">
          <a:xfrm>
            <a:off x="4038600" y="4600575"/>
            <a:ext cx="0" cy="1585913"/>
          </a:xfrm>
          <a:prstGeom prst="line">
            <a:avLst/>
          </a:prstGeom>
          <a:noFill/>
          <a:ln w="57150">
            <a:solidFill>
              <a:srgbClr val="00CCFF">
                <a:alpha val="59999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3"/>
          <p:cNvSpPr>
            <a:spLocks noChangeShapeType="1"/>
          </p:cNvSpPr>
          <p:nvPr/>
        </p:nvSpPr>
        <p:spPr bwMode="auto">
          <a:xfrm>
            <a:off x="4038600" y="6186488"/>
            <a:ext cx="1295400" cy="0"/>
          </a:xfrm>
          <a:prstGeom prst="line">
            <a:avLst/>
          </a:prstGeom>
          <a:noFill/>
          <a:ln w="57150">
            <a:solidFill>
              <a:srgbClr val="00CCFF">
                <a:alpha val="59999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04"/>
          <p:cNvSpPr>
            <a:spLocks noChangeShapeType="1"/>
          </p:cNvSpPr>
          <p:nvPr/>
        </p:nvSpPr>
        <p:spPr bwMode="auto">
          <a:xfrm flipV="1">
            <a:off x="5334000" y="4600575"/>
            <a:ext cx="0" cy="1585913"/>
          </a:xfrm>
          <a:prstGeom prst="line">
            <a:avLst/>
          </a:prstGeom>
          <a:noFill/>
          <a:ln w="57150">
            <a:solidFill>
              <a:srgbClr val="00CCFF">
                <a:alpha val="59999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05"/>
          <p:cNvSpPr>
            <a:spLocks noChangeShapeType="1"/>
          </p:cNvSpPr>
          <p:nvPr/>
        </p:nvSpPr>
        <p:spPr bwMode="auto">
          <a:xfrm>
            <a:off x="5334000" y="4600575"/>
            <a:ext cx="914400" cy="0"/>
          </a:xfrm>
          <a:prstGeom prst="line">
            <a:avLst/>
          </a:prstGeom>
          <a:noFill/>
          <a:ln w="57150">
            <a:solidFill>
              <a:srgbClr val="00CCFF">
                <a:alpha val="59999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06"/>
          <p:cNvSpPr>
            <a:spLocks noChangeShapeType="1"/>
          </p:cNvSpPr>
          <p:nvPr/>
        </p:nvSpPr>
        <p:spPr bwMode="auto">
          <a:xfrm>
            <a:off x="6248400" y="4600575"/>
            <a:ext cx="0" cy="1585913"/>
          </a:xfrm>
          <a:prstGeom prst="line">
            <a:avLst/>
          </a:prstGeom>
          <a:noFill/>
          <a:ln w="57150">
            <a:solidFill>
              <a:srgbClr val="00CCFF">
                <a:alpha val="59999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107"/>
          <p:cNvSpPr>
            <a:spLocks noChangeShapeType="1"/>
          </p:cNvSpPr>
          <p:nvPr/>
        </p:nvSpPr>
        <p:spPr bwMode="auto">
          <a:xfrm>
            <a:off x="6248400" y="6186488"/>
            <a:ext cx="1600200" cy="0"/>
          </a:xfrm>
          <a:prstGeom prst="line">
            <a:avLst/>
          </a:prstGeom>
          <a:noFill/>
          <a:ln w="57150">
            <a:solidFill>
              <a:srgbClr val="00CCFF">
                <a:alpha val="59999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08"/>
          <p:cNvSpPr>
            <a:spLocks noChangeShapeType="1"/>
          </p:cNvSpPr>
          <p:nvPr/>
        </p:nvSpPr>
        <p:spPr bwMode="auto">
          <a:xfrm flipV="1">
            <a:off x="7848600" y="3152775"/>
            <a:ext cx="0" cy="3033713"/>
          </a:xfrm>
          <a:prstGeom prst="line">
            <a:avLst/>
          </a:prstGeom>
          <a:noFill/>
          <a:ln w="57150">
            <a:solidFill>
              <a:srgbClr val="00CCFF">
                <a:alpha val="59999"/>
              </a:srgb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5" name="Group 137"/>
          <p:cNvGrpSpPr>
            <a:grpSpLocks/>
          </p:cNvGrpSpPr>
          <p:nvPr/>
        </p:nvGrpSpPr>
        <p:grpSpPr bwMode="auto">
          <a:xfrm>
            <a:off x="2286000" y="3551238"/>
            <a:ext cx="4724400" cy="2076450"/>
            <a:chOff x="1440" y="2237"/>
            <a:chExt cx="2976" cy="1308"/>
          </a:xfrm>
        </p:grpSpPr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1440" y="289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1440" y="321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1440" y="354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2784" y="289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2784" y="321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2784" y="354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4128" y="289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4128" y="321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4128" y="354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1440" y="2579"/>
              <a:ext cx="2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1440" y="2237"/>
              <a:ext cx="2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Text Box 121"/>
          <p:cNvSpPr txBox="1">
            <a:spLocks noChangeArrowheads="1"/>
          </p:cNvSpPr>
          <p:nvPr/>
        </p:nvSpPr>
        <p:spPr bwMode="auto">
          <a:xfrm>
            <a:off x="1066800" y="6262688"/>
            <a:ext cx="2382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Tahoma" pitchFamily="34" charset="0"/>
              </a:rPr>
              <a:t>Transmission medium</a:t>
            </a:r>
          </a:p>
        </p:txBody>
      </p:sp>
      <p:sp>
        <p:nvSpPr>
          <p:cNvPr id="48" name="computr1"/>
          <p:cNvSpPr>
            <a:spLocks noEditPoints="1" noChangeArrowheads="1"/>
          </p:cNvSpPr>
          <p:nvPr/>
        </p:nvSpPr>
        <p:spPr bwMode="auto">
          <a:xfrm>
            <a:off x="1066800" y="2286000"/>
            <a:ext cx="762000" cy="838200"/>
          </a:xfrm>
          <a:custGeom>
            <a:avLst/>
            <a:gdLst>
              <a:gd name="T0" fmla="*/ 24311716 w 21600"/>
              <a:gd name="T1" fmla="*/ 0 h 21600"/>
              <a:gd name="T2" fmla="*/ 13440833 w 21600"/>
              <a:gd name="T3" fmla="*/ 0 h 21600"/>
              <a:gd name="T4" fmla="*/ 2569951 w 21600"/>
              <a:gd name="T5" fmla="*/ 0 h 21600"/>
              <a:gd name="T6" fmla="*/ 0 w 21600"/>
              <a:gd name="T7" fmla="*/ 23172351 h 21600"/>
              <a:gd name="T8" fmla="*/ 0 w 21600"/>
              <a:gd name="T9" fmla="*/ 32526815 h 21600"/>
              <a:gd name="T10" fmla="*/ 13440833 w 21600"/>
              <a:gd name="T11" fmla="*/ 32526815 h 21600"/>
              <a:gd name="T12" fmla="*/ 26881666 w 21600"/>
              <a:gd name="T13" fmla="*/ 32526815 h 21600"/>
              <a:gd name="T14" fmla="*/ 26881666 w 21600"/>
              <a:gd name="T15" fmla="*/ 23172351 h 21600"/>
              <a:gd name="T16" fmla="*/ 24311716 w 21600"/>
              <a:gd name="T17" fmla="*/ 20409086 h 21600"/>
              <a:gd name="T18" fmla="*/ 2569951 w 21600"/>
              <a:gd name="T19" fmla="*/ 20409086 h 21600"/>
              <a:gd name="T20" fmla="*/ 2569951 w 21600"/>
              <a:gd name="T21" fmla="*/ 10203767 h 21600"/>
              <a:gd name="T22" fmla="*/ 24311716 w 21600"/>
              <a:gd name="T23" fmla="*/ 10203767 h 21600"/>
              <a:gd name="T24" fmla="*/ 0 w 21600"/>
              <a:gd name="T25" fmla="*/ 27849583 h 21600"/>
              <a:gd name="T26" fmla="*/ 26881666 w 21600"/>
              <a:gd name="T27" fmla="*/ 27849583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1">
            <a:gsLst>
              <a:gs pos="0">
                <a:srgbClr val="FFFFCC"/>
              </a:gs>
              <a:gs pos="100000">
                <a:srgbClr val="76765E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aptop"/>
          <p:cNvSpPr>
            <a:spLocks noEditPoints="1" noChangeArrowheads="1"/>
          </p:cNvSpPr>
          <p:nvPr/>
        </p:nvSpPr>
        <p:spPr bwMode="auto">
          <a:xfrm>
            <a:off x="7315200" y="2438400"/>
            <a:ext cx="990600" cy="685800"/>
          </a:xfrm>
          <a:custGeom>
            <a:avLst/>
            <a:gdLst>
              <a:gd name="T0" fmla="*/ 7071096 w 21600"/>
              <a:gd name="T1" fmla="*/ 0 h 21600"/>
              <a:gd name="T2" fmla="*/ 7071096 w 21600"/>
              <a:gd name="T3" fmla="*/ 7230840 h 21600"/>
              <a:gd name="T4" fmla="*/ 38546124 w 21600"/>
              <a:gd name="T5" fmla="*/ 0 h 21600"/>
              <a:gd name="T6" fmla="*/ 38546124 w 21600"/>
              <a:gd name="T7" fmla="*/ 7230840 h 21600"/>
              <a:gd name="T8" fmla="*/ 22715006 w 21600"/>
              <a:gd name="T9" fmla="*/ 0 h 21600"/>
              <a:gd name="T10" fmla="*/ 22715006 w 21600"/>
              <a:gd name="T11" fmla="*/ 21774150 h 21600"/>
              <a:gd name="T12" fmla="*/ 0 w 21600"/>
              <a:gd name="T13" fmla="*/ 21774150 h 21600"/>
              <a:gd name="T14" fmla="*/ 45430012 w 21600"/>
              <a:gd name="T15" fmla="*/ 2177415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132"/>
          <p:cNvSpPr txBox="1">
            <a:spLocks noChangeArrowheads="1"/>
          </p:cNvSpPr>
          <p:nvPr/>
        </p:nvSpPr>
        <p:spPr bwMode="auto">
          <a:xfrm>
            <a:off x="1066800" y="1981200"/>
            <a:ext cx="71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sender</a:t>
            </a:r>
          </a:p>
        </p:txBody>
      </p:sp>
      <p:sp>
        <p:nvSpPr>
          <p:cNvPr id="51" name="Text Box 133"/>
          <p:cNvSpPr txBox="1">
            <a:spLocks noChangeArrowheads="1"/>
          </p:cNvSpPr>
          <p:nvPr/>
        </p:nvSpPr>
        <p:spPr bwMode="auto">
          <a:xfrm>
            <a:off x="3324225" y="2133600"/>
            <a:ext cx="658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00"/>
                </a:solidFill>
              </a:rPr>
              <a:t>router</a:t>
            </a:r>
          </a:p>
        </p:txBody>
      </p:sp>
      <p:sp>
        <p:nvSpPr>
          <p:cNvPr id="52" name="Text Box 134"/>
          <p:cNvSpPr txBox="1">
            <a:spLocks noChangeArrowheads="1"/>
          </p:cNvSpPr>
          <p:nvPr/>
        </p:nvSpPr>
        <p:spPr bwMode="auto">
          <a:xfrm>
            <a:off x="5257800" y="1905000"/>
            <a:ext cx="658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00"/>
                </a:solidFill>
              </a:rPr>
              <a:t>router</a:t>
            </a:r>
          </a:p>
        </p:txBody>
      </p:sp>
      <p:sp>
        <p:nvSpPr>
          <p:cNvPr id="53" name="Text Box 135"/>
          <p:cNvSpPr txBox="1">
            <a:spLocks noChangeArrowheads="1"/>
          </p:cNvSpPr>
          <p:nvPr/>
        </p:nvSpPr>
        <p:spPr bwMode="auto">
          <a:xfrm>
            <a:off x="7391400" y="2133600"/>
            <a:ext cx="804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receiver</a:t>
            </a:r>
          </a:p>
        </p:txBody>
      </p:sp>
      <p:pic>
        <p:nvPicPr>
          <p:cNvPr id="54" name="Picture 14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1676400"/>
            <a:ext cx="942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1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2209800"/>
            <a:ext cx="942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0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7" grpId="0"/>
      <p:bldP spid="48" grpId="0" animBg="1"/>
      <p:bldP spid="49" grpId="0" animBg="1"/>
      <p:bldP spid="50" grpId="0"/>
      <p:bldP spid="51" grpId="0"/>
      <p:bldP spid="52" grpId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752600"/>
            <a:ext cx="8763000" cy="3657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Internet Model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458200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326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Protocol Suites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/>
              <a:t>A set of protocols must be constructed</a:t>
            </a:r>
          </a:p>
          <a:p>
            <a:pPr lvl="1" eaLnBrk="1" hangingPunct="1">
              <a:defRPr/>
            </a:pPr>
            <a:r>
              <a:rPr lang="en-US"/>
              <a:t>to ensure that the resulting communication system is </a:t>
            </a:r>
            <a:r>
              <a:rPr lang="en-US">
                <a:solidFill>
                  <a:srgbClr val="FF3300"/>
                </a:solidFill>
              </a:rPr>
              <a:t>complete</a:t>
            </a:r>
            <a:r>
              <a:rPr lang="en-US"/>
              <a:t> and </a:t>
            </a:r>
            <a:r>
              <a:rPr lang="en-US">
                <a:solidFill>
                  <a:srgbClr val="FF3300"/>
                </a:solidFill>
              </a:rPr>
              <a:t>efficient</a:t>
            </a:r>
            <a:endParaRPr lang="en-US"/>
          </a:p>
          <a:p>
            <a:pPr eaLnBrk="1" hangingPunct="1">
              <a:defRPr/>
            </a:pPr>
            <a:r>
              <a:rPr lang="en-US"/>
              <a:t>Each protocol should handle a part of communication not handled by other protocols</a:t>
            </a:r>
          </a:p>
          <a:p>
            <a:pPr eaLnBrk="1" hangingPunct="1">
              <a:defRPr/>
            </a:pPr>
            <a:r>
              <a:rPr lang="en-US"/>
              <a:t>How can we guarantee that protocols work well together?</a:t>
            </a:r>
          </a:p>
          <a:p>
            <a:pPr lvl="1" eaLnBrk="1" hangingPunct="1">
              <a:defRPr/>
            </a:pPr>
            <a:r>
              <a:rPr lang="en-US"/>
              <a:t>Instead of creating each protocol in isolation, protocols are designed in complete, cooperative sets called </a:t>
            </a:r>
            <a:r>
              <a:rPr lang="en-US">
                <a:solidFill>
                  <a:srgbClr val="FF3300"/>
                </a:solidFill>
              </a:rPr>
              <a:t>suites</a:t>
            </a:r>
            <a:r>
              <a:rPr lang="en-US"/>
              <a:t> or </a:t>
            </a:r>
            <a:r>
              <a:rPr lang="en-US">
                <a:solidFill>
                  <a:srgbClr val="FF3300"/>
                </a:solidFill>
              </a:rPr>
              <a:t>families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Internet Protocol Suite</a:t>
            </a:r>
          </a:p>
        </p:txBody>
      </p:sp>
      <p:graphicFrame>
        <p:nvGraphicFramePr>
          <p:cNvPr id="747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84486"/>
              </p:ext>
            </p:extLst>
          </p:nvPr>
        </p:nvGraphicFramePr>
        <p:xfrm>
          <a:off x="533400" y="1812925"/>
          <a:ext cx="8077200" cy="4022726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Protocols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HTTP, FTP, Telnet, SSH, SMTP, DNS, SNMP, IGMP,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TCP, UDP, SCTP, 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IP (IPv4), IPv6, ICMP, IGMP, ARP, RARP, 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Ethernet, Wi-Fi, PPP, 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Physical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RS-232, DSL, 10Base-T, 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Addresses in TCP/IP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286000"/>
            <a:ext cx="7834312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4320" y="6356350"/>
            <a:ext cx="4904184" cy="365125"/>
          </a:xfrm>
        </p:spPr>
        <p:txBody>
          <a:bodyPr/>
          <a:lstStyle/>
          <a:p>
            <a:r>
              <a:rPr lang="en-GB" dirty="0"/>
              <a:t>Copyright © The McGraw Hill Companies, Inc. </a:t>
            </a:r>
          </a:p>
        </p:txBody>
      </p:sp>
    </p:spTree>
    <p:extLst>
      <p:ext uri="{BB962C8B-B14F-4D97-AF65-F5344CB8AC3E}">
        <p14:creationId xmlns:p14="http://schemas.microsoft.com/office/powerpoint/2010/main" val="2197485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Addressing in TCP/IP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482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ph sz="half" idx="4294967295"/>
          </p:nvPr>
        </p:nvGraphicFramePr>
        <p:xfrm>
          <a:off x="2051720" y="2492896"/>
          <a:ext cx="4038600" cy="3124201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Application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Transport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Network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Data Link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3366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Physical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731634" y="2636912"/>
            <a:ext cx="2304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Specific Addresses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6794787" y="3212976"/>
            <a:ext cx="18816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Port Addresses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6808578" y="3923764"/>
            <a:ext cx="2227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Logical Addresses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832242" y="4437112"/>
            <a:ext cx="2420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Physical Addresses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84168" y="2852936"/>
            <a:ext cx="576064" cy="0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84168" y="4077072"/>
            <a:ext cx="576064" cy="0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4168" y="3429000"/>
            <a:ext cx="576064" cy="0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84168" y="4653136"/>
            <a:ext cx="576064" cy="0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7040428" y="1844824"/>
            <a:ext cx="1420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 Addresses</a:t>
            </a: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8507" y="1907540"/>
            <a:ext cx="1749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Packet Names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676404" y="2627620"/>
            <a:ext cx="1159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Message</a:t>
            </a: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0" y="3861048"/>
            <a:ext cx="2056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Datagram/Packet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94945" y="3068960"/>
            <a:ext cx="17363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Segment/User</a:t>
            </a:r>
          </a:p>
          <a:p>
            <a:r>
              <a:rPr lang="en-US" b="1" dirty="0">
                <a:solidFill>
                  <a:srgbClr val="0070C0"/>
                </a:solidFill>
              </a:rPr>
              <a:t> Datagram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971600" y="449982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Frame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215013" y="5085184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Bits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3491880" y="1844824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/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360633264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Physical Addresses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1"/>
            <a:ext cx="8662987" cy="235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4320" y="6356350"/>
            <a:ext cx="4904184" cy="365125"/>
          </a:xfrm>
        </p:spPr>
        <p:txBody>
          <a:bodyPr/>
          <a:lstStyle/>
          <a:p>
            <a:r>
              <a:rPr lang="en-GB" dirty="0"/>
              <a:t>Copyright © The McGraw Hill Companies, Inc. </a:t>
            </a:r>
          </a:p>
        </p:txBody>
      </p:sp>
    </p:spTree>
    <p:extLst>
      <p:ext uri="{BB962C8B-B14F-4D97-AF65-F5344CB8AC3E}">
        <p14:creationId xmlns:p14="http://schemas.microsoft.com/office/powerpoint/2010/main" val="2433044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4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Logical/IP Addresses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4320" y="6356350"/>
            <a:ext cx="4904184" cy="365125"/>
          </a:xfrm>
        </p:spPr>
        <p:txBody>
          <a:bodyPr/>
          <a:lstStyle/>
          <a:p>
            <a:r>
              <a:rPr lang="en-GB" dirty="0"/>
              <a:t>Copyright © The McGraw Hill Companies, Inc.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226145"/>
            <a:ext cx="6069012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896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Real World Example</a:t>
            </a:r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47552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between managers of two companies</a:t>
            </a:r>
          </a:p>
        </p:txBody>
      </p:sp>
      <p:pic>
        <p:nvPicPr>
          <p:cNvPr id="21" name="Picture 4" descr="j02130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124200"/>
            <a:ext cx="1695450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 descr="j03325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47800" y="3124200"/>
            <a:ext cx="20574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3581400" y="38100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794125" y="3460750"/>
            <a:ext cx="155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23338507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416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Port Addresses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4320" y="6356350"/>
            <a:ext cx="4904184" cy="365125"/>
          </a:xfrm>
        </p:spPr>
        <p:txBody>
          <a:bodyPr/>
          <a:lstStyle/>
          <a:p>
            <a:r>
              <a:rPr lang="en-GB" dirty="0"/>
              <a:t>Copyright © The McGraw Hill Companies, Inc.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" y="1066800"/>
            <a:ext cx="7038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3267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OSI Model</a:t>
            </a:r>
          </a:p>
        </p:txBody>
      </p:sp>
      <p:sp>
        <p:nvSpPr>
          <p:cNvPr id="25658" name="Rectangle 58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752600"/>
            <a:ext cx="4800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OSI – </a:t>
            </a:r>
            <a:r>
              <a:rPr lang="en-US" sz="2400" b="1" i="1" u="sng" dirty="0"/>
              <a:t>O</a:t>
            </a:r>
            <a:r>
              <a:rPr lang="en-US" sz="2400" i="1" dirty="0"/>
              <a:t>pen </a:t>
            </a:r>
            <a:r>
              <a:rPr lang="en-US" sz="2400" b="1" i="1" u="sng" dirty="0"/>
              <a:t>S</a:t>
            </a:r>
            <a:r>
              <a:rPr lang="en-US" sz="2400" i="1" dirty="0"/>
              <a:t>ystems </a:t>
            </a:r>
            <a:r>
              <a:rPr lang="en-US" sz="2400" b="1" i="1" u="sng" dirty="0"/>
              <a:t>I</a:t>
            </a:r>
            <a:r>
              <a:rPr lang="en-US" sz="2400" i="1" dirty="0"/>
              <a:t>nterconnection</a:t>
            </a:r>
          </a:p>
          <a:p>
            <a:pPr eaLnBrk="1" hangingPunct="1">
              <a:defRPr/>
            </a:pPr>
            <a:r>
              <a:rPr lang="en-US" sz="2400" dirty="0"/>
              <a:t>Developed by the </a:t>
            </a:r>
            <a:r>
              <a:rPr lang="en-US" sz="2400" b="1" i="1" u="sng" dirty="0"/>
              <a:t>I</a:t>
            </a:r>
            <a:r>
              <a:rPr lang="en-US" sz="2400" i="1" dirty="0"/>
              <a:t>nternational </a:t>
            </a:r>
            <a:r>
              <a:rPr lang="en-US" sz="2400" b="1" i="1" u="sng" dirty="0"/>
              <a:t>S</a:t>
            </a:r>
            <a:r>
              <a:rPr lang="en-US" sz="2400" i="1" dirty="0"/>
              <a:t>tandards </a:t>
            </a:r>
            <a:r>
              <a:rPr lang="en-US" sz="2400" b="1" i="1" u="sng" dirty="0"/>
              <a:t>O</a:t>
            </a:r>
            <a:r>
              <a:rPr lang="en-US" sz="2400" i="1" dirty="0"/>
              <a:t>rganizations  </a:t>
            </a:r>
            <a:r>
              <a:rPr lang="en-US" sz="2400" dirty="0"/>
              <a:t>(ISO)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Two additional layers</a:t>
            </a:r>
          </a:p>
          <a:p>
            <a:pPr lvl="1" eaLnBrk="1" hangingPunct="1">
              <a:defRPr/>
            </a:pPr>
            <a:r>
              <a:rPr lang="en-US" sz="2000" dirty="0"/>
              <a:t>Presentation layer</a:t>
            </a:r>
          </a:p>
          <a:p>
            <a:pPr lvl="1" eaLnBrk="1" hangingPunct="1">
              <a:defRPr/>
            </a:pPr>
            <a:r>
              <a:rPr lang="en-US" sz="2000" dirty="0"/>
              <a:t>Session layer</a:t>
            </a:r>
          </a:p>
        </p:txBody>
      </p:sp>
      <p:graphicFrame>
        <p:nvGraphicFramePr>
          <p:cNvPr id="25654" name="Group 54"/>
          <p:cNvGraphicFramePr>
            <a:graphicFrameLocks noGrp="1"/>
          </p:cNvGraphicFramePr>
          <p:nvPr/>
        </p:nvGraphicFramePr>
        <p:xfrm>
          <a:off x="533400" y="2133600"/>
          <a:ext cx="3276600" cy="3429002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7.Application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6.Presentation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5.Session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4.Transport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3.Network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2.Data Link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3366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1.Physical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767" name="Oval 55"/>
          <p:cNvSpPr>
            <a:spLocks noChangeArrowheads="1"/>
          </p:cNvSpPr>
          <p:nvPr/>
        </p:nvSpPr>
        <p:spPr bwMode="auto">
          <a:xfrm>
            <a:off x="533400" y="1447800"/>
            <a:ext cx="3200400" cy="609600"/>
          </a:xfrm>
          <a:prstGeom prst="ellipse">
            <a:avLst/>
          </a:prstGeom>
          <a:solidFill>
            <a:srgbClr val="024B78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chemeClr val="bg2"/>
                </a:solidFill>
              </a:rPr>
              <a:t>User</a:t>
            </a:r>
          </a:p>
        </p:txBody>
      </p:sp>
      <p:sp>
        <p:nvSpPr>
          <p:cNvPr id="31768" name="Oval 56"/>
          <p:cNvSpPr>
            <a:spLocks noChangeArrowheads="1"/>
          </p:cNvSpPr>
          <p:nvPr/>
        </p:nvSpPr>
        <p:spPr bwMode="auto">
          <a:xfrm>
            <a:off x="609600" y="5638800"/>
            <a:ext cx="3124200" cy="609600"/>
          </a:xfrm>
          <a:prstGeom prst="ellipse">
            <a:avLst/>
          </a:prstGeom>
          <a:solidFill>
            <a:srgbClr val="024B78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Transmission</a:t>
            </a:r>
            <a:br>
              <a:rPr lang="en-US">
                <a:solidFill>
                  <a:schemeClr val="bg2"/>
                </a:solidFill>
              </a:rPr>
            </a:br>
            <a:r>
              <a:rPr lang="en-US">
                <a:solidFill>
                  <a:schemeClr val="bg2"/>
                </a:solidFill>
              </a:rPr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205331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36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Session Layer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Duties/services</a:t>
            </a:r>
          </a:p>
          <a:p>
            <a:pPr lvl="1" eaLnBrk="1" hangingPunct="1">
              <a:defRPr/>
            </a:pPr>
            <a:r>
              <a:rPr lang="en-US" dirty="0"/>
              <a:t>Interaction management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 </a:t>
            </a:r>
            <a:r>
              <a:rPr lang="en-US" dirty="0"/>
              <a:t>Simplex, half-duplex, full-duplex</a:t>
            </a:r>
          </a:p>
          <a:p>
            <a:pPr lvl="1" eaLnBrk="1" hangingPunct="1">
              <a:defRPr/>
            </a:pPr>
            <a:r>
              <a:rPr lang="en-US" dirty="0"/>
              <a:t>Session recovery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7010400" cy="946150"/>
          </a:xfrm>
          <a:prstGeom prst="rect">
            <a:avLst/>
          </a:prstGeom>
          <a:solidFill>
            <a:srgbClr val="024B78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Responsible for establishing, managing and terminating connections between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922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317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Presentation Layer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Duties/services</a:t>
            </a:r>
          </a:p>
          <a:p>
            <a:pPr lvl="1" eaLnBrk="1" hangingPunct="1">
              <a:defRPr/>
            </a:pPr>
            <a:r>
              <a:rPr lang="en-US"/>
              <a:t>Data translation</a:t>
            </a:r>
          </a:p>
          <a:p>
            <a:pPr lvl="1" eaLnBrk="1" hangingPunct="1">
              <a:defRPr/>
            </a:pPr>
            <a:r>
              <a:rPr lang="en-US"/>
              <a:t>Encryption</a:t>
            </a:r>
          </a:p>
          <a:p>
            <a:pPr lvl="1" eaLnBrk="1" hangingPunct="1">
              <a:defRPr/>
            </a:pPr>
            <a:r>
              <a:rPr lang="en-US"/>
              <a:t>Decryption</a:t>
            </a:r>
          </a:p>
          <a:p>
            <a:pPr lvl="1" eaLnBrk="1" hangingPunct="1">
              <a:defRPr/>
            </a:pPr>
            <a:r>
              <a:rPr lang="en-US"/>
              <a:t>Compression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7010400" cy="946150"/>
          </a:xfrm>
          <a:prstGeom prst="rect">
            <a:avLst/>
          </a:prstGeom>
          <a:solidFill>
            <a:srgbClr val="024B78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Responsible for handling differences in</a:t>
            </a:r>
            <a:br>
              <a:rPr lang="en-US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data representation 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3067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118047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OSI Layers in Real World</a:t>
            </a:r>
          </a:p>
        </p:txBody>
      </p:sp>
      <p:pic>
        <p:nvPicPr>
          <p:cNvPr id="37902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5791200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352800" y="6019800"/>
            <a:ext cx="2325688" cy="519113"/>
            <a:chOff x="2112" y="3792"/>
            <a:chExt cx="1465" cy="327"/>
          </a:xfrm>
        </p:grpSpPr>
        <p:sp>
          <p:nvSpPr>
            <p:cNvPr id="34872" name="Line 29"/>
            <p:cNvSpPr>
              <a:spLocks noChangeShapeType="1"/>
            </p:cNvSpPr>
            <p:nvPr/>
          </p:nvSpPr>
          <p:spPr bwMode="auto">
            <a:xfrm>
              <a:off x="2352" y="3792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3" name="Text Box 30"/>
            <p:cNvSpPr txBox="1">
              <a:spLocks noChangeArrowheads="1"/>
            </p:cNvSpPr>
            <p:nvPr/>
          </p:nvSpPr>
          <p:spPr bwMode="auto">
            <a:xfrm>
              <a:off x="2112" y="3888"/>
              <a:ext cx="14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transmission medium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5673725" y="1219200"/>
            <a:ext cx="1725613" cy="692150"/>
            <a:chOff x="3574" y="768"/>
            <a:chExt cx="1087" cy="436"/>
          </a:xfrm>
        </p:grpSpPr>
        <p:pic>
          <p:nvPicPr>
            <p:cNvPr id="34870" name="Picture 1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57" y="768"/>
              <a:ext cx="5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71" name="AutoShape 31"/>
            <p:cNvSpPr>
              <a:spLocks noChangeArrowheads="1"/>
            </p:cNvSpPr>
            <p:nvPr/>
          </p:nvSpPr>
          <p:spPr bwMode="auto">
            <a:xfrm>
              <a:off x="3574" y="799"/>
              <a:ext cx="657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Times New Roman" pitchFamily="18" charset="0"/>
                </a:rPr>
                <a:t>Reads the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message</a:t>
              </a: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227638" y="1922463"/>
            <a:ext cx="1928812" cy="674687"/>
            <a:chOff x="3293" y="1211"/>
            <a:chExt cx="1215" cy="425"/>
          </a:xfrm>
        </p:grpSpPr>
        <p:pic>
          <p:nvPicPr>
            <p:cNvPr id="34868" name="Picture 1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10" y="1211"/>
              <a:ext cx="198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69" name="AutoShape 32"/>
            <p:cNvSpPr>
              <a:spLocks noChangeArrowheads="1"/>
            </p:cNvSpPr>
            <p:nvPr/>
          </p:nvSpPr>
          <p:spPr bwMode="auto">
            <a:xfrm>
              <a:off x="3293" y="1231"/>
              <a:ext cx="938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Times New Roman" pitchFamily="18" charset="0"/>
                </a:rPr>
                <a:t>Summarizes or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translates letter</a:t>
              </a:r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492750" y="2652713"/>
            <a:ext cx="1858963" cy="620712"/>
            <a:chOff x="3460" y="1671"/>
            <a:chExt cx="1171" cy="391"/>
          </a:xfrm>
        </p:grpSpPr>
        <p:pic>
          <p:nvPicPr>
            <p:cNvPr id="34866" name="Picture 1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87" y="1684"/>
              <a:ext cx="44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67" name="AutoShape 33"/>
            <p:cNvSpPr>
              <a:spLocks noChangeArrowheads="1"/>
            </p:cNvSpPr>
            <p:nvPr/>
          </p:nvSpPr>
          <p:spPr bwMode="auto">
            <a:xfrm>
              <a:off x="3460" y="1671"/>
              <a:ext cx="763" cy="23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Times New Roman" pitchFamily="18" charset="0"/>
                </a:rPr>
                <a:t>Opens letter</a:t>
              </a: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5105400" y="3402013"/>
            <a:ext cx="2379663" cy="642937"/>
            <a:chOff x="3216" y="2143"/>
            <a:chExt cx="1499" cy="405"/>
          </a:xfrm>
        </p:grpSpPr>
        <p:pic>
          <p:nvPicPr>
            <p:cNvPr id="34864" name="Picture 18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03" y="2145"/>
              <a:ext cx="612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65" name="AutoShape 34"/>
            <p:cNvSpPr>
              <a:spLocks noChangeArrowheads="1"/>
            </p:cNvSpPr>
            <p:nvPr/>
          </p:nvSpPr>
          <p:spPr bwMode="auto">
            <a:xfrm>
              <a:off x="3216" y="2143"/>
              <a:ext cx="1015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Times New Roman" pitchFamily="18" charset="0"/>
                </a:rPr>
                <a:t>Withdraws letter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from mailbox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210175" y="4137025"/>
            <a:ext cx="2179638" cy="669925"/>
            <a:chOff x="3282" y="2606"/>
            <a:chExt cx="1373" cy="422"/>
          </a:xfrm>
        </p:grpSpPr>
        <p:pic>
          <p:nvPicPr>
            <p:cNvPr id="34862" name="Picture 19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63" y="2606"/>
              <a:ext cx="49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63" name="AutoShape 35"/>
            <p:cNvSpPr>
              <a:spLocks noChangeArrowheads="1"/>
            </p:cNvSpPr>
            <p:nvPr/>
          </p:nvSpPr>
          <p:spPr bwMode="auto">
            <a:xfrm>
              <a:off x="3282" y="2623"/>
              <a:ext cx="949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Times New Roman" pitchFamily="18" charset="0"/>
                </a:rPr>
                <a:t>Checks address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and sorts letter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5724525" y="4849813"/>
            <a:ext cx="1660525" cy="657225"/>
            <a:chOff x="3606" y="3055"/>
            <a:chExt cx="1046" cy="414"/>
          </a:xfrm>
        </p:grpSpPr>
        <p:pic>
          <p:nvPicPr>
            <p:cNvPr id="34860" name="Picture 20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66" y="3085"/>
              <a:ext cx="48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61" name="AutoShape 36"/>
            <p:cNvSpPr>
              <a:spLocks noChangeArrowheads="1"/>
            </p:cNvSpPr>
            <p:nvPr/>
          </p:nvSpPr>
          <p:spPr bwMode="auto">
            <a:xfrm>
              <a:off x="3606" y="3055"/>
              <a:ext cx="625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Times New Roman" pitchFamily="18" charset="0"/>
                </a:rPr>
                <a:t>Unpacks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packages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5616575" y="5638800"/>
            <a:ext cx="1658938" cy="714375"/>
            <a:chOff x="3538" y="3552"/>
            <a:chExt cx="1045" cy="450"/>
          </a:xfrm>
        </p:grpSpPr>
        <p:pic>
          <p:nvPicPr>
            <p:cNvPr id="34858" name="Picture 21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35" y="3552"/>
              <a:ext cx="348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59" name="AutoShape 37"/>
            <p:cNvSpPr>
              <a:spLocks noChangeArrowheads="1"/>
            </p:cNvSpPr>
            <p:nvPr/>
          </p:nvSpPr>
          <p:spPr bwMode="auto">
            <a:xfrm>
              <a:off x="3538" y="3552"/>
              <a:ext cx="701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Times New Roman" pitchFamily="18" charset="0"/>
                </a:rPr>
                <a:t>Unloads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from truck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65125" y="1219200"/>
            <a:ext cx="3001963" cy="692150"/>
            <a:chOff x="230" y="768"/>
            <a:chExt cx="1891" cy="436"/>
          </a:xfrm>
        </p:grpSpPr>
        <p:pic>
          <p:nvPicPr>
            <p:cNvPr id="34855" name="Picture 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18" y="768"/>
              <a:ext cx="5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56" name="AutoShape 22"/>
            <p:cNvSpPr>
              <a:spLocks noChangeArrowheads="1"/>
            </p:cNvSpPr>
            <p:nvPr/>
          </p:nvSpPr>
          <p:spPr bwMode="auto">
            <a:xfrm>
              <a:off x="1375" y="799"/>
              <a:ext cx="746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Handwrites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a message</a:t>
              </a:r>
            </a:p>
          </p:txBody>
        </p:sp>
        <p:sp>
          <p:nvSpPr>
            <p:cNvPr id="34857" name="Text Box 38"/>
            <p:cNvSpPr txBox="1">
              <a:spLocks noChangeArrowheads="1"/>
            </p:cNvSpPr>
            <p:nvPr/>
          </p:nvSpPr>
          <p:spPr bwMode="auto">
            <a:xfrm>
              <a:off x="230" y="868"/>
              <a:ext cx="6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7.Manager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365125" y="1922463"/>
            <a:ext cx="3089275" cy="674687"/>
            <a:chOff x="230" y="1211"/>
            <a:chExt cx="1946" cy="425"/>
          </a:xfrm>
        </p:grpSpPr>
        <p:pic>
          <p:nvPicPr>
            <p:cNvPr id="34852" name="Picture 8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71" y="1211"/>
              <a:ext cx="198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53" name="AutoShape 23"/>
            <p:cNvSpPr>
              <a:spLocks noChangeArrowheads="1"/>
            </p:cNvSpPr>
            <p:nvPr/>
          </p:nvSpPr>
          <p:spPr bwMode="auto">
            <a:xfrm>
              <a:off x="1375" y="1231"/>
              <a:ext cx="801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Prepares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final version</a:t>
              </a:r>
            </a:p>
          </p:txBody>
        </p:sp>
        <p:sp>
          <p:nvSpPr>
            <p:cNvPr id="34854" name="Text Box 39"/>
            <p:cNvSpPr txBox="1">
              <a:spLocks noChangeArrowheads="1"/>
            </p:cNvSpPr>
            <p:nvPr/>
          </p:nvSpPr>
          <p:spPr bwMode="auto">
            <a:xfrm>
              <a:off x="230" y="1339"/>
              <a:ext cx="6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6.Assistant</a:t>
              </a: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365125" y="2640013"/>
            <a:ext cx="3438525" cy="642937"/>
            <a:chOff x="230" y="1663"/>
            <a:chExt cx="2166" cy="405"/>
          </a:xfrm>
        </p:grpSpPr>
        <p:pic>
          <p:nvPicPr>
            <p:cNvPr id="34849" name="Picture 9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48" y="1684"/>
              <a:ext cx="44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50" name="AutoShape 24"/>
            <p:cNvSpPr>
              <a:spLocks noChangeArrowheads="1"/>
            </p:cNvSpPr>
            <p:nvPr/>
          </p:nvSpPr>
          <p:spPr bwMode="auto">
            <a:xfrm>
              <a:off x="1375" y="1663"/>
              <a:ext cx="1021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Provides address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and packs letter</a:t>
              </a:r>
            </a:p>
          </p:txBody>
        </p:sp>
        <p:sp>
          <p:nvSpPr>
            <p:cNvPr id="34851" name="Text Box 40"/>
            <p:cNvSpPr txBox="1">
              <a:spLocks noChangeArrowheads="1"/>
            </p:cNvSpPr>
            <p:nvPr/>
          </p:nvSpPr>
          <p:spPr bwMode="auto">
            <a:xfrm>
              <a:off x="230" y="1810"/>
              <a:ext cx="6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5.Secretary</a:t>
              </a: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365125" y="3402013"/>
            <a:ext cx="3225800" cy="642937"/>
            <a:chOff x="230" y="2143"/>
            <a:chExt cx="2032" cy="405"/>
          </a:xfrm>
        </p:grpSpPr>
        <p:pic>
          <p:nvPicPr>
            <p:cNvPr id="34846" name="Picture 10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64" y="2145"/>
              <a:ext cx="612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47" name="AutoShape 25"/>
            <p:cNvSpPr>
              <a:spLocks noChangeArrowheads="1"/>
            </p:cNvSpPr>
            <p:nvPr/>
          </p:nvSpPr>
          <p:spPr bwMode="auto">
            <a:xfrm>
              <a:off x="1375" y="2143"/>
              <a:ext cx="887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Delivers letter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to post office</a:t>
              </a:r>
            </a:p>
          </p:txBody>
        </p:sp>
        <p:sp>
          <p:nvSpPr>
            <p:cNvPr id="34848" name="Text Box 41"/>
            <p:cNvSpPr txBox="1">
              <a:spLocks noChangeArrowheads="1"/>
            </p:cNvSpPr>
            <p:nvPr/>
          </p:nvSpPr>
          <p:spPr bwMode="auto">
            <a:xfrm>
              <a:off x="230" y="2282"/>
              <a:ext cx="5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4.Driver</a:t>
              </a:r>
            </a:p>
          </p:txBody>
        </p: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365125" y="4137025"/>
            <a:ext cx="3324225" cy="669925"/>
            <a:chOff x="230" y="2606"/>
            <a:chExt cx="2094" cy="422"/>
          </a:xfrm>
        </p:grpSpPr>
        <p:pic>
          <p:nvPicPr>
            <p:cNvPr id="34843" name="Picture 11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4" y="2606"/>
              <a:ext cx="49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44" name="AutoShape 26"/>
            <p:cNvSpPr>
              <a:spLocks noChangeArrowheads="1"/>
            </p:cNvSpPr>
            <p:nvPr/>
          </p:nvSpPr>
          <p:spPr bwMode="auto">
            <a:xfrm>
              <a:off x="1375" y="2623"/>
              <a:ext cx="949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Checks address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and sorts letter</a:t>
              </a:r>
            </a:p>
          </p:txBody>
        </p:sp>
        <p:sp>
          <p:nvSpPr>
            <p:cNvPr id="34845" name="Text Box 42"/>
            <p:cNvSpPr txBox="1">
              <a:spLocks noChangeArrowheads="1"/>
            </p:cNvSpPr>
            <p:nvPr/>
          </p:nvSpPr>
          <p:spPr bwMode="auto">
            <a:xfrm>
              <a:off x="230" y="2753"/>
              <a:ext cx="7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3.Postal staff</a:t>
              </a:r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365125" y="4849813"/>
            <a:ext cx="3763963" cy="657225"/>
            <a:chOff x="230" y="3055"/>
            <a:chExt cx="2371" cy="414"/>
          </a:xfrm>
        </p:grpSpPr>
        <p:pic>
          <p:nvPicPr>
            <p:cNvPr id="34840" name="Picture 12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7" y="3085"/>
              <a:ext cx="48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41" name="AutoShape 27"/>
            <p:cNvSpPr>
              <a:spLocks noChangeArrowheads="1"/>
            </p:cNvSpPr>
            <p:nvPr/>
          </p:nvSpPr>
          <p:spPr bwMode="auto">
            <a:xfrm>
              <a:off x="1375" y="3055"/>
              <a:ext cx="1226" cy="4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Packs letters</a:t>
              </a:r>
              <a:br>
                <a:rPr lang="en-US" sz="16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for certain directions</a:t>
              </a:r>
            </a:p>
          </p:txBody>
        </p:sp>
        <p:sp>
          <p:nvSpPr>
            <p:cNvPr id="34842" name="Text Box 43"/>
            <p:cNvSpPr txBox="1">
              <a:spLocks noChangeArrowheads="1"/>
            </p:cNvSpPr>
            <p:nvPr/>
          </p:nvSpPr>
          <p:spPr bwMode="auto">
            <a:xfrm>
              <a:off x="230" y="3224"/>
              <a:ext cx="7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2.Postal staff</a:t>
              </a:r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365125" y="5638800"/>
            <a:ext cx="3271838" cy="714375"/>
            <a:chOff x="230" y="3552"/>
            <a:chExt cx="2061" cy="450"/>
          </a:xfrm>
        </p:grpSpPr>
        <p:pic>
          <p:nvPicPr>
            <p:cNvPr id="34837" name="Picture 1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96" y="3552"/>
              <a:ext cx="348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38" name="AutoShape 28"/>
            <p:cNvSpPr>
              <a:spLocks noChangeArrowheads="1"/>
            </p:cNvSpPr>
            <p:nvPr/>
          </p:nvSpPr>
          <p:spPr bwMode="auto">
            <a:xfrm>
              <a:off x="1383" y="3560"/>
              <a:ext cx="908" cy="23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Loads on truck</a:t>
              </a:r>
            </a:p>
          </p:txBody>
        </p:sp>
        <p:sp>
          <p:nvSpPr>
            <p:cNvPr id="34839" name="Text Box 44"/>
            <p:cNvSpPr txBox="1">
              <a:spLocks noChangeArrowheads="1"/>
            </p:cNvSpPr>
            <p:nvPr/>
          </p:nvSpPr>
          <p:spPr bwMode="auto">
            <a:xfrm>
              <a:off x="230" y="3696"/>
              <a:ext cx="7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1.Postal staff</a:t>
              </a:r>
            </a:p>
          </p:txBody>
        </p:sp>
      </p:grpSp>
      <p:sp>
        <p:nvSpPr>
          <p:cNvPr id="34836" name="Text Box 60"/>
          <p:cNvSpPr txBox="1">
            <a:spLocks noChangeArrowheads="1"/>
          </p:cNvSpPr>
          <p:nvPr/>
        </p:nvSpPr>
        <p:spPr bwMode="auto">
          <a:xfrm>
            <a:off x="6977063" y="6432550"/>
            <a:ext cx="2019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hlink"/>
                </a:solidFill>
              </a:rPr>
              <a:t>Pictures from </a:t>
            </a:r>
            <a:r>
              <a:rPr lang="en-US" sz="1200" b="1" i="1" dirty="0">
                <a:solidFill>
                  <a:schemeClr val="hlink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62349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Lack of OSI Model’s Success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1340768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Costly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/>
              <a:t>Some of layers were never fully defined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noProof="0" dirty="0"/>
              <a:t>Performance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7733" y="6322118"/>
            <a:ext cx="5096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latin typeface="Arial" pitchFamily="34" charset="0"/>
                <a:cs typeface="Arial" pitchFamily="34" charset="0"/>
              </a:rPr>
              <a:t>Few Slides taken and modified from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Chaiporn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Jaikaeo</a:t>
            </a:r>
            <a:endParaRPr lang="en-GB" sz="16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35"/>
          <p:cNvGrpSpPr>
            <a:grpSpLocks/>
          </p:cNvGrpSpPr>
          <p:nvPr/>
        </p:nvGrpSpPr>
        <p:grpSpPr bwMode="auto">
          <a:xfrm>
            <a:off x="1752600" y="5791200"/>
            <a:ext cx="2362200" cy="152400"/>
            <a:chOff x="1104" y="3648"/>
            <a:chExt cx="1488" cy="96"/>
          </a:xfrm>
        </p:grpSpPr>
        <p:sp>
          <p:nvSpPr>
            <p:cNvPr id="5" name="Line 332"/>
            <p:cNvSpPr>
              <a:spLocks noChangeShapeType="1"/>
            </p:cNvSpPr>
            <p:nvPr/>
          </p:nvSpPr>
          <p:spPr bwMode="auto">
            <a:xfrm>
              <a:off x="1152" y="3648"/>
              <a:ext cx="1440" cy="96"/>
            </a:xfrm>
            <a:prstGeom prst="line">
              <a:avLst/>
            </a:prstGeom>
            <a:noFill/>
            <a:ln w="76200">
              <a:solidFill>
                <a:srgbClr val="08080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29"/>
            <p:cNvSpPr>
              <a:spLocks noChangeShapeType="1"/>
            </p:cNvSpPr>
            <p:nvPr/>
          </p:nvSpPr>
          <p:spPr bwMode="auto">
            <a:xfrm>
              <a:off x="1104" y="3648"/>
              <a:ext cx="14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36"/>
          <p:cNvGrpSpPr>
            <a:grpSpLocks/>
          </p:cNvGrpSpPr>
          <p:nvPr/>
        </p:nvGrpSpPr>
        <p:grpSpPr bwMode="auto">
          <a:xfrm>
            <a:off x="4038600" y="5562600"/>
            <a:ext cx="1905000" cy="457200"/>
            <a:chOff x="2544" y="3504"/>
            <a:chExt cx="1200" cy="288"/>
          </a:xfrm>
        </p:grpSpPr>
        <p:sp>
          <p:nvSpPr>
            <p:cNvPr id="8" name="Line 333"/>
            <p:cNvSpPr>
              <a:spLocks noChangeShapeType="1"/>
            </p:cNvSpPr>
            <p:nvPr/>
          </p:nvSpPr>
          <p:spPr bwMode="auto">
            <a:xfrm flipV="1">
              <a:off x="2592" y="3504"/>
              <a:ext cx="1152" cy="288"/>
            </a:xfrm>
            <a:prstGeom prst="line">
              <a:avLst/>
            </a:prstGeom>
            <a:noFill/>
            <a:ln w="76200">
              <a:solidFill>
                <a:srgbClr val="08080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30"/>
            <p:cNvSpPr>
              <a:spLocks noChangeShapeType="1"/>
            </p:cNvSpPr>
            <p:nvPr/>
          </p:nvSpPr>
          <p:spPr bwMode="auto">
            <a:xfrm flipV="1">
              <a:off x="2544" y="3504"/>
              <a:ext cx="115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37"/>
          <p:cNvGrpSpPr>
            <a:grpSpLocks/>
          </p:cNvGrpSpPr>
          <p:nvPr/>
        </p:nvGrpSpPr>
        <p:grpSpPr bwMode="auto">
          <a:xfrm>
            <a:off x="5867400" y="5562600"/>
            <a:ext cx="1981200" cy="304800"/>
            <a:chOff x="3696" y="3504"/>
            <a:chExt cx="1248" cy="192"/>
          </a:xfrm>
        </p:grpSpPr>
        <p:sp>
          <p:nvSpPr>
            <p:cNvPr id="13" name="Line 334"/>
            <p:cNvSpPr>
              <a:spLocks noChangeShapeType="1"/>
            </p:cNvSpPr>
            <p:nvPr/>
          </p:nvSpPr>
          <p:spPr bwMode="auto">
            <a:xfrm>
              <a:off x="3744" y="3504"/>
              <a:ext cx="1200" cy="192"/>
            </a:xfrm>
            <a:prstGeom prst="line">
              <a:avLst/>
            </a:prstGeom>
            <a:noFill/>
            <a:ln w="76200">
              <a:solidFill>
                <a:srgbClr val="08080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31"/>
            <p:cNvSpPr>
              <a:spLocks noChangeShapeType="1"/>
            </p:cNvSpPr>
            <p:nvPr/>
          </p:nvSpPr>
          <p:spPr bwMode="auto">
            <a:xfrm>
              <a:off x="3696" y="3504"/>
              <a:ext cx="120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What Actually happens</a:t>
            </a:r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takes place thru many layers</a:t>
            </a:r>
          </a:p>
        </p:txBody>
      </p:sp>
      <p:pic>
        <p:nvPicPr>
          <p:cNvPr id="17" name="Picture 4" descr="j02130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752600"/>
            <a:ext cx="10668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 descr="j03325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143000" y="1752600"/>
            <a:ext cx="12954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514600" y="2286000"/>
            <a:ext cx="4800600" cy="0"/>
          </a:xfrm>
          <a:prstGeom prst="line">
            <a:avLst/>
          </a:prstGeom>
          <a:noFill/>
          <a:ln w="57150">
            <a:solidFill>
              <a:schemeClr val="fol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7" descr="PE02209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2895600"/>
            <a:ext cx="7350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 descr="PE02209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371600" y="2895600"/>
            <a:ext cx="7350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621088" y="1860550"/>
            <a:ext cx="2474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Logical communication</a:t>
            </a:r>
          </a:p>
        </p:txBody>
      </p:sp>
      <p:grpSp>
        <p:nvGrpSpPr>
          <p:cNvPr id="23" name="Group 89"/>
          <p:cNvGrpSpPr>
            <a:grpSpLocks/>
          </p:cNvGrpSpPr>
          <p:nvPr/>
        </p:nvGrpSpPr>
        <p:grpSpPr bwMode="auto">
          <a:xfrm rot="296180">
            <a:off x="2590800" y="5424488"/>
            <a:ext cx="533400" cy="442912"/>
            <a:chOff x="2112" y="3600"/>
            <a:chExt cx="560" cy="465"/>
          </a:xfrm>
        </p:grpSpPr>
        <p:sp>
          <p:nvSpPr>
            <p:cNvPr id="24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112" y="3600"/>
              <a:ext cx="56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130" y="3699"/>
              <a:ext cx="542" cy="301"/>
            </a:xfrm>
            <a:custGeom>
              <a:avLst/>
              <a:gdLst>
                <a:gd name="T0" fmla="*/ 383 w 1083"/>
                <a:gd name="T1" fmla="*/ 253 h 602"/>
                <a:gd name="T2" fmla="*/ 387 w 1083"/>
                <a:gd name="T3" fmla="*/ 267 h 602"/>
                <a:gd name="T4" fmla="*/ 398 w 1083"/>
                <a:gd name="T5" fmla="*/ 284 h 602"/>
                <a:gd name="T6" fmla="*/ 421 w 1083"/>
                <a:gd name="T7" fmla="*/ 298 h 602"/>
                <a:gd name="T8" fmla="*/ 456 w 1083"/>
                <a:gd name="T9" fmla="*/ 298 h 602"/>
                <a:gd name="T10" fmla="*/ 480 w 1083"/>
                <a:gd name="T11" fmla="*/ 284 h 602"/>
                <a:gd name="T12" fmla="*/ 491 w 1083"/>
                <a:gd name="T13" fmla="*/ 267 h 602"/>
                <a:gd name="T14" fmla="*/ 495 w 1083"/>
                <a:gd name="T15" fmla="*/ 253 h 602"/>
                <a:gd name="T16" fmla="*/ 497 w 1083"/>
                <a:gd name="T17" fmla="*/ 251 h 602"/>
                <a:gd name="T18" fmla="*/ 509 w 1083"/>
                <a:gd name="T19" fmla="*/ 251 h 602"/>
                <a:gd name="T20" fmla="*/ 527 w 1083"/>
                <a:gd name="T21" fmla="*/ 248 h 602"/>
                <a:gd name="T22" fmla="*/ 539 w 1083"/>
                <a:gd name="T23" fmla="*/ 237 h 602"/>
                <a:gd name="T24" fmla="*/ 542 w 1083"/>
                <a:gd name="T25" fmla="*/ 226 h 602"/>
                <a:gd name="T26" fmla="*/ 542 w 1083"/>
                <a:gd name="T27" fmla="*/ 224 h 602"/>
                <a:gd name="T28" fmla="*/ 542 w 1083"/>
                <a:gd name="T29" fmla="*/ 220 h 602"/>
                <a:gd name="T30" fmla="*/ 541 w 1083"/>
                <a:gd name="T31" fmla="*/ 212 h 602"/>
                <a:gd name="T32" fmla="*/ 537 w 1083"/>
                <a:gd name="T33" fmla="*/ 205 h 602"/>
                <a:gd name="T34" fmla="*/ 529 w 1083"/>
                <a:gd name="T35" fmla="*/ 199 h 602"/>
                <a:gd name="T36" fmla="*/ 524 w 1083"/>
                <a:gd name="T37" fmla="*/ 135 h 602"/>
                <a:gd name="T38" fmla="*/ 523 w 1083"/>
                <a:gd name="T39" fmla="*/ 132 h 602"/>
                <a:gd name="T40" fmla="*/ 520 w 1083"/>
                <a:gd name="T41" fmla="*/ 124 h 602"/>
                <a:gd name="T42" fmla="*/ 511 w 1083"/>
                <a:gd name="T43" fmla="*/ 115 h 602"/>
                <a:gd name="T44" fmla="*/ 495 w 1083"/>
                <a:gd name="T45" fmla="*/ 107 h 602"/>
                <a:gd name="T46" fmla="*/ 471 w 1083"/>
                <a:gd name="T47" fmla="*/ 90 h 602"/>
                <a:gd name="T48" fmla="*/ 445 w 1083"/>
                <a:gd name="T49" fmla="*/ 61 h 602"/>
                <a:gd name="T50" fmla="*/ 423 w 1083"/>
                <a:gd name="T51" fmla="*/ 31 h 602"/>
                <a:gd name="T52" fmla="*/ 411 w 1083"/>
                <a:gd name="T53" fmla="*/ 14 h 602"/>
                <a:gd name="T54" fmla="*/ 403 w 1083"/>
                <a:gd name="T55" fmla="*/ 8 h 602"/>
                <a:gd name="T56" fmla="*/ 390 w 1083"/>
                <a:gd name="T57" fmla="*/ 3 h 602"/>
                <a:gd name="T58" fmla="*/ 373 w 1083"/>
                <a:gd name="T59" fmla="*/ 1 h 602"/>
                <a:gd name="T60" fmla="*/ 353 w 1083"/>
                <a:gd name="T61" fmla="*/ 0 h 602"/>
                <a:gd name="T62" fmla="*/ 334 w 1083"/>
                <a:gd name="T63" fmla="*/ 0 h 602"/>
                <a:gd name="T64" fmla="*/ 296 w 1083"/>
                <a:gd name="T65" fmla="*/ 0 h 602"/>
                <a:gd name="T66" fmla="*/ 246 w 1083"/>
                <a:gd name="T67" fmla="*/ 0 h 602"/>
                <a:gd name="T68" fmla="*/ 190 w 1083"/>
                <a:gd name="T69" fmla="*/ 0 h 602"/>
                <a:gd name="T70" fmla="*/ 135 w 1083"/>
                <a:gd name="T71" fmla="*/ 0 h 602"/>
                <a:gd name="T72" fmla="*/ 88 w 1083"/>
                <a:gd name="T73" fmla="*/ 0 h 602"/>
                <a:gd name="T74" fmla="*/ 54 w 1083"/>
                <a:gd name="T75" fmla="*/ 0 h 602"/>
                <a:gd name="T76" fmla="*/ 42 w 1083"/>
                <a:gd name="T77" fmla="*/ 0 h 602"/>
                <a:gd name="T78" fmla="*/ 37 w 1083"/>
                <a:gd name="T79" fmla="*/ 1 h 602"/>
                <a:gd name="T80" fmla="*/ 27 w 1083"/>
                <a:gd name="T81" fmla="*/ 4 h 602"/>
                <a:gd name="T82" fmla="*/ 17 w 1083"/>
                <a:gd name="T83" fmla="*/ 13 h 602"/>
                <a:gd name="T84" fmla="*/ 12 w 1083"/>
                <a:gd name="T85" fmla="*/ 31 h 602"/>
                <a:gd name="T86" fmla="*/ 10 w 1083"/>
                <a:gd name="T87" fmla="*/ 193 h 602"/>
                <a:gd name="T88" fmla="*/ 1 w 1083"/>
                <a:gd name="T89" fmla="*/ 208 h 602"/>
                <a:gd name="T90" fmla="*/ 1 w 1083"/>
                <a:gd name="T91" fmla="*/ 229 h 602"/>
                <a:gd name="T92" fmla="*/ 4 w 1083"/>
                <a:gd name="T93" fmla="*/ 238 h 602"/>
                <a:gd name="T94" fmla="*/ 9 w 1083"/>
                <a:gd name="T95" fmla="*/ 246 h 602"/>
                <a:gd name="T96" fmla="*/ 17 w 1083"/>
                <a:gd name="T97" fmla="*/ 252 h 602"/>
                <a:gd name="T98" fmla="*/ 57 w 1083"/>
                <a:gd name="T99" fmla="*/ 254 h 602"/>
                <a:gd name="T100" fmla="*/ 59 w 1083"/>
                <a:gd name="T101" fmla="*/ 262 h 602"/>
                <a:gd name="T102" fmla="*/ 68 w 1083"/>
                <a:gd name="T103" fmla="*/ 278 h 602"/>
                <a:gd name="T104" fmla="*/ 86 w 1083"/>
                <a:gd name="T105" fmla="*/ 294 h 602"/>
                <a:gd name="T106" fmla="*/ 115 w 1083"/>
                <a:gd name="T107" fmla="*/ 301 h 602"/>
                <a:gd name="T108" fmla="*/ 124 w 1083"/>
                <a:gd name="T109" fmla="*/ 301 h 602"/>
                <a:gd name="T110" fmla="*/ 142 w 1083"/>
                <a:gd name="T111" fmla="*/ 297 h 602"/>
                <a:gd name="T112" fmla="*/ 162 w 1083"/>
                <a:gd name="T113" fmla="*/ 282 h 602"/>
                <a:gd name="T114" fmla="*/ 174 w 1083"/>
                <a:gd name="T115" fmla="*/ 251 h 60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83"/>
                <a:gd name="T175" fmla="*/ 0 h 602"/>
                <a:gd name="T176" fmla="*/ 1083 w 1083"/>
                <a:gd name="T177" fmla="*/ 602 h 60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83" h="602">
                  <a:moveTo>
                    <a:pt x="765" y="502"/>
                  </a:moveTo>
                  <a:lnTo>
                    <a:pt x="765" y="506"/>
                  </a:lnTo>
                  <a:lnTo>
                    <a:pt x="767" y="516"/>
                  </a:lnTo>
                  <a:lnTo>
                    <a:pt x="773" y="533"/>
                  </a:lnTo>
                  <a:lnTo>
                    <a:pt x="781" y="550"/>
                  </a:lnTo>
                  <a:lnTo>
                    <a:pt x="795" y="568"/>
                  </a:lnTo>
                  <a:lnTo>
                    <a:pt x="815" y="584"/>
                  </a:lnTo>
                  <a:lnTo>
                    <a:pt x="842" y="595"/>
                  </a:lnTo>
                  <a:lnTo>
                    <a:pt x="877" y="599"/>
                  </a:lnTo>
                  <a:lnTo>
                    <a:pt x="912" y="595"/>
                  </a:lnTo>
                  <a:lnTo>
                    <a:pt x="939" y="584"/>
                  </a:lnTo>
                  <a:lnTo>
                    <a:pt x="960" y="568"/>
                  </a:lnTo>
                  <a:lnTo>
                    <a:pt x="972" y="550"/>
                  </a:lnTo>
                  <a:lnTo>
                    <a:pt x="982" y="533"/>
                  </a:lnTo>
                  <a:lnTo>
                    <a:pt x="986" y="516"/>
                  </a:lnTo>
                  <a:lnTo>
                    <a:pt x="989" y="506"/>
                  </a:lnTo>
                  <a:lnTo>
                    <a:pt x="989" y="502"/>
                  </a:lnTo>
                  <a:lnTo>
                    <a:pt x="993" y="502"/>
                  </a:lnTo>
                  <a:lnTo>
                    <a:pt x="1003" y="503"/>
                  </a:lnTo>
                  <a:lnTo>
                    <a:pt x="1018" y="503"/>
                  </a:lnTo>
                  <a:lnTo>
                    <a:pt x="1036" y="502"/>
                  </a:lnTo>
                  <a:lnTo>
                    <a:pt x="1053" y="496"/>
                  </a:lnTo>
                  <a:lnTo>
                    <a:pt x="1068" y="488"/>
                  </a:lnTo>
                  <a:lnTo>
                    <a:pt x="1078" y="474"/>
                  </a:lnTo>
                  <a:lnTo>
                    <a:pt x="1083" y="453"/>
                  </a:lnTo>
                  <a:lnTo>
                    <a:pt x="1083" y="452"/>
                  </a:lnTo>
                  <a:lnTo>
                    <a:pt x="1083" y="451"/>
                  </a:lnTo>
                  <a:lnTo>
                    <a:pt x="1083" y="449"/>
                  </a:lnTo>
                  <a:lnTo>
                    <a:pt x="1083" y="446"/>
                  </a:lnTo>
                  <a:lnTo>
                    <a:pt x="1083" y="440"/>
                  </a:lnTo>
                  <a:lnTo>
                    <a:pt x="1082" y="434"/>
                  </a:lnTo>
                  <a:lnTo>
                    <a:pt x="1081" y="425"/>
                  </a:lnTo>
                  <a:lnTo>
                    <a:pt x="1077" y="419"/>
                  </a:lnTo>
                  <a:lnTo>
                    <a:pt x="1073" y="410"/>
                  </a:lnTo>
                  <a:lnTo>
                    <a:pt x="1067" y="404"/>
                  </a:lnTo>
                  <a:lnTo>
                    <a:pt x="1058" y="398"/>
                  </a:lnTo>
                  <a:lnTo>
                    <a:pt x="1047" y="394"/>
                  </a:lnTo>
                  <a:lnTo>
                    <a:pt x="1047" y="270"/>
                  </a:lnTo>
                  <a:lnTo>
                    <a:pt x="1047" y="268"/>
                  </a:lnTo>
                  <a:lnTo>
                    <a:pt x="1046" y="263"/>
                  </a:lnTo>
                  <a:lnTo>
                    <a:pt x="1044" y="256"/>
                  </a:lnTo>
                  <a:lnTo>
                    <a:pt x="1039" y="248"/>
                  </a:lnTo>
                  <a:lnTo>
                    <a:pt x="1032" y="239"/>
                  </a:lnTo>
                  <a:lnTo>
                    <a:pt x="1022" y="230"/>
                  </a:lnTo>
                  <a:lnTo>
                    <a:pt x="1007" y="221"/>
                  </a:lnTo>
                  <a:lnTo>
                    <a:pt x="989" y="215"/>
                  </a:lnTo>
                  <a:lnTo>
                    <a:pt x="965" y="203"/>
                  </a:lnTo>
                  <a:lnTo>
                    <a:pt x="941" y="181"/>
                  </a:lnTo>
                  <a:lnTo>
                    <a:pt x="915" y="153"/>
                  </a:lnTo>
                  <a:lnTo>
                    <a:pt x="889" y="122"/>
                  </a:lnTo>
                  <a:lnTo>
                    <a:pt x="865" y="90"/>
                  </a:lnTo>
                  <a:lnTo>
                    <a:pt x="846" y="62"/>
                  </a:lnTo>
                  <a:lnTo>
                    <a:pt x="830" y="41"/>
                  </a:lnTo>
                  <a:lnTo>
                    <a:pt x="821" y="28"/>
                  </a:lnTo>
                  <a:lnTo>
                    <a:pt x="816" y="22"/>
                  </a:lnTo>
                  <a:lnTo>
                    <a:pt x="805" y="16"/>
                  </a:lnTo>
                  <a:lnTo>
                    <a:pt x="794" y="12"/>
                  </a:lnTo>
                  <a:lnTo>
                    <a:pt x="780" y="7"/>
                  </a:lnTo>
                  <a:lnTo>
                    <a:pt x="764" y="5"/>
                  </a:lnTo>
                  <a:lnTo>
                    <a:pt x="745" y="3"/>
                  </a:lnTo>
                  <a:lnTo>
                    <a:pt x="727" y="0"/>
                  </a:lnTo>
                  <a:lnTo>
                    <a:pt x="706" y="0"/>
                  </a:lnTo>
                  <a:lnTo>
                    <a:pt x="692" y="0"/>
                  </a:lnTo>
                  <a:lnTo>
                    <a:pt x="668" y="0"/>
                  </a:lnTo>
                  <a:lnTo>
                    <a:pt x="634" y="0"/>
                  </a:lnTo>
                  <a:lnTo>
                    <a:pt x="592" y="0"/>
                  </a:lnTo>
                  <a:lnTo>
                    <a:pt x="544" y="0"/>
                  </a:lnTo>
                  <a:lnTo>
                    <a:pt x="491" y="0"/>
                  </a:lnTo>
                  <a:lnTo>
                    <a:pt x="435" y="0"/>
                  </a:lnTo>
                  <a:lnTo>
                    <a:pt x="379" y="0"/>
                  </a:lnTo>
                  <a:lnTo>
                    <a:pt x="324" y="0"/>
                  </a:lnTo>
                  <a:lnTo>
                    <a:pt x="270" y="0"/>
                  </a:lnTo>
                  <a:lnTo>
                    <a:pt x="219" y="0"/>
                  </a:lnTo>
                  <a:lnTo>
                    <a:pt x="175" y="0"/>
                  </a:lnTo>
                  <a:lnTo>
                    <a:pt x="137" y="0"/>
                  </a:lnTo>
                  <a:lnTo>
                    <a:pt x="108" y="0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4" y="8"/>
                  </a:lnTo>
                  <a:lnTo>
                    <a:pt x="43" y="15"/>
                  </a:lnTo>
                  <a:lnTo>
                    <a:pt x="33" y="27"/>
                  </a:lnTo>
                  <a:lnTo>
                    <a:pt x="26" y="42"/>
                  </a:lnTo>
                  <a:lnTo>
                    <a:pt x="24" y="62"/>
                  </a:lnTo>
                  <a:lnTo>
                    <a:pt x="24" y="384"/>
                  </a:lnTo>
                  <a:lnTo>
                    <a:pt x="19" y="386"/>
                  </a:lnTo>
                  <a:lnTo>
                    <a:pt x="11" y="397"/>
                  </a:lnTo>
                  <a:lnTo>
                    <a:pt x="2" y="417"/>
                  </a:lnTo>
                  <a:lnTo>
                    <a:pt x="0" y="450"/>
                  </a:lnTo>
                  <a:lnTo>
                    <a:pt x="1" y="459"/>
                  </a:lnTo>
                  <a:lnTo>
                    <a:pt x="3" y="468"/>
                  </a:lnTo>
                  <a:lnTo>
                    <a:pt x="7" y="477"/>
                  </a:lnTo>
                  <a:lnTo>
                    <a:pt x="11" y="484"/>
                  </a:lnTo>
                  <a:lnTo>
                    <a:pt x="17" y="492"/>
                  </a:lnTo>
                  <a:lnTo>
                    <a:pt x="25" y="498"/>
                  </a:lnTo>
                  <a:lnTo>
                    <a:pt x="34" y="504"/>
                  </a:lnTo>
                  <a:lnTo>
                    <a:pt x="45" y="508"/>
                  </a:lnTo>
                  <a:lnTo>
                    <a:pt x="113" y="508"/>
                  </a:lnTo>
                  <a:lnTo>
                    <a:pt x="114" y="512"/>
                  </a:lnTo>
                  <a:lnTo>
                    <a:pt x="117" y="523"/>
                  </a:lnTo>
                  <a:lnTo>
                    <a:pt x="125" y="538"/>
                  </a:lnTo>
                  <a:lnTo>
                    <a:pt x="136" y="555"/>
                  </a:lnTo>
                  <a:lnTo>
                    <a:pt x="152" y="572"/>
                  </a:lnTo>
                  <a:lnTo>
                    <a:pt x="172" y="587"/>
                  </a:lnTo>
                  <a:lnTo>
                    <a:pt x="198" y="598"/>
                  </a:lnTo>
                  <a:lnTo>
                    <a:pt x="230" y="602"/>
                  </a:lnTo>
                  <a:lnTo>
                    <a:pt x="235" y="602"/>
                  </a:lnTo>
                  <a:lnTo>
                    <a:pt x="248" y="602"/>
                  </a:lnTo>
                  <a:lnTo>
                    <a:pt x="265" y="599"/>
                  </a:lnTo>
                  <a:lnTo>
                    <a:pt x="284" y="593"/>
                  </a:lnTo>
                  <a:lnTo>
                    <a:pt x="305" y="582"/>
                  </a:lnTo>
                  <a:lnTo>
                    <a:pt x="324" y="564"/>
                  </a:lnTo>
                  <a:lnTo>
                    <a:pt x="339" y="537"/>
                  </a:lnTo>
                  <a:lnTo>
                    <a:pt x="347" y="502"/>
                  </a:lnTo>
                  <a:lnTo>
                    <a:pt x="765" y="5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148" y="3713"/>
              <a:ext cx="511" cy="226"/>
            </a:xfrm>
            <a:custGeom>
              <a:avLst/>
              <a:gdLst>
                <a:gd name="T0" fmla="*/ 13 w 1022"/>
                <a:gd name="T1" fmla="*/ 226 h 453"/>
                <a:gd name="T2" fmla="*/ 6 w 1022"/>
                <a:gd name="T3" fmla="*/ 223 h 453"/>
                <a:gd name="T4" fmla="*/ 2 w 1022"/>
                <a:gd name="T5" fmla="*/ 219 h 453"/>
                <a:gd name="T6" fmla="*/ 1 w 1022"/>
                <a:gd name="T7" fmla="*/ 214 h 453"/>
                <a:gd name="T8" fmla="*/ 0 w 1022"/>
                <a:gd name="T9" fmla="*/ 209 h 453"/>
                <a:gd name="T10" fmla="*/ 1 w 1022"/>
                <a:gd name="T11" fmla="*/ 200 h 453"/>
                <a:gd name="T12" fmla="*/ 5 w 1022"/>
                <a:gd name="T13" fmla="*/ 194 h 453"/>
                <a:gd name="T14" fmla="*/ 8 w 1022"/>
                <a:gd name="T15" fmla="*/ 191 h 453"/>
                <a:gd name="T16" fmla="*/ 10 w 1022"/>
                <a:gd name="T17" fmla="*/ 190 h 453"/>
                <a:gd name="T18" fmla="*/ 10 w 1022"/>
                <a:gd name="T19" fmla="*/ 20 h 453"/>
                <a:gd name="T20" fmla="*/ 12 w 1022"/>
                <a:gd name="T21" fmla="*/ 9 h 453"/>
                <a:gd name="T22" fmla="*/ 18 w 1022"/>
                <a:gd name="T23" fmla="*/ 3 h 453"/>
                <a:gd name="T24" fmla="*/ 24 w 1022"/>
                <a:gd name="T25" fmla="*/ 0 h 453"/>
                <a:gd name="T26" fmla="*/ 26 w 1022"/>
                <a:gd name="T27" fmla="*/ 0 h 453"/>
                <a:gd name="T28" fmla="*/ 354 w 1022"/>
                <a:gd name="T29" fmla="*/ 0 h 453"/>
                <a:gd name="T30" fmla="*/ 369 w 1022"/>
                <a:gd name="T31" fmla="*/ 1 h 453"/>
                <a:gd name="T32" fmla="*/ 372 w 1022"/>
                <a:gd name="T33" fmla="*/ 1 h 453"/>
                <a:gd name="T34" fmla="*/ 376 w 1022"/>
                <a:gd name="T35" fmla="*/ 3 h 453"/>
                <a:gd name="T36" fmla="*/ 379 w 1022"/>
                <a:gd name="T37" fmla="*/ 5 h 453"/>
                <a:gd name="T38" fmla="*/ 383 w 1022"/>
                <a:gd name="T39" fmla="*/ 9 h 453"/>
                <a:gd name="T40" fmla="*/ 391 w 1022"/>
                <a:gd name="T41" fmla="*/ 19 h 453"/>
                <a:gd name="T42" fmla="*/ 400 w 1022"/>
                <a:gd name="T43" fmla="*/ 30 h 453"/>
                <a:gd name="T44" fmla="*/ 410 w 1022"/>
                <a:gd name="T45" fmla="*/ 43 h 453"/>
                <a:gd name="T46" fmla="*/ 419 w 1022"/>
                <a:gd name="T47" fmla="*/ 55 h 453"/>
                <a:gd name="T48" fmla="*/ 427 w 1022"/>
                <a:gd name="T49" fmla="*/ 67 h 453"/>
                <a:gd name="T50" fmla="*/ 433 w 1022"/>
                <a:gd name="T51" fmla="*/ 76 h 453"/>
                <a:gd name="T52" fmla="*/ 437 w 1022"/>
                <a:gd name="T53" fmla="*/ 82 h 453"/>
                <a:gd name="T54" fmla="*/ 439 w 1022"/>
                <a:gd name="T55" fmla="*/ 84 h 453"/>
                <a:gd name="T56" fmla="*/ 440 w 1022"/>
                <a:gd name="T57" fmla="*/ 86 h 453"/>
                <a:gd name="T58" fmla="*/ 441 w 1022"/>
                <a:gd name="T59" fmla="*/ 88 h 453"/>
                <a:gd name="T60" fmla="*/ 443 w 1022"/>
                <a:gd name="T61" fmla="*/ 90 h 453"/>
                <a:gd name="T62" fmla="*/ 447 w 1022"/>
                <a:gd name="T63" fmla="*/ 92 h 453"/>
                <a:gd name="T64" fmla="*/ 451 w 1022"/>
                <a:gd name="T65" fmla="*/ 95 h 453"/>
                <a:gd name="T66" fmla="*/ 456 w 1022"/>
                <a:gd name="T67" fmla="*/ 99 h 453"/>
                <a:gd name="T68" fmla="*/ 464 w 1022"/>
                <a:gd name="T69" fmla="*/ 102 h 453"/>
                <a:gd name="T70" fmla="*/ 474 w 1022"/>
                <a:gd name="T71" fmla="*/ 106 h 453"/>
                <a:gd name="T72" fmla="*/ 481 w 1022"/>
                <a:gd name="T73" fmla="*/ 109 h 453"/>
                <a:gd name="T74" fmla="*/ 486 w 1022"/>
                <a:gd name="T75" fmla="*/ 113 h 453"/>
                <a:gd name="T76" fmla="*/ 490 w 1022"/>
                <a:gd name="T77" fmla="*/ 116 h 453"/>
                <a:gd name="T78" fmla="*/ 492 w 1022"/>
                <a:gd name="T79" fmla="*/ 118 h 453"/>
                <a:gd name="T80" fmla="*/ 493 w 1022"/>
                <a:gd name="T81" fmla="*/ 121 h 453"/>
                <a:gd name="T82" fmla="*/ 494 w 1022"/>
                <a:gd name="T83" fmla="*/ 122 h 453"/>
                <a:gd name="T84" fmla="*/ 494 w 1022"/>
                <a:gd name="T85" fmla="*/ 124 h 453"/>
                <a:gd name="T86" fmla="*/ 494 w 1022"/>
                <a:gd name="T87" fmla="*/ 124 h 453"/>
                <a:gd name="T88" fmla="*/ 494 w 1022"/>
                <a:gd name="T89" fmla="*/ 196 h 453"/>
                <a:gd name="T90" fmla="*/ 494 w 1022"/>
                <a:gd name="T91" fmla="*/ 196 h 453"/>
                <a:gd name="T92" fmla="*/ 497 w 1022"/>
                <a:gd name="T93" fmla="*/ 196 h 453"/>
                <a:gd name="T94" fmla="*/ 499 w 1022"/>
                <a:gd name="T95" fmla="*/ 196 h 453"/>
                <a:gd name="T96" fmla="*/ 502 w 1022"/>
                <a:gd name="T97" fmla="*/ 196 h 453"/>
                <a:gd name="T98" fmla="*/ 506 w 1022"/>
                <a:gd name="T99" fmla="*/ 197 h 453"/>
                <a:gd name="T100" fmla="*/ 508 w 1022"/>
                <a:gd name="T101" fmla="*/ 200 h 453"/>
                <a:gd name="T102" fmla="*/ 510 w 1022"/>
                <a:gd name="T103" fmla="*/ 203 h 453"/>
                <a:gd name="T104" fmla="*/ 511 w 1022"/>
                <a:gd name="T105" fmla="*/ 208 h 453"/>
                <a:gd name="T106" fmla="*/ 510 w 1022"/>
                <a:gd name="T107" fmla="*/ 213 h 453"/>
                <a:gd name="T108" fmla="*/ 508 w 1022"/>
                <a:gd name="T109" fmla="*/ 217 h 453"/>
                <a:gd name="T110" fmla="*/ 506 w 1022"/>
                <a:gd name="T111" fmla="*/ 220 h 453"/>
                <a:gd name="T112" fmla="*/ 502 w 1022"/>
                <a:gd name="T113" fmla="*/ 223 h 453"/>
                <a:gd name="T114" fmla="*/ 499 w 1022"/>
                <a:gd name="T115" fmla="*/ 224 h 453"/>
                <a:gd name="T116" fmla="*/ 497 w 1022"/>
                <a:gd name="T117" fmla="*/ 226 h 453"/>
                <a:gd name="T118" fmla="*/ 494 w 1022"/>
                <a:gd name="T119" fmla="*/ 226 h 453"/>
                <a:gd name="T120" fmla="*/ 494 w 1022"/>
                <a:gd name="T121" fmla="*/ 226 h 453"/>
                <a:gd name="T122" fmla="*/ 13 w 1022"/>
                <a:gd name="T123" fmla="*/ 226 h 45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22"/>
                <a:gd name="T187" fmla="*/ 0 h 453"/>
                <a:gd name="T188" fmla="*/ 1022 w 1022"/>
                <a:gd name="T189" fmla="*/ 453 h 45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22" h="453">
                  <a:moveTo>
                    <a:pt x="25" y="453"/>
                  </a:moveTo>
                  <a:lnTo>
                    <a:pt x="12" y="447"/>
                  </a:lnTo>
                  <a:lnTo>
                    <a:pt x="4" y="438"/>
                  </a:lnTo>
                  <a:lnTo>
                    <a:pt x="1" y="429"/>
                  </a:lnTo>
                  <a:lnTo>
                    <a:pt x="0" y="419"/>
                  </a:lnTo>
                  <a:lnTo>
                    <a:pt x="2" y="401"/>
                  </a:lnTo>
                  <a:lnTo>
                    <a:pt x="9" y="388"/>
                  </a:lnTo>
                  <a:lnTo>
                    <a:pt x="16" y="382"/>
                  </a:lnTo>
                  <a:lnTo>
                    <a:pt x="19" y="380"/>
                  </a:lnTo>
                  <a:lnTo>
                    <a:pt x="19" y="40"/>
                  </a:lnTo>
                  <a:lnTo>
                    <a:pt x="24" y="19"/>
                  </a:lnTo>
                  <a:lnTo>
                    <a:pt x="35" y="7"/>
                  </a:lnTo>
                  <a:lnTo>
                    <a:pt x="47" y="1"/>
                  </a:lnTo>
                  <a:lnTo>
                    <a:pt x="51" y="0"/>
                  </a:lnTo>
                  <a:lnTo>
                    <a:pt x="707" y="0"/>
                  </a:lnTo>
                  <a:lnTo>
                    <a:pt x="738" y="2"/>
                  </a:lnTo>
                  <a:lnTo>
                    <a:pt x="743" y="3"/>
                  </a:lnTo>
                  <a:lnTo>
                    <a:pt x="751" y="7"/>
                  </a:lnTo>
                  <a:lnTo>
                    <a:pt x="758" y="11"/>
                  </a:lnTo>
                  <a:lnTo>
                    <a:pt x="766" y="18"/>
                  </a:lnTo>
                  <a:lnTo>
                    <a:pt x="782" y="38"/>
                  </a:lnTo>
                  <a:lnTo>
                    <a:pt x="800" y="61"/>
                  </a:lnTo>
                  <a:lnTo>
                    <a:pt x="819" y="86"/>
                  </a:lnTo>
                  <a:lnTo>
                    <a:pt x="837" y="111"/>
                  </a:lnTo>
                  <a:lnTo>
                    <a:pt x="853" y="134"/>
                  </a:lnTo>
                  <a:lnTo>
                    <a:pt x="866" y="152"/>
                  </a:lnTo>
                  <a:lnTo>
                    <a:pt x="874" y="165"/>
                  </a:lnTo>
                  <a:lnTo>
                    <a:pt x="878" y="169"/>
                  </a:lnTo>
                  <a:lnTo>
                    <a:pt x="880" y="173"/>
                  </a:lnTo>
                  <a:lnTo>
                    <a:pt x="882" y="176"/>
                  </a:lnTo>
                  <a:lnTo>
                    <a:pt x="886" y="181"/>
                  </a:lnTo>
                  <a:lnTo>
                    <a:pt x="893" y="185"/>
                  </a:lnTo>
                  <a:lnTo>
                    <a:pt x="901" y="191"/>
                  </a:lnTo>
                  <a:lnTo>
                    <a:pt x="912" y="198"/>
                  </a:lnTo>
                  <a:lnTo>
                    <a:pt x="928" y="205"/>
                  </a:lnTo>
                  <a:lnTo>
                    <a:pt x="948" y="213"/>
                  </a:lnTo>
                  <a:lnTo>
                    <a:pt x="962" y="219"/>
                  </a:lnTo>
                  <a:lnTo>
                    <a:pt x="972" y="226"/>
                  </a:lnTo>
                  <a:lnTo>
                    <a:pt x="979" y="232"/>
                  </a:lnTo>
                  <a:lnTo>
                    <a:pt x="984" y="237"/>
                  </a:lnTo>
                  <a:lnTo>
                    <a:pt x="986" y="242"/>
                  </a:lnTo>
                  <a:lnTo>
                    <a:pt x="987" y="245"/>
                  </a:lnTo>
                  <a:lnTo>
                    <a:pt x="987" y="248"/>
                  </a:lnTo>
                  <a:lnTo>
                    <a:pt x="987" y="249"/>
                  </a:lnTo>
                  <a:lnTo>
                    <a:pt x="987" y="392"/>
                  </a:lnTo>
                  <a:lnTo>
                    <a:pt x="988" y="392"/>
                  </a:lnTo>
                  <a:lnTo>
                    <a:pt x="993" y="392"/>
                  </a:lnTo>
                  <a:lnTo>
                    <a:pt x="997" y="392"/>
                  </a:lnTo>
                  <a:lnTo>
                    <a:pt x="1004" y="393"/>
                  </a:lnTo>
                  <a:lnTo>
                    <a:pt x="1011" y="395"/>
                  </a:lnTo>
                  <a:lnTo>
                    <a:pt x="1016" y="400"/>
                  </a:lnTo>
                  <a:lnTo>
                    <a:pt x="1020" y="407"/>
                  </a:lnTo>
                  <a:lnTo>
                    <a:pt x="1022" y="417"/>
                  </a:lnTo>
                  <a:lnTo>
                    <a:pt x="1020" y="427"/>
                  </a:lnTo>
                  <a:lnTo>
                    <a:pt x="1016" y="435"/>
                  </a:lnTo>
                  <a:lnTo>
                    <a:pt x="1011" y="441"/>
                  </a:lnTo>
                  <a:lnTo>
                    <a:pt x="1004" y="446"/>
                  </a:lnTo>
                  <a:lnTo>
                    <a:pt x="997" y="449"/>
                  </a:lnTo>
                  <a:lnTo>
                    <a:pt x="993" y="452"/>
                  </a:lnTo>
                  <a:lnTo>
                    <a:pt x="988" y="453"/>
                  </a:lnTo>
                  <a:lnTo>
                    <a:pt x="987" y="453"/>
                  </a:lnTo>
                  <a:lnTo>
                    <a:pt x="25" y="4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488" y="3723"/>
              <a:ext cx="141" cy="117"/>
            </a:xfrm>
            <a:custGeom>
              <a:avLst/>
              <a:gdLst>
                <a:gd name="T0" fmla="*/ 115 w 283"/>
                <a:gd name="T1" fmla="*/ 101 h 234"/>
                <a:gd name="T2" fmla="*/ 102 w 283"/>
                <a:gd name="T3" fmla="*/ 95 h 234"/>
                <a:gd name="T4" fmla="*/ 94 w 283"/>
                <a:gd name="T5" fmla="*/ 89 h 234"/>
                <a:gd name="T6" fmla="*/ 88 w 283"/>
                <a:gd name="T7" fmla="*/ 84 h 234"/>
                <a:gd name="T8" fmla="*/ 83 w 283"/>
                <a:gd name="T9" fmla="*/ 83 h 234"/>
                <a:gd name="T10" fmla="*/ 80 w 283"/>
                <a:gd name="T11" fmla="*/ 84 h 234"/>
                <a:gd name="T12" fmla="*/ 76 w 283"/>
                <a:gd name="T13" fmla="*/ 84 h 234"/>
                <a:gd name="T14" fmla="*/ 70 w 283"/>
                <a:gd name="T15" fmla="*/ 84 h 234"/>
                <a:gd name="T16" fmla="*/ 58 w 283"/>
                <a:gd name="T17" fmla="*/ 80 h 234"/>
                <a:gd name="T18" fmla="*/ 44 w 283"/>
                <a:gd name="T19" fmla="*/ 66 h 234"/>
                <a:gd name="T20" fmla="*/ 33 w 283"/>
                <a:gd name="T21" fmla="*/ 48 h 234"/>
                <a:gd name="T22" fmla="*/ 26 w 283"/>
                <a:gd name="T23" fmla="*/ 31 h 234"/>
                <a:gd name="T24" fmla="*/ 24 w 283"/>
                <a:gd name="T25" fmla="*/ 17 h 234"/>
                <a:gd name="T26" fmla="*/ 25 w 283"/>
                <a:gd name="T27" fmla="*/ 7 h 234"/>
                <a:gd name="T28" fmla="*/ 25 w 283"/>
                <a:gd name="T29" fmla="*/ 2 h 234"/>
                <a:gd name="T30" fmla="*/ 16 w 283"/>
                <a:gd name="T31" fmla="*/ 1 h 234"/>
                <a:gd name="T32" fmla="*/ 11 w 283"/>
                <a:gd name="T33" fmla="*/ 0 h 234"/>
                <a:gd name="T34" fmla="*/ 5 w 283"/>
                <a:gd name="T35" fmla="*/ 0 h 234"/>
                <a:gd name="T36" fmla="*/ 4 w 283"/>
                <a:gd name="T37" fmla="*/ 2 h 234"/>
                <a:gd name="T38" fmla="*/ 9 w 283"/>
                <a:gd name="T39" fmla="*/ 6 h 234"/>
                <a:gd name="T40" fmla="*/ 8 w 283"/>
                <a:gd name="T41" fmla="*/ 13 h 234"/>
                <a:gd name="T42" fmla="*/ 12 w 283"/>
                <a:gd name="T43" fmla="*/ 28 h 234"/>
                <a:gd name="T44" fmla="*/ 21 w 283"/>
                <a:gd name="T45" fmla="*/ 48 h 234"/>
                <a:gd name="T46" fmla="*/ 29 w 283"/>
                <a:gd name="T47" fmla="*/ 67 h 234"/>
                <a:gd name="T48" fmla="*/ 36 w 283"/>
                <a:gd name="T49" fmla="*/ 81 h 234"/>
                <a:gd name="T50" fmla="*/ 43 w 283"/>
                <a:gd name="T51" fmla="*/ 94 h 234"/>
                <a:gd name="T52" fmla="*/ 57 w 283"/>
                <a:gd name="T53" fmla="*/ 105 h 234"/>
                <a:gd name="T54" fmla="*/ 81 w 283"/>
                <a:gd name="T55" fmla="*/ 111 h 234"/>
                <a:gd name="T56" fmla="*/ 106 w 283"/>
                <a:gd name="T57" fmla="*/ 112 h 234"/>
                <a:gd name="T58" fmla="*/ 119 w 283"/>
                <a:gd name="T59" fmla="*/ 112 h 234"/>
                <a:gd name="T60" fmla="*/ 130 w 283"/>
                <a:gd name="T61" fmla="*/ 114 h 234"/>
                <a:gd name="T62" fmla="*/ 138 w 283"/>
                <a:gd name="T63" fmla="*/ 116 h 234"/>
                <a:gd name="T64" fmla="*/ 140 w 283"/>
                <a:gd name="T65" fmla="*/ 115 h 234"/>
                <a:gd name="T66" fmla="*/ 138 w 283"/>
                <a:gd name="T67" fmla="*/ 112 h 234"/>
                <a:gd name="T68" fmla="*/ 134 w 283"/>
                <a:gd name="T69" fmla="*/ 108 h 234"/>
                <a:gd name="T70" fmla="*/ 128 w 283"/>
                <a:gd name="T71" fmla="*/ 105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83"/>
                <a:gd name="T109" fmla="*/ 0 h 234"/>
                <a:gd name="T110" fmla="*/ 283 w 283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83" h="234">
                  <a:moveTo>
                    <a:pt x="247" y="207"/>
                  </a:moveTo>
                  <a:lnTo>
                    <a:pt x="230" y="201"/>
                  </a:lnTo>
                  <a:lnTo>
                    <a:pt x="217" y="196"/>
                  </a:lnTo>
                  <a:lnTo>
                    <a:pt x="205" y="190"/>
                  </a:lnTo>
                  <a:lnTo>
                    <a:pt x="197" y="184"/>
                  </a:lnTo>
                  <a:lnTo>
                    <a:pt x="189" y="178"/>
                  </a:lnTo>
                  <a:lnTo>
                    <a:pt x="183" y="172"/>
                  </a:lnTo>
                  <a:lnTo>
                    <a:pt x="177" y="168"/>
                  </a:lnTo>
                  <a:lnTo>
                    <a:pt x="170" y="164"/>
                  </a:lnTo>
                  <a:lnTo>
                    <a:pt x="167" y="166"/>
                  </a:lnTo>
                  <a:lnTo>
                    <a:pt x="164" y="167"/>
                  </a:lnTo>
                  <a:lnTo>
                    <a:pt x="160" y="167"/>
                  </a:lnTo>
                  <a:lnTo>
                    <a:pt x="157" y="168"/>
                  </a:lnTo>
                  <a:lnTo>
                    <a:pt x="152" y="168"/>
                  </a:lnTo>
                  <a:lnTo>
                    <a:pt x="147" y="168"/>
                  </a:lnTo>
                  <a:lnTo>
                    <a:pt x="140" y="167"/>
                  </a:lnTo>
                  <a:lnTo>
                    <a:pt x="133" y="166"/>
                  </a:lnTo>
                  <a:lnTo>
                    <a:pt x="117" y="160"/>
                  </a:lnTo>
                  <a:lnTo>
                    <a:pt x="102" y="147"/>
                  </a:lnTo>
                  <a:lnTo>
                    <a:pt x="88" y="132"/>
                  </a:lnTo>
                  <a:lnTo>
                    <a:pt x="76" y="114"/>
                  </a:lnTo>
                  <a:lnTo>
                    <a:pt x="66" y="95"/>
                  </a:lnTo>
                  <a:lnTo>
                    <a:pt x="59" y="77"/>
                  </a:lnTo>
                  <a:lnTo>
                    <a:pt x="53" y="62"/>
                  </a:lnTo>
                  <a:lnTo>
                    <a:pt x="50" y="49"/>
                  </a:lnTo>
                  <a:lnTo>
                    <a:pt x="48" y="34"/>
                  </a:lnTo>
                  <a:lnTo>
                    <a:pt x="49" y="23"/>
                  </a:lnTo>
                  <a:lnTo>
                    <a:pt x="51" y="15"/>
                  </a:lnTo>
                  <a:lnTo>
                    <a:pt x="56" y="8"/>
                  </a:lnTo>
                  <a:lnTo>
                    <a:pt x="50" y="4"/>
                  </a:lnTo>
                  <a:lnTo>
                    <a:pt x="42" y="2"/>
                  </a:lnTo>
                  <a:lnTo>
                    <a:pt x="33" y="1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8" y="3"/>
                  </a:lnTo>
                  <a:lnTo>
                    <a:pt x="15" y="8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6" y="25"/>
                  </a:lnTo>
                  <a:lnTo>
                    <a:pt x="19" y="39"/>
                  </a:lnTo>
                  <a:lnTo>
                    <a:pt x="24" y="56"/>
                  </a:lnTo>
                  <a:lnTo>
                    <a:pt x="33" y="76"/>
                  </a:lnTo>
                  <a:lnTo>
                    <a:pt x="42" y="96"/>
                  </a:lnTo>
                  <a:lnTo>
                    <a:pt x="51" y="116"/>
                  </a:lnTo>
                  <a:lnTo>
                    <a:pt x="59" y="134"/>
                  </a:lnTo>
                  <a:lnTo>
                    <a:pt x="66" y="148"/>
                  </a:lnTo>
                  <a:lnTo>
                    <a:pt x="72" y="161"/>
                  </a:lnTo>
                  <a:lnTo>
                    <a:pt x="79" y="174"/>
                  </a:lnTo>
                  <a:lnTo>
                    <a:pt x="87" y="187"/>
                  </a:lnTo>
                  <a:lnTo>
                    <a:pt x="98" y="199"/>
                  </a:lnTo>
                  <a:lnTo>
                    <a:pt x="114" y="209"/>
                  </a:lnTo>
                  <a:lnTo>
                    <a:pt x="135" y="217"/>
                  </a:lnTo>
                  <a:lnTo>
                    <a:pt x="162" y="222"/>
                  </a:lnTo>
                  <a:lnTo>
                    <a:pt x="196" y="223"/>
                  </a:lnTo>
                  <a:lnTo>
                    <a:pt x="212" y="223"/>
                  </a:lnTo>
                  <a:lnTo>
                    <a:pt x="226" y="223"/>
                  </a:lnTo>
                  <a:lnTo>
                    <a:pt x="239" y="223"/>
                  </a:lnTo>
                  <a:lnTo>
                    <a:pt x="250" y="224"/>
                  </a:lnTo>
                  <a:lnTo>
                    <a:pt x="260" y="227"/>
                  </a:lnTo>
                  <a:lnTo>
                    <a:pt x="269" y="229"/>
                  </a:lnTo>
                  <a:lnTo>
                    <a:pt x="276" y="231"/>
                  </a:lnTo>
                  <a:lnTo>
                    <a:pt x="283" y="234"/>
                  </a:lnTo>
                  <a:lnTo>
                    <a:pt x="281" y="230"/>
                  </a:lnTo>
                  <a:lnTo>
                    <a:pt x="279" y="227"/>
                  </a:lnTo>
                  <a:lnTo>
                    <a:pt x="277" y="223"/>
                  </a:lnTo>
                  <a:lnTo>
                    <a:pt x="273" y="220"/>
                  </a:lnTo>
                  <a:lnTo>
                    <a:pt x="269" y="216"/>
                  </a:lnTo>
                  <a:lnTo>
                    <a:pt x="263" y="213"/>
                  </a:lnTo>
                  <a:lnTo>
                    <a:pt x="256" y="209"/>
                  </a:lnTo>
                  <a:lnTo>
                    <a:pt x="247" y="207"/>
                  </a:lnTo>
                  <a:close/>
                </a:path>
              </a:pathLst>
            </a:custGeom>
            <a:solidFill>
              <a:srgbClr val="FFD8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171" y="3724"/>
              <a:ext cx="159" cy="203"/>
            </a:xfrm>
            <a:custGeom>
              <a:avLst/>
              <a:gdLst>
                <a:gd name="T0" fmla="*/ 0 w 317"/>
                <a:gd name="T1" fmla="*/ 17 h 404"/>
                <a:gd name="T2" fmla="*/ 0 w 317"/>
                <a:gd name="T3" fmla="*/ 178 h 404"/>
                <a:gd name="T4" fmla="*/ 0 w 317"/>
                <a:gd name="T5" fmla="*/ 180 h 404"/>
                <a:gd name="T6" fmla="*/ 1 w 317"/>
                <a:gd name="T7" fmla="*/ 186 h 404"/>
                <a:gd name="T8" fmla="*/ 3 w 317"/>
                <a:gd name="T9" fmla="*/ 194 h 404"/>
                <a:gd name="T10" fmla="*/ 8 w 317"/>
                <a:gd name="T11" fmla="*/ 203 h 404"/>
                <a:gd name="T12" fmla="*/ 159 w 317"/>
                <a:gd name="T13" fmla="*/ 203 h 404"/>
                <a:gd name="T14" fmla="*/ 12 w 317"/>
                <a:gd name="T15" fmla="*/ 0 h 404"/>
                <a:gd name="T16" fmla="*/ 8 w 317"/>
                <a:gd name="T17" fmla="*/ 2 h 404"/>
                <a:gd name="T18" fmla="*/ 4 w 317"/>
                <a:gd name="T19" fmla="*/ 5 h 404"/>
                <a:gd name="T20" fmla="*/ 1 w 317"/>
                <a:gd name="T21" fmla="*/ 11 h 404"/>
                <a:gd name="T22" fmla="*/ 0 w 317"/>
                <a:gd name="T23" fmla="*/ 17 h 40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7"/>
                <a:gd name="T37" fmla="*/ 0 h 404"/>
                <a:gd name="T38" fmla="*/ 317 w 317"/>
                <a:gd name="T39" fmla="*/ 404 h 40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7" h="404">
                  <a:moveTo>
                    <a:pt x="0" y="34"/>
                  </a:moveTo>
                  <a:lnTo>
                    <a:pt x="0" y="355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5" y="386"/>
                  </a:lnTo>
                  <a:lnTo>
                    <a:pt x="15" y="404"/>
                  </a:lnTo>
                  <a:lnTo>
                    <a:pt x="317" y="404"/>
                  </a:lnTo>
                  <a:lnTo>
                    <a:pt x="23" y="0"/>
                  </a:lnTo>
                  <a:lnTo>
                    <a:pt x="16" y="3"/>
                  </a:lnTo>
                  <a:lnTo>
                    <a:pt x="8" y="10"/>
                  </a:lnTo>
                  <a:lnTo>
                    <a:pt x="2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C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214" y="3723"/>
              <a:ext cx="417" cy="204"/>
            </a:xfrm>
            <a:custGeom>
              <a:avLst/>
              <a:gdLst>
                <a:gd name="T0" fmla="*/ 372 w 833"/>
                <a:gd name="T1" fmla="*/ 112 h 406"/>
                <a:gd name="T2" fmla="*/ 355 w 833"/>
                <a:gd name="T3" fmla="*/ 112 h 406"/>
                <a:gd name="T4" fmla="*/ 341 w 833"/>
                <a:gd name="T5" fmla="*/ 109 h 406"/>
                <a:gd name="T6" fmla="*/ 331 w 833"/>
                <a:gd name="T7" fmla="*/ 105 h 406"/>
                <a:gd name="T8" fmla="*/ 323 w 833"/>
                <a:gd name="T9" fmla="*/ 100 h 406"/>
                <a:gd name="T10" fmla="*/ 317 w 833"/>
                <a:gd name="T11" fmla="*/ 94 h 406"/>
                <a:gd name="T12" fmla="*/ 313 w 833"/>
                <a:gd name="T13" fmla="*/ 87 h 406"/>
                <a:gd name="T14" fmla="*/ 310 w 833"/>
                <a:gd name="T15" fmla="*/ 81 h 406"/>
                <a:gd name="T16" fmla="*/ 307 w 833"/>
                <a:gd name="T17" fmla="*/ 74 h 406"/>
                <a:gd name="T18" fmla="*/ 303 w 833"/>
                <a:gd name="T19" fmla="*/ 67 h 406"/>
                <a:gd name="T20" fmla="*/ 299 w 833"/>
                <a:gd name="T21" fmla="*/ 58 h 406"/>
                <a:gd name="T22" fmla="*/ 295 w 833"/>
                <a:gd name="T23" fmla="*/ 48 h 406"/>
                <a:gd name="T24" fmla="*/ 290 w 833"/>
                <a:gd name="T25" fmla="*/ 38 h 406"/>
                <a:gd name="T26" fmla="*/ 286 w 833"/>
                <a:gd name="T27" fmla="*/ 28 h 406"/>
                <a:gd name="T28" fmla="*/ 283 w 833"/>
                <a:gd name="T29" fmla="*/ 20 h 406"/>
                <a:gd name="T30" fmla="*/ 282 w 833"/>
                <a:gd name="T31" fmla="*/ 13 h 406"/>
                <a:gd name="T32" fmla="*/ 283 w 833"/>
                <a:gd name="T33" fmla="*/ 8 h 406"/>
                <a:gd name="T34" fmla="*/ 283 w 833"/>
                <a:gd name="T35" fmla="*/ 6 h 406"/>
                <a:gd name="T36" fmla="*/ 281 w 833"/>
                <a:gd name="T37" fmla="*/ 4 h 406"/>
                <a:gd name="T38" fmla="*/ 278 w 833"/>
                <a:gd name="T39" fmla="*/ 2 h 406"/>
                <a:gd name="T40" fmla="*/ 274 w 833"/>
                <a:gd name="T41" fmla="*/ 0 h 406"/>
                <a:gd name="T42" fmla="*/ 264 w 833"/>
                <a:gd name="T43" fmla="*/ 0 h 406"/>
                <a:gd name="T44" fmla="*/ 251 w 833"/>
                <a:gd name="T45" fmla="*/ 0 h 406"/>
                <a:gd name="T46" fmla="*/ 236 w 833"/>
                <a:gd name="T47" fmla="*/ 0 h 406"/>
                <a:gd name="T48" fmla="*/ 220 w 833"/>
                <a:gd name="T49" fmla="*/ 0 h 406"/>
                <a:gd name="T50" fmla="*/ 202 w 833"/>
                <a:gd name="T51" fmla="*/ 0 h 406"/>
                <a:gd name="T52" fmla="*/ 183 w 833"/>
                <a:gd name="T53" fmla="*/ 0 h 406"/>
                <a:gd name="T54" fmla="*/ 164 w 833"/>
                <a:gd name="T55" fmla="*/ 0 h 406"/>
                <a:gd name="T56" fmla="*/ 144 w 833"/>
                <a:gd name="T57" fmla="*/ 0 h 406"/>
                <a:gd name="T58" fmla="*/ 124 w 833"/>
                <a:gd name="T59" fmla="*/ 0 h 406"/>
                <a:gd name="T60" fmla="*/ 103 w 833"/>
                <a:gd name="T61" fmla="*/ 0 h 406"/>
                <a:gd name="T62" fmla="*/ 83 w 833"/>
                <a:gd name="T63" fmla="*/ 0 h 406"/>
                <a:gd name="T64" fmla="*/ 64 w 833"/>
                <a:gd name="T65" fmla="*/ 0 h 406"/>
                <a:gd name="T66" fmla="*/ 46 w 833"/>
                <a:gd name="T67" fmla="*/ 0 h 406"/>
                <a:gd name="T68" fmla="*/ 28 w 833"/>
                <a:gd name="T69" fmla="*/ 0 h 406"/>
                <a:gd name="T70" fmla="*/ 13 w 833"/>
                <a:gd name="T71" fmla="*/ 0 h 406"/>
                <a:gd name="T72" fmla="*/ 0 w 833"/>
                <a:gd name="T73" fmla="*/ 0 h 406"/>
                <a:gd name="T74" fmla="*/ 243 w 833"/>
                <a:gd name="T75" fmla="*/ 204 h 406"/>
                <a:gd name="T76" fmla="*/ 401 w 833"/>
                <a:gd name="T77" fmla="*/ 204 h 406"/>
                <a:gd name="T78" fmla="*/ 404 w 833"/>
                <a:gd name="T79" fmla="*/ 203 h 406"/>
                <a:gd name="T80" fmla="*/ 409 w 833"/>
                <a:gd name="T81" fmla="*/ 201 h 406"/>
                <a:gd name="T82" fmla="*/ 414 w 833"/>
                <a:gd name="T83" fmla="*/ 196 h 406"/>
                <a:gd name="T84" fmla="*/ 417 w 833"/>
                <a:gd name="T85" fmla="*/ 187 h 406"/>
                <a:gd name="T86" fmla="*/ 417 w 833"/>
                <a:gd name="T87" fmla="*/ 184 h 406"/>
                <a:gd name="T88" fmla="*/ 416 w 833"/>
                <a:gd name="T89" fmla="*/ 181 h 406"/>
                <a:gd name="T90" fmla="*/ 416 w 833"/>
                <a:gd name="T91" fmla="*/ 180 h 406"/>
                <a:gd name="T92" fmla="*/ 416 w 833"/>
                <a:gd name="T93" fmla="*/ 179 h 406"/>
                <a:gd name="T94" fmla="*/ 416 w 833"/>
                <a:gd name="T95" fmla="*/ 120 h 406"/>
                <a:gd name="T96" fmla="*/ 416 w 833"/>
                <a:gd name="T97" fmla="*/ 120 h 406"/>
                <a:gd name="T98" fmla="*/ 416 w 833"/>
                <a:gd name="T99" fmla="*/ 120 h 406"/>
                <a:gd name="T100" fmla="*/ 416 w 833"/>
                <a:gd name="T101" fmla="*/ 119 h 406"/>
                <a:gd name="T102" fmla="*/ 415 w 833"/>
                <a:gd name="T103" fmla="*/ 118 h 406"/>
                <a:gd name="T104" fmla="*/ 412 w 833"/>
                <a:gd name="T105" fmla="*/ 116 h 406"/>
                <a:gd name="T106" fmla="*/ 408 w 833"/>
                <a:gd name="T107" fmla="*/ 115 h 406"/>
                <a:gd name="T108" fmla="*/ 404 w 833"/>
                <a:gd name="T109" fmla="*/ 114 h 406"/>
                <a:gd name="T110" fmla="*/ 399 w 833"/>
                <a:gd name="T111" fmla="*/ 113 h 406"/>
                <a:gd name="T112" fmla="*/ 393 w 833"/>
                <a:gd name="T113" fmla="*/ 112 h 406"/>
                <a:gd name="T114" fmla="*/ 387 w 833"/>
                <a:gd name="T115" fmla="*/ 112 h 406"/>
                <a:gd name="T116" fmla="*/ 380 w 833"/>
                <a:gd name="T117" fmla="*/ 112 h 406"/>
                <a:gd name="T118" fmla="*/ 372 w 833"/>
                <a:gd name="T119" fmla="*/ 112 h 4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3"/>
                <a:gd name="T181" fmla="*/ 0 h 406"/>
                <a:gd name="T182" fmla="*/ 833 w 833"/>
                <a:gd name="T183" fmla="*/ 406 h 4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3" h="406">
                  <a:moveTo>
                    <a:pt x="743" y="223"/>
                  </a:moveTo>
                  <a:lnTo>
                    <a:pt x="709" y="222"/>
                  </a:lnTo>
                  <a:lnTo>
                    <a:pt x="682" y="217"/>
                  </a:lnTo>
                  <a:lnTo>
                    <a:pt x="661" y="209"/>
                  </a:lnTo>
                  <a:lnTo>
                    <a:pt x="645" y="199"/>
                  </a:lnTo>
                  <a:lnTo>
                    <a:pt x="634" y="187"/>
                  </a:lnTo>
                  <a:lnTo>
                    <a:pt x="626" y="174"/>
                  </a:lnTo>
                  <a:lnTo>
                    <a:pt x="619" y="161"/>
                  </a:lnTo>
                  <a:lnTo>
                    <a:pt x="613" y="148"/>
                  </a:lnTo>
                  <a:lnTo>
                    <a:pt x="606" y="134"/>
                  </a:lnTo>
                  <a:lnTo>
                    <a:pt x="598" y="116"/>
                  </a:lnTo>
                  <a:lnTo>
                    <a:pt x="589" y="96"/>
                  </a:lnTo>
                  <a:lnTo>
                    <a:pt x="580" y="76"/>
                  </a:lnTo>
                  <a:lnTo>
                    <a:pt x="571" y="56"/>
                  </a:lnTo>
                  <a:lnTo>
                    <a:pt x="566" y="39"/>
                  </a:lnTo>
                  <a:lnTo>
                    <a:pt x="563" y="25"/>
                  </a:lnTo>
                  <a:lnTo>
                    <a:pt x="565" y="16"/>
                  </a:lnTo>
                  <a:lnTo>
                    <a:pt x="565" y="11"/>
                  </a:lnTo>
                  <a:lnTo>
                    <a:pt x="562" y="8"/>
                  </a:lnTo>
                  <a:lnTo>
                    <a:pt x="555" y="3"/>
                  </a:lnTo>
                  <a:lnTo>
                    <a:pt x="547" y="0"/>
                  </a:lnTo>
                  <a:lnTo>
                    <a:pt x="527" y="0"/>
                  </a:lnTo>
                  <a:lnTo>
                    <a:pt x="502" y="0"/>
                  </a:lnTo>
                  <a:lnTo>
                    <a:pt x="472" y="0"/>
                  </a:lnTo>
                  <a:lnTo>
                    <a:pt x="440" y="0"/>
                  </a:lnTo>
                  <a:lnTo>
                    <a:pt x="404" y="0"/>
                  </a:lnTo>
                  <a:lnTo>
                    <a:pt x="366" y="0"/>
                  </a:lnTo>
                  <a:lnTo>
                    <a:pt x="327" y="0"/>
                  </a:lnTo>
                  <a:lnTo>
                    <a:pt x="287" y="0"/>
                  </a:lnTo>
                  <a:lnTo>
                    <a:pt x="247" y="0"/>
                  </a:lnTo>
                  <a:lnTo>
                    <a:pt x="205" y="0"/>
                  </a:lnTo>
                  <a:lnTo>
                    <a:pt x="166" y="0"/>
                  </a:lnTo>
                  <a:lnTo>
                    <a:pt x="127" y="0"/>
                  </a:lnTo>
                  <a:lnTo>
                    <a:pt x="91" y="0"/>
                  </a:lnTo>
                  <a:lnTo>
                    <a:pt x="56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485" y="406"/>
                  </a:lnTo>
                  <a:lnTo>
                    <a:pt x="802" y="406"/>
                  </a:lnTo>
                  <a:lnTo>
                    <a:pt x="807" y="405"/>
                  </a:lnTo>
                  <a:lnTo>
                    <a:pt x="818" y="400"/>
                  </a:lnTo>
                  <a:lnTo>
                    <a:pt x="828" y="390"/>
                  </a:lnTo>
                  <a:lnTo>
                    <a:pt x="833" y="373"/>
                  </a:lnTo>
                  <a:lnTo>
                    <a:pt x="833" y="367"/>
                  </a:lnTo>
                  <a:lnTo>
                    <a:pt x="832" y="361"/>
                  </a:lnTo>
                  <a:lnTo>
                    <a:pt x="831" y="358"/>
                  </a:lnTo>
                  <a:lnTo>
                    <a:pt x="831" y="357"/>
                  </a:lnTo>
                  <a:lnTo>
                    <a:pt x="831" y="239"/>
                  </a:lnTo>
                  <a:lnTo>
                    <a:pt x="831" y="238"/>
                  </a:lnTo>
                  <a:lnTo>
                    <a:pt x="831" y="236"/>
                  </a:lnTo>
                  <a:lnTo>
                    <a:pt x="830" y="234"/>
                  </a:lnTo>
                  <a:lnTo>
                    <a:pt x="823" y="231"/>
                  </a:lnTo>
                  <a:lnTo>
                    <a:pt x="816" y="229"/>
                  </a:lnTo>
                  <a:lnTo>
                    <a:pt x="807" y="227"/>
                  </a:lnTo>
                  <a:lnTo>
                    <a:pt x="797" y="224"/>
                  </a:lnTo>
                  <a:lnTo>
                    <a:pt x="786" y="223"/>
                  </a:lnTo>
                  <a:lnTo>
                    <a:pt x="773" y="223"/>
                  </a:lnTo>
                  <a:lnTo>
                    <a:pt x="759" y="223"/>
                  </a:lnTo>
                  <a:lnTo>
                    <a:pt x="743" y="223"/>
                  </a:lnTo>
                  <a:close/>
                </a:path>
              </a:pathLst>
            </a:custGeom>
            <a:solidFill>
              <a:srgbClr val="FFC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611" y="3908"/>
              <a:ext cx="43" cy="29"/>
            </a:xfrm>
            <a:custGeom>
              <a:avLst/>
              <a:gdLst>
                <a:gd name="T0" fmla="*/ 29 w 85"/>
                <a:gd name="T1" fmla="*/ 29 h 56"/>
                <a:gd name="T2" fmla="*/ 34 w 85"/>
                <a:gd name="T3" fmla="*/ 28 h 56"/>
                <a:gd name="T4" fmla="*/ 39 w 85"/>
                <a:gd name="T5" fmla="*/ 25 h 56"/>
                <a:gd name="T6" fmla="*/ 42 w 85"/>
                <a:gd name="T7" fmla="*/ 20 h 56"/>
                <a:gd name="T8" fmla="*/ 43 w 85"/>
                <a:gd name="T9" fmla="*/ 14 h 56"/>
                <a:gd name="T10" fmla="*/ 43 w 85"/>
                <a:gd name="T11" fmla="*/ 14 h 56"/>
                <a:gd name="T12" fmla="*/ 42 w 85"/>
                <a:gd name="T13" fmla="*/ 9 h 56"/>
                <a:gd name="T14" fmla="*/ 39 w 85"/>
                <a:gd name="T15" fmla="*/ 4 h 56"/>
                <a:gd name="T16" fmla="*/ 34 w 85"/>
                <a:gd name="T17" fmla="*/ 1 h 56"/>
                <a:gd name="T18" fmla="*/ 29 w 85"/>
                <a:gd name="T19" fmla="*/ 0 h 56"/>
                <a:gd name="T20" fmla="*/ 15 w 85"/>
                <a:gd name="T21" fmla="*/ 0 h 56"/>
                <a:gd name="T22" fmla="*/ 9 w 85"/>
                <a:gd name="T23" fmla="*/ 1 h 56"/>
                <a:gd name="T24" fmla="*/ 4 w 85"/>
                <a:gd name="T25" fmla="*/ 4 h 56"/>
                <a:gd name="T26" fmla="*/ 1 w 85"/>
                <a:gd name="T27" fmla="*/ 9 h 56"/>
                <a:gd name="T28" fmla="*/ 0 w 85"/>
                <a:gd name="T29" fmla="*/ 14 h 56"/>
                <a:gd name="T30" fmla="*/ 0 w 85"/>
                <a:gd name="T31" fmla="*/ 14 h 56"/>
                <a:gd name="T32" fmla="*/ 1 w 85"/>
                <a:gd name="T33" fmla="*/ 20 h 56"/>
                <a:gd name="T34" fmla="*/ 4 w 85"/>
                <a:gd name="T35" fmla="*/ 25 h 56"/>
                <a:gd name="T36" fmla="*/ 9 w 85"/>
                <a:gd name="T37" fmla="*/ 28 h 56"/>
                <a:gd name="T38" fmla="*/ 15 w 85"/>
                <a:gd name="T39" fmla="*/ 29 h 56"/>
                <a:gd name="T40" fmla="*/ 29 w 85"/>
                <a:gd name="T41" fmla="*/ 29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56"/>
                <a:gd name="T65" fmla="*/ 85 w 85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56">
                  <a:moveTo>
                    <a:pt x="57" y="56"/>
                  </a:moveTo>
                  <a:lnTo>
                    <a:pt x="68" y="54"/>
                  </a:lnTo>
                  <a:lnTo>
                    <a:pt x="77" y="48"/>
                  </a:lnTo>
                  <a:lnTo>
                    <a:pt x="83" y="39"/>
                  </a:lnTo>
                  <a:lnTo>
                    <a:pt x="85" y="27"/>
                  </a:lnTo>
                  <a:lnTo>
                    <a:pt x="83" y="17"/>
                  </a:lnTo>
                  <a:lnTo>
                    <a:pt x="77" y="8"/>
                  </a:lnTo>
                  <a:lnTo>
                    <a:pt x="68" y="2"/>
                  </a:lnTo>
                  <a:lnTo>
                    <a:pt x="57" y="0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7"/>
                  </a:lnTo>
                  <a:lnTo>
                    <a:pt x="2" y="39"/>
                  </a:lnTo>
                  <a:lnTo>
                    <a:pt x="8" y="48"/>
                  </a:lnTo>
                  <a:lnTo>
                    <a:pt x="17" y="54"/>
                  </a:lnTo>
                  <a:lnTo>
                    <a:pt x="29" y="56"/>
                  </a:lnTo>
                  <a:lnTo>
                    <a:pt x="57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155" y="3907"/>
              <a:ext cx="43" cy="28"/>
            </a:xfrm>
            <a:custGeom>
              <a:avLst/>
              <a:gdLst>
                <a:gd name="T0" fmla="*/ 29 w 87"/>
                <a:gd name="T1" fmla="*/ 28 h 57"/>
                <a:gd name="T2" fmla="*/ 35 w 87"/>
                <a:gd name="T3" fmla="*/ 27 h 57"/>
                <a:gd name="T4" fmla="*/ 39 w 87"/>
                <a:gd name="T5" fmla="*/ 24 h 57"/>
                <a:gd name="T6" fmla="*/ 42 w 87"/>
                <a:gd name="T7" fmla="*/ 19 h 57"/>
                <a:gd name="T8" fmla="*/ 43 w 87"/>
                <a:gd name="T9" fmla="*/ 14 h 57"/>
                <a:gd name="T10" fmla="*/ 43 w 87"/>
                <a:gd name="T11" fmla="*/ 14 h 57"/>
                <a:gd name="T12" fmla="*/ 42 w 87"/>
                <a:gd name="T13" fmla="*/ 9 h 57"/>
                <a:gd name="T14" fmla="*/ 39 w 87"/>
                <a:gd name="T15" fmla="*/ 4 h 57"/>
                <a:gd name="T16" fmla="*/ 35 w 87"/>
                <a:gd name="T17" fmla="*/ 1 h 57"/>
                <a:gd name="T18" fmla="*/ 29 w 87"/>
                <a:gd name="T19" fmla="*/ 0 h 57"/>
                <a:gd name="T20" fmla="*/ 14 w 87"/>
                <a:gd name="T21" fmla="*/ 0 h 57"/>
                <a:gd name="T22" fmla="*/ 9 w 87"/>
                <a:gd name="T23" fmla="*/ 1 h 57"/>
                <a:gd name="T24" fmla="*/ 4 w 87"/>
                <a:gd name="T25" fmla="*/ 4 h 57"/>
                <a:gd name="T26" fmla="*/ 1 w 87"/>
                <a:gd name="T27" fmla="*/ 9 h 57"/>
                <a:gd name="T28" fmla="*/ 0 w 87"/>
                <a:gd name="T29" fmla="*/ 14 h 57"/>
                <a:gd name="T30" fmla="*/ 0 w 87"/>
                <a:gd name="T31" fmla="*/ 14 h 57"/>
                <a:gd name="T32" fmla="*/ 1 w 87"/>
                <a:gd name="T33" fmla="*/ 19 h 57"/>
                <a:gd name="T34" fmla="*/ 4 w 87"/>
                <a:gd name="T35" fmla="*/ 24 h 57"/>
                <a:gd name="T36" fmla="*/ 9 w 87"/>
                <a:gd name="T37" fmla="*/ 27 h 57"/>
                <a:gd name="T38" fmla="*/ 14 w 87"/>
                <a:gd name="T39" fmla="*/ 28 h 57"/>
                <a:gd name="T40" fmla="*/ 29 w 87"/>
                <a:gd name="T41" fmla="*/ 28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7"/>
                <a:gd name="T64" fmla="*/ 0 h 57"/>
                <a:gd name="T65" fmla="*/ 87 w 87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7" h="57">
                  <a:moveTo>
                    <a:pt x="58" y="57"/>
                  </a:moveTo>
                  <a:lnTo>
                    <a:pt x="70" y="54"/>
                  </a:lnTo>
                  <a:lnTo>
                    <a:pt x="79" y="49"/>
                  </a:lnTo>
                  <a:lnTo>
                    <a:pt x="85" y="39"/>
                  </a:lnTo>
                  <a:lnTo>
                    <a:pt x="87" y="29"/>
                  </a:lnTo>
                  <a:lnTo>
                    <a:pt x="85" y="18"/>
                  </a:lnTo>
                  <a:lnTo>
                    <a:pt x="79" y="8"/>
                  </a:lnTo>
                  <a:lnTo>
                    <a:pt x="70" y="3"/>
                  </a:lnTo>
                  <a:lnTo>
                    <a:pt x="58" y="0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8" y="8"/>
                  </a:lnTo>
                  <a:lnTo>
                    <a:pt x="3" y="18"/>
                  </a:lnTo>
                  <a:lnTo>
                    <a:pt x="0" y="29"/>
                  </a:lnTo>
                  <a:lnTo>
                    <a:pt x="3" y="39"/>
                  </a:lnTo>
                  <a:lnTo>
                    <a:pt x="8" y="49"/>
                  </a:lnTo>
                  <a:lnTo>
                    <a:pt x="18" y="54"/>
                  </a:lnTo>
                  <a:lnTo>
                    <a:pt x="29" y="57"/>
                  </a:lnTo>
                  <a:lnTo>
                    <a:pt x="58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183" y="3723"/>
              <a:ext cx="274" cy="204"/>
            </a:xfrm>
            <a:custGeom>
              <a:avLst/>
              <a:gdLst>
                <a:gd name="T0" fmla="*/ 4 w 547"/>
                <a:gd name="T1" fmla="*/ 0 h 406"/>
                <a:gd name="T2" fmla="*/ 3 w 547"/>
                <a:gd name="T3" fmla="*/ 0 h 406"/>
                <a:gd name="T4" fmla="*/ 2 w 547"/>
                <a:gd name="T5" fmla="*/ 0 h 406"/>
                <a:gd name="T6" fmla="*/ 1 w 547"/>
                <a:gd name="T7" fmla="*/ 1 h 406"/>
                <a:gd name="T8" fmla="*/ 0 w 547"/>
                <a:gd name="T9" fmla="*/ 1 h 406"/>
                <a:gd name="T10" fmla="*/ 147 w 547"/>
                <a:gd name="T11" fmla="*/ 204 h 406"/>
                <a:gd name="T12" fmla="*/ 274 w 547"/>
                <a:gd name="T13" fmla="*/ 204 h 406"/>
                <a:gd name="T14" fmla="*/ 31 w 547"/>
                <a:gd name="T15" fmla="*/ 0 h 406"/>
                <a:gd name="T16" fmla="*/ 25 w 547"/>
                <a:gd name="T17" fmla="*/ 0 h 406"/>
                <a:gd name="T18" fmla="*/ 20 w 547"/>
                <a:gd name="T19" fmla="*/ 0 h 406"/>
                <a:gd name="T20" fmla="*/ 15 w 547"/>
                <a:gd name="T21" fmla="*/ 0 h 406"/>
                <a:gd name="T22" fmla="*/ 11 w 547"/>
                <a:gd name="T23" fmla="*/ 0 h 406"/>
                <a:gd name="T24" fmla="*/ 8 w 547"/>
                <a:gd name="T25" fmla="*/ 0 h 406"/>
                <a:gd name="T26" fmla="*/ 5 w 547"/>
                <a:gd name="T27" fmla="*/ 0 h 406"/>
                <a:gd name="T28" fmla="*/ 4 w 547"/>
                <a:gd name="T29" fmla="*/ 0 h 406"/>
                <a:gd name="T30" fmla="*/ 4 w 547"/>
                <a:gd name="T31" fmla="*/ 0 h 4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7"/>
                <a:gd name="T49" fmla="*/ 0 h 406"/>
                <a:gd name="T50" fmla="*/ 547 w 547"/>
                <a:gd name="T51" fmla="*/ 406 h 4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7" h="406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294" y="406"/>
                  </a:lnTo>
                  <a:lnTo>
                    <a:pt x="547" y="406"/>
                  </a:lnTo>
                  <a:lnTo>
                    <a:pt x="62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DB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512" y="3727"/>
              <a:ext cx="68" cy="88"/>
            </a:xfrm>
            <a:custGeom>
              <a:avLst/>
              <a:gdLst>
                <a:gd name="T0" fmla="*/ 9 w 136"/>
                <a:gd name="T1" fmla="*/ 0 h 175"/>
                <a:gd name="T2" fmla="*/ 8 w 136"/>
                <a:gd name="T3" fmla="*/ 1 h 175"/>
                <a:gd name="T4" fmla="*/ 3 w 136"/>
                <a:gd name="T5" fmla="*/ 4 h 175"/>
                <a:gd name="T6" fmla="*/ 0 w 136"/>
                <a:gd name="T7" fmla="*/ 11 h 175"/>
                <a:gd name="T8" fmla="*/ 0 w 136"/>
                <a:gd name="T9" fmla="*/ 23 h 175"/>
                <a:gd name="T10" fmla="*/ 1 w 136"/>
                <a:gd name="T11" fmla="*/ 31 h 175"/>
                <a:gd name="T12" fmla="*/ 4 w 136"/>
                <a:gd name="T13" fmla="*/ 39 h 175"/>
                <a:gd name="T14" fmla="*/ 6 w 136"/>
                <a:gd name="T15" fmla="*/ 48 h 175"/>
                <a:gd name="T16" fmla="*/ 10 w 136"/>
                <a:gd name="T17" fmla="*/ 56 h 175"/>
                <a:gd name="T18" fmla="*/ 13 w 136"/>
                <a:gd name="T19" fmla="*/ 64 h 175"/>
                <a:gd name="T20" fmla="*/ 18 w 136"/>
                <a:gd name="T21" fmla="*/ 71 h 175"/>
                <a:gd name="T22" fmla="*/ 22 w 136"/>
                <a:gd name="T23" fmla="*/ 77 h 175"/>
                <a:gd name="T24" fmla="*/ 26 w 136"/>
                <a:gd name="T25" fmla="*/ 81 h 175"/>
                <a:gd name="T26" fmla="*/ 30 w 136"/>
                <a:gd name="T27" fmla="*/ 83 h 175"/>
                <a:gd name="T28" fmla="*/ 36 w 136"/>
                <a:gd name="T29" fmla="*/ 85 h 175"/>
                <a:gd name="T30" fmla="*/ 42 w 136"/>
                <a:gd name="T31" fmla="*/ 87 h 175"/>
                <a:gd name="T32" fmla="*/ 49 w 136"/>
                <a:gd name="T33" fmla="*/ 88 h 175"/>
                <a:gd name="T34" fmla="*/ 54 w 136"/>
                <a:gd name="T35" fmla="*/ 88 h 175"/>
                <a:gd name="T36" fmla="*/ 60 w 136"/>
                <a:gd name="T37" fmla="*/ 87 h 175"/>
                <a:gd name="T38" fmla="*/ 65 w 136"/>
                <a:gd name="T39" fmla="*/ 84 h 175"/>
                <a:gd name="T40" fmla="*/ 68 w 136"/>
                <a:gd name="T41" fmla="*/ 81 h 175"/>
                <a:gd name="T42" fmla="*/ 66 w 136"/>
                <a:gd name="T43" fmla="*/ 78 h 175"/>
                <a:gd name="T44" fmla="*/ 61 w 136"/>
                <a:gd name="T45" fmla="*/ 69 h 175"/>
                <a:gd name="T46" fmla="*/ 54 w 136"/>
                <a:gd name="T47" fmla="*/ 58 h 175"/>
                <a:gd name="T48" fmla="*/ 45 w 136"/>
                <a:gd name="T49" fmla="*/ 44 h 175"/>
                <a:gd name="T50" fmla="*/ 35 w 136"/>
                <a:gd name="T51" fmla="*/ 29 h 175"/>
                <a:gd name="T52" fmla="*/ 26 w 136"/>
                <a:gd name="T53" fmla="*/ 16 h 175"/>
                <a:gd name="T54" fmla="*/ 17 w 136"/>
                <a:gd name="T55" fmla="*/ 6 h 175"/>
                <a:gd name="T56" fmla="*/ 9 w 136"/>
                <a:gd name="T57" fmla="*/ 0 h 1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"/>
                <a:gd name="T88" fmla="*/ 0 h 175"/>
                <a:gd name="T89" fmla="*/ 136 w 136"/>
                <a:gd name="T90" fmla="*/ 175 h 17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" h="175">
                  <a:moveTo>
                    <a:pt x="19" y="0"/>
                  </a:moveTo>
                  <a:lnTo>
                    <a:pt x="16" y="1"/>
                  </a:lnTo>
                  <a:lnTo>
                    <a:pt x="7" y="8"/>
                  </a:lnTo>
                  <a:lnTo>
                    <a:pt x="0" y="22"/>
                  </a:lnTo>
                  <a:lnTo>
                    <a:pt x="0" y="46"/>
                  </a:lnTo>
                  <a:lnTo>
                    <a:pt x="3" y="62"/>
                  </a:lnTo>
                  <a:lnTo>
                    <a:pt x="8" y="78"/>
                  </a:lnTo>
                  <a:lnTo>
                    <a:pt x="13" y="95"/>
                  </a:lnTo>
                  <a:lnTo>
                    <a:pt x="20" y="111"/>
                  </a:lnTo>
                  <a:lnTo>
                    <a:pt x="27" y="128"/>
                  </a:lnTo>
                  <a:lnTo>
                    <a:pt x="37" y="141"/>
                  </a:lnTo>
                  <a:lnTo>
                    <a:pt x="45" y="153"/>
                  </a:lnTo>
                  <a:lnTo>
                    <a:pt x="53" y="161"/>
                  </a:lnTo>
                  <a:lnTo>
                    <a:pt x="61" y="166"/>
                  </a:lnTo>
                  <a:lnTo>
                    <a:pt x="72" y="170"/>
                  </a:lnTo>
                  <a:lnTo>
                    <a:pt x="84" y="174"/>
                  </a:lnTo>
                  <a:lnTo>
                    <a:pt x="98" y="175"/>
                  </a:lnTo>
                  <a:lnTo>
                    <a:pt x="109" y="175"/>
                  </a:lnTo>
                  <a:lnTo>
                    <a:pt x="121" y="173"/>
                  </a:lnTo>
                  <a:lnTo>
                    <a:pt x="130" y="168"/>
                  </a:lnTo>
                  <a:lnTo>
                    <a:pt x="136" y="161"/>
                  </a:lnTo>
                  <a:lnTo>
                    <a:pt x="132" y="155"/>
                  </a:lnTo>
                  <a:lnTo>
                    <a:pt x="122" y="138"/>
                  </a:lnTo>
                  <a:lnTo>
                    <a:pt x="108" y="115"/>
                  </a:lnTo>
                  <a:lnTo>
                    <a:pt x="90" y="87"/>
                  </a:lnTo>
                  <a:lnTo>
                    <a:pt x="71" y="58"/>
                  </a:lnTo>
                  <a:lnTo>
                    <a:pt x="52" y="32"/>
                  </a:lnTo>
                  <a:lnTo>
                    <a:pt x="34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2525" y="3898"/>
              <a:ext cx="89" cy="90"/>
            </a:xfrm>
            <a:custGeom>
              <a:avLst/>
              <a:gdLst>
                <a:gd name="T0" fmla="*/ 44 w 179"/>
                <a:gd name="T1" fmla="*/ 90 h 180"/>
                <a:gd name="T2" fmla="*/ 53 w 179"/>
                <a:gd name="T3" fmla="*/ 89 h 180"/>
                <a:gd name="T4" fmla="*/ 61 w 179"/>
                <a:gd name="T5" fmla="*/ 87 h 180"/>
                <a:gd name="T6" fmla="*/ 70 w 179"/>
                <a:gd name="T7" fmla="*/ 83 h 180"/>
                <a:gd name="T8" fmla="*/ 76 w 179"/>
                <a:gd name="T9" fmla="*/ 77 h 180"/>
                <a:gd name="T10" fmla="*/ 82 w 179"/>
                <a:gd name="T11" fmla="*/ 70 h 180"/>
                <a:gd name="T12" fmla="*/ 86 w 179"/>
                <a:gd name="T13" fmla="*/ 62 h 180"/>
                <a:gd name="T14" fmla="*/ 88 w 179"/>
                <a:gd name="T15" fmla="*/ 54 h 180"/>
                <a:gd name="T16" fmla="*/ 89 w 179"/>
                <a:gd name="T17" fmla="*/ 45 h 180"/>
                <a:gd name="T18" fmla="*/ 88 w 179"/>
                <a:gd name="T19" fmla="*/ 36 h 180"/>
                <a:gd name="T20" fmla="*/ 86 w 179"/>
                <a:gd name="T21" fmla="*/ 27 h 180"/>
                <a:gd name="T22" fmla="*/ 82 w 179"/>
                <a:gd name="T23" fmla="*/ 20 h 180"/>
                <a:gd name="T24" fmla="*/ 76 w 179"/>
                <a:gd name="T25" fmla="*/ 13 h 180"/>
                <a:gd name="T26" fmla="*/ 70 w 179"/>
                <a:gd name="T27" fmla="*/ 7 h 180"/>
                <a:gd name="T28" fmla="*/ 61 w 179"/>
                <a:gd name="T29" fmla="*/ 3 h 180"/>
                <a:gd name="T30" fmla="*/ 53 w 179"/>
                <a:gd name="T31" fmla="*/ 1 h 180"/>
                <a:gd name="T32" fmla="*/ 44 w 179"/>
                <a:gd name="T33" fmla="*/ 0 h 180"/>
                <a:gd name="T34" fmla="*/ 35 w 179"/>
                <a:gd name="T35" fmla="*/ 1 h 180"/>
                <a:gd name="T36" fmla="*/ 27 w 179"/>
                <a:gd name="T37" fmla="*/ 3 h 180"/>
                <a:gd name="T38" fmla="*/ 19 w 179"/>
                <a:gd name="T39" fmla="*/ 7 h 180"/>
                <a:gd name="T40" fmla="*/ 13 w 179"/>
                <a:gd name="T41" fmla="*/ 13 h 180"/>
                <a:gd name="T42" fmla="*/ 7 w 179"/>
                <a:gd name="T43" fmla="*/ 20 h 180"/>
                <a:gd name="T44" fmla="*/ 3 w 179"/>
                <a:gd name="T45" fmla="*/ 27 h 180"/>
                <a:gd name="T46" fmla="*/ 1 w 179"/>
                <a:gd name="T47" fmla="*/ 36 h 180"/>
                <a:gd name="T48" fmla="*/ 0 w 179"/>
                <a:gd name="T49" fmla="*/ 45 h 180"/>
                <a:gd name="T50" fmla="*/ 1 w 179"/>
                <a:gd name="T51" fmla="*/ 54 h 180"/>
                <a:gd name="T52" fmla="*/ 3 w 179"/>
                <a:gd name="T53" fmla="*/ 62 h 180"/>
                <a:gd name="T54" fmla="*/ 7 w 179"/>
                <a:gd name="T55" fmla="*/ 70 h 180"/>
                <a:gd name="T56" fmla="*/ 13 w 179"/>
                <a:gd name="T57" fmla="*/ 77 h 180"/>
                <a:gd name="T58" fmla="*/ 19 w 179"/>
                <a:gd name="T59" fmla="*/ 83 h 180"/>
                <a:gd name="T60" fmla="*/ 27 w 179"/>
                <a:gd name="T61" fmla="*/ 87 h 180"/>
                <a:gd name="T62" fmla="*/ 35 w 179"/>
                <a:gd name="T63" fmla="*/ 89 h 180"/>
                <a:gd name="T64" fmla="*/ 44 w 179"/>
                <a:gd name="T65" fmla="*/ 90 h 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9"/>
                <a:gd name="T100" fmla="*/ 0 h 180"/>
                <a:gd name="T101" fmla="*/ 179 w 179"/>
                <a:gd name="T102" fmla="*/ 180 h 1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9" h="180">
                  <a:moveTo>
                    <a:pt x="89" y="180"/>
                  </a:moveTo>
                  <a:lnTo>
                    <a:pt x="107" y="177"/>
                  </a:lnTo>
                  <a:lnTo>
                    <a:pt x="123" y="173"/>
                  </a:lnTo>
                  <a:lnTo>
                    <a:pt x="140" y="165"/>
                  </a:lnTo>
                  <a:lnTo>
                    <a:pt x="152" y="153"/>
                  </a:lnTo>
                  <a:lnTo>
                    <a:pt x="164" y="140"/>
                  </a:lnTo>
                  <a:lnTo>
                    <a:pt x="172" y="124"/>
                  </a:lnTo>
                  <a:lnTo>
                    <a:pt x="176" y="108"/>
                  </a:lnTo>
                  <a:lnTo>
                    <a:pt x="179" y="90"/>
                  </a:lnTo>
                  <a:lnTo>
                    <a:pt x="176" y="71"/>
                  </a:lnTo>
                  <a:lnTo>
                    <a:pt x="172" y="55"/>
                  </a:lnTo>
                  <a:lnTo>
                    <a:pt x="164" y="39"/>
                  </a:lnTo>
                  <a:lnTo>
                    <a:pt x="152" y="26"/>
                  </a:lnTo>
                  <a:lnTo>
                    <a:pt x="140" y="15"/>
                  </a:lnTo>
                  <a:lnTo>
                    <a:pt x="123" y="7"/>
                  </a:lnTo>
                  <a:lnTo>
                    <a:pt x="107" y="2"/>
                  </a:lnTo>
                  <a:lnTo>
                    <a:pt x="89" y="0"/>
                  </a:lnTo>
                  <a:lnTo>
                    <a:pt x="70" y="2"/>
                  </a:lnTo>
                  <a:lnTo>
                    <a:pt x="54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5"/>
                  </a:lnTo>
                  <a:lnTo>
                    <a:pt x="2" y="71"/>
                  </a:lnTo>
                  <a:lnTo>
                    <a:pt x="0" y="90"/>
                  </a:lnTo>
                  <a:lnTo>
                    <a:pt x="2" y="108"/>
                  </a:lnTo>
                  <a:lnTo>
                    <a:pt x="7" y="124"/>
                  </a:lnTo>
                  <a:lnTo>
                    <a:pt x="15" y="140"/>
                  </a:lnTo>
                  <a:lnTo>
                    <a:pt x="26" y="153"/>
                  </a:lnTo>
                  <a:lnTo>
                    <a:pt x="39" y="165"/>
                  </a:lnTo>
                  <a:lnTo>
                    <a:pt x="54" y="173"/>
                  </a:lnTo>
                  <a:lnTo>
                    <a:pt x="70" y="177"/>
                  </a:lnTo>
                  <a:lnTo>
                    <a:pt x="89" y="1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201" y="3898"/>
              <a:ext cx="90" cy="90"/>
            </a:xfrm>
            <a:custGeom>
              <a:avLst/>
              <a:gdLst>
                <a:gd name="T0" fmla="*/ 45 w 179"/>
                <a:gd name="T1" fmla="*/ 90 h 180"/>
                <a:gd name="T2" fmla="*/ 54 w 179"/>
                <a:gd name="T3" fmla="*/ 89 h 180"/>
                <a:gd name="T4" fmla="*/ 62 w 179"/>
                <a:gd name="T5" fmla="*/ 87 h 180"/>
                <a:gd name="T6" fmla="*/ 70 w 179"/>
                <a:gd name="T7" fmla="*/ 83 h 180"/>
                <a:gd name="T8" fmla="*/ 77 w 179"/>
                <a:gd name="T9" fmla="*/ 77 h 180"/>
                <a:gd name="T10" fmla="*/ 82 w 179"/>
                <a:gd name="T11" fmla="*/ 70 h 180"/>
                <a:gd name="T12" fmla="*/ 86 w 179"/>
                <a:gd name="T13" fmla="*/ 62 h 180"/>
                <a:gd name="T14" fmla="*/ 89 w 179"/>
                <a:gd name="T15" fmla="*/ 54 h 180"/>
                <a:gd name="T16" fmla="*/ 90 w 179"/>
                <a:gd name="T17" fmla="*/ 45 h 180"/>
                <a:gd name="T18" fmla="*/ 89 w 179"/>
                <a:gd name="T19" fmla="*/ 36 h 180"/>
                <a:gd name="T20" fmla="*/ 86 w 179"/>
                <a:gd name="T21" fmla="*/ 27 h 180"/>
                <a:gd name="T22" fmla="*/ 82 w 179"/>
                <a:gd name="T23" fmla="*/ 20 h 180"/>
                <a:gd name="T24" fmla="*/ 77 w 179"/>
                <a:gd name="T25" fmla="*/ 13 h 180"/>
                <a:gd name="T26" fmla="*/ 70 w 179"/>
                <a:gd name="T27" fmla="*/ 7 h 180"/>
                <a:gd name="T28" fmla="*/ 62 w 179"/>
                <a:gd name="T29" fmla="*/ 3 h 180"/>
                <a:gd name="T30" fmla="*/ 54 w 179"/>
                <a:gd name="T31" fmla="*/ 1 h 180"/>
                <a:gd name="T32" fmla="*/ 45 w 179"/>
                <a:gd name="T33" fmla="*/ 0 h 180"/>
                <a:gd name="T34" fmla="*/ 36 w 179"/>
                <a:gd name="T35" fmla="*/ 1 h 180"/>
                <a:gd name="T36" fmla="*/ 28 w 179"/>
                <a:gd name="T37" fmla="*/ 3 h 180"/>
                <a:gd name="T38" fmla="*/ 20 w 179"/>
                <a:gd name="T39" fmla="*/ 7 h 180"/>
                <a:gd name="T40" fmla="*/ 13 w 179"/>
                <a:gd name="T41" fmla="*/ 13 h 180"/>
                <a:gd name="T42" fmla="*/ 8 w 179"/>
                <a:gd name="T43" fmla="*/ 20 h 180"/>
                <a:gd name="T44" fmla="*/ 4 w 179"/>
                <a:gd name="T45" fmla="*/ 27 h 180"/>
                <a:gd name="T46" fmla="*/ 1 w 179"/>
                <a:gd name="T47" fmla="*/ 36 h 180"/>
                <a:gd name="T48" fmla="*/ 0 w 179"/>
                <a:gd name="T49" fmla="*/ 45 h 180"/>
                <a:gd name="T50" fmla="*/ 1 w 179"/>
                <a:gd name="T51" fmla="*/ 54 h 180"/>
                <a:gd name="T52" fmla="*/ 4 w 179"/>
                <a:gd name="T53" fmla="*/ 62 h 180"/>
                <a:gd name="T54" fmla="*/ 8 w 179"/>
                <a:gd name="T55" fmla="*/ 70 h 180"/>
                <a:gd name="T56" fmla="*/ 13 w 179"/>
                <a:gd name="T57" fmla="*/ 77 h 180"/>
                <a:gd name="T58" fmla="*/ 20 w 179"/>
                <a:gd name="T59" fmla="*/ 83 h 180"/>
                <a:gd name="T60" fmla="*/ 28 w 179"/>
                <a:gd name="T61" fmla="*/ 87 h 180"/>
                <a:gd name="T62" fmla="*/ 36 w 179"/>
                <a:gd name="T63" fmla="*/ 89 h 180"/>
                <a:gd name="T64" fmla="*/ 45 w 179"/>
                <a:gd name="T65" fmla="*/ 90 h 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9"/>
                <a:gd name="T100" fmla="*/ 0 h 180"/>
                <a:gd name="T101" fmla="*/ 179 w 179"/>
                <a:gd name="T102" fmla="*/ 180 h 1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9" h="180">
                  <a:moveTo>
                    <a:pt x="89" y="180"/>
                  </a:moveTo>
                  <a:lnTo>
                    <a:pt x="108" y="177"/>
                  </a:lnTo>
                  <a:lnTo>
                    <a:pt x="124" y="173"/>
                  </a:lnTo>
                  <a:lnTo>
                    <a:pt x="140" y="165"/>
                  </a:lnTo>
                  <a:lnTo>
                    <a:pt x="153" y="153"/>
                  </a:lnTo>
                  <a:lnTo>
                    <a:pt x="164" y="140"/>
                  </a:lnTo>
                  <a:lnTo>
                    <a:pt x="172" y="124"/>
                  </a:lnTo>
                  <a:lnTo>
                    <a:pt x="177" y="108"/>
                  </a:lnTo>
                  <a:lnTo>
                    <a:pt x="179" y="90"/>
                  </a:lnTo>
                  <a:lnTo>
                    <a:pt x="177" y="71"/>
                  </a:lnTo>
                  <a:lnTo>
                    <a:pt x="172" y="55"/>
                  </a:lnTo>
                  <a:lnTo>
                    <a:pt x="164" y="39"/>
                  </a:lnTo>
                  <a:lnTo>
                    <a:pt x="153" y="26"/>
                  </a:lnTo>
                  <a:lnTo>
                    <a:pt x="140" y="15"/>
                  </a:lnTo>
                  <a:lnTo>
                    <a:pt x="124" y="7"/>
                  </a:lnTo>
                  <a:lnTo>
                    <a:pt x="108" y="2"/>
                  </a:lnTo>
                  <a:lnTo>
                    <a:pt x="89" y="0"/>
                  </a:lnTo>
                  <a:lnTo>
                    <a:pt x="71" y="2"/>
                  </a:lnTo>
                  <a:lnTo>
                    <a:pt x="55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5"/>
                  </a:lnTo>
                  <a:lnTo>
                    <a:pt x="2" y="71"/>
                  </a:lnTo>
                  <a:lnTo>
                    <a:pt x="0" y="90"/>
                  </a:lnTo>
                  <a:lnTo>
                    <a:pt x="2" y="108"/>
                  </a:lnTo>
                  <a:lnTo>
                    <a:pt x="7" y="124"/>
                  </a:lnTo>
                  <a:lnTo>
                    <a:pt x="15" y="140"/>
                  </a:lnTo>
                  <a:lnTo>
                    <a:pt x="26" y="153"/>
                  </a:lnTo>
                  <a:lnTo>
                    <a:pt x="39" y="165"/>
                  </a:lnTo>
                  <a:lnTo>
                    <a:pt x="55" y="173"/>
                  </a:lnTo>
                  <a:lnTo>
                    <a:pt x="71" y="177"/>
                  </a:lnTo>
                  <a:lnTo>
                    <a:pt x="89" y="1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2227" y="3924"/>
              <a:ext cx="38" cy="37"/>
            </a:xfrm>
            <a:custGeom>
              <a:avLst/>
              <a:gdLst>
                <a:gd name="T0" fmla="*/ 19 w 75"/>
                <a:gd name="T1" fmla="*/ 37 h 75"/>
                <a:gd name="T2" fmla="*/ 24 w 75"/>
                <a:gd name="T3" fmla="*/ 36 h 75"/>
                <a:gd name="T4" fmla="*/ 27 w 75"/>
                <a:gd name="T5" fmla="*/ 36 h 75"/>
                <a:gd name="T6" fmla="*/ 30 w 75"/>
                <a:gd name="T7" fmla="*/ 34 h 75"/>
                <a:gd name="T8" fmla="*/ 33 w 75"/>
                <a:gd name="T9" fmla="*/ 32 h 75"/>
                <a:gd name="T10" fmla="*/ 35 w 75"/>
                <a:gd name="T11" fmla="*/ 29 h 75"/>
                <a:gd name="T12" fmla="*/ 37 w 75"/>
                <a:gd name="T13" fmla="*/ 26 h 75"/>
                <a:gd name="T14" fmla="*/ 37 w 75"/>
                <a:gd name="T15" fmla="*/ 23 h 75"/>
                <a:gd name="T16" fmla="*/ 38 w 75"/>
                <a:gd name="T17" fmla="*/ 19 h 75"/>
                <a:gd name="T18" fmla="*/ 37 w 75"/>
                <a:gd name="T19" fmla="*/ 15 h 75"/>
                <a:gd name="T20" fmla="*/ 37 w 75"/>
                <a:gd name="T21" fmla="*/ 11 h 75"/>
                <a:gd name="T22" fmla="*/ 35 w 75"/>
                <a:gd name="T23" fmla="*/ 8 h 75"/>
                <a:gd name="T24" fmla="*/ 33 w 75"/>
                <a:gd name="T25" fmla="*/ 5 h 75"/>
                <a:gd name="T26" fmla="*/ 30 w 75"/>
                <a:gd name="T27" fmla="*/ 3 h 75"/>
                <a:gd name="T28" fmla="*/ 27 w 75"/>
                <a:gd name="T29" fmla="*/ 1 h 75"/>
                <a:gd name="T30" fmla="*/ 24 w 75"/>
                <a:gd name="T31" fmla="*/ 0 h 75"/>
                <a:gd name="T32" fmla="*/ 19 w 75"/>
                <a:gd name="T33" fmla="*/ 0 h 75"/>
                <a:gd name="T34" fmla="*/ 15 w 75"/>
                <a:gd name="T35" fmla="*/ 0 h 75"/>
                <a:gd name="T36" fmla="*/ 12 w 75"/>
                <a:gd name="T37" fmla="*/ 1 h 75"/>
                <a:gd name="T38" fmla="*/ 9 w 75"/>
                <a:gd name="T39" fmla="*/ 3 h 75"/>
                <a:gd name="T40" fmla="*/ 6 w 75"/>
                <a:gd name="T41" fmla="*/ 5 h 75"/>
                <a:gd name="T42" fmla="*/ 4 w 75"/>
                <a:gd name="T43" fmla="*/ 8 h 75"/>
                <a:gd name="T44" fmla="*/ 2 w 75"/>
                <a:gd name="T45" fmla="*/ 11 h 75"/>
                <a:gd name="T46" fmla="*/ 1 w 75"/>
                <a:gd name="T47" fmla="*/ 15 h 75"/>
                <a:gd name="T48" fmla="*/ 0 w 75"/>
                <a:gd name="T49" fmla="*/ 19 h 75"/>
                <a:gd name="T50" fmla="*/ 1 w 75"/>
                <a:gd name="T51" fmla="*/ 23 h 75"/>
                <a:gd name="T52" fmla="*/ 2 w 75"/>
                <a:gd name="T53" fmla="*/ 26 h 75"/>
                <a:gd name="T54" fmla="*/ 4 w 75"/>
                <a:gd name="T55" fmla="*/ 29 h 75"/>
                <a:gd name="T56" fmla="*/ 6 w 75"/>
                <a:gd name="T57" fmla="*/ 32 h 75"/>
                <a:gd name="T58" fmla="*/ 9 w 75"/>
                <a:gd name="T59" fmla="*/ 34 h 75"/>
                <a:gd name="T60" fmla="*/ 12 w 75"/>
                <a:gd name="T61" fmla="*/ 36 h 75"/>
                <a:gd name="T62" fmla="*/ 15 w 75"/>
                <a:gd name="T63" fmla="*/ 36 h 75"/>
                <a:gd name="T64" fmla="*/ 19 w 75"/>
                <a:gd name="T65" fmla="*/ 37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5"/>
                <a:gd name="T100" fmla="*/ 0 h 75"/>
                <a:gd name="T101" fmla="*/ 75 w 7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5" h="75">
                  <a:moveTo>
                    <a:pt x="38" y="75"/>
                  </a:moveTo>
                  <a:lnTo>
                    <a:pt x="47" y="73"/>
                  </a:lnTo>
                  <a:lnTo>
                    <a:pt x="53" y="72"/>
                  </a:lnTo>
                  <a:lnTo>
                    <a:pt x="59" y="69"/>
                  </a:lnTo>
                  <a:lnTo>
                    <a:pt x="65" y="64"/>
                  </a:lnTo>
                  <a:lnTo>
                    <a:pt x="70" y="58"/>
                  </a:lnTo>
                  <a:lnTo>
                    <a:pt x="73" y="53"/>
                  </a:lnTo>
                  <a:lnTo>
                    <a:pt x="74" y="46"/>
                  </a:lnTo>
                  <a:lnTo>
                    <a:pt x="75" y="38"/>
                  </a:lnTo>
                  <a:lnTo>
                    <a:pt x="74" y="30"/>
                  </a:lnTo>
                  <a:lnTo>
                    <a:pt x="73" y="23"/>
                  </a:lnTo>
                  <a:lnTo>
                    <a:pt x="70" y="17"/>
                  </a:lnTo>
                  <a:lnTo>
                    <a:pt x="65" y="11"/>
                  </a:lnTo>
                  <a:lnTo>
                    <a:pt x="59" y="7"/>
                  </a:lnTo>
                  <a:lnTo>
                    <a:pt x="53" y="3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3" y="3"/>
                  </a:lnTo>
                  <a:lnTo>
                    <a:pt x="18" y="7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3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4" y="53"/>
                  </a:lnTo>
                  <a:lnTo>
                    <a:pt x="7" y="58"/>
                  </a:lnTo>
                  <a:lnTo>
                    <a:pt x="12" y="64"/>
                  </a:lnTo>
                  <a:lnTo>
                    <a:pt x="18" y="69"/>
                  </a:lnTo>
                  <a:lnTo>
                    <a:pt x="23" y="72"/>
                  </a:lnTo>
                  <a:lnTo>
                    <a:pt x="30" y="73"/>
                  </a:lnTo>
                  <a:lnTo>
                    <a:pt x="38" y="75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238" y="3935"/>
              <a:ext cx="16" cy="16"/>
            </a:xfrm>
            <a:custGeom>
              <a:avLst/>
              <a:gdLst>
                <a:gd name="T0" fmla="*/ 8 w 33"/>
                <a:gd name="T1" fmla="*/ 16 h 32"/>
                <a:gd name="T2" fmla="*/ 11 w 33"/>
                <a:gd name="T3" fmla="*/ 15 h 32"/>
                <a:gd name="T4" fmla="*/ 14 w 33"/>
                <a:gd name="T5" fmla="*/ 13 h 32"/>
                <a:gd name="T6" fmla="*/ 15 w 33"/>
                <a:gd name="T7" fmla="*/ 11 h 32"/>
                <a:gd name="T8" fmla="*/ 16 w 33"/>
                <a:gd name="T9" fmla="*/ 8 h 32"/>
                <a:gd name="T10" fmla="*/ 15 w 33"/>
                <a:gd name="T11" fmla="*/ 4 h 32"/>
                <a:gd name="T12" fmla="*/ 14 w 33"/>
                <a:gd name="T13" fmla="*/ 2 h 32"/>
                <a:gd name="T14" fmla="*/ 11 w 33"/>
                <a:gd name="T15" fmla="*/ 1 h 32"/>
                <a:gd name="T16" fmla="*/ 8 w 33"/>
                <a:gd name="T17" fmla="*/ 0 h 32"/>
                <a:gd name="T18" fmla="*/ 5 w 33"/>
                <a:gd name="T19" fmla="*/ 1 h 32"/>
                <a:gd name="T20" fmla="*/ 2 w 33"/>
                <a:gd name="T21" fmla="*/ 2 h 32"/>
                <a:gd name="T22" fmla="*/ 0 w 33"/>
                <a:gd name="T23" fmla="*/ 4 h 32"/>
                <a:gd name="T24" fmla="*/ 0 w 33"/>
                <a:gd name="T25" fmla="*/ 8 h 32"/>
                <a:gd name="T26" fmla="*/ 0 w 33"/>
                <a:gd name="T27" fmla="*/ 11 h 32"/>
                <a:gd name="T28" fmla="*/ 2 w 33"/>
                <a:gd name="T29" fmla="*/ 13 h 32"/>
                <a:gd name="T30" fmla="*/ 5 w 33"/>
                <a:gd name="T31" fmla="*/ 15 h 32"/>
                <a:gd name="T32" fmla="*/ 8 w 33"/>
                <a:gd name="T33" fmla="*/ 16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2"/>
                <a:gd name="T53" fmla="*/ 33 w 33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2">
                  <a:moveTo>
                    <a:pt x="16" y="32"/>
                  </a:move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6"/>
                  </a:lnTo>
                  <a:lnTo>
                    <a:pt x="31" y="9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6"/>
                  </a:lnTo>
                  <a:lnTo>
                    <a:pt x="1" y="23"/>
                  </a:lnTo>
                  <a:lnTo>
                    <a:pt x="5" y="27"/>
                  </a:lnTo>
                  <a:lnTo>
                    <a:pt x="10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2552" y="3924"/>
              <a:ext cx="37" cy="37"/>
            </a:xfrm>
            <a:custGeom>
              <a:avLst/>
              <a:gdLst>
                <a:gd name="T0" fmla="*/ 19 w 75"/>
                <a:gd name="T1" fmla="*/ 37 h 75"/>
                <a:gd name="T2" fmla="*/ 23 w 75"/>
                <a:gd name="T3" fmla="*/ 36 h 75"/>
                <a:gd name="T4" fmla="*/ 26 w 75"/>
                <a:gd name="T5" fmla="*/ 36 h 75"/>
                <a:gd name="T6" fmla="*/ 29 w 75"/>
                <a:gd name="T7" fmla="*/ 34 h 75"/>
                <a:gd name="T8" fmla="*/ 32 w 75"/>
                <a:gd name="T9" fmla="*/ 32 h 75"/>
                <a:gd name="T10" fmla="*/ 34 w 75"/>
                <a:gd name="T11" fmla="*/ 29 h 75"/>
                <a:gd name="T12" fmla="*/ 36 w 75"/>
                <a:gd name="T13" fmla="*/ 26 h 75"/>
                <a:gd name="T14" fmla="*/ 37 w 75"/>
                <a:gd name="T15" fmla="*/ 23 h 75"/>
                <a:gd name="T16" fmla="*/ 37 w 75"/>
                <a:gd name="T17" fmla="*/ 19 h 75"/>
                <a:gd name="T18" fmla="*/ 37 w 75"/>
                <a:gd name="T19" fmla="*/ 15 h 75"/>
                <a:gd name="T20" fmla="*/ 36 w 75"/>
                <a:gd name="T21" fmla="*/ 11 h 75"/>
                <a:gd name="T22" fmla="*/ 34 w 75"/>
                <a:gd name="T23" fmla="*/ 8 h 75"/>
                <a:gd name="T24" fmla="*/ 32 w 75"/>
                <a:gd name="T25" fmla="*/ 5 h 75"/>
                <a:gd name="T26" fmla="*/ 29 w 75"/>
                <a:gd name="T27" fmla="*/ 3 h 75"/>
                <a:gd name="T28" fmla="*/ 26 w 75"/>
                <a:gd name="T29" fmla="*/ 1 h 75"/>
                <a:gd name="T30" fmla="*/ 23 w 75"/>
                <a:gd name="T31" fmla="*/ 0 h 75"/>
                <a:gd name="T32" fmla="*/ 19 w 75"/>
                <a:gd name="T33" fmla="*/ 0 h 75"/>
                <a:gd name="T34" fmla="*/ 15 w 75"/>
                <a:gd name="T35" fmla="*/ 0 h 75"/>
                <a:gd name="T36" fmla="*/ 11 w 75"/>
                <a:gd name="T37" fmla="*/ 1 h 75"/>
                <a:gd name="T38" fmla="*/ 8 w 75"/>
                <a:gd name="T39" fmla="*/ 3 h 75"/>
                <a:gd name="T40" fmla="*/ 6 w 75"/>
                <a:gd name="T41" fmla="*/ 5 h 75"/>
                <a:gd name="T42" fmla="*/ 3 w 75"/>
                <a:gd name="T43" fmla="*/ 8 h 75"/>
                <a:gd name="T44" fmla="*/ 2 w 75"/>
                <a:gd name="T45" fmla="*/ 11 h 75"/>
                <a:gd name="T46" fmla="*/ 0 w 75"/>
                <a:gd name="T47" fmla="*/ 15 h 75"/>
                <a:gd name="T48" fmla="*/ 0 w 75"/>
                <a:gd name="T49" fmla="*/ 19 h 75"/>
                <a:gd name="T50" fmla="*/ 0 w 75"/>
                <a:gd name="T51" fmla="*/ 23 h 75"/>
                <a:gd name="T52" fmla="*/ 2 w 75"/>
                <a:gd name="T53" fmla="*/ 26 h 75"/>
                <a:gd name="T54" fmla="*/ 3 w 75"/>
                <a:gd name="T55" fmla="*/ 29 h 75"/>
                <a:gd name="T56" fmla="*/ 6 w 75"/>
                <a:gd name="T57" fmla="*/ 32 h 75"/>
                <a:gd name="T58" fmla="*/ 8 w 75"/>
                <a:gd name="T59" fmla="*/ 34 h 75"/>
                <a:gd name="T60" fmla="*/ 11 w 75"/>
                <a:gd name="T61" fmla="*/ 36 h 75"/>
                <a:gd name="T62" fmla="*/ 15 w 75"/>
                <a:gd name="T63" fmla="*/ 36 h 75"/>
                <a:gd name="T64" fmla="*/ 19 w 75"/>
                <a:gd name="T65" fmla="*/ 37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5"/>
                <a:gd name="T100" fmla="*/ 0 h 75"/>
                <a:gd name="T101" fmla="*/ 75 w 7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5" h="75">
                  <a:moveTo>
                    <a:pt x="38" y="75"/>
                  </a:moveTo>
                  <a:lnTo>
                    <a:pt x="46" y="73"/>
                  </a:lnTo>
                  <a:lnTo>
                    <a:pt x="53" y="72"/>
                  </a:lnTo>
                  <a:lnTo>
                    <a:pt x="59" y="69"/>
                  </a:lnTo>
                  <a:lnTo>
                    <a:pt x="65" y="64"/>
                  </a:lnTo>
                  <a:lnTo>
                    <a:pt x="69" y="58"/>
                  </a:lnTo>
                  <a:lnTo>
                    <a:pt x="73" y="53"/>
                  </a:lnTo>
                  <a:lnTo>
                    <a:pt x="74" y="46"/>
                  </a:lnTo>
                  <a:lnTo>
                    <a:pt x="75" y="38"/>
                  </a:lnTo>
                  <a:lnTo>
                    <a:pt x="74" y="30"/>
                  </a:lnTo>
                  <a:lnTo>
                    <a:pt x="73" y="23"/>
                  </a:lnTo>
                  <a:lnTo>
                    <a:pt x="69" y="17"/>
                  </a:lnTo>
                  <a:lnTo>
                    <a:pt x="65" y="11"/>
                  </a:lnTo>
                  <a:lnTo>
                    <a:pt x="59" y="7"/>
                  </a:lnTo>
                  <a:lnTo>
                    <a:pt x="53" y="3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1" y="46"/>
                  </a:lnTo>
                  <a:lnTo>
                    <a:pt x="4" y="53"/>
                  </a:lnTo>
                  <a:lnTo>
                    <a:pt x="7" y="58"/>
                  </a:lnTo>
                  <a:lnTo>
                    <a:pt x="12" y="64"/>
                  </a:lnTo>
                  <a:lnTo>
                    <a:pt x="17" y="69"/>
                  </a:lnTo>
                  <a:lnTo>
                    <a:pt x="23" y="72"/>
                  </a:lnTo>
                  <a:lnTo>
                    <a:pt x="30" y="73"/>
                  </a:lnTo>
                  <a:lnTo>
                    <a:pt x="38" y="75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2563" y="3935"/>
              <a:ext cx="16" cy="16"/>
            </a:xfrm>
            <a:custGeom>
              <a:avLst/>
              <a:gdLst>
                <a:gd name="T0" fmla="*/ 8 w 32"/>
                <a:gd name="T1" fmla="*/ 16 h 32"/>
                <a:gd name="T2" fmla="*/ 11 w 32"/>
                <a:gd name="T3" fmla="*/ 15 h 32"/>
                <a:gd name="T4" fmla="*/ 14 w 32"/>
                <a:gd name="T5" fmla="*/ 13 h 32"/>
                <a:gd name="T6" fmla="*/ 15 w 32"/>
                <a:gd name="T7" fmla="*/ 11 h 32"/>
                <a:gd name="T8" fmla="*/ 16 w 32"/>
                <a:gd name="T9" fmla="*/ 8 h 32"/>
                <a:gd name="T10" fmla="*/ 15 w 32"/>
                <a:gd name="T11" fmla="*/ 4 h 32"/>
                <a:gd name="T12" fmla="*/ 14 w 32"/>
                <a:gd name="T13" fmla="*/ 2 h 32"/>
                <a:gd name="T14" fmla="*/ 11 w 32"/>
                <a:gd name="T15" fmla="*/ 1 h 32"/>
                <a:gd name="T16" fmla="*/ 8 w 32"/>
                <a:gd name="T17" fmla="*/ 0 h 32"/>
                <a:gd name="T18" fmla="*/ 4 w 32"/>
                <a:gd name="T19" fmla="*/ 1 h 32"/>
                <a:gd name="T20" fmla="*/ 2 w 32"/>
                <a:gd name="T21" fmla="*/ 2 h 32"/>
                <a:gd name="T22" fmla="*/ 1 w 32"/>
                <a:gd name="T23" fmla="*/ 4 h 32"/>
                <a:gd name="T24" fmla="*/ 0 w 32"/>
                <a:gd name="T25" fmla="*/ 8 h 32"/>
                <a:gd name="T26" fmla="*/ 1 w 32"/>
                <a:gd name="T27" fmla="*/ 11 h 32"/>
                <a:gd name="T28" fmla="*/ 2 w 32"/>
                <a:gd name="T29" fmla="*/ 13 h 32"/>
                <a:gd name="T30" fmla="*/ 4 w 32"/>
                <a:gd name="T31" fmla="*/ 15 h 32"/>
                <a:gd name="T32" fmla="*/ 8 w 32"/>
                <a:gd name="T33" fmla="*/ 16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32"/>
                <a:gd name="T53" fmla="*/ 32 w 3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32">
                  <a:moveTo>
                    <a:pt x="16" y="32"/>
                  </a:move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6"/>
                  </a:lnTo>
                  <a:lnTo>
                    <a:pt x="31" y="9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6"/>
                  </a:lnTo>
                  <a:lnTo>
                    <a:pt x="1" y="23"/>
                  </a:lnTo>
                  <a:lnTo>
                    <a:pt x="5" y="27"/>
                  </a:lnTo>
                  <a:lnTo>
                    <a:pt x="9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616" y="3843"/>
              <a:ext cx="24" cy="39"/>
            </a:xfrm>
            <a:custGeom>
              <a:avLst/>
              <a:gdLst>
                <a:gd name="T0" fmla="*/ 12 w 47"/>
                <a:gd name="T1" fmla="*/ 39 h 78"/>
                <a:gd name="T2" fmla="*/ 17 w 47"/>
                <a:gd name="T3" fmla="*/ 37 h 78"/>
                <a:gd name="T4" fmla="*/ 21 w 47"/>
                <a:gd name="T5" fmla="*/ 33 h 78"/>
                <a:gd name="T6" fmla="*/ 23 w 47"/>
                <a:gd name="T7" fmla="*/ 26 h 78"/>
                <a:gd name="T8" fmla="*/ 24 w 47"/>
                <a:gd name="T9" fmla="*/ 19 h 78"/>
                <a:gd name="T10" fmla="*/ 23 w 47"/>
                <a:gd name="T11" fmla="*/ 11 h 78"/>
                <a:gd name="T12" fmla="*/ 21 w 47"/>
                <a:gd name="T13" fmla="*/ 6 h 78"/>
                <a:gd name="T14" fmla="*/ 17 w 47"/>
                <a:gd name="T15" fmla="*/ 2 h 78"/>
                <a:gd name="T16" fmla="*/ 12 w 47"/>
                <a:gd name="T17" fmla="*/ 0 h 78"/>
                <a:gd name="T18" fmla="*/ 8 w 47"/>
                <a:gd name="T19" fmla="*/ 2 h 78"/>
                <a:gd name="T20" fmla="*/ 4 w 47"/>
                <a:gd name="T21" fmla="*/ 6 h 78"/>
                <a:gd name="T22" fmla="*/ 2 w 47"/>
                <a:gd name="T23" fmla="*/ 11 h 78"/>
                <a:gd name="T24" fmla="*/ 0 w 47"/>
                <a:gd name="T25" fmla="*/ 19 h 78"/>
                <a:gd name="T26" fmla="*/ 2 w 47"/>
                <a:gd name="T27" fmla="*/ 26 h 78"/>
                <a:gd name="T28" fmla="*/ 4 w 47"/>
                <a:gd name="T29" fmla="*/ 33 h 78"/>
                <a:gd name="T30" fmla="*/ 8 w 47"/>
                <a:gd name="T31" fmla="*/ 37 h 78"/>
                <a:gd name="T32" fmla="*/ 12 w 47"/>
                <a:gd name="T33" fmla="*/ 39 h 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78"/>
                <a:gd name="T53" fmla="*/ 47 w 47"/>
                <a:gd name="T54" fmla="*/ 78 h 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78">
                  <a:moveTo>
                    <a:pt x="24" y="78"/>
                  </a:moveTo>
                  <a:lnTo>
                    <a:pt x="34" y="74"/>
                  </a:lnTo>
                  <a:lnTo>
                    <a:pt x="41" y="66"/>
                  </a:lnTo>
                  <a:lnTo>
                    <a:pt x="45" y="53"/>
                  </a:lnTo>
                  <a:lnTo>
                    <a:pt x="47" y="38"/>
                  </a:lnTo>
                  <a:lnTo>
                    <a:pt x="45" y="23"/>
                  </a:lnTo>
                  <a:lnTo>
                    <a:pt x="41" y="12"/>
                  </a:lnTo>
                  <a:lnTo>
                    <a:pt x="34" y="4"/>
                  </a:lnTo>
                  <a:lnTo>
                    <a:pt x="24" y="0"/>
                  </a:lnTo>
                  <a:lnTo>
                    <a:pt x="15" y="4"/>
                  </a:lnTo>
                  <a:lnTo>
                    <a:pt x="7" y="12"/>
                  </a:lnTo>
                  <a:lnTo>
                    <a:pt x="3" y="23"/>
                  </a:lnTo>
                  <a:lnTo>
                    <a:pt x="0" y="38"/>
                  </a:lnTo>
                  <a:lnTo>
                    <a:pt x="3" y="53"/>
                  </a:lnTo>
                  <a:lnTo>
                    <a:pt x="7" y="66"/>
                  </a:lnTo>
                  <a:lnTo>
                    <a:pt x="15" y="74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2625" y="3852"/>
              <a:ext cx="10" cy="21"/>
            </a:xfrm>
            <a:custGeom>
              <a:avLst/>
              <a:gdLst>
                <a:gd name="T0" fmla="*/ 5 w 18"/>
                <a:gd name="T1" fmla="*/ 21 h 40"/>
                <a:gd name="T2" fmla="*/ 7 w 18"/>
                <a:gd name="T3" fmla="*/ 20 h 40"/>
                <a:gd name="T4" fmla="*/ 9 w 18"/>
                <a:gd name="T5" fmla="*/ 18 h 40"/>
                <a:gd name="T6" fmla="*/ 9 w 18"/>
                <a:gd name="T7" fmla="*/ 14 h 40"/>
                <a:gd name="T8" fmla="*/ 10 w 18"/>
                <a:gd name="T9" fmla="*/ 10 h 40"/>
                <a:gd name="T10" fmla="*/ 9 w 18"/>
                <a:gd name="T11" fmla="*/ 6 h 40"/>
                <a:gd name="T12" fmla="*/ 9 w 18"/>
                <a:gd name="T13" fmla="*/ 3 h 40"/>
                <a:gd name="T14" fmla="*/ 7 w 18"/>
                <a:gd name="T15" fmla="*/ 1 h 40"/>
                <a:gd name="T16" fmla="*/ 5 w 18"/>
                <a:gd name="T17" fmla="*/ 0 h 40"/>
                <a:gd name="T18" fmla="*/ 3 w 18"/>
                <a:gd name="T19" fmla="*/ 1 h 40"/>
                <a:gd name="T20" fmla="*/ 2 w 18"/>
                <a:gd name="T21" fmla="*/ 3 h 40"/>
                <a:gd name="T22" fmla="*/ 1 w 18"/>
                <a:gd name="T23" fmla="*/ 6 h 40"/>
                <a:gd name="T24" fmla="*/ 0 w 18"/>
                <a:gd name="T25" fmla="*/ 10 h 40"/>
                <a:gd name="T26" fmla="*/ 1 w 18"/>
                <a:gd name="T27" fmla="*/ 14 h 40"/>
                <a:gd name="T28" fmla="*/ 2 w 18"/>
                <a:gd name="T29" fmla="*/ 18 h 40"/>
                <a:gd name="T30" fmla="*/ 3 w 18"/>
                <a:gd name="T31" fmla="*/ 20 h 40"/>
                <a:gd name="T32" fmla="*/ 5 w 18"/>
                <a:gd name="T33" fmla="*/ 21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40"/>
                <a:gd name="T53" fmla="*/ 18 w 18"/>
                <a:gd name="T54" fmla="*/ 40 h 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40">
                  <a:moveTo>
                    <a:pt x="9" y="40"/>
                  </a:moveTo>
                  <a:lnTo>
                    <a:pt x="12" y="39"/>
                  </a:lnTo>
                  <a:lnTo>
                    <a:pt x="16" y="34"/>
                  </a:lnTo>
                  <a:lnTo>
                    <a:pt x="17" y="27"/>
                  </a:lnTo>
                  <a:lnTo>
                    <a:pt x="18" y="19"/>
                  </a:lnTo>
                  <a:lnTo>
                    <a:pt x="17" y="12"/>
                  </a:lnTo>
                  <a:lnTo>
                    <a:pt x="16" y="6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6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3" y="34"/>
                  </a:lnTo>
                  <a:lnTo>
                    <a:pt x="5" y="39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rgbClr val="FFF4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520" y="3880"/>
              <a:ext cx="63" cy="39"/>
            </a:xfrm>
            <a:custGeom>
              <a:avLst/>
              <a:gdLst>
                <a:gd name="T0" fmla="*/ 63 w 124"/>
                <a:gd name="T1" fmla="*/ 7 h 77"/>
                <a:gd name="T2" fmla="*/ 61 w 124"/>
                <a:gd name="T3" fmla="*/ 7 h 77"/>
                <a:gd name="T4" fmla="*/ 55 w 124"/>
                <a:gd name="T5" fmla="*/ 6 h 77"/>
                <a:gd name="T6" fmla="*/ 48 w 124"/>
                <a:gd name="T7" fmla="*/ 6 h 77"/>
                <a:gd name="T8" fmla="*/ 38 w 124"/>
                <a:gd name="T9" fmla="*/ 7 h 77"/>
                <a:gd name="T10" fmla="*/ 27 w 124"/>
                <a:gd name="T11" fmla="*/ 11 h 77"/>
                <a:gd name="T12" fmla="*/ 18 w 124"/>
                <a:gd name="T13" fmla="*/ 16 h 77"/>
                <a:gd name="T14" fmla="*/ 8 w 124"/>
                <a:gd name="T15" fmla="*/ 26 h 77"/>
                <a:gd name="T16" fmla="*/ 0 w 124"/>
                <a:gd name="T17" fmla="*/ 39 h 77"/>
                <a:gd name="T18" fmla="*/ 0 w 124"/>
                <a:gd name="T19" fmla="*/ 37 h 77"/>
                <a:gd name="T20" fmla="*/ 2 w 124"/>
                <a:gd name="T21" fmla="*/ 30 h 77"/>
                <a:gd name="T22" fmla="*/ 4 w 124"/>
                <a:gd name="T23" fmla="*/ 22 h 77"/>
                <a:gd name="T24" fmla="*/ 9 w 124"/>
                <a:gd name="T25" fmla="*/ 12 h 77"/>
                <a:gd name="T26" fmla="*/ 17 w 124"/>
                <a:gd name="T27" fmla="*/ 5 h 77"/>
                <a:gd name="T28" fmla="*/ 28 w 124"/>
                <a:gd name="T29" fmla="*/ 0 h 77"/>
                <a:gd name="T30" fmla="*/ 43 w 124"/>
                <a:gd name="T31" fmla="*/ 1 h 77"/>
                <a:gd name="T32" fmla="*/ 63 w 124"/>
                <a:gd name="T33" fmla="*/ 7 h 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"/>
                <a:gd name="T52" fmla="*/ 0 h 77"/>
                <a:gd name="T53" fmla="*/ 124 w 124"/>
                <a:gd name="T54" fmla="*/ 77 h 7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" h="77">
                  <a:moveTo>
                    <a:pt x="124" y="14"/>
                  </a:moveTo>
                  <a:lnTo>
                    <a:pt x="121" y="13"/>
                  </a:lnTo>
                  <a:lnTo>
                    <a:pt x="109" y="12"/>
                  </a:lnTo>
                  <a:lnTo>
                    <a:pt x="94" y="12"/>
                  </a:lnTo>
                  <a:lnTo>
                    <a:pt x="75" y="14"/>
                  </a:lnTo>
                  <a:lnTo>
                    <a:pt x="54" y="21"/>
                  </a:lnTo>
                  <a:lnTo>
                    <a:pt x="35" y="32"/>
                  </a:lnTo>
                  <a:lnTo>
                    <a:pt x="15" y="51"/>
                  </a:lnTo>
                  <a:lnTo>
                    <a:pt x="0" y="77"/>
                  </a:lnTo>
                  <a:lnTo>
                    <a:pt x="0" y="73"/>
                  </a:lnTo>
                  <a:lnTo>
                    <a:pt x="3" y="60"/>
                  </a:lnTo>
                  <a:lnTo>
                    <a:pt x="8" y="43"/>
                  </a:lnTo>
                  <a:lnTo>
                    <a:pt x="18" y="24"/>
                  </a:lnTo>
                  <a:lnTo>
                    <a:pt x="33" y="9"/>
                  </a:lnTo>
                  <a:lnTo>
                    <a:pt x="55" y="0"/>
                  </a:lnTo>
                  <a:lnTo>
                    <a:pt x="85" y="1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FE2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2198" y="3880"/>
              <a:ext cx="59" cy="32"/>
            </a:xfrm>
            <a:custGeom>
              <a:avLst/>
              <a:gdLst>
                <a:gd name="T0" fmla="*/ 59 w 117"/>
                <a:gd name="T1" fmla="*/ 7 h 65"/>
                <a:gd name="T2" fmla="*/ 57 w 117"/>
                <a:gd name="T3" fmla="*/ 6 h 65"/>
                <a:gd name="T4" fmla="*/ 52 w 117"/>
                <a:gd name="T5" fmla="*/ 6 h 65"/>
                <a:gd name="T6" fmla="*/ 45 w 117"/>
                <a:gd name="T7" fmla="*/ 6 h 65"/>
                <a:gd name="T8" fmla="*/ 36 w 117"/>
                <a:gd name="T9" fmla="*/ 6 h 65"/>
                <a:gd name="T10" fmla="*/ 27 w 117"/>
                <a:gd name="T11" fmla="*/ 8 h 65"/>
                <a:gd name="T12" fmla="*/ 17 w 117"/>
                <a:gd name="T13" fmla="*/ 13 h 65"/>
                <a:gd name="T14" fmla="*/ 8 w 117"/>
                <a:gd name="T15" fmla="*/ 21 h 65"/>
                <a:gd name="T16" fmla="*/ 0 w 117"/>
                <a:gd name="T17" fmla="*/ 32 h 65"/>
                <a:gd name="T18" fmla="*/ 1 w 117"/>
                <a:gd name="T19" fmla="*/ 30 h 65"/>
                <a:gd name="T20" fmla="*/ 2 w 117"/>
                <a:gd name="T21" fmla="*/ 25 h 65"/>
                <a:gd name="T22" fmla="*/ 5 w 117"/>
                <a:gd name="T23" fmla="*/ 17 h 65"/>
                <a:gd name="T24" fmla="*/ 10 w 117"/>
                <a:gd name="T25" fmla="*/ 10 h 65"/>
                <a:gd name="T26" fmla="*/ 17 w 117"/>
                <a:gd name="T27" fmla="*/ 3 h 65"/>
                <a:gd name="T28" fmla="*/ 28 w 117"/>
                <a:gd name="T29" fmla="*/ 0 h 65"/>
                <a:gd name="T30" fmla="*/ 41 w 117"/>
                <a:gd name="T31" fmla="*/ 0 h 65"/>
                <a:gd name="T32" fmla="*/ 59 w 117"/>
                <a:gd name="T33" fmla="*/ 7 h 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7"/>
                <a:gd name="T52" fmla="*/ 0 h 65"/>
                <a:gd name="T53" fmla="*/ 117 w 117"/>
                <a:gd name="T54" fmla="*/ 65 h 6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7" h="65">
                  <a:moveTo>
                    <a:pt x="117" y="14"/>
                  </a:moveTo>
                  <a:lnTo>
                    <a:pt x="114" y="13"/>
                  </a:lnTo>
                  <a:lnTo>
                    <a:pt x="104" y="12"/>
                  </a:lnTo>
                  <a:lnTo>
                    <a:pt x="90" y="12"/>
                  </a:lnTo>
                  <a:lnTo>
                    <a:pt x="72" y="13"/>
                  </a:lnTo>
                  <a:lnTo>
                    <a:pt x="53" y="17"/>
                  </a:lnTo>
                  <a:lnTo>
                    <a:pt x="33" y="27"/>
                  </a:lnTo>
                  <a:lnTo>
                    <a:pt x="15" y="42"/>
                  </a:lnTo>
                  <a:lnTo>
                    <a:pt x="0" y="65"/>
                  </a:lnTo>
                  <a:lnTo>
                    <a:pt x="1" y="60"/>
                  </a:lnTo>
                  <a:lnTo>
                    <a:pt x="3" y="50"/>
                  </a:lnTo>
                  <a:lnTo>
                    <a:pt x="9" y="35"/>
                  </a:lnTo>
                  <a:lnTo>
                    <a:pt x="19" y="20"/>
                  </a:lnTo>
                  <a:lnTo>
                    <a:pt x="34" y="7"/>
                  </a:lnTo>
                  <a:lnTo>
                    <a:pt x="55" y="0"/>
                  </a:lnTo>
                  <a:lnTo>
                    <a:pt x="82" y="1"/>
                  </a:lnTo>
                  <a:lnTo>
                    <a:pt x="117" y="14"/>
                  </a:lnTo>
                  <a:close/>
                </a:path>
              </a:pathLst>
            </a:custGeom>
            <a:solidFill>
              <a:srgbClr val="FFE2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2520" y="3735"/>
              <a:ext cx="40" cy="72"/>
            </a:xfrm>
            <a:custGeom>
              <a:avLst/>
              <a:gdLst>
                <a:gd name="T0" fmla="*/ 8 w 79"/>
                <a:gd name="T1" fmla="*/ 6 h 145"/>
                <a:gd name="T2" fmla="*/ 7 w 79"/>
                <a:gd name="T3" fmla="*/ 4 h 145"/>
                <a:gd name="T4" fmla="*/ 6 w 79"/>
                <a:gd name="T5" fmla="*/ 2 h 145"/>
                <a:gd name="T6" fmla="*/ 5 w 79"/>
                <a:gd name="T7" fmla="*/ 1 h 145"/>
                <a:gd name="T8" fmla="*/ 4 w 79"/>
                <a:gd name="T9" fmla="*/ 0 h 145"/>
                <a:gd name="T10" fmla="*/ 2 w 79"/>
                <a:gd name="T11" fmla="*/ 2 h 145"/>
                <a:gd name="T12" fmla="*/ 1 w 79"/>
                <a:gd name="T13" fmla="*/ 5 h 145"/>
                <a:gd name="T14" fmla="*/ 0 w 79"/>
                <a:gd name="T15" fmla="*/ 11 h 145"/>
                <a:gd name="T16" fmla="*/ 1 w 79"/>
                <a:gd name="T17" fmla="*/ 17 h 145"/>
                <a:gd name="T18" fmla="*/ 2 w 79"/>
                <a:gd name="T19" fmla="*/ 23 h 145"/>
                <a:gd name="T20" fmla="*/ 4 w 79"/>
                <a:gd name="T21" fmla="*/ 31 h 145"/>
                <a:gd name="T22" fmla="*/ 7 w 79"/>
                <a:gd name="T23" fmla="*/ 39 h 145"/>
                <a:gd name="T24" fmla="*/ 11 w 79"/>
                <a:gd name="T25" fmla="*/ 47 h 145"/>
                <a:gd name="T26" fmla="*/ 15 w 79"/>
                <a:gd name="T27" fmla="*/ 55 h 145"/>
                <a:gd name="T28" fmla="*/ 20 w 79"/>
                <a:gd name="T29" fmla="*/ 62 h 145"/>
                <a:gd name="T30" fmla="*/ 27 w 79"/>
                <a:gd name="T31" fmla="*/ 68 h 145"/>
                <a:gd name="T32" fmla="*/ 34 w 79"/>
                <a:gd name="T33" fmla="*/ 71 h 145"/>
                <a:gd name="T34" fmla="*/ 36 w 79"/>
                <a:gd name="T35" fmla="*/ 72 h 145"/>
                <a:gd name="T36" fmla="*/ 37 w 79"/>
                <a:gd name="T37" fmla="*/ 72 h 145"/>
                <a:gd name="T38" fmla="*/ 39 w 79"/>
                <a:gd name="T39" fmla="*/ 72 h 145"/>
                <a:gd name="T40" fmla="*/ 40 w 79"/>
                <a:gd name="T41" fmla="*/ 72 h 145"/>
                <a:gd name="T42" fmla="*/ 32 w 79"/>
                <a:gd name="T43" fmla="*/ 65 h 145"/>
                <a:gd name="T44" fmla="*/ 27 w 79"/>
                <a:gd name="T45" fmla="*/ 57 h 145"/>
                <a:gd name="T46" fmla="*/ 22 w 79"/>
                <a:gd name="T47" fmla="*/ 48 h 145"/>
                <a:gd name="T48" fmla="*/ 18 w 79"/>
                <a:gd name="T49" fmla="*/ 39 h 145"/>
                <a:gd name="T50" fmla="*/ 14 w 79"/>
                <a:gd name="T51" fmla="*/ 30 h 145"/>
                <a:gd name="T52" fmla="*/ 12 w 79"/>
                <a:gd name="T53" fmla="*/ 21 h 145"/>
                <a:gd name="T54" fmla="*/ 9 w 79"/>
                <a:gd name="T55" fmla="*/ 13 h 145"/>
                <a:gd name="T56" fmla="*/ 8 w 79"/>
                <a:gd name="T57" fmla="*/ 6 h 1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9"/>
                <a:gd name="T88" fmla="*/ 0 h 145"/>
                <a:gd name="T89" fmla="*/ 79 w 79"/>
                <a:gd name="T90" fmla="*/ 145 h 1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9" h="145">
                  <a:moveTo>
                    <a:pt x="16" y="12"/>
                  </a:moveTo>
                  <a:lnTo>
                    <a:pt x="14" y="9"/>
                  </a:lnTo>
                  <a:lnTo>
                    <a:pt x="11" y="5"/>
                  </a:lnTo>
                  <a:lnTo>
                    <a:pt x="9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1" y="11"/>
                  </a:lnTo>
                  <a:lnTo>
                    <a:pt x="0" y="22"/>
                  </a:lnTo>
                  <a:lnTo>
                    <a:pt x="1" y="35"/>
                  </a:lnTo>
                  <a:lnTo>
                    <a:pt x="3" y="47"/>
                  </a:lnTo>
                  <a:lnTo>
                    <a:pt x="8" y="62"/>
                  </a:lnTo>
                  <a:lnTo>
                    <a:pt x="13" y="78"/>
                  </a:lnTo>
                  <a:lnTo>
                    <a:pt x="21" y="94"/>
                  </a:lnTo>
                  <a:lnTo>
                    <a:pt x="29" y="110"/>
                  </a:lnTo>
                  <a:lnTo>
                    <a:pt x="40" y="125"/>
                  </a:lnTo>
                  <a:lnTo>
                    <a:pt x="53" y="136"/>
                  </a:lnTo>
                  <a:lnTo>
                    <a:pt x="68" y="143"/>
                  </a:lnTo>
                  <a:lnTo>
                    <a:pt x="71" y="144"/>
                  </a:lnTo>
                  <a:lnTo>
                    <a:pt x="74" y="144"/>
                  </a:lnTo>
                  <a:lnTo>
                    <a:pt x="77" y="145"/>
                  </a:lnTo>
                  <a:lnTo>
                    <a:pt x="79" y="145"/>
                  </a:lnTo>
                  <a:lnTo>
                    <a:pt x="64" y="130"/>
                  </a:lnTo>
                  <a:lnTo>
                    <a:pt x="53" y="114"/>
                  </a:lnTo>
                  <a:lnTo>
                    <a:pt x="43" y="96"/>
                  </a:lnTo>
                  <a:lnTo>
                    <a:pt x="35" y="78"/>
                  </a:lnTo>
                  <a:lnTo>
                    <a:pt x="28" y="60"/>
                  </a:lnTo>
                  <a:lnTo>
                    <a:pt x="23" y="42"/>
                  </a:lnTo>
                  <a:lnTo>
                    <a:pt x="18" y="26"/>
                  </a:lnTo>
                  <a:lnTo>
                    <a:pt x="16" y="12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2529" y="3741"/>
              <a:ext cx="40" cy="66"/>
            </a:xfrm>
            <a:custGeom>
              <a:avLst/>
              <a:gdLst>
                <a:gd name="T0" fmla="*/ 40 w 82"/>
                <a:gd name="T1" fmla="*/ 64 h 133"/>
                <a:gd name="T2" fmla="*/ 40 w 82"/>
                <a:gd name="T3" fmla="*/ 64 h 133"/>
                <a:gd name="T4" fmla="*/ 40 w 82"/>
                <a:gd name="T5" fmla="*/ 64 h 133"/>
                <a:gd name="T6" fmla="*/ 39 w 82"/>
                <a:gd name="T7" fmla="*/ 64 h 133"/>
                <a:gd name="T8" fmla="*/ 38 w 82"/>
                <a:gd name="T9" fmla="*/ 63 h 133"/>
                <a:gd name="T10" fmla="*/ 37 w 82"/>
                <a:gd name="T11" fmla="*/ 62 h 133"/>
                <a:gd name="T12" fmla="*/ 34 w 82"/>
                <a:gd name="T13" fmla="*/ 56 h 133"/>
                <a:gd name="T14" fmla="*/ 30 w 82"/>
                <a:gd name="T15" fmla="*/ 49 h 133"/>
                <a:gd name="T16" fmla="*/ 25 w 82"/>
                <a:gd name="T17" fmla="*/ 39 h 133"/>
                <a:gd name="T18" fmla="*/ 19 w 82"/>
                <a:gd name="T19" fmla="*/ 29 h 133"/>
                <a:gd name="T20" fmla="*/ 12 w 82"/>
                <a:gd name="T21" fmla="*/ 18 h 133"/>
                <a:gd name="T22" fmla="*/ 6 w 82"/>
                <a:gd name="T23" fmla="*/ 9 h 133"/>
                <a:gd name="T24" fmla="*/ 0 w 82"/>
                <a:gd name="T25" fmla="*/ 0 h 133"/>
                <a:gd name="T26" fmla="*/ 1 w 82"/>
                <a:gd name="T27" fmla="*/ 7 h 133"/>
                <a:gd name="T28" fmla="*/ 3 w 82"/>
                <a:gd name="T29" fmla="*/ 15 h 133"/>
                <a:gd name="T30" fmla="*/ 6 w 82"/>
                <a:gd name="T31" fmla="*/ 24 h 133"/>
                <a:gd name="T32" fmla="*/ 9 w 82"/>
                <a:gd name="T33" fmla="*/ 33 h 133"/>
                <a:gd name="T34" fmla="*/ 13 w 82"/>
                <a:gd name="T35" fmla="*/ 42 h 133"/>
                <a:gd name="T36" fmla="*/ 18 w 82"/>
                <a:gd name="T37" fmla="*/ 51 h 133"/>
                <a:gd name="T38" fmla="*/ 23 w 82"/>
                <a:gd name="T39" fmla="*/ 59 h 133"/>
                <a:gd name="T40" fmla="*/ 31 w 82"/>
                <a:gd name="T41" fmla="*/ 66 h 133"/>
                <a:gd name="T42" fmla="*/ 34 w 82"/>
                <a:gd name="T43" fmla="*/ 66 h 133"/>
                <a:gd name="T44" fmla="*/ 37 w 82"/>
                <a:gd name="T45" fmla="*/ 66 h 133"/>
                <a:gd name="T46" fmla="*/ 38 w 82"/>
                <a:gd name="T47" fmla="*/ 65 h 133"/>
                <a:gd name="T48" fmla="*/ 40 w 82"/>
                <a:gd name="T49" fmla="*/ 64 h 1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33"/>
                <a:gd name="T77" fmla="*/ 82 w 82"/>
                <a:gd name="T78" fmla="*/ 133 h 13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33">
                  <a:moveTo>
                    <a:pt x="82" y="129"/>
                  </a:moveTo>
                  <a:lnTo>
                    <a:pt x="81" y="128"/>
                  </a:lnTo>
                  <a:lnTo>
                    <a:pt x="80" y="128"/>
                  </a:lnTo>
                  <a:lnTo>
                    <a:pt x="78" y="127"/>
                  </a:lnTo>
                  <a:lnTo>
                    <a:pt x="76" y="124"/>
                  </a:lnTo>
                  <a:lnTo>
                    <a:pt x="70" y="113"/>
                  </a:lnTo>
                  <a:lnTo>
                    <a:pt x="61" y="98"/>
                  </a:lnTo>
                  <a:lnTo>
                    <a:pt x="51" y="79"/>
                  </a:lnTo>
                  <a:lnTo>
                    <a:pt x="38" y="59"/>
                  </a:lnTo>
                  <a:lnTo>
                    <a:pt x="25" y="37"/>
                  </a:lnTo>
                  <a:lnTo>
                    <a:pt x="12" y="18"/>
                  </a:lnTo>
                  <a:lnTo>
                    <a:pt x="0" y="0"/>
                  </a:lnTo>
                  <a:lnTo>
                    <a:pt x="2" y="14"/>
                  </a:lnTo>
                  <a:lnTo>
                    <a:pt x="7" y="30"/>
                  </a:lnTo>
                  <a:lnTo>
                    <a:pt x="12" y="48"/>
                  </a:lnTo>
                  <a:lnTo>
                    <a:pt x="19" y="66"/>
                  </a:lnTo>
                  <a:lnTo>
                    <a:pt x="27" y="84"/>
                  </a:lnTo>
                  <a:lnTo>
                    <a:pt x="37" y="102"/>
                  </a:lnTo>
                  <a:lnTo>
                    <a:pt x="48" y="118"/>
                  </a:lnTo>
                  <a:lnTo>
                    <a:pt x="63" y="133"/>
                  </a:lnTo>
                  <a:lnTo>
                    <a:pt x="69" y="133"/>
                  </a:lnTo>
                  <a:lnTo>
                    <a:pt x="75" y="133"/>
                  </a:lnTo>
                  <a:lnTo>
                    <a:pt x="78" y="131"/>
                  </a:lnTo>
                  <a:lnTo>
                    <a:pt x="82" y="129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2534" y="3764"/>
              <a:ext cx="8" cy="9"/>
            </a:xfrm>
            <a:custGeom>
              <a:avLst/>
              <a:gdLst>
                <a:gd name="T0" fmla="*/ 4 w 17"/>
                <a:gd name="T1" fmla="*/ 9 h 19"/>
                <a:gd name="T2" fmla="*/ 6 w 17"/>
                <a:gd name="T3" fmla="*/ 9 h 19"/>
                <a:gd name="T4" fmla="*/ 7 w 17"/>
                <a:gd name="T5" fmla="*/ 7 h 19"/>
                <a:gd name="T6" fmla="*/ 7 w 17"/>
                <a:gd name="T7" fmla="*/ 6 h 19"/>
                <a:gd name="T8" fmla="*/ 8 w 17"/>
                <a:gd name="T9" fmla="*/ 5 h 19"/>
                <a:gd name="T10" fmla="*/ 7 w 17"/>
                <a:gd name="T11" fmla="*/ 3 h 19"/>
                <a:gd name="T12" fmla="*/ 7 w 17"/>
                <a:gd name="T13" fmla="*/ 1 h 19"/>
                <a:gd name="T14" fmla="*/ 6 w 17"/>
                <a:gd name="T15" fmla="*/ 1 h 19"/>
                <a:gd name="T16" fmla="*/ 4 w 17"/>
                <a:gd name="T17" fmla="*/ 0 h 19"/>
                <a:gd name="T18" fmla="*/ 2 w 17"/>
                <a:gd name="T19" fmla="*/ 1 h 19"/>
                <a:gd name="T20" fmla="*/ 1 w 17"/>
                <a:gd name="T21" fmla="*/ 1 h 19"/>
                <a:gd name="T22" fmla="*/ 1 w 17"/>
                <a:gd name="T23" fmla="*/ 3 h 19"/>
                <a:gd name="T24" fmla="*/ 0 w 17"/>
                <a:gd name="T25" fmla="*/ 5 h 19"/>
                <a:gd name="T26" fmla="*/ 1 w 17"/>
                <a:gd name="T27" fmla="*/ 6 h 19"/>
                <a:gd name="T28" fmla="*/ 1 w 17"/>
                <a:gd name="T29" fmla="*/ 7 h 19"/>
                <a:gd name="T30" fmla="*/ 2 w 17"/>
                <a:gd name="T31" fmla="*/ 9 h 19"/>
                <a:gd name="T32" fmla="*/ 4 w 17"/>
                <a:gd name="T33" fmla="*/ 9 h 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"/>
                <a:gd name="T52" fmla="*/ 0 h 19"/>
                <a:gd name="T53" fmla="*/ 17 w 17"/>
                <a:gd name="T54" fmla="*/ 19 h 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" h="19">
                  <a:moveTo>
                    <a:pt x="9" y="19"/>
                  </a:moveTo>
                  <a:lnTo>
                    <a:pt x="12" y="18"/>
                  </a:lnTo>
                  <a:lnTo>
                    <a:pt x="14" y="15"/>
                  </a:lnTo>
                  <a:lnTo>
                    <a:pt x="15" y="13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3" y="15"/>
                  </a:lnTo>
                  <a:lnTo>
                    <a:pt x="5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429" y="3735"/>
              <a:ext cx="89" cy="81"/>
            </a:xfrm>
            <a:custGeom>
              <a:avLst/>
              <a:gdLst>
                <a:gd name="T0" fmla="*/ 64 w 178"/>
                <a:gd name="T1" fmla="*/ 1 h 162"/>
                <a:gd name="T2" fmla="*/ 67 w 178"/>
                <a:gd name="T3" fmla="*/ 5 h 162"/>
                <a:gd name="T4" fmla="*/ 71 w 178"/>
                <a:gd name="T5" fmla="*/ 13 h 162"/>
                <a:gd name="T6" fmla="*/ 75 w 178"/>
                <a:gd name="T7" fmla="*/ 24 h 162"/>
                <a:gd name="T8" fmla="*/ 79 w 178"/>
                <a:gd name="T9" fmla="*/ 37 h 162"/>
                <a:gd name="T10" fmla="*/ 83 w 178"/>
                <a:gd name="T11" fmla="*/ 49 h 162"/>
                <a:gd name="T12" fmla="*/ 87 w 178"/>
                <a:gd name="T13" fmla="*/ 60 h 162"/>
                <a:gd name="T14" fmla="*/ 89 w 178"/>
                <a:gd name="T15" fmla="*/ 70 h 162"/>
                <a:gd name="T16" fmla="*/ 89 w 178"/>
                <a:gd name="T17" fmla="*/ 74 h 162"/>
                <a:gd name="T18" fmla="*/ 88 w 178"/>
                <a:gd name="T19" fmla="*/ 76 h 162"/>
                <a:gd name="T20" fmla="*/ 87 w 178"/>
                <a:gd name="T21" fmla="*/ 77 h 162"/>
                <a:gd name="T22" fmla="*/ 84 w 178"/>
                <a:gd name="T23" fmla="*/ 78 h 162"/>
                <a:gd name="T24" fmla="*/ 80 w 178"/>
                <a:gd name="T25" fmla="*/ 80 h 162"/>
                <a:gd name="T26" fmla="*/ 74 w 178"/>
                <a:gd name="T27" fmla="*/ 80 h 162"/>
                <a:gd name="T28" fmla="*/ 67 w 178"/>
                <a:gd name="T29" fmla="*/ 81 h 162"/>
                <a:gd name="T30" fmla="*/ 57 w 178"/>
                <a:gd name="T31" fmla="*/ 81 h 162"/>
                <a:gd name="T32" fmla="*/ 44 w 178"/>
                <a:gd name="T33" fmla="*/ 81 h 162"/>
                <a:gd name="T34" fmla="*/ 35 w 178"/>
                <a:gd name="T35" fmla="*/ 81 h 162"/>
                <a:gd name="T36" fmla="*/ 26 w 178"/>
                <a:gd name="T37" fmla="*/ 81 h 162"/>
                <a:gd name="T38" fmla="*/ 19 w 178"/>
                <a:gd name="T39" fmla="*/ 81 h 162"/>
                <a:gd name="T40" fmla="*/ 12 w 178"/>
                <a:gd name="T41" fmla="*/ 81 h 162"/>
                <a:gd name="T42" fmla="*/ 7 w 178"/>
                <a:gd name="T43" fmla="*/ 80 h 162"/>
                <a:gd name="T44" fmla="*/ 3 w 178"/>
                <a:gd name="T45" fmla="*/ 77 h 162"/>
                <a:gd name="T46" fmla="*/ 1 w 178"/>
                <a:gd name="T47" fmla="*/ 73 h 162"/>
                <a:gd name="T48" fmla="*/ 0 w 178"/>
                <a:gd name="T49" fmla="*/ 67 h 162"/>
                <a:gd name="T50" fmla="*/ 0 w 178"/>
                <a:gd name="T51" fmla="*/ 50 h 162"/>
                <a:gd name="T52" fmla="*/ 0 w 178"/>
                <a:gd name="T53" fmla="*/ 34 h 162"/>
                <a:gd name="T54" fmla="*/ 0 w 178"/>
                <a:gd name="T55" fmla="*/ 21 h 162"/>
                <a:gd name="T56" fmla="*/ 0 w 178"/>
                <a:gd name="T57" fmla="*/ 16 h 162"/>
                <a:gd name="T58" fmla="*/ 0 w 178"/>
                <a:gd name="T59" fmla="*/ 13 h 162"/>
                <a:gd name="T60" fmla="*/ 1 w 178"/>
                <a:gd name="T61" fmla="*/ 9 h 162"/>
                <a:gd name="T62" fmla="*/ 5 w 178"/>
                <a:gd name="T63" fmla="*/ 3 h 162"/>
                <a:gd name="T64" fmla="*/ 14 w 178"/>
                <a:gd name="T65" fmla="*/ 0 h 162"/>
                <a:gd name="T66" fmla="*/ 16 w 178"/>
                <a:gd name="T67" fmla="*/ 0 h 162"/>
                <a:gd name="T68" fmla="*/ 21 w 178"/>
                <a:gd name="T69" fmla="*/ 0 h 162"/>
                <a:gd name="T70" fmla="*/ 28 w 178"/>
                <a:gd name="T71" fmla="*/ 0 h 162"/>
                <a:gd name="T72" fmla="*/ 37 w 178"/>
                <a:gd name="T73" fmla="*/ 0 h 162"/>
                <a:gd name="T74" fmla="*/ 45 w 178"/>
                <a:gd name="T75" fmla="*/ 1 h 162"/>
                <a:gd name="T76" fmla="*/ 53 w 178"/>
                <a:gd name="T77" fmla="*/ 1 h 162"/>
                <a:gd name="T78" fmla="*/ 60 w 178"/>
                <a:gd name="T79" fmla="*/ 1 h 162"/>
                <a:gd name="T80" fmla="*/ 64 w 17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8"/>
                <a:gd name="T124" fmla="*/ 0 h 162"/>
                <a:gd name="T125" fmla="*/ 178 w 178"/>
                <a:gd name="T126" fmla="*/ 162 h 16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8" h="162">
                  <a:moveTo>
                    <a:pt x="128" y="3"/>
                  </a:moveTo>
                  <a:lnTo>
                    <a:pt x="133" y="10"/>
                  </a:lnTo>
                  <a:lnTo>
                    <a:pt x="141" y="26"/>
                  </a:lnTo>
                  <a:lnTo>
                    <a:pt x="150" y="49"/>
                  </a:lnTo>
                  <a:lnTo>
                    <a:pt x="158" y="73"/>
                  </a:lnTo>
                  <a:lnTo>
                    <a:pt x="166" y="99"/>
                  </a:lnTo>
                  <a:lnTo>
                    <a:pt x="174" y="121"/>
                  </a:lnTo>
                  <a:lnTo>
                    <a:pt x="178" y="139"/>
                  </a:lnTo>
                  <a:lnTo>
                    <a:pt x="178" y="148"/>
                  </a:lnTo>
                  <a:lnTo>
                    <a:pt x="176" y="152"/>
                  </a:lnTo>
                  <a:lnTo>
                    <a:pt x="173" y="154"/>
                  </a:lnTo>
                  <a:lnTo>
                    <a:pt x="168" y="156"/>
                  </a:lnTo>
                  <a:lnTo>
                    <a:pt x="160" y="159"/>
                  </a:lnTo>
                  <a:lnTo>
                    <a:pt x="148" y="160"/>
                  </a:lnTo>
                  <a:lnTo>
                    <a:pt x="133" y="162"/>
                  </a:lnTo>
                  <a:lnTo>
                    <a:pt x="114" y="162"/>
                  </a:lnTo>
                  <a:lnTo>
                    <a:pt x="88" y="162"/>
                  </a:lnTo>
                  <a:lnTo>
                    <a:pt x="70" y="162"/>
                  </a:lnTo>
                  <a:lnTo>
                    <a:pt x="53" y="162"/>
                  </a:lnTo>
                  <a:lnTo>
                    <a:pt x="38" y="162"/>
                  </a:lnTo>
                  <a:lnTo>
                    <a:pt x="24" y="161"/>
                  </a:lnTo>
                  <a:lnTo>
                    <a:pt x="14" y="159"/>
                  </a:lnTo>
                  <a:lnTo>
                    <a:pt x="6" y="153"/>
                  </a:lnTo>
                  <a:lnTo>
                    <a:pt x="1" y="146"/>
                  </a:lnTo>
                  <a:lnTo>
                    <a:pt x="0" y="134"/>
                  </a:lnTo>
                  <a:lnTo>
                    <a:pt x="0" y="100"/>
                  </a:lnTo>
                  <a:lnTo>
                    <a:pt x="0" y="67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2" y="17"/>
                  </a:lnTo>
                  <a:lnTo>
                    <a:pt x="10" y="5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91" y="1"/>
                  </a:lnTo>
                  <a:lnTo>
                    <a:pt x="107" y="1"/>
                  </a:lnTo>
                  <a:lnTo>
                    <a:pt x="120" y="2"/>
                  </a:lnTo>
                  <a:lnTo>
                    <a:pt x="12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2442" y="3743"/>
              <a:ext cx="39" cy="66"/>
            </a:xfrm>
            <a:custGeom>
              <a:avLst/>
              <a:gdLst>
                <a:gd name="T0" fmla="*/ 2 w 79"/>
                <a:gd name="T1" fmla="*/ 19 h 131"/>
                <a:gd name="T2" fmla="*/ 0 w 79"/>
                <a:gd name="T3" fmla="*/ 31 h 131"/>
                <a:gd name="T4" fmla="*/ 0 w 79"/>
                <a:gd name="T5" fmla="*/ 43 h 131"/>
                <a:gd name="T6" fmla="*/ 3 w 79"/>
                <a:gd name="T7" fmla="*/ 55 h 131"/>
                <a:gd name="T8" fmla="*/ 9 w 79"/>
                <a:gd name="T9" fmla="*/ 66 h 131"/>
                <a:gd name="T10" fmla="*/ 11 w 79"/>
                <a:gd name="T11" fmla="*/ 66 h 131"/>
                <a:gd name="T12" fmla="*/ 13 w 79"/>
                <a:gd name="T13" fmla="*/ 66 h 131"/>
                <a:gd name="T14" fmla="*/ 15 w 79"/>
                <a:gd name="T15" fmla="*/ 66 h 131"/>
                <a:gd name="T16" fmla="*/ 18 w 79"/>
                <a:gd name="T17" fmla="*/ 66 h 131"/>
                <a:gd name="T18" fmla="*/ 21 w 79"/>
                <a:gd name="T19" fmla="*/ 66 h 131"/>
                <a:gd name="T20" fmla="*/ 23 w 79"/>
                <a:gd name="T21" fmla="*/ 66 h 131"/>
                <a:gd name="T22" fmla="*/ 27 w 79"/>
                <a:gd name="T23" fmla="*/ 65 h 131"/>
                <a:gd name="T24" fmla="*/ 30 w 79"/>
                <a:gd name="T25" fmla="*/ 65 h 131"/>
                <a:gd name="T26" fmla="*/ 32 w 79"/>
                <a:gd name="T27" fmla="*/ 65 h 131"/>
                <a:gd name="T28" fmla="*/ 34 w 79"/>
                <a:gd name="T29" fmla="*/ 65 h 131"/>
                <a:gd name="T30" fmla="*/ 37 w 79"/>
                <a:gd name="T31" fmla="*/ 65 h 131"/>
                <a:gd name="T32" fmla="*/ 39 w 79"/>
                <a:gd name="T33" fmla="*/ 65 h 131"/>
                <a:gd name="T34" fmla="*/ 39 w 79"/>
                <a:gd name="T35" fmla="*/ 0 h 131"/>
                <a:gd name="T36" fmla="*/ 14 w 79"/>
                <a:gd name="T37" fmla="*/ 0 h 131"/>
                <a:gd name="T38" fmla="*/ 10 w 79"/>
                <a:gd name="T39" fmla="*/ 3 h 131"/>
                <a:gd name="T40" fmla="*/ 7 w 79"/>
                <a:gd name="T41" fmla="*/ 7 h 131"/>
                <a:gd name="T42" fmla="*/ 4 w 79"/>
                <a:gd name="T43" fmla="*/ 13 h 131"/>
                <a:gd name="T44" fmla="*/ 2 w 79"/>
                <a:gd name="T45" fmla="*/ 19 h 13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"/>
                <a:gd name="T70" fmla="*/ 0 h 131"/>
                <a:gd name="T71" fmla="*/ 79 w 79"/>
                <a:gd name="T72" fmla="*/ 131 h 13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" h="131">
                  <a:moveTo>
                    <a:pt x="4" y="38"/>
                  </a:moveTo>
                  <a:lnTo>
                    <a:pt x="0" y="61"/>
                  </a:lnTo>
                  <a:lnTo>
                    <a:pt x="1" y="86"/>
                  </a:lnTo>
                  <a:lnTo>
                    <a:pt x="7" y="109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7" y="131"/>
                  </a:lnTo>
                  <a:lnTo>
                    <a:pt x="31" y="131"/>
                  </a:lnTo>
                  <a:lnTo>
                    <a:pt x="37" y="131"/>
                  </a:lnTo>
                  <a:lnTo>
                    <a:pt x="42" y="131"/>
                  </a:lnTo>
                  <a:lnTo>
                    <a:pt x="47" y="131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0"/>
                  </a:lnTo>
                  <a:lnTo>
                    <a:pt x="69" y="130"/>
                  </a:lnTo>
                  <a:lnTo>
                    <a:pt x="74" y="130"/>
                  </a:lnTo>
                  <a:lnTo>
                    <a:pt x="79" y="130"/>
                  </a:lnTo>
                  <a:lnTo>
                    <a:pt x="79" y="0"/>
                  </a:lnTo>
                  <a:lnTo>
                    <a:pt x="29" y="0"/>
                  </a:lnTo>
                  <a:lnTo>
                    <a:pt x="21" y="6"/>
                  </a:lnTo>
                  <a:lnTo>
                    <a:pt x="14" y="14"/>
                  </a:lnTo>
                  <a:lnTo>
                    <a:pt x="8" y="2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2437" y="3743"/>
              <a:ext cx="20" cy="66"/>
            </a:xfrm>
            <a:custGeom>
              <a:avLst/>
              <a:gdLst>
                <a:gd name="T0" fmla="*/ 0 w 39"/>
                <a:gd name="T1" fmla="*/ 13 h 131"/>
                <a:gd name="T2" fmla="*/ 0 w 39"/>
                <a:gd name="T3" fmla="*/ 17 h 131"/>
                <a:gd name="T4" fmla="*/ 0 w 39"/>
                <a:gd name="T5" fmla="*/ 27 h 131"/>
                <a:gd name="T6" fmla="*/ 0 w 39"/>
                <a:gd name="T7" fmla="*/ 40 h 131"/>
                <a:gd name="T8" fmla="*/ 0 w 39"/>
                <a:gd name="T9" fmla="*/ 54 h 131"/>
                <a:gd name="T10" fmla="*/ 1 w 39"/>
                <a:gd name="T11" fmla="*/ 59 h 131"/>
                <a:gd name="T12" fmla="*/ 4 w 39"/>
                <a:gd name="T13" fmla="*/ 63 h 131"/>
                <a:gd name="T14" fmla="*/ 8 w 39"/>
                <a:gd name="T15" fmla="*/ 65 h 131"/>
                <a:gd name="T16" fmla="*/ 14 w 39"/>
                <a:gd name="T17" fmla="*/ 66 h 131"/>
                <a:gd name="T18" fmla="*/ 9 w 39"/>
                <a:gd name="T19" fmla="*/ 55 h 131"/>
                <a:gd name="T20" fmla="*/ 6 w 39"/>
                <a:gd name="T21" fmla="*/ 43 h 131"/>
                <a:gd name="T22" fmla="*/ 5 w 39"/>
                <a:gd name="T23" fmla="*/ 31 h 131"/>
                <a:gd name="T24" fmla="*/ 7 w 39"/>
                <a:gd name="T25" fmla="*/ 19 h 131"/>
                <a:gd name="T26" fmla="*/ 9 w 39"/>
                <a:gd name="T27" fmla="*/ 13 h 131"/>
                <a:gd name="T28" fmla="*/ 12 w 39"/>
                <a:gd name="T29" fmla="*/ 7 h 131"/>
                <a:gd name="T30" fmla="*/ 16 w 39"/>
                <a:gd name="T31" fmla="*/ 3 h 131"/>
                <a:gd name="T32" fmla="*/ 20 w 39"/>
                <a:gd name="T33" fmla="*/ 0 h 131"/>
                <a:gd name="T34" fmla="*/ 12 w 39"/>
                <a:gd name="T35" fmla="*/ 0 h 131"/>
                <a:gd name="T36" fmla="*/ 6 w 39"/>
                <a:gd name="T37" fmla="*/ 2 h 131"/>
                <a:gd name="T38" fmla="*/ 2 w 39"/>
                <a:gd name="T39" fmla="*/ 6 h 131"/>
                <a:gd name="T40" fmla="*/ 1 w 39"/>
                <a:gd name="T41" fmla="*/ 11 h 131"/>
                <a:gd name="T42" fmla="*/ 0 w 39"/>
                <a:gd name="T43" fmla="*/ 13 h 1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131"/>
                <a:gd name="T68" fmla="*/ 39 w 39"/>
                <a:gd name="T69" fmla="*/ 131 h 13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131">
                  <a:moveTo>
                    <a:pt x="0" y="25"/>
                  </a:moveTo>
                  <a:lnTo>
                    <a:pt x="0" y="33"/>
                  </a:lnTo>
                  <a:lnTo>
                    <a:pt x="0" y="54"/>
                  </a:lnTo>
                  <a:lnTo>
                    <a:pt x="0" y="80"/>
                  </a:lnTo>
                  <a:lnTo>
                    <a:pt x="0" y="108"/>
                  </a:lnTo>
                  <a:lnTo>
                    <a:pt x="2" y="118"/>
                  </a:lnTo>
                  <a:lnTo>
                    <a:pt x="8" y="125"/>
                  </a:lnTo>
                  <a:lnTo>
                    <a:pt x="16" y="129"/>
                  </a:lnTo>
                  <a:lnTo>
                    <a:pt x="28" y="131"/>
                  </a:lnTo>
                  <a:lnTo>
                    <a:pt x="17" y="109"/>
                  </a:lnTo>
                  <a:lnTo>
                    <a:pt x="11" y="86"/>
                  </a:lnTo>
                  <a:lnTo>
                    <a:pt x="10" y="61"/>
                  </a:lnTo>
                  <a:lnTo>
                    <a:pt x="14" y="38"/>
                  </a:lnTo>
                  <a:lnTo>
                    <a:pt x="18" y="25"/>
                  </a:lnTo>
                  <a:lnTo>
                    <a:pt x="24" y="14"/>
                  </a:lnTo>
                  <a:lnTo>
                    <a:pt x="31" y="6"/>
                  </a:lnTo>
                  <a:lnTo>
                    <a:pt x="39" y="0"/>
                  </a:lnTo>
                  <a:lnTo>
                    <a:pt x="24" y="0"/>
                  </a:lnTo>
                  <a:lnTo>
                    <a:pt x="11" y="3"/>
                  </a:lnTo>
                  <a:lnTo>
                    <a:pt x="3" y="12"/>
                  </a:lnTo>
                  <a:lnTo>
                    <a:pt x="1" y="2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2489" y="3745"/>
              <a:ext cx="21" cy="62"/>
            </a:xfrm>
            <a:custGeom>
              <a:avLst/>
              <a:gdLst>
                <a:gd name="T0" fmla="*/ 21 w 40"/>
                <a:gd name="T1" fmla="*/ 58 h 126"/>
                <a:gd name="T2" fmla="*/ 20 w 40"/>
                <a:gd name="T3" fmla="*/ 54 h 126"/>
                <a:gd name="T4" fmla="*/ 18 w 40"/>
                <a:gd name="T5" fmla="*/ 48 h 126"/>
                <a:gd name="T6" fmla="*/ 16 w 40"/>
                <a:gd name="T7" fmla="*/ 40 h 126"/>
                <a:gd name="T8" fmla="*/ 13 w 40"/>
                <a:gd name="T9" fmla="*/ 31 h 126"/>
                <a:gd name="T10" fmla="*/ 8 w 40"/>
                <a:gd name="T11" fmla="*/ 21 h 126"/>
                <a:gd name="T12" fmla="*/ 5 w 40"/>
                <a:gd name="T13" fmla="*/ 13 h 126"/>
                <a:gd name="T14" fmla="*/ 2 w 40"/>
                <a:gd name="T15" fmla="*/ 5 h 126"/>
                <a:gd name="T16" fmla="*/ 0 w 40"/>
                <a:gd name="T17" fmla="*/ 0 h 126"/>
                <a:gd name="T18" fmla="*/ 0 w 40"/>
                <a:gd name="T19" fmla="*/ 1 h 126"/>
                <a:gd name="T20" fmla="*/ 6 w 40"/>
                <a:gd name="T21" fmla="*/ 20 h 126"/>
                <a:gd name="T22" fmla="*/ 9 w 40"/>
                <a:gd name="T23" fmla="*/ 36 h 126"/>
                <a:gd name="T24" fmla="*/ 10 w 40"/>
                <a:gd name="T25" fmla="*/ 50 h 126"/>
                <a:gd name="T26" fmla="*/ 9 w 40"/>
                <a:gd name="T27" fmla="*/ 62 h 126"/>
                <a:gd name="T28" fmla="*/ 14 w 40"/>
                <a:gd name="T29" fmla="*/ 61 h 126"/>
                <a:gd name="T30" fmla="*/ 17 w 40"/>
                <a:gd name="T31" fmla="*/ 60 h 126"/>
                <a:gd name="T32" fmla="*/ 20 w 40"/>
                <a:gd name="T33" fmla="*/ 59 h 126"/>
                <a:gd name="T34" fmla="*/ 21 w 40"/>
                <a:gd name="T35" fmla="*/ 58 h 1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126"/>
                <a:gd name="T56" fmla="*/ 40 w 40"/>
                <a:gd name="T57" fmla="*/ 126 h 1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126">
                  <a:moveTo>
                    <a:pt x="40" y="117"/>
                  </a:moveTo>
                  <a:lnTo>
                    <a:pt x="39" y="110"/>
                  </a:lnTo>
                  <a:lnTo>
                    <a:pt x="35" y="97"/>
                  </a:lnTo>
                  <a:lnTo>
                    <a:pt x="30" y="81"/>
                  </a:lnTo>
                  <a:lnTo>
                    <a:pt x="24" y="62"/>
                  </a:lnTo>
                  <a:lnTo>
                    <a:pt x="16" y="43"/>
                  </a:lnTo>
                  <a:lnTo>
                    <a:pt x="10" y="26"/>
                  </a:lnTo>
                  <a:lnTo>
                    <a:pt x="4" y="11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41"/>
                  </a:lnTo>
                  <a:lnTo>
                    <a:pt x="18" y="74"/>
                  </a:lnTo>
                  <a:lnTo>
                    <a:pt x="19" y="102"/>
                  </a:lnTo>
                  <a:lnTo>
                    <a:pt x="17" y="126"/>
                  </a:lnTo>
                  <a:lnTo>
                    <a:pt x="26" y="124"/>
                  </a:lnTo>
                  <a:lnTo>
                    <a:pt x="33" y="122"/>
                  </a:lnTo>
                  <a:lnTo>
                    <a:pt x="38" y="120"/>
                  </a:lnTo>
                  <a:lnTo>
                    <a:pt x="40" y="117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2489" y="3746"/>
              <a:ext cx="10" cy="61"/>
            </a:xfrm>
            <a:custGeom>
              <a:avLst/>
              <a:gdLst>
                <a:gd name="T0" fmla="*/ 0 w 19"/>
                <a:gd name="T1" fmla="*/ 0 h 123"/>
                <a:gd name="T2" fmla="*/ 0 w 19"/>
                <a:gd name="T3" fmla="*/ 61 h 123"/>
                <a:gd name="T4" fmla="*/ 2 w 19"/>
                <a:gd name="T5" fmla="*/ 61 h 123"/>
                <a:gd name="T6" fmla="*/ 5 w 19"/>
                <a:gd name="T7" fmla="*/ 61 h 123"/>
                <a:gd name="T8" fmla="*/ 7 w 19"/>
                <a:gd name="T9" fmla="*/ 61 h 123"/>
                <a:gd name="T10" fmla="*/ 9 w 19"/>
                <a:gd name="T11" fmla="*/ 61 h 123"/>
                <a:gd name="T12" fmla="*/ 10 w 19"/>
                <a:gd name="T13" fmla="*/ 49 h 123"/>
                <a:gd name="T14" fmla="*/ 9 w 19"/>
                <a:gd name="T15" fmla="*/ 35 h 123"/>
                <a:gd name="T16" fmla="*/ 6 w 19"/>
                <a:gd name="T17" fmla="*/ 19 h 123"/>
                <a:gd name="T18" fmla="*/ 0 w 19"/>
                <a:gd name="T19" fmla="*/ 0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23"/>
                <a:gd name="T32" fmla="*/ 19 w 19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23">
                  <a:moveTo>
                    <a:pt x="0" y="0"/>
                  </a:moveTo>
                  <a:lnTo>
                    <a:pt x="0" y="123"/>
                  </a:lnTo>
                  <a:lnTo>
                    <a:pt x="4" y="123"/>
                  </a:lnTo>
                  <a:lnTo>
                    <a:pt x="9" y="123"/>
                  </a:lnTo>
                  <a:lnTo>
                    <a:pt x="14" y="123"/>
                  </a:lnTo>
                  <a:lnTo>
                    <a:pt x="17" y="123"/>
                  </a:lnTo>
                  <a:lnTo>
                    <a:pt x="19" y="99"/>
                  </a:lnTo>
                  <a:lnTo>
                    <a:pt x="18" y="71"/>
                  </a:lnTo>
                  <a:lnTo>
                    <a:pt x="12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2470" y="3779"/>
              <a:ext cx="7" cy="11"/>
            </a:xfrm>
            <a:custGeom>
              <a:avLst/>
              <a:gdLst>
                <a:gd name="T0" fmla="*/ 4 w 14"/>
                <a:gd name="T1" fmla="*/ 11 h 21"/>
                <a:gd name="T2" fmla="*/ 5 w 14"/>
                <a:gd name="T3" fmla="*/ 10 h 21"/>
                <a:gd name="T4" fmla="*/ 6 w 14"/>
                <a:gd name="T5" fmla="*/ 9 h 21"/>
                <a:gd name="T6" fmla="*/ 6 w 14"/>
                <a:gd name="T7" fmla="*/ 8 h 21"/>
                <a:gd name="T8" fmla="*/ 7 w 14"/>
                <a:gd name="T9" fmla="*/ 6 h 21"/>
                <a:gd name="T10" fmla="*/ 6 w 14"/>
                <a:gd name="T11" fmla="*/ 3 h 21"/>
                <a:gd name="T12" fmla="*/ 6 w 14"/>
                <a:gd name="T13" fmla="*/ 2 h 21"/>
                <a:gd name="T14" fmla="*/ 5 w 14"/>
                <a:gd name="T15" fmla="*/ 1 h 21"/>
                <a:gd name="T16" fmla="*/ 4 w 14"/>
                <a:gd name="T17" fmla="*/ 0 h 21"/>
                <a:gd name="T18" fmla="*/ 2 w 14"/>
                <a:gd name="T19" fmla="*/ 1 h 21"/>
                <a:gd name="T20" fmla="*/ 1 w 14"/>
                <a:gd name="T21" fmla="*/ 2 h 21"/>
                <a:gd name="T22" fmla="*/ 0 w 14"/>
                <a:gd name="T23" fmla="*/ 3 h 21"/>
                <a:gd name="T24" fmla="*/ 0 w 14"/>
                <a:gd name="T25" fmla="*/ 6 h 21"/>
                <a:gd name="T26" fmla="*/ 0 w 14"/>
                <a:gd name="T27" fmla="*/ 8 h 21"/>
                <a:gd name="T28" fmla="*/ 1 w 14"/>
                <a:gd name="T29" fmla="*/ 9 h 21"/>
                <a:gd name="T30" fmla="*/ 2 w 14"/>
                <a:gd name="T31" fmla="*/ 10 h 21"/>
                <a:gd name="T32" fmla="*/ 4 w 14"/>
                <a:gd name="T33" fmla="*/ 11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"/>
                <a:gd name="T52" fmla="*/ 0 h 21"/>
                <a:gd name="T53" fmla="*/ 14 w 14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" h="21">
                  <a:moveTo>
                    <a:pt x="7" y="21"/>
                  </a:moveTo>
                  <a:lnTo>
                    <a:pt x="9" y="20"/>
                  </a:lnTo>
                  <a:lnTo>
                    <a:pt x="11" y="18"/>
                  </a:lnTo>
                  <a:lnTo>
                    <a:pt x="12" y="15"/>
                  </a:lnTo>
                  <a:lnTo>
                    <a:pt x="14" y="11"/>
                  </a:lnTo>
                  <a:lnTo>
                    <a:pt x="12" y="6"/>
                  </a:lnTo>
                  <a:lnTo>
                    <a:pt x="11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3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2460" y="3762"/>
              <a:ext cx="7" cy="9"/>
            </a:xfrm>
            <a:custGeom>
              <a:avLst/>
              <a:gdLst>
                <a:gd name="T0" fmla="*/ 4 w 15"/>
                <a:gd name="T1" fmla="*/ 9 h 17"/>
                <a:gd name="T2" fmla="*/ 5 w 15"/>
                <a:gd name="T3" fmla="*/ 8 h 17"/>
                <a:gd name="T4" fmla="*/ 6 w 15"/>
                <a:gd name="T5" fmla="*/ 8 h 17"/>
                <a:gd name="T6" fmla="*/ 7 w 15"/>
                <a:gd name="T7" fmla="*/ 6 h 17"/>
                <a:gd name="T8" fmla="*/ 7 w 15"/>
                <a:gd name="T9" fmla="*/ 4 h 17"/>
                <a:gd name="T10" fmla="*/ 7 w 15"/>
                <a:gd name="T11" fmla="*/ 2 h 17"/>
                <a:gd name="T12" fmla="*/ 6 w 15"/>
                <a:gd name="T13" fmla="*/ 1 h 17"/>
                <a:gd name="T14" fmla="*/ 5 w 15"/>
                <a:gd name="T15" fmla="*/ 1 h 17"/>
                <a:gd name="T16" fmla="*/ 4 w 15"/>
                <a:gd name="T17" fmla="*/ 0 h 17"/>
                <a:gd name="T18" fmla="*/ 2 w 15"/>
                <a:gd name="T19" fmla="*/ 1 h 17"/>
                <a:gd name="T20" fmla="*/ 1 w 15"/>
                <a:gd name="T21" fmla="*/ 1 h 17"/>
                <a:gd name="T22" fmla="*/ 0 w 15"/>
                <a:gd name="T23" fmla="*/ 2 h 17"/>
                <a:gd name="T24" fmla="*/ 0 w 15"/>
                <a:gd name="T25" fmla="*/ 4 h 17"/>
                <a:gd name="T26" fmla="*/ 0 w 15"/>
                <a:gd name="T27" fmla="*/ 6 h 17"/>
                <a:gd name="T28" fmla="*/ 1 w 15"/>
                <a:gd name="T29" fmla="*/ 8 h 17"/>
                <a:gd name="T30" fmla="*/ 2 w 15"/>
                <a:gd name="T31" fmla="*/ 8 h 17"/>
                <a:gd name="T32" fmla="*/ 4 w 15"/>
                <a:gd name="T33" fmla="*/ 9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7"/>
                <a:gd name="T53" fmla="*/ 15 w 15"/>
                <a:gd name="T54" fmla="*/ 17 h 1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7">
                  <a:moveTo>
                    <a:pt x="8" y="17"/>
                  </a:moveTo>
                  <a:lnTo>
                    <a:pt x="10" y="16"/>
                  </a:lnTo>
                  <a:lnTo>
                    <a:pt x="13" y="15"/>
                  </a:lnTo>
                  <a:lnTo>
                    <a:pt x="14" y="11"/>
                  </a:lnTo>
                  <a:lnTo>
                    <a:pt x="15" y="8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2412" y="3730"/>
              <a:ext cx="6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2512" y="3831"/>
              <a:ext cx="36" cy="99"/>
            </a:xfrm>
            <a:custGeom>
              <a:avLst/>
              <a:gdLst>
                <a:gd name="T0" fmla="*/ 5 w 71"/>
                <a:gd name="T1" fmla="*/ 99 h 197"/>
                <a:gd name="T2" fmla="*/ 5 w 71"/>
                <a:gd name="T3" fmla="*/ 97 h 197"/>
                <a:gd name="T4" fmla="*/ 5 w 71"/>
                <a:gd name="T5" fmla="*/ 93 h 197"/>
                <a:gd name="T6" fmla="*/ 6 w 71"/>
                <a:gd name="T7" fmla="*/ 86 h 197"/>
                <a:gd name="T8" fmla="*/ 9 w 71"/>
                <a:gd name="T9" fmla="*/ 78 h 197"/>
                <a:gd name="T10" fmla="*/ 12 w 71"/>
                <a:gd name="T11" fmla="*/ 69 h 197"/>
                <a:gd name="T12" fmla="*/ 18 w 71"/>
                <a:gd name="T13" fmla="*/ 61 h 197"/>
                <a:gd name="T14" fmla="*/ 25 w 71"/>
                <a:gd name="T15" fmla="*/ 54 h 197"/>
                <a:gd name="T16" fmla="*/ 36 w 71"/>
                <a:gd name="T17" fmla="*/ 49 h 197"/>
                <a:gd name="T18" fmla="*/ 36 w 71"/>
                <a:gd name="T19" fmla="*/ 0 h 197"/>
                <a:gd name="T20" fmla="*/ 30 w 71"/>
                <a:gd name="T21" fmla="*/ 0 h 197"/>
                <a:gd name="T22" fmla="*/ 30 w 71"/>
                <a:gd name="T23" fmla="*/ 45 h 197"/>
                <a:gd name="T24" fmla="*/ 29 w 71"/>
                <a:gd name="T25" fmla="*/ 45 h 197"/>
                <a:gd name="T26" fmla="*/ 25 w 71"/>
                <a:gd name="T27" fmla="*/ 47 h 197"/>
                <a:gd name="T28" fmla="*/ 21 w 71"/>
                <a:gd name="T29" fmla="*/ 50 h 197"/>
                <a:gd name="T30" fmla="*/ 16 w 71"/>
                <a:gd name="T31" fmla="*/ 56 h 197"/>
                <a:gd name="T32" fmla="*/ 10 w 71"/>
                <a:gd name="T33" fmla="*/ 63 h 197"/>
                <a:gd name="T34" fmla="*/ 5 w 71"/>
                <a:gd name="T35" fmla="*/ 72 h 197"/>
                <a:gd name="T36" fmla="*/ 2 w 71"/>
                <a:gd name="T37" fmla="*/ 84 h 197"/>
                <a:gd name="T38" fmla="*/ 0 w 71"/>
                <a:gd name="T39" fmla="*/ 99 h 197"/>
                <a:gd name="T40" fmla="*/ 5 w 71"/>
                <a:gd name="T41" fmla="*/ 99 h 1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1"/>
                <a:gd name="T64" fmla="*/ 0 h 197"/>
                <a:gd name="T65" fmla="*/ 71 w 71"/>
                <a:gd name="T66" fmla="*/ 197 h 1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1" h="197">
                  <a:moveTo>
                    <a:pt x="9" y="197"/>
                  </a:moveTo>
                  <a:lnTo>
                    <a:pt x="9" y="194"/>
                  </a:lnTo>
                  <a:lnTo>
                    <a:pt x="10" y="185"/>
                  </a:lnTo>
                  <a:lnTo>
                    <a:pt x="12" y="172"/>
                  </a:lnTo>
                  <a:lnTo>
                    <a:pt x="17" y="156"/>
                  </a:lnTo>
                  <a:lnTo>
                    <a:pt x="24" y="138"/>
                  </a:lnTo>
                  <a:lnTo>
                    <a:pt x="35" y="122"/>
                  </a:lnTo>
                  <a:lnTo>
                    <a:pt x="50" y="107"/>
                  </a:lnTo>
                  <a:lnTo>
                    <a:pt x="71" y="97"/>
                  </a:lnTo>
                  <a:lnTo>
                    <a:pt x="71" y="0"/>
                  </a:lnTo>
                  <a:lnTo>
                    <a:pt x="60" y="0"/>
                  </a:lnTo>
                  <a:lnTo>
                    <a:pt x="60" y="89"/>
                  </a:lnTo>
                  <a:lnTo>
                    <a:pt x="57" y="90"/>
                  </a:lnTo>
                  <a:lnTo>
                    <a:pt x="50" y="93"/>
                  </a:lnTo>
                  <a:lnTo>
                    <a:pt x="41" y="100"/>
                  </a:lnTo>
                  <a:lnTo>
                    <a:pt x="31" y="111"/>
                  </a:lnTo>
                  <a:lnTo>
                    <a:pt x="19" y="126"/>
                  </a:lnTo>
                  <a:lnTo>
                    <a:pt x="10" y="144"/>
                  </a:lnTo>
                  <a:lnTo>
                    <a:pt x="3" y="168"/>
                  </a:lnTo>
                  <a:lnTo>
                    <a:pt x="0" y="197"/>
                  </a:lnTo>
                  <a:lnTo>
                    <a:pt x="9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2601" y="3829"/>
              <a:ext cx="8" cy="6"/>
            </a:xfrm>
            <a:custGeom>
              <a:avLst/>
              <a:gdLst>
                <a:gd name="T0" fmla="*/ 4 w 16"/>
                <a:gd name="T1" fmla="*/ 6 h 10"/>
                <a:gd name="T2" fmla="*/ 6 w 16"/>
                <a:gd name="T3" fmla="*/ 6 h 10"/>
                <a:gd name="T4" fmla="*/ 7 w 16"/>
                <a:gd name="T5" fmla="*/ 5 h 10"/>
                <a:gd name="T6" fmla="*/ 7 w 16"/>
                <a:gd name="T7" fmla="*/ 4 h 10"/>
                <a:gd name="T8" fmla="*/ 8 w 16"/>
                <a:gd name="T9" fmla="*/ 3 h 10"/>
                <a:gd name="T10" fmla="*/ 7 w 16"/>
                <a:gd name="T11" fmla="*/ 2 h 10"/>
                <a:gd name="T12" fmla="*/ 7 w 16"/>
                <a:gd name="T13" fmla="*/ 1 h 10"/>
                <a:gd name="T14" fmla="*/ 6 w 16"/>
                <a:gd name="T15" fmla="*/ 0 h 10"/>
                <a:gd name="T16" fmla="*/ 4 w 16"/>
                <a:gd name="T17" fmla="*/ 0 h 10"/>
                <a:gd name="T18" fmla="*/ 2 w 16"/>
                <a:gd name="T19" fmla="*/ 0 h 10"/>
                <a:gd name="T20" fmla="*/ 1 w 16"/>
                <a:gd name="T21" fmla="*/ 1 h 10"/>
                <a:gd name="T22" fmla="*/ 1 w 16"/>
                <a:gd name="T23" fmla="*/ 2 h 10"/>
                <a:gd name="T24" fmla="*/ 0 w 16"/>
                <a:gd name="T25" fmla="*/ 3 h 10"/>
                <a:gd name="T26" fmla="*/ 1 w 16"/>
                <a:gd name="T27" fmla="*/ 4 h 10"/>
                <a:gd name="T28" fmla="*/ 1 w 16"/>
                <a:gd name="T29" fmla="*/ 5 h 10"/>
                <a:gd name="T30" fmla="*/ 2 w 16"/>
                <a:gd name="T31" fmla="*/ 6 h 10"/>
                <a:gd name="T32" fmla="*/ 4 w 16"/>
                <a:gd name="T33" fmla="*/ 6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"/>
                <a:gd name="T52" fmla="*/ 0 h 10"/>
                <a:gd name="T53" fmla="*/ 16 w 16"/>
                <a:gd name="T54" fmla="*/ 10 h 1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" h="10">
                  <a:moveTo>
                    <a:pt x="8" y="10"/>
                  </a:moveTo>
                  <a:lnTo>
                    <a:pt x="12" y="10"/>
                  </a:lnTo>
                  <a:lnTo>
                    <a:pt x="14" y="9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2254" y="3826"/>
              <a:ext cx="98" cy="24"/>
            </a:xfrm>
            <a:custGeom>
              <a:avLst/>
              <a:gdLst>
                <a:gd name="T0" fmla="*/ 49 w 195"/>
                <a:gd name="T1" fmla="*/ 15 h 48"/>
                <a:gd name="T2" fmla="*/ 43 w 195"/>
                <a:gd name="T3" fmla="*/ 15 h 48"/>
                <a:gd name="T4" fmla="*/ 38 w 195"/>
                <a:gd name="T5" fmla="*/ 14 h 48"/>
                <a:gd name="T6" fmla="*/ 33 w 195"/>
                <a:gd name="T7" fmla="*/ 13 h 48"/>
                <a:gd name="T8" fmla="*/ 28 w 195"/>
                <a:gd name="T9" fmla="*/ 11 h 48"/>
                <a:gd name="T10" fmla="*/ 24 w 195"/>
                <a:gd name="T11" fmla="*/ 9 h 48"/>
                <a:gd name="T12" fmla="*/ 20 w 195"/>
                <a:gd name="T13" fmla="*/ 6 h 48"/>
                <a:gd name="T14" fmla="*/ 16 w 195"/>
                <a:gd name="T15" fmla="*/ 3 h 48"/>
                <a:gd name="T16" fmla="*/ 13 w 195"/>
                <a:gd name="T17" fmla="*/ 0 h 48"/>
                <a:gd name="T18" fmla="*/ 0 w 195"/>
                <a:gd name="T19" fmla="*/ 0 h 48"/>
                <a:gd name="T20" fmla="*/ 4 w 195"/>
                <a:gd name="T21" fmla="*/ 5 h 48"/>
                <a:gd name="T22" fmla="*/ 8 w 195"/>
                <a:gd name="T23" fmla="*/ 10 h 48"/>
                <a:gd name="T24" fmla="*/ 13 w 195"/>
                <a:gd name="T25" fmla="*/ 13 h 48"/>
                <a:gd name="T26" fmla="*/ 20 w 195"/>
                <a:gd name="T27" fmla="*/ 17 h 48"/>
                <a:gd name="T28" fmla="*/ 26 w 195"/>
                <a:gd name="T29" fmla="*/ 20 h 48"/>
                <a:gd name="T30" fmla="*/ 33 w 195"/>
                <a:gd name="T31" fmla="*/ 23 h 48"/>
                <a:gd name="T32" fmla="*/ 41 w 195"/>
                <a:gd name="T33" fmla="*/ 24 h 48"/>
                <a:gd name="T34" fmla="*/ 49 w 195"/>
                <a:gd name="T35" fmla="*/ 24 h 48"/>
                <a:gd name="T36" fmla="*/ 57 w 195"/>
                <a:gd name="T37" fmla="*/ 24 h 48"/>
                <a:gd name="T38" fmla="*/ 65 w 195"/>
                <a:gd name="T39" fmla="*/ 23 h 48"/>
                <a:gd name="T40" fmla="*/ 71 w 195"/>
                <a:gd name="T41" fmla="*/ 20 h 48"/>
                <a:gd name="T42" fmla="*/ 78 w 195"/>
                <a:gd name="T43" fmla="*/ 17 h 48"/>
                <a:gd name="T44" fmla="*/ 84 w 195"/>
                <a:gd name="T45" fmla="*/ 13 h 48"/>
                <a:gd name="T46" fmla="*/ 89 w 195"/>
                <a:gd name="T47" fmla="*/ 10 h 48"/>
                <a:gd name="T48" fmla="*/ 94 w 195"/>
                <a:gd name="T49" fmla="*/ 5 h 48"/>
                <a:gd name="T50" fmla="*/ 98 w 195"/>
                <a:gd name="T51" fmla="*/ 0 h 48"/>
                <a:gd name="T52" fmla="*/ 85 w 195"/>
                <a:gd name="T53" fmla="*/ 0 h 48"/>
                <a:gd name="T54" fmla="*/ 81 w 195"/>
                <a:gd name="T55" fmla="*/ 3 h 48"/>
                <a:gd name="T56" fmla="*/ 78 w 195"/>
                <a:gd name="T57" fmla="*/ 6 h 48"/>
                <a:gd name="T58" fmla="*/ 74 w 195"/>
                <a:gd name="T59" fmla="*/ 9 h 48"/>
                <a:gd name="T60" fmla="*/ 69 w 195"/>
                <a:gd name="T61" fmla="*/ 11 h 48"/>
                <a:gd name="T62" fmla="*/ 65 w 195"/>
                <a:gd name="T63" fmla="*/ 13 h 48"/>
                <a:gd name="T64" fmla="*/ 59 w 195"/>
                <a:gd name="T65" fmla="*/ 14 h 48"/>
                <a:gd name="T66" fmla="*/ 54 w 195"/>
                <a:gd name="T67" fmla="*/ 15 h 48"/>
                <a:gd name="T68" fmla="*/ 49 w 195"/>
                <a:gd name="T69" fmla="*/ 15 h 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5"/>
                <a:gd name="T106" fmla="*/ 0 h 48"/>
                <a:gd name="T107" fmla="*/ 195 w 195"/>
                <a:gd name="T108" fmla="*/ 48 h 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5" h="48">
                  <a:moveTo>
                    <a:pt x="98" y="31"/>
                  </a:moveTo>
                  <a:lnTo>
                    <a:pt x="86" y="30"/>
                  </a:lnTo>
                  <a:lnTo>
                    <a:pt x="76" y="29"/>
                  </a:lnTo>
                  <a:lnTo>
                    <a:pt x="65" y="26"/>
                  </a:lnTo>
                  <a:lnTo>
                    <a:pt x="56" y="22"/>
                  </a:lnTo>
                  <a:lnTo>
                    <a:pt x="47" y="18"/>
                  </a:lnTo>
                  <a:lnTo>
                    <a:pt x="39" y="12"/>
                  </a:lnTo>
                  <a:lnTo>
                    <a:pt x="32" y="7"/>
                  </a:lnTo>
                  <a:lnTo>
                    <a:pt x="25" y="0"/>
                  </a:lnTo>
                  <a:lnTo>
                    <a:pt x="0" y="0"/>
                  </a:lnTo>
                  <a:lnTo>
                    <a:pt x="7" y="10"/>
                  </a:lnTo>
                  <a:lnTo>
                    <a:pt x="16" y="19"/>
                  </a:lnTo>
                  <a:lnTo>
                    <a:pt x="26" y="27"/>
                  </a:lnTo>
                  <a:lnTo>
                    <a:pt x="39" y="34"/>
                  </a:lnTo>
                  <a:lnTo>
                    <a:pt x="51" y="40"/>
                  </a:lnTo>
                  <a:lnTo>
                    <a:pt x="66" y="45"/>
                  </a:lnTo>
                  <a:lnTo>
                    <a:pt x="81" y="47"/>
                  </a:lnTo>
                  <a:lnTo>
                    <a:pt x="98" y="48"/>
                  </a:lnTo>
                  <a:lnTo>
                    <a:pt x="114" y="47"/>
                  </a:lnTo>
                  <a:lnTo>
                    <a:pt x="129" y="45"/>
                  </a:lnTo>
                  <a:lnTo>
                    <a:pt x="142" y="40"/>
                  </a:lnTo>
                  <a:lnTo>
                    <a:pt x="155" y="34"/>
                  </a:lnTo>
                  <a:lnTo>
                    <a:pt x="168" y="27"/>
                  </a:lnTo>
                  <a:lnTo>
                    <a:pt x="178" y="19"/>
                  </a:lnTo>
                  <a:lnTo>
                    <a:pt x="187" y="10"/>
                  </a:lnTo>
                  <a:lnTo>
                    <a:pt x="195" y="0"/>
                  </a:lnTo>
                  <a:lnTo>
                    <a:pt x="169" y="0"/>
                  </a:lnTo>
                  <a:lnTo>
                    <a:pt x="162" y="7"/>
                  </a:lnTo>
                  <a:lnTo>
                    <a:pt x="155" y="12"/>
                  </a:lnTo>
                  <a:lnTo>
                    <a:pt x="147" y="18"/>
                  </a:lnTo>
                  <a:lnTo>
                    <a:pt x="138" y="22"/>
                  </a:lnTo>
                  <a:lnTo>
                    <a:pt x="129" y="26"/>
                  </a:lnTo>
                  <a:lnTo>
                    <a:pt x="118" y="29"/>
                  </a:lnTo>
                  <a:lnTo>
                    <a:pt x="108" y="30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2292" y="3831"/>
              <a:ext cx="26" cy="30"/>
            </a:xfrm>
            <a:custGeom>
              <a:avLst/>
              <a:gdLst>
                <a:gd name="T0" fmla="*/ 21 w 51"/>
                <a:gd name="T1" fmla="*/ 0 h 60"/>
                <a:gd name="T2" fmla="*/ 22 w 51"/>
                <a:gd name="T3" fmla="*/ 1 h 60"/>
                <a:gd name="T4" fmla="*/ 24 w 51"/>
                <a:gd name="T5" fmla="*/ 3 h 60"/>
                <a:gd name="T6" fmla="*/ 26 w 51"/>
                <a:gd name="T7" fmla="*/ 5 h 60"/>
                <a:gd name="T8" fmla="*/ 25 w 51"/>
                <a:gd name="T9" fmla="*/ 8 h 60"/>
                <a:gd name="T10" fmla="*/ 25 w 51"/>
                <a:gd name="T11" fmla="*/ 8 h 60"/>
                <a:gd name="T12" fmla="*/ 25 w 51"/>
                <a:gd name="T13" fmla="*/ 10 h 60"/>
                <a:gd name="T14" fmla="*/ 24 w 51"/>
                <a:gd name="T15" fmla="*/ 11 h 60"/>
                <a:gd name="T16" fmla="*/ 25 w 51"/>
                <a:gd name="T17" fmla="*/ 14 h 60"/>
                <a:gd name="T18" fmla="*/ 26 w 51"/>
                <a:gd name="T19" fmla="*/ 15 h 60"/>
                <a:gd name="T20" fmla="*/ 25 w 51"/>
                <a:gd name="T21" fmla="*/ 18 h 60"/>
                <a:gd name="T22" fmla="*/ 24 w 51"/>
                <a:gd name="T23" fmla="*/ 19 h 60"/>
                <a:gd name="T24" fmla="*/ 23 w 51"/>
                <a:gd name="T25" fmla="*/ 19 h 60"/>
                <a:gd name="T26" fmla="*/ 24 w 51"/>
                <a:gd name="T27" fmla="*/ 20 h 60"/>
                <a:gd name="T28" fmla="*/ 25 w 51"/>
                <a:gd name="T29" fmla="*/ 22 h 60"/>
                <a:gd name="T30" fmla="*/ 26 w 51"/>
                <a:gd name="T31" fmla="*/ 26 h 60"/>
                <a:gd name="T32" fmla="*/ 24 w 51"/>
                <a:gd name="T33" fmla="*/ 29 h 60"/>
                <a:gd name="T34" fmla="*/ 22 w 51"/>
                <a:gd name="T35" fmla="*/ 30 h 60"/>
                <a:gd name="T36" fmla="*/ 19 w 51"/>
                <a:gd name="T37" fmla="*/ 30 h 60"/>
                <a:gd name="T38" fmla="*/ 16 w 51"/>
                <a:gd name="T39" fmla="*/ 30 h 60"/>
                <a:gd name="T40" fmla="*/ 12 w 51"/>
                <a:gd name="T41" fmla="*/ 30 h 60"/>
                <a:gd name="T42" fmla="*/ 8 w 51"/>
                <a:gd name="T43" fmla="*/ 30 h 60"/>
                <a:gd name="T44" fmla="*/ 5 w 51"/>
                <a:gd name="T45" fmla="*/ 29 h 60"/>
                <a:gd name="T46" fmla="*/ 2 w 51"/>
                <a:gd name="T47" fmla="*/ 28 h 60"/>
                <a:gd name="T48" fmla="*/ 1 w 51"/>
                <a:gd name="T49" fmla="*/ 27 h 60"/>
                <a:gd name="T50" fmla="*/ 0 w 51"/>
                <a:gd name="T51" fmla="*/ 25 h 60"/>
                <a:gd name="T52" fmla="*/ 2 w 51"/>
                <a:gd name="T53" fmla="*/ 22 h 60"/>
                <a:gd name="T54" fmla="*/ 3 w 51"/>
                <a:gd name="T55" fmla="*/ 21 h 60"/>
                <a:gd name="T56" fmla="*/ 4 w 51"/>
                <a:gd name="T57" fmla="*/ 20 h 60"/>
                <a:gd name="T58" fmla="*/ 3 w 51"/>
                <a:gd name="T59" fmla="*/ 20 h 60"/>
                <a:gd name="T60" fmla="*/ 2 w 51"/>
                <a:gd name="T61" fmla="*/ 18 h 60"/>
                <a:gd name="T62" fmla="*/ 1 w 51"/>
                <a:gd name="T63" fmla="*/ 15 h 60"/>
                <a:gd name="T64" fmla="*/ 1 w 51"/>
                <a:gd name="T65" fmla="*/ 14 h 60"/>
                <a:gd name="T66" fmla="*/ 3 w 51"/>
                <a:gd name="T67" fmla="*/ 12 h 60"/>
                <a:gd name="T68" fmla="*/ 4 w 51"/>
                <a:gd name="T69" fmla="*/ 11 h 60"/>
                <a:gd name="T70" fmla="*/ 5 w 51"/>
                <a:gd name="T71" fmla="*/ 11 h 60"/>
                <a:gd name="T72" fmla="*/ 5 w 51"/>
                <a:gd name="T73" fmla="*/ 11 h 60"/>
                <a:gd name="T74" fmla="*/ 3 w 51"/>
                <a:gd name="T75" fmla="*/ 10 h 60"/>
                <a:gd name="T76" fmla="*/ 2 w 51"/>
                <a:gd name="T77" fmla="*/ 8 h 60"/>
                <a:gd name="T78" fmla="*/ 1 w 51"/>
                <a:gd name="T79" fmla="*/ 6 h 60"/>
                <a:gd name="T80" fmla="*/ 2 w 51"/>
                <a:gd name="T81" fmla="*/ 4 h 60"/>
                <a:gd name="T82" fmla="*/ 4 w 51"/>
                <a:gd name="T83" fmla="*/ 2 h 60"/>
                <a:gd name="T84" fmla="*/ 5 w 51"/>
                <a:gd name="T85" fmla="*/ 1 h 60"/>
                <a:gd name="T86" fmla="*/ 6 w 51"/>
                <a:gd name="T87" fmla="*/ 1 h 60"/>
                <a:gd name="T88" fmla="*/ 7 w 51"/>
                <a:gd name="T89" fmla="*/ 1 h 60"/>
                <a:gd name="T90" fmla="*/ 21 w 51"/>
                <a:gd name="T91" fmla="*/ 0 h 6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"/>
                <a:gd name="T139" fmla="*/ 0 h 60"/>
                <a:gd name="T140" fmla="*/ 51 w 51"/>
                <a:gd name="T141" fmla="*/ 60 h 6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" h="60">
                  <a:moveTo>
                    <a:pt x="42" y="0"/>
                  </a:moveTo>
                  <a:lnTo>
                    <a:pt x="44" y="1"/>
                  </a:lnTo>
                  <a:lnTo>
                    <a:pt x="48" y="5"/>
                  </a:lnTo>
                  <a:lnTo>
                    <a:pt x="51" y="9"/>
                  </a:lnTo>
                  <a:lnTo>
                    <a:pt x="50" y="15"/>
                  </a:lnTo>
                  <a:lnTo>
                    <a:pt x="49" y="16"/>
                  </a:lnTo>
                  <a:lnTo>
                    <a:pt x="49" y="19"/>
                  </a:lnTo>
                  <a:lnTo>
                    <a:pt x="48" y="22"/>
                  </a:lnTo>
                  <a:lnTo>
                    <a:pt x="50" y="27"/>
                  </a:lnTo>
                  <a:lnTo>
                    <a:pt x="51" y="31"/>
                  </a:lnTo>
                  <a:lnTo>
                    <a:pt x="49" y="35"/>
                  </a:lnTo>
                  <a:lnTo>
                    <a:pt x="47" y="37"/>
                  </a:lnTo>
                  <a:lnTo>
                    <a:pt x="46" y="38"/>
                  </a:lnTo>
                  <a:lnTo>
                    <a:pt x="47" y="40"/>
                  </a:lnTo>
                  <a:lnTo>
                    <a:pt x="50" y="44"/>
                  </a:lnTo>
                  <a:lnTo>
                    <a:pt x="51" y="51"/>
                  </a:lnTo>
                  <a:lnTo>
                    <a:pt x="48" y="57"/>
                  </a:lnTo>
                  <a:lnTo>
                    <a:pt x="43" y="59"/>
                  </a:lnTo>
                  <a:lnTo>
                    <a:pt x="38" y="60"/>
                  </a:lnTo>
                  <a:lnTo>
                    <a:pt x="31" y="60"/>
                  </a:lnTo>
                  <a:lnTo>
                    <a:pt x="23" y="60"/>
                  </a:lnTo>
                  <a:lnTo>
                    <a:pt x="16" y="59"/>
                  </a:lnTo>
                  <a:lnTo>
                    <a:pt x="9" y="58"/>
                  </a:lnTo>
                  <a:lnTo>
                    <a:pt x="4" y="55"/>
                  </a:lnTo>
                  <a:lnTo>
                    <a:pt x="1" y="53"/>
                  </a:lnTo>
                  <a:lnTo>
                    <a:pt x="0" y="49"/>
                  </a:lnTo>
                  <a:lnTo>
                    <a:pt x="3" y="44"/>
                  </a:lnTo>
                  <a:lnTo>
                    <a:pt x="6" y="42"/>
                  </a:lnTo>
                  <a:lnTo>
                    <a:pt x="8" y="40"/>
                  </a:lnTo>
                  <a:lnTo>
                    <a:pt x="6" y="39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2" y="27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6" y="20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3" y="7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DB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2249" y="3761"/>
              <a:ext cx="108" cy="37"/>
            </a:xfrm>
            <a:custGeom>
              <a:avLst/>
              <a:gdLst>
                <a:gd name="T0" fmla="*/ 54 w 217"/>
                <a:gd name="T1" fmla="*/ 9 h 72"/>
                <a:gd name="T2" fmla="*/ 62 w 217"/>
                <a:gd name="T3" fmla="*/ 9 h 72"/>
                <a:gd name="T4" fmla="*/ 69 w 217"/>
                <a:gd name="T5" fmla="*/ 11 h 72"/>
                <a:gd name="T6" fmla="*/ 75 w 217"/>
                <a:gd name="T7" fmla="*/ 13 h 72"/>
                <a:gd name="T8" fmla="*/ 82 w 217"/>
                <a:gd name="T9" fmla="*/ 17 h 72"/>
                <a:gd name="T10" fmla="*/ 87 w 217"/>
                <a:gd name="T11" fmla="*/ 21 h 72"/>
                <a:gd name="T12" fmla="*/ 91 w 217"/>
                <a:gd name="T13" fmla="*/ 26 h 72"/>
                <a:gd name="T14" fmla="*/ 94 w 217"/>
                <a:gd name="T15" fmla="*/ 31 h 72"/>
                <a:gd name="T16" fmla="*/ 97 w 217"/>
                <a:gd name="T17" fmla="*/ 37 h 72"/>
                <a:gd name="T18" fmla="*/ 108 w 217"/>
                <a:gd name="T19" fmla="*/ 37 h 72"/>
                <a:gd name="T20" fmla="*/ 106 w 217"/>
                <a:gd name="T21" fmla="*/ 29 h 72"/>
                <a:gd name="T22" fmla="*/ 102 w 217"/>
                <a:gd name="T23" fmla="*/ 22 h 72"/>
                <a:gd name="T24" fmla="*/ 96 w 217"/>
                <a:gd name="T25" fmla="*/ 16 h 72"/>
                <a:gd name="T26" fmla="*/ 90 w 217"/>
                <a:gd name="T27" fmla="*/ 10 h 72"/>
                <a:gd name="T28" fmla="*/ 82 w 217"/>
                <a:gd name="T29" fmla="*/ 6 h 72"/>
                <a:gd name="T30" fmla="*/ 73 w 217"/>
                <a:gd name="T31" fmla="*/ 3 h 72"/>
                <a:gd name="T32" fmla="*/ 64 w 217"/>
                <a:gd name="T33" fmla="*/ 1 h 72"/>
                <a:gd name="T34" fmla="*/ 54 w 217"/>
                <a:gd name="T35" fmla="*/ 0 h 72"/>
                <a:gd name="T36" fmla="*/ 44 w 217"/>
                <a:gd name="T37" fmla="*/ 1 h 72"/>
                <a:gd name="T38" fmla="*/ 35 w 217"/>
                <a:gd name="T39" fmla="*/ 3 h 72"/>
                <a:gd name="T40" fmla="*/ 26 w 217"/>
                <a:gd name="T41" fmla="*/ 6 h 72"/>
                <a:gd name="T42" fmla="*/ 18 w 217"/>
                <a:gd name="T43" fmla="*/ 10 h 72"/>
                <a:gd name="T44" fmla="*/ 12 w 217"/>
                <a:gd name="T45" fmla="*/ 16 h 72"/>
                <a:gd name="T46" fmla="*/ 6 w 217"/>
                <a:gd name="T47" fmla="*/ 22 h 72"/>
                <a:gd name="T48" fmla="*/ 2 w 217"/>
                <a:gd name="T49" fmla="*/ 29 h 72"/>
                <a:gd name="T50" fmla="*/ 0 w 217"/>
                <a:gd name="T51" fmla="*/ 37 h 72"/>
                <a:gd name="T52" fmla="*/ 11 w 217"/>
                <a:gd name="T53" fmla="*/ 37 h 72"/>
                <a:gd name="T54" fmla="*/ 14 w 217"/>
                <a:gd name="T55" fmla="*/ 31 h 72"/>
                <a:gd name="T56" fmla="*/ 17 w 217"/>
                <a:gd name="T57" fmla="*/ 26 h 72"/>
                <a:gd name="T58" fmla="*/ 21 w 217"/>
                <a:gd name="T59" fmla="*/ 21 h 72"/>
                <a:gd name="T60" fmla="*/ 26 w 217"/>
                <a:gd name="T61" fmla="*/ 17 h 72"/>
                <a:gd name="T62" fmla="*/ 32 w 217"/>
                <a:gd name="T63" fmla="*/ 13 h 72"/>
                <a:gd name="T64" fmla="*/ 39 w 217"/>
                <a:gd name="T65" fmla="*/ 11 h 72"/>
                <a:gd name="T66" fmla="*/ 46 w 217"/>
                <a:gd name="T67" fmla="*/ 9 h 72"/>
                <a:gd name="T68" fmla="*/ 54 w 217"/>
                <a:gd name="T69" fmla="*/ 9 h 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7"/>
                <a:gd name="T106" fmla="*/ 0 h 72"/>
                <a:gd name="T107" fmla="*/ 217 w 217"/>
                <a:gd name="T108" fmla="*/ 72 h 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7" h="72">
                  <a:moveTo>
                    <a:pt x="109" y="17"/>
                  </a:moveTo>
                  <a:lnTo>
                    <a:pt x="124" y="18"/>
                  </a:lnTo>
                  <a:lnTo>
                    <a:pt x="139" y="22"/>
                  </a:lnTo>
                  <a:lnTo>
                    <a:pt x="151" y="26"/>
                  </a:lnTo>
                  <a:lnTo>
                    <a:pt x="164" y="33"/>
                  </a:lnTo>
                  <a:lnTo>
                    <a:pt x="174" y="41"/>
                  </a:lnTo>
                  <a:lnTo>
                    <a:pt x="182" y="50"/>
                  </a:lnTo>
                  <a:lnTo>
                    <a:pt x="189" y="61"/>
                  </a:lnTo>
                  <a:lnTo>
                    <a:pt x="194" y="72"/>
                  </a:lnTo>
                  <a:lnTo>
                    <a:pt x="217" y="72"/>
                  </a:lnTo>
                  <a:lnTo>
                    <a:pt x="212" y="57"/>
                  </a:lnTo>
                  <a:lnTo>
                    <a:pt x="204" y="43"/>
                  </a:lnTo>
                  <a:lnTo>
                    <a:pt x="193" y="31"/>
                  </a:lnTo>
                  <a:lnTo>
                    <a:pt x="180" y="20"/>
                  </a:lnTo>
                  <a:lnTo>
                    <a:pt x="164" y="11"/>
                  </a:lnTo>
                  <a:lnTo>
                    <a:pt x="147" y="5"/>
                  </a:lnTo>
                  <a:lnTo>
                    <a:pt x="128" y="1"/>
                  </a:lnTo>
                  <a:lnTo>
                    <a:pt x="109" y="0"/>
                  </a:lnTo>
                  <a:lnTo>
                    <a:pt x="89" y="1"/>
                  </a:lnTo>
                  <a:lnTo>
                    <a:pt x="71" y="5"/>
                  </a:lnTo>
                  <a:lnTo>
                    <a:pt x="53" y="11"/>
                  </a:lnTo>
                  <a:lnTo>
                    <a:pt x="37" y="20"/>
                  </a:lnTo>
                  <a:lnTo>
                    <a:pt x="24" y="31"/>
                  </a:lnTo>
                  <a:lnTo>
                    <a:pt x="13" y="43"/>
                  </a:lnTo>
                  <a:lnTo>
                    <a:pt x="5" y="57"/>
                  </a:lnTo>
                  <a:lnTo>
                    <a:pt x="0" y="72"/>
                  </a:lnTo>
                  <a:lnTo>
                    <a:pt x="23" y="72"/>
                  </a:lnTo>
                  <a:lnTo>
                    <a:pt x="28" y="61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53" y="33"/>
                  </a:lnTo>
                  <a:lnTo>
                    <a:pt x="65" y="26"/>
                  </a:lnTo>
                  <a:lnTo>
                    <a:pt x="79" y="22"/>
                  </a:lnTo>
                  <a:lnTo>
                    <a:pt x="92" y="18"/>
                  </a:lnTo>
                  <a:lnTo>
                    <a:pt x="109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2248" y="3798"/>
              <a:ext cx="19" cy="28"/>
            </a:xfrm>
            <a:custGeom>
              <a:avLst/>
              <a:gdLst>
                <a:gd name="T0" fmla="*/ 11 w 38"/>
                <a:gd name="T1" fmla="*/ 8 h 57"/>
                <a:gd name="T2" fmla="*/ 11 w 38"/>
                <a:gd name="T3" fmla="*/ 6 h 57"/>
                <a:gd name="T4" fmla="*/ 11 w 38"/>
                <a:gd name="T5" fmla="*/ 4 h 57"/>
                <a:gd name="T6" fmla="*/ 12 w 38"/>
                <a:gd name="T7" fmla="*/ 2 h 57"/>
                <a:gd name="T8" fmla="*/ 12 w 38"/>
                <a:gd name="T9" fmla="*/ 0 h 57"/>
                <a:gd name="T10" fmla="*/ 1 w 38"/>
                <a:gd name="T11" fmla="*/ 0 h 57"/>
                <a:gd name="T12" fmla="*/ 1 w 38"/>
                <a:gd name="T13" fmla="*/ 2 h 57"/>
                <a:gd name="T14" fmla="*/ 1 w 38"/>
                <a:gd name="T15" fmla="*/ 4 h 57"/>
                <a:gd name="T16" fmla="*/ 0 w 38"/>
                <a:gd name="T17" fmla="*/ 6 h 57"/>
                <a:gd name="T18" fmla="*/ 0 w 38"/>
                <a:gd name="T19" fmla="*/ 8 h 57"/>
                <a:gd name="T20" fmla="*/ 1 w 38"/>
                <a:gd name="T21" fmla="*/ 13 h 57"/>
                <a:gd name="T22" fmla="*/ 1 w 38"/>
                <a:gd name="T23" fmla="*/ 18 h 57"/>
                <a:gd name="T24" fmla="*/ 3 w 38"/>
                <a:gd name="T25" fmla="*/ 24 h 57"/>
                <a:gd name="T26" fmla="*/ 6 w 38"/>
                <a:gd name="T27" fmla="*/ 28 h 57"/>
                <a:gd name="T28" fmla="*/ 19 w 38"/>
                <a:gd name="T29" fmla="*/ 28 h 57"/>
                <a:gd name="T30" fmla="*/ 16 w 38"/>
                <a:gd name="T31" fmla="*/ 24 h 57"/>
                <a:gd name="T32" fmla="*/ 14 w 38"/>
                <a:gd name="T33" fmla="*/ 19 h 57"/>
                <a:gd name="T34" fmla="*/ 12 w 38"/>
                <a:gd name="T35" fmla="*/ 14 h 57"/>
                <a:gd name="T36" fmla="*/ 11 w 38"/>
                <a:gd name="T37" fmla="*/ 8 h 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"/>
                <a:gd name="T58" fmla="*/ 0 h 57"/>
                <a:gd name="T59" fmla="*/ 38 w 38"/>
                <a:gd name="T60" fmla="*/ 57 h 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" h="57">
                  <a:moveTo>
                    <a:pt x="23" y="16"/>
                  </a:moveTo>
                  <a:lnTo>
                    <a:pt x="23" y="12"/>
                  </a:lnTo>
                  <a:lnTo>
                    <a:pt x="23" y="8"/>
                  </a:lnTo>
                  <a:lnTo>
                    <a:pt x="24" y="5"/>
                  </a:lnTo>
                  <a:lnTo>
                    <a:pt x="25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" y="27"/>
                  </a:lnTo>
                  <a:lnTo>
                    <a:pt x="3" y="37"/>
                  </a:lnTo>
                  <a:lnTo>
                    <a:pt x="7" y="48"/>
                  </a:lnTo>
                  <a:lnTo>
                    <a:pt x="13" y="57"/>
                  </a:lnTo>
                  <a:lnTo>
                    <a:pt x="38" y="57"/>
                  </a:lnTo>
                  <a:lnTo>
                    <a:pt x="32" y="48"/>
                  </a:lnTo>
                  <a:lnTo>
                    <a:pt x="28" y="38"/>
                  </a:lnTo>
                  <a:lnTo>
                    <a:pt x="24" y="28"/>
                  </a:lnTo>
                  <a:lnTo>
                    <a:pt x="2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2339" y="3798"/>
              <a:ext cx="19" cy="28"/>
            </a:xfrm>
            <a:custGeom>
              <a:avLst/>
              <a:gdLst>
                <a:gd name="T0" fmla="*/ 19 w 38"/>
                <a:gd name="T1" fmla="*/ 0 h 57"/>
                <a:gd name="T2" fmla="*/ 7 w 38"/>
                <a:gd name="T3" fmla="*/ 0 h 57"/>
                <a:gd name="T4" fmla="*/ 7 w 38"/>
                <a:gd name="T5" fmla="*/ 2 h 57"/>
                <a:gd name="T6" fmla="*/ 7 w 38"/>
                <a:gd name="T7" fmla="*/ 4 h 57"/>
                <a:gd name="T8" fmla="*/ 7 w 38"/>
                <a:gd name="T9" fmla="*/ 6 h 57"/>
                <a:gd name="T10" fmla="*/ 7 w 38"/>
                <a:gd name="T11" fmla="*/ 8 h 57"/>
                <a:gd name="T12" fmla="*/ 7 w 38"/>
                <a:gd name="T13" fmla="*/ 14 h 57"/>
                <a:gd name="T14" fmla="*/ 6 w 38"/>
                <a:gd name="T15" fmla="*/ 19 h 57"/>
                <a:gd name="T16" fmla="*/ 3 w 38"/>
                <a:gd name="T17" fmla="*/ 24 h 57"/>
                <a:gd name="T18" fmla="*/ 0 w 38"/>
                <a:gd name="T19" fmla="*/ 28 h 57"/>
                <a:gd name="T20" fmla="*/ 13 w 38"/>
                <a:gd name="T21" fmla="*/ 28 h 57"/>
                <a:gd name="T22" fmla="*/ 15 w 38"/>
                <a:gd name="T23" fmla="*/ 24 h 57"/>
                <a:gd name="T24" fmla="*/ 18 w 38"/>
                <a:gd name="T25" fmla="*/ 18 h 57"/>
                <a:gd name="T26" fmla="*/ 19 w 38"/>
                <a:gd name="T27" fmla="*/ 13 h 57"/>
                <a:gd name="T28" fmla="*/ 19 w 38"/>
                <a:gd name="T29" fmla="*/ 8 h 57"/>
                <a:gd name="T30" fmla="*/ 19 w 38"/>
                <a:gd name="T31" fmla="*/ 6 h 57"/>
                <a:gd name="T32" fmla="*/ 19 w 38"/>
                <a:gd name="T33" fmla="*/ 4 h 57"/>
                <a:gd name="T34" fmla="*/ 19 w 38"/>
                <a:gd name="T35" fmla="*/ 2 h 57"/>
                <a:gd name="T36" fmla="*/ 19 w 38"/>
                <a:gd name="T37" fmla="*/ 0 h 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"/>
                <a:gd name="T58" fmla="*/ 0 h 57"/>
                <a:gd name="T59" fmla="*/ 38 w 38"/>
                <a:gd name="T60" fmla="*/ 57 h 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" h="57">
                  <a:moveTo>
                    <a:pt x="37" y="0"/>
                  </a:moveTo>
                  <a:lnTo>
                    <a:pt x="14" y="0"/>
                  </a:lnTo>
                  <a:lnTo>
                    <a:pt x="15" y="5"/>
                  </a:lnTo>
                  <a:lnTo>
                    <a:pt x="15" y="8"/>
                  </a:lnTo>
                  <a:lnTo>
                    <a:pt x="15" y="1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2" y="38"/>
                  </a:lnTo>
                  <a:lnTo>
                    <a:pt x="6" y="48"/>
                  </a:lnTo>
                  <a:lnTo>
                    <a:pt x="0" y="57"/>
                  </a:lnTo>
                  <a:lnTo>
                    <a:pt x="26" y="57"/>
                  </a:lnTo>
                  <a:lnTo>
                    <a:pt x="31" y="48"/>
                  </a:lnTo>
                  <a:lnTo>
                    <a:pt x="35" y="37"/>
                  </a:lnTo>
                  <a:lnTo>
                    <a:pt x="37" y="27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7" y="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2291" y="3831"/>
              <a:ext cx="29" cy="13"/>
            </a:xfrm>
            <a:custGeom>
              <a:avLst/>
              <a:gdLst>
                <a:gd name="T0" fmla="*/ 6 w 58"/>
                <a:gd name="T1" fmla="*/ 0 h 25"/>
                <a:gd name="T2" fmla="*/ 5 w 58"/>
                <a:gd name="T3" fmla="*/ 1 h 25"/>
                <a:gd name="T4" fmla="*/ 3 w 58"/>
                <a:gd name="T5" fmla="*/ 2 h 25"/>
                <a:gd name="T6" fmla="*/ 0 w 58"/>
                <a:gd name="T7" fmla="*/ 4 h 25"/>
                <a:gd name="T8" fmla="*/ 0 w 58"/>
                <a:gd name="T9" fmla="*/ 8 h 25"/>
                <a:gd name="T10" fmla="*/ 2 w 58"/>
                <a:gd name="T11" fmla="*/ 10 h 25"/>
                <a:gd name="T12" fmla="*/ 4 w 58"/>
                <a:gd name="T13" fmla="*/ 11 h 25"/>
                <a:gd name="T14" fmla="*/ 7 w 58"/>
                <a:gd name="T15" fmla="*/ 12 h 25"/>
                <a:gd name="T16" fmla="*/ 12 w 58"/>
                <a:gd name="T17" fmla="*/ 13 h 25"/>
                <a:gd name="T18" fmla="*/ 15 w 58"/>
                <a:gd name="T19" fmla="*/ 13 h 25"/>
                <a:gd name="T20" fmla="*/ 20 w 58"/>
                <a:gd name="T21" fmla="*/ 12 h 25"/>
                <a:gd name="T22" fmla="*/ 23 w 58"/>
                <a:gd name="T23" fmla="*/ 12 h 25"/>
                <a:gd name="T24" fmla="*/ 26 w 58"/>
                <a:gd name="T25" fmla="*/ 11 h 25"/>
                <a:gd name="T26" fmla="*/ 28 w 58"/>
                <a:gd name="T27" fmla="*/ 9 h 25"/>
                <a:gd name="T28" fmla="*/ 29 w 58"/>
                <a:gd name="T29" fmla="*/ 6 h 25"/>
                <a:gd name="T30" fmla="*/ 28 w 58"/>
                <a:gd name="T31" fmla="*/ 3 h 25"/>
                <a:gd name="T32" fmla="*/ 23 w 58"/>
                <a:gd name="T33" fmla="*/ 1 h 25"/>
                <a:gd name="T34" fmla="*/ 24 w 58"/>
                <a:gd name="T35" fmla="*/ 2 h 25"/>
                <a:gd name="T36" fmla="*/ 25 w 58"/>
                <a:gd name="T37" fmla="*/ 4 h 25"/>
                <a:gd name="T38" fmla="*/ 25 w 58"/>
                <a:gd name="T39" fmla="*/ 7 h 25"/>
                <a:gd name="T40" fmla="*/ 21 w 58"/>
                <a:gd name="T41" fmla="*/ 8 h 25"/>
                <a:gd name="T42" fmla="*/ 14 w 58"/>
                <a:gd name="T43" fmla="*/ 10 h 25"/>
                <a:gd name="T44" fmla="*/ 9 w 58"/>
                <a:gd name="T45" fmla="*/ 9 h 25"/>
                <a:gd name="T46" fmla="*/ 6 w 58"/>
                <a:gd name="T47" fmla="*/ 8 h 25"/>
                <a:gd name="T48" fmla="*/ 6 w 58"/>
                <a:gd name="T49" fmla="*/ 8 h 25"/>
                <a:gd name="T50" fmla="*/ 5 w 58"/>
                <a:gd name="T51" fmla="*/ 7 h 25"/>
                <a:gd name="T52" fmla="*/ 4 w 58"/>
                <a:gd name="T53" fmla="*/ 6 h 25"/>
                <a:gd name="T54" fmla="*/ 4 w 58"/>
                <a:gd name="T55" fmla="*/ 4 h 25"/>
                <a:gd name="T56" fmla="*/ 6 w 58"/>
                <a:gd name="T57" fmla="*/ 0 h 2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"/>
                <a:gd name="T88" fmla="*/ 0 h 25"/>
                <a:gd name="T89" fmla="*/ 58 w 58"/>
                <a:gd name="T90" fmla="*/ 25 h 2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" h="25">
                  <a:moveTo>
                    <a:pt x="12" y="0"/>
                  </a:moveTo>
                  <a:lnTo>
                    <a:pt x="10" y="1"/>
                  </a:lnTo>
                  <a:lnTo>
                    <a:pt x="5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20"/>
                  </a:lnTo>
                  <a:lnTo>
                    <a:pt x="8" y="22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31" y="25"/>
                  </a:lnTo>
                  <a:lnTo>
                    <a:pt x="40" y="24"/>
                  </a:lnTo>
                  <a:lnTo>
                    <a:pt x="46" y="23"/>
                  </a:lnTo>
                  <a:lnTo>
                    <a:pt x="51" y="22"/>
                  </a:lnTo>
                  <a:lnTo>
                    <a:pt x="56" y="17"/>
                  </a:lnTo>
                  <a:lnTo>
                    <a:pt x="58" y="12"/>
                  </a:lnTo>
                  <a:lnTo>
                    <a:pt x="55" y="6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50" y="8"/>
                  </a:lnTo>
                  <a:lnTo>
                    <a:pt x="49" y="13"/>
                  </a:lnTo>
                  <a:lnTo>
                    <a:pt x="41" y="16"/>
                  </a:lnTo>
                  <a:lnTo>
                    <a:pt x="27" y="19"/>
                  </a:lnTo>
                  <a:lnTo>
                    <a:pt x="18" y="17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2291" y="3841"/>
              <a:ext cx="29" cy="13"/>
            </a:xfrm>
            <a:custGeom>
              <a:avLst/>
              <a:gdLst>
                <a:gd name="T0" fmla="*/ 6 w 58"/>
                <a:gd name="T1" fmla="*/ 0 h 25"/>
                <a:gd name="T2" fmla="*/ 5 w 58"/>
                <a:gd name="T3" fmla="*/ 1 h 25"/>
                <a:gd name="T4" fmla="*/ 3 w 58"/>
                <a:gd name="T5" fmla="*/ 2 h 25"/>
                <a:gd name="T6" fmla="*/ 0 w 58"/>
                <a:gd name="T7" fmla="*/ 4 h 25"/>
                <a:gd name="T8" fmla="*/ 0 w 58"/>
                <a:gd name="T9" fmla="*/ 8 h 25"/>
                <a:gd name="T10" fmla="*/ 2 w 58"/>
                <a:gd name="T11" fmla="*/ 10 h 25"/>
                <a:gd name="T12" fmla="*/ 4 w 58"/>
                <a:gd name="T13" fmla="*/ 11 h 25"/>
                <a:gd name="T14" fmla="*/ 7 w 58"/>
                <a:gd name="T15" fmla="*/ 12 h 25"/>
                <a:gd name="T16" fmla="*/ 12 w 58"/>
                <a:gd name="T17" fmla="*/ 13 h 25"/>
                <a:gd name="T18" fmla="*/ 15 w 58"/>
                <a:gd name="T19" fmla="*/ 13 h 25"/>
                <a:gd name="T20" fmla="*/ 20 w 58"/>
                <a:gd name="T21" fmla="*/ 12 h 25"/>
                <a:gd name="T22" fmla="*/ 23 w 58"/>
                <a:gd name="T23" fmla="*/ 12 h 25"/>
                <a:gd name="T24" fmla="*/ 26 w 58"/>
                <a:gd name="T25" fmla="*/ 11 h 25"/>
                <a:gd name="T26" fmla="*/ 28 w 58"/>
                <a:gd name="T27" fmla="*/ 9 h 25"/>
                <a:gd name="T28" fmla="*/ 29 w 58"/>
                <a:gd name="T29" fmla="*/ 6 h 25"/>
                <a:gd name="T30" fmla="*/ 28 w 58"/>
                <a:gd name="T31" fmla="*/ 3 h 25"/>
                <a:gd name="T32" fmla="*/ 23 w 58"/>
                <a:gd name="T33" fmla="*/ 1 h 25"/>
                <a:gd name="T34" fmla="*/ 24 w 58"/>
                <a:gd name="T35" fmla="*/ 2 h 25"/>
                <a:gd name="T36" fmla="*/ 25 w 58"/>
                <a:gd name="T37" fmla="*/ 4 h 25"/>
                <a:gd name="T38" fmla="*/ 25 w 58"/>
                <a:gd name="T39" fmla="*/ 6 h 25"/>
                <a:gd name="T40" fmla="*/ 21 w 58"/>
                <a:gd name="T41" fmla="*/ 8 h 25"/>
                <a:gd name="T42" fmla="*/ 14 w 58"/>
                <a:gd name="T43" fmla="*/ 9 h 25"/>
                <a:gd name="T44" fmla="*/ 9 w 58"/>
                <a:gd name="T45" fmla="*/ 9 h 25"/>
                <a:gd name="T46" fmla="*/ 6 w 58"/>
                <a:gd name="T47" fmla="*/ 8 h 25"/>
                <a:gd name="T48" fmla="*/ 6 w 58"/>
                <a:gd name="T49" fmla="*/ 8 h 25"/>
                <a:gd name="T50" fmla="*/ 5 w 58"/>
                <a:gd name="T51" fmla="*/ 7 h 25"/>
                <a:gd name="T52" fmla="*/ 4 w 58"/>
                <a:gd name="T53" fmla="*/ 6 h 25"/>
                <a:gd name="T54" fmla="*/ 4 w 58"/>
                <a:gd name="T55" fmla="*/ 4 h 25"/>
                <a:gd name="T56" fmla="*/ 6 w 58"/>
                <a:gd name="T57" fmla="*/ 0 h 2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"/>
                <a:gd name="T88" fmla="*/ 0 h 25"/>
                <a:gd name="T89" fmla="*/ 58 w 58"/>
                <a:gd name="T90" fmla="*/ 25 h 2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" h="25">
                  <a:moveTo>
                    <a:pt x="12" y="0"/>
                  </a:moveTo>
                  <a:lnTo>
                    <a:pt x="10" y="1"/>
                  </a:lnTo>
                  <a:lnTo>
                    <a:pt x="5" y="3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8" y="22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31" y="25"/>
                  </a:lnTo>
                  <a:lnTo>
                    <a:pt x="40" y="24"/>
                  </a:lnTo>
                  <a:lnTo>
                    <a:pt x="46" y="23"/>
                  </a:lnTo>
                  <a:lnTo>
                    <a:pt x="51" y="22"/>
                  </a:lnTo>
                  <a:lnTo>
                    <a:pt x="56" y="17"/>
                  </a:lnTo>
                  <a:lnTo>
                    <a:pt x="58" y="11"/>
                  </a:lnTo>
                  <a:lnTo>
                    <a:pt x="55" y="5"/>
                  </a:lnTo>
                  <a:lnTo>
                    <a:pt x="46" y="1"/>
                  </a:lnTo>
                  <a:lnTo>
                    <a:pt x="48" y="3"/>
                  </a:lnTo>
                  <a:lnTo>
                    <a:pt x="50" y="8"/>
                  </a:lnTo>
                  <a:lnTo>
                    <a:pt x="49" y="12"/>
                  </a:lnTo>
                  <a:lnTo>
                    <a:pt x="41" y="16"/>
                  </a:lnTo>
                  <a:lnTo>
                    <a:pt x="27" y="18"/>
                  </a:lnTo>
                  <a:lnTo>
                    <a:pt x="18" y="17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8" y="11"/>
                  </a:lnTo>
                  <a:lnTo>
                    <a:pt x="8" y="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2291" y="3851"/>
              <a:ext cx="29" cy="12"/>
            </a:xfrm>
            <a:custGeom>
              <a:avLst/>
              <a:gdLst>
                <a:gd name="T0" fmla="*/ 6 w 58"/>
                <a:gd name="T1" fmla="*/ 0 h 26"/>
                <a:gd name="T2" fmla="*/ 5 w 58"/>
                <a:gd name="T3" fmla="*/ 0 h 26"/>
                <a:gd name="T4" fmla="*/ 3 w 58"/>
                <a:gd name="T5" fmla="*/ 2 h 26"/>
                <a:gd name="T6" fmla="*/ 0 w 58"/>
                <a:gd name="T7" fmla="*/ 4 h 26"/>
                <a:gd name="T8" fmla="*/ 0 w 58"/>
                <a:gd name="T9" fmla="*/ 7 h 26"/>
                <a:gd name="T10" fmla="*/ 2 w 58"/>
                <a:gd name="T11" fmla="*/ 9 h 26"/>
                <a:gd name="T12" fmla="*/ 4 w 58"/>
                <a:gd name="T13" fmla="*/ 11 h 26"/>
                <a:gd name="T14" fmla="*/ 7 w 58"/>
                <a:gd name="T15" fmla="*/ 12 h 26"/>
                <a:gd name="T16" fmla="*/ 12 w 58"/>
                <a:gd name="T17" fmla="*/ 12 h 26"/>
                <a:gd name="T18" fmla="*/ 15 w 58"/>
                <a:gd name="T19" fmla="*/ 12 h 26"/>
                <a:gd name="T20" fmla="*/ 20 w 58"/>
                <a:gd name="T21" fmla="*/ 12 h 26"/>
                <a:gd name="T22" fmla="*/ 23 w 58"/>
                <a:gd name="T23" fmla="*/ 11 h 26"/>
                <a:gd name="T24" fmla="*/ 26 w 58"/>
                <a:gd name="T25" fmla="*/ 10 h 26"/>
                <a:gd name="T26" fmla="*/ 28 w 58"/>
                <a:gd name="T27" fmla="*/ 8 h 26"/>
                <a:gd name="T28" fmla="*/ 29 w 58"/>
                <a:gd name="T29" fmla="*/ 6 h 26"/>
                <a:gd name="T30" fmla="*/ 28 w 58"/>
                <a:gd name="T31" fmla="*/ 3 h 26"/>
                <a:gd name="T32" fmla="*/ 23 w 58"/>
                <a:gd name="T33" fmla="*/ 0 h 26"/>
                <a:gd name="T34" fmla="*/ 24 w 58"/>
                <a:gd name="T35" fmla="*/ 2 h 26"/>
                <a:gd name="T36" fmla="*/ 25 w 58"/>
                <a:gd name="T37" fmla="*/ 4 h 26"/>
                <a:gd name="T38" fmla="*/ 25 w 58"/>
                <a:gd name="T39" fmla="*/ 6 h 26"/>
                <a:gd name="T40" fmla="*/ 21 w 58"/>
                <a:gd name="T41" fmla="*/ 8 h 26"/>
                <a:gd name="T42" fmla="*/ 14 w 58"/>
                <a:gd name="T43" fmla="*/ 9 h 26"/>
                <a:gd name="T44" fmla="*/ 9 w 58"/>
                <a:gd name="T45" fmla="*/ 8 h 26"/>
                <a:gd name="T46" fmla="*/ 6 w 58"/>
                <a:gd name="T47" fmla="*/ 7 h 26"/>
                <a:gd name="T48" fmla="*/ 6 w 58"/>
                <a:gd name="T49" fmla="*/ 7 h 26"/>
                <a:gd name="T50" fmla="*/ 5 w 58"/>
                <a:gd name="T51" fmla="*/ 6 h 26"/>
                <a:gd name="T52" fmla="*/ 4 w 58"/>
                <a:gd name="T53" fmla="*/ 6 h 26"/>
                <a:gd name="T54" fmla="*/ 4 w 58"/>
                <a:gd name="T55" fmla="*/ 3 h 26"/>
                <a:gd name="T56" fmla="*/ 6 w 58"/>
                <a:gd name="T57" fmla="*/ 0 h 2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"/>
                <a:gd name="T88" fmla="*/ 0 h 26"/>
                <a:gd name="T89" fmla="*/ 58 w 58"/>
                <a:gd name="T90" fmla="*/ 26 h 2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" h="26">
                  <a:moveTo>
                    <a:pt x="12" y="0"/>
                  </a:moveTo>
                  <a:lnTo>
                    <a:pt x="10" y="1"/>
                  </a:lnTo>
                  <a:lnTo>
                    <a:pt x="5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20"/>
                  </a:lnTo>
                  <a:lnTo>
                    <a:pt x="8" y="23"/>
                  </a:lnTo>
                  <a:lnTo>
                    <a:pt x="15" y="25"/>
                  </a:lnTo>
                  <a:lnTo>
                    <a:pt x="23" y="26"/>
                  </a:lnTo>
                  <a:lnTo>
                    <a:pt x="31" y="26"/>
                  </a:lnTo>
                  <a:lnTo>
                    <a:pt x="40" y="25"/>
                  </a:lnTo>
                  <a:lnTo>
                    <a:pt x="46" y="23"/>
                  </a:lnTo>
                  <a:lnTo>
                    <a:pt x="51" y="22"/>
                  </a:lnTo>
                  <a:lnTo>
                    <a:pt x="56" y="18"/>
                  </a:lnTo>
                  <a:lnTo>
                    <a:pt x="58" y="12"/>
                  </a:lnTo>
                  <a:lnTo>
                    <a:pt x="55" y="6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50" y="8"/>
                  </a:lnTo>
                  <a:lnTo>
                    <a:pt x="49" y="14"/>
                  </a:lnTo>
                  <a:lnTo>
                    <a:pt x="41" y="18"/>
                  </a:lnTo>
                  <a:lnTo>
                    <a:pt x="27" y="19"/>
                  </a:lnTo>
                  <a:lnTo>
                    <a:pt x="18" y="18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2299" y="3862"/>
              <a:ext cx="12" cy="7"/>
            </a:xfrm>
            <a:custGeom>
              <a:avLst/>
              <a:gdLst>
                <a:gd name="T0" fmla="*/ 0 w 25"/>
                <a:gd name="T1" fmla="*/ 0 h 14"/>
                <a:gd name="T2" fmla="*/ 2 w 25"/>
                <a:gd name="T3" fmla="*/ 6 h 14"/>
                <a:gd name="T4" fmla="*/ 3 w 25"/>
                <a:gd name="T5" fmla="*/ 6 h 14"/>
                <a:gd name="T6" fmla="*/ 4 w 25"/>
                <a:gd name="T7" fmla="*/ 7 h 14"/>
                <a:gd name="T8" fmla="*/ 6 w 25"/>
                <a:gd name="T9" fmla="*/ 7 h 14"/>
                <a:gd name="T10" fmla="*/ 9 w 25"/>
                <a:gd name="T11" fmla="*/ 7 h 14"/>
                <a:gd name="T12" fmla="*/ 12 w 25"/>
                <a:gd name="T13" fmla="*/ 0 h 14"/>
                <a:gd name="T14" fmla="*/ 10 w 25"/>
                <a:gd name="T15" fmla="*/ 0 h 14"/>
                <a:gd name="T16" fmla="*/ 7 w 25"/>
                <a:gd name="T17" fmla="*/ 0 h 14"/>
                <a:gd name="T18" fmla="*/ 3 w 25"/>
                <a:gd name="T19" fmla="*/ 0 h 14"/>
                <a:gd name="T20" fmla="*/ 0 w 25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14"/>
                <a:gd name="T35" fmla="*/ 25 w 25"/>
                <a:gd name="T36" fmla="*/ 14 h 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14">
                  <a:moveTo>
                    <a:pt x="0" y="0"/>
                  </a:moveTo>
                  <a:lnTo>
                    <a:pt x="5" y="12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3" y="14"/>
                  </a:lnTo>
                  <a:lnTo>
                    <a:pt x="19" y="1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2295" y="3829"/>
              <a:ext cx="22" cy="4"/>
            </a:xfrm>
            <a:custGeom>
              <a:avLst/>
              <a:gdLst>
                <a:gd name="T0" fmla="*/ 0 w 43"/>
                <a:gd name="T1" fmla="*/ 2 h 8"/>
                <a:gd name="T2" fmla="*/ 1 w 43"/>
                <a:gd name="T3" fmla="*/ 2 h 8"/>
                <a:gd name="T4" fmla="*/ 3 w 43"/>
                <a:gd name="T5" fmla="*/ 3 h 8"/>
                <a:gd name="T6" fmla="*/ 6 w 43"/>
                <a:gd name="T7" fmla="*/ 3 h 8"/>
                <a:gd name="T8" fmla="*/ 9 w 43"/>
                <a:gd name="T9" fmla="*/ 3 h 8"/>
                <a:gd name="T10" fmla="*/ 13 w 43"/>
                <a:gd name="T11" fmla="*/ 4 h 8"/>
                <a:gd name="T12" fmla="*/ 16 w 43"/>
                <a:gd name="T13" fmla="*/ 3 h 8"/>
                <a:gd name="T14" fmla="*/ 19 w 43"/>
                <a:gd name="T15" fmla="*/ 2 h 8"/>
                <a:gd name="T16" fmla="*/ 21 w 43"/>
                <a:gd name="T17" fmla="*/ 2 h 8"/>
                <a:gd name="T18" fmla="*/ 21 w 43"/>
                <a:gd name="T19" fmla="*/ 2 h 8"/>
                <a:gd name="T20" fmla="*/ 22 w 43"/>
                <a:gd name="T21" fmla="*/ 1 h 8"/>
                <a:gd name="T22" fmla="*/ 21 w 43"/>
                <a:gd name="T23" fmla="*/ 1 h 8"/>
                <a:gd name="T24" fmla="*/ 20 w 43"/>
                <a:gd name="T25" fmla="*/ 0 h 8"/>
                <a:gd name="T26" fmla="*/ 19 w 43"/>
                <a:gd name="T27" fmla="*/ 0 h 8"/>
                <a:gd name="T28" fmla="*/ 17 w 43"/>
                <a:gd name="T29" fmla="*/ 0 h 8"/>
                <a:gd name="T30" fmla="*/ 15 w 43"/>
                <a:gd name="T31" fmla="*/ 1 h 8"/>
                <a:gd name="T32" fmla="*/ 13 w 43"/>
                <a:gd name="T33" fmla="*/ 1 h 8"/>
                <a:gd name="T34" fmla="*/ 11 w 43"/>
                <a:gd name="T35" fmla="*/ 1 h 8"/>
                <a:gd name="T36" fmla="*/ 9 w 43"/>
                <a:gd name="T37" fmla="*/ 1 h 8"/>
                <a:gd name="T38" fmla="*/ 6 w 43"/>
                <a:gd name="T39" fmla="*/ 1 h 8"/>
                <a:gd name="T40" fmla="*/ 3 w 43"/>
                <a:gd name="T41" fmla="*/ 1 h 8"/>
                <a:gd name="T42" fmla="*/ 0 w 43"/>
                <a:gd name="T43" fmla="*/ 2 h 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"/>
                <a:gd name="T67" fmla="*/ 0 h 8"/>
                <a:gd name="T68" fmla="*/ 43 w 43"/>
                <a:gd name="T69" fmla="*/ 8 h 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" h="8">
                  <a:moveTo>
                    <a:pt x="0" y="5"/>
                  </a:moveTo>
                  <a:lnTo>
                    <a:pt x="2" y="5"/>
                  </a:lnTo>
                  <a:lnTo>
                    <a:pt x="6" y="7"/>
                  </a:lnTo>
                  <a:lnTo>
                    <a:pt x="12" y="7"/>
                  </a:lnTo>
                  <a:lnTo>
                    <a:pt x="18" y="7"/>
                  </a:lnTo>
                  <a:lnTo>
                    <a:pt x="26" y="8"/>
                  </a:lnTo>
                  <a:lnTo>
                    <a:pt x="32" y="7"/>
                  </a:lnTo>
                  <a:lnTo>
                    <a:pt x="37" y="5"/>
                  </a:lnTo>
                  <a:lnTo>
                    <a:pt x="42" y="4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6" y="1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5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2271" y="3761"/>
              <a:ext cx="59" cy="69"/>
            </a:xfrm>
            <a:custGeom>
              <a:avLst/>
              <a:gdLst>
                <a:gd name="T0" fmla="*/ 42 w 118"/>
                <a:gd name="T1" fmla="*/ 69 h 139"/>
                <a:gd name="T2" fmla="*/ 42 w 118"/>
                <a:gd name="T3" fmla="*/ 66 h 139"/>
                <a:gd name="T4" fmla="*/ 42 w 118"/>
                <a:gd name="T5" fmla="*/ 60 h 139"/>
                <a:gd name="T6" fmla="*/ 44 w 118"/>
                <a:gd name="T7" fmla="*/ 53 h 139"/>
                <a:gd name="T8" fmla="*/ 48 w 118"/>
                <a:gd name="T9" fmla="*/ 46 h 139"/>
                <a:gd name="T10" fmla="*/ 51 w 118"/>
                <a:gd name="T11" fmla="*/ 43 h 139"/>
                <a:gd name="T12" fmla="*/ 54 w 118"/>
                <a:gd name="T13" fmla="*/ 39 h 139"/>
                <a:gd name="T14" fmla="*/ 57 w 118"/>
                <a:gd name="T15" fmla="*/ 33 h 139"/>
                <a:gd name="T16" fmla="*/ 59 w 118"/>
                <a:gd name="T17" fmla="*/ 26 h 139"/>
                <a:gd name="T18" fmla="*/ 59 w 118"/>
                <a:gd name="T19" fmla="*/ 20 h 139"/>
                <a:gd name="T20" fmla="*/ 57 w 118"/>
                <a:gd name="T21" fmla="*/ 13 h 139"/>
                <a:gd name="T22" fmla="*/ 53 w 118"/>
                <a:gd name="T23" fmla="*/ 7 h 139"/>
                <a:gd name="T24" fmla="*/ 44 w 118"/>
                <a:gd name="T25" fmla="*/ 2 h 139"/>
                <a:gd name="T26" fmla="*/ 34 w 118"/>
                <a:gd name="T27" fmla="*/ 0 h 139"/>
                <a:gd name="T28" fmla="*/ 25 w 118"/>
                <a:gd name="T29" fmla="*/ 0 h 139"/>
                <a:gd name="T30" fmla="*/ 17 w 118"/>
                <a:gd name="T31" fmla="*/ 2 h 139"/>
                <a:gd name="T32" fmla="*/ 11 w 118"/>
                <a:gd name="T33" fmla="*/ 6 h 139"/>
                <a:gd name="T34" fmla="*/ 5 w 118"/>
                <a:gd name="T35" fmla="*/ 12 h 139"/>
                <a:gd name="T36" fmla="*/ 2 w 118"/>
                <a:gd name="T37" fmla="*/ 17 h 139"/>
                <a:gd name="T38" fmla="*/ 0 w 118"/>
                <a:gd name="T39" fmla="*/ 23 h 139"/>
                <a:gd name="T40" fmla="*/ 1 w 118"/>
                <a:gd name="T41" fmla="*/ 28 h 139"/>
                <a:gd name="T42" fmla="*/ 3 w 118"/>
                <a:gd name="T43" fmla="*/ 32 h 139"/>
                <a:gd name="T44" fmla="*/ 6 w 118"/>
                <a:gd name="T45" fmla="*/ 37 h 139"/>
                <a:gd name="T46" fmla="*/ 9 w 118"/>
                <a:gd name="T47" fmla="*/ 42 h 139"/>
                <a:gd name="T48" fmla="*/ 14 w 118"/>
                <a:gd name="T49" fmla="*/ 47 h 139"/>
                <a:gd name="T50" fmla="*/ 18 w 118"/>
                <a:gd name="T51" fmla="*/ 51 h 139"/>
                <a:gd name="T52" fmla="*/ 21 w 118"/>
                <a:gd name="T53" fmla="*/ 55 h 139"/>
                <a:gd name="T54" fmla="*/ 23 w 118"/>
                <a:gd name="T55" fmla="*/ 58 h 139"/>
                <a:gd name="T56" fmla="*/ 24 w 118"/>
                <a:gd name="T57" fmla="*/ 61 h 139"/>
                <a:gd name="T58" fmla="*/ 24 w 118"/>
                <a:gd name="T59" fmla="*/ 63 h 139"/>
                <a:gd name="T60" fmla="*/ 24 w 118"/>
                <a:gd name="T61" fmla="*/ 66 h 139"/>
                <a:gd name="T62" fmla="*/ 24 w 118"/>
                <a:gd name="T63" fmla="*/ 69 h 139"/>
                <a:gd name="T64" fmla="*/ 24 w 118"/>
                <a:gd name="T65" fmla="*/ 69 h 139"/>
                <a:gd name="T66" fmla="*/ 42 w 118"/>
                <a:gd name="T67" fmla="*/ 69 h 13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8"/>
                <a:gd name="T103" fmla="*/ 0 h 139"/>
                <a:gd name="T104" fmla="*/ 118 w 118"/>
                <a:gd name="T105" fmla="*/ 139 h 13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8" h="139">
                  <a:moveTo>
                    <a:pt x="83" y="139"/>
                  </a:moveTo>
                  <a:lnTo>
                    <a:pt x="83" y="133"/>
                  </a:lnTo>
                  <a:lnTo>
                    <a:pt x="84" y="121"/>
                  </a:lnTo>
                  <a:lnTo>
                    <a:pt x="88" y="106"/>
                  </a:lnTo>
                  <a:lnTo>
                    <a:pt x="96" y="93"/>
                  </a:lnTo>
                  <a:lnTo>
                    <a:pt x="101" y="87"/>
                  </a:lnTo>
                  <a:lnTo>
                    <a:pt x="108" y="78"/>
                  </a:lnTo>
                  <a:lnTo>
                    <a:pt x="114" y="66"/>
                  </a:lnTo>
                  <a:lnTo>
                    <a:pt x="118" y="53"/>
                  </a:lnTo>
                  <a:lnTo>
                    <a:pt x="118" y="40"/>
                  </a:lnTo>
                  <a:lnTo>
                    <a:pt x="114" y="26"/>
                  </a:lnTo>
                  <a:lnTo>
                    <a:pt x="105" y="15"/>
                  </a:lnTo>
                  <a:lnTo>
                    <a:pt x="88" y="5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3" y="5"/>
                  </a:lnTo>
                  <a:lnTo>
                    <a:pt x="21" y="13"/>
                  </a:lnTo>
                  <a:lnTo>
                    <a:pt x="10" y="24"/>
                  </a:lnTo>
                  <a:lnTo>
                    <a:pt x="3" y="35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5" y="65"/>
                  </a:lnTo>
                  <a:lnTo>
                    <a:pt x="12" y="74"/>
                  </a:lnTo>
                  <a:lnTo>
                    <a:pt x="18" y="85"/>
                  </a:lnTo>
                  <a:lnTo>
                    <a:pt x="27" y="94"/>
                  </a:lnTo>
                  <a:lnTo>
                    <a:pt x="35" y="103"/>
                  </a:lnTo>
                  <a:lnTo>
                    <a:pt x="42" y="111"/>
                  </a:lnTo>
                  <a:lnTo>
                    <a:pt x="46" y="117"/>
                  </a:lnTo>
                  <a:lnTo>
                    <a:pt x="48" y="122"/>
                  </a:lnTo>
                  <a:lnTo>
                    <a:pt x="48" y="127"/>
                  </a:lnTo>
                  <a:lnTo>
                    <a:pt x="48" y="133"/>
                  </a:lnTo>
                  <a:lnTo>
                    <a:pt x="48" y="138"/>
                  </a:lnTo>
                  <a:lnTo>
                    <a:pt x="48" y="139"/>
                  </a:lnTo>
                  <a:lnTo>
                    <a:pt x="83" y="139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2268" y="3758"/>
              <a:ext cx="66" cy="72"/>
            </a:xfrm>
            <a:custGeom>
              <a:avLst/>
              <a:gdLst>
                <a:gd name="T0" fmla="*/ 45 w 133"/>
                <a:gd name="T1" fmla="*/ 69 h 143"/>
                <a:gd name="T2" fmla="*/ 49 w 133"/>
                <a:gd name="T3" fmla="*/ 59 h 143"/>
                <a:gd name="T4" fmla="*/ 58 w 133"/>
                <a:gd name="T5" fmla="*/ 49 h 143"/>
                <a:gd name="T6" fmla="*/ 65 w 133"/>
                <a:gd name="T7" fmla="*/ 38 h 143"/>
                <a:gd name="T8" fmla="*/ 66 w 133"/>
                <a:gd name="T9" fmla="*/ 26 h 143"/>
                <a:gd name="T10" fmla="*/ 63 w 133"/>
                <a:gd name="T11" fmla="*/ 15 h 143"/>
                <a:gd name="T12" fmla="*/ 57 w 133"/>
                <a:gd name="T13" fmla="*/ 8 h 143"/>
                <a:gd name="T14" fmla="*/ 52 w 133"/>
                <a:gd name="T15" fmla="*/ 5 h 143"/>
                <a:gd name="T16" fmla="*/ 45 w 133"/>
                <a:gd name="T17" fmla="*/ 2 h 143"/>
                <a:gd name="T18" fmla="*/ 36 w 133"/>
                <a:gd name="T19" fmla="*/ 0 h 143"/>
                <a:gd name="T20" fmla="*/ 23 w 133"/>
                <a:gd name="T21" fmla="*/ 1 h 143"/>
                <a:gd name="T22" fmla="*/ 9 w 133"/>
                <a:gd name="T23" fmla="*/ 9 h 143"/>
                <a:gd name="T24" fmla="*/ 1 w 133"/>
                <a:gd name="T25" fmla="*/ 20 h 143"/>
                <a:gd name="T26" fmla="*/ 2 w 133"/>
                <a:gd name="T27" fmla="*/ 36 h 143"/>
                <a:gd name="T28" fmla="*/ 10 w 133"/>
                <a:gd name="T29" fmla="*/ 49 h 143"/>
                <a:gd name="T30" fmla="*/ 17 w 133"/>
                <a:gd name="T31" fmla="*/ 56 h 143"/>
                <a:gd name="T32" fmla="*/ 23 w 133"/>
                <a:gd name="T33" fmla="*/ 61 h 143"/>
                <a:gd name="T34" fmla="*/ 26 w 133"/>
                <a:gd name="T35" fmla="*/ 67 h 143"/>
                <a:gd name="T36" fmla="*/ 28 w 133"/>
                <a:gd name="T37" fmla="*/ 71 h 143"/>
                <a:gd name="T38" fmla="*/ 29 w 133"/>
                <a:gd name="T39" fmla="*/ 62 h 143"/>
                <a:gd name="T40" fmla="*/ 21 w 133"/>
                <a:gd name="T41" fmla="*/ 55 h 143"/>
                <a:gd name="T42" fmla="*/ 15 w 133"/>
                <a:gd name="T43" fmla="*/ 50 h 143"/>
                <a:gd name="T44" fmla="*/ 10 w 133"/>
                <a:gd name="T45" fmla="*/ 43 h 143"/>
                <a:gd name="T46" fmla="*/ 7 w 133"/>
                <a:gd name="T47" fmla="*/ 36 h 143"/>
                <a:gd name="T48" fmla="*/ 6 w 133"/>
                <a:gd name="T49" fmla="*/ 26 h 143"/>
                <a:gd name="T50" fmla="*/ 10 w 133"/>
                <a:gd name="T51" fmla="*/ 16 h 143"/>
                <a:gd name="T52" fmla="*/ 19 w 133"/>
                <a:gd name="T53" fmla="*/ 9 h 143"/>
                <a:gd name="T54" fmla="*/ 31 w 133"/>
                <a:gd name="T55" fmla="*/ 5 h 143"/>
                <a:gd name="T56" fmla="*/ 45 w 133"/>
                <a:gd name="T57" fmla="*/ 7 h 143"/>
                <a:gd name="T58" fmla="*/ 55 w 133"/>
                <a:gd name="T59" fmla="*/ 13 h 143"/>
                <a:gd name="T60" fmla="*/ 59 w 133"/>
                <a:gd name="T61" fmla="*/ 22 h 143"/>
                <a:gd name="T62" fmla="*/ 60 w 133"/>
                <a:gd name="T63" fmla="*/ 33 h 143"/>
                <a:gd name="T64" fmla="*/ 56 w 133"/>
                <a:gd name="T65" fmla="*/ 43 h 143"/>
                <a:gd name="T66" fmla="*/ 49 w 133"/>
                <a:gd name="T67" fmla="*/ 50 h 143"/>
                <a:gd name="T68" fmla="*/ 44 w 133"/>
                <a:gd name="T69" fmla="*/ 57 h 143"/>
                <a:gd name="T70" fmla="*/ 43 w 133"/>
                <a:gd name="T71" fmla="*/ 65 h 14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3"/>
                <a:gd name="T109" fmla="*/ 0 h 143"/>
                <a:gd name="T110" fmla="*/ 133 w 133"/>
                <a:gd name="T111" fmla="*/ 143 h 14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3" h="143">
                  <a:moveTo>
                    <a:pt x="91" y="141"/>
                  </a:moveTo>
                  <a:lnTo>
                    <a:pt x="91" y="137"/>
                  </a:lnTo>
                  <a:lnTo>
                    <a:pt x="94" y="128"/>
                  </a:lnTo>
                  <a:lnTo>
                    <a:pt x="98" y="117"/>
                  </a:lnTo>
                  <a:lnTo>
                    <a:pt x="106" y="108"/>
                  </a:lnTo>
                  <a:lnTo>
                    <a:pt x="117" y="98"/>
                  </a:lnTo>
                  <a:lnTo>
                    <a:pt x="125" y="86"/>
                  </a:lnTo>
                  <a:lnTo>
                    <a:pt x="130" y="75"/>
                  </a:lnTo>
                  <a:lnTo>
                    <a:pt x="133" y="63"/>
                  </a:lnTo>
                  <a:lnTo>
                    <a:pt x="133" y="51"/>
                  </a:lnTo>
                  <a:lnTo>
                    <a:pt x="132" y="39"/>
                  </a:lnTo>
                  <a:lnTo>
                    <a:pt x="126" y="29"/>
                  </a:lnTo>
                  <a:lnTo>
                    <a:pt x="119" y="20"/>
                  </a:lnTo>
                  <a:lnTo>
                    <a:pt x="115" y="16"/>
                  </a:lnTo>
                  <a:lnTo>
                    <a:pt x="110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0" y="3"/>
                  </a:lnTo>
                  <a:lnTo>
                    <a:pt x="82" y="1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46" y="2"/>
                  </a:lnTo>
                  <a:lnTo>
                    <a:pt x="31" y="8"/>
                  </a:lnTo>
                  <a:lnTo>
                    <a:pt x="19" y="17"/>
                  </a:lnTo>
                  <a:lnTo>
                    <a:pt x="8" y="28"/>
                  </a:lnTo>
                  <a:lnTo>
                    <a:pt x="3" y="40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13" y="89"/>
                  </a:lnTo>
                  <a:lnTo>
                    <a:pt x="21" y="98"/>
                  </a:lnTo>
                  <a:lnTo>
                    <a:pt x="28" y="106"/>
                  </a:lnTo>
                  <a:lnTo>
                    <a:pt x="35" y="112"/>
                  </a:lnTo>
                  <a:lnTo>
                    <a:pt x="42" y="116"/>
                  </a:lnTo>
                  <a:lnTo>
                    <a:pt x="46" y="121"/>
                  </a:lnTo>
                  <a:lnTo>
                    <a:pt x="51" y="127"/>
                  </a:lnTo>
                  <a:lnTo>
                    <a:pt x="53" y="134"/>
                  </a:lnTo>
                  <a:lnTo>
                    <a:pt x="54" y="143"/>
                  </a:lnTo>
                  <a:lnTo>
                    <a:pt x="57" y="141"/>
                  </a:lnTo>
                  <a:lnTo>
                    <a:pt x="60" y="134"/>
                  </a:lnTo>
                  <a:lnTo>
                    <a:pt x="59" y="124"/>
                  </a:lnTo>
                  <a:lnTo>
                    <a:pt x="49" y="114"/>
                  </a:lnTo>
                  <a:lnTo>
                    <a:pt x="43" y="109"/>
                  </a:lnTo>
                  <a:lnTo>
                    <a:pt x="37" y="105"/>
                  </a:lnTo>
                  <a:lnTo>
                    <a:pt x="31" y="99"/>
                  </a:lnTo>
                  <a:lnTo>
                    <a:pt x="26" y="93"/>
                  </a:lnTo>
                  <a:lnTo>
                    <a:pt x="21" y="86"/>
                  </a:lnTo>
                  <a:lnTo>
                    <a:pt x="18" y="79"/>
                  </a:lnTo>
                  <a:lnTo>
                    <a:pt x="15" y="71"/>
                  </a:lnTo>
                  <a:lnTo>
                    <a:pt x="13" y="62"/>
                  </a:lnTo>
                  <a:lnTo>
                    <a:pt x="13" y="51"/>
                  </a:lnTo>
                  <a:lnTo>
                    <a:pt x="16" y="41"/>
                  </a:lnTo>
                  <a:lnTo>
                    <a:pt x="21" y="32"/>
                  </a:lnTo>
                  <a:lnTo>
                    <a:pt x="29" y="24"/>
                  </a:lnTo>
                  <a:lnTo>
                    <a:pt x="38" y="17"/>
                  </a:lnTo>
                  <a:lnTo>
                    <a:pt x="50" y="13"/>
                  </a:lnTo>
                  <a:lnTo>
                    <a:pt x="62" y="10"/>
                  </a:lnTo>
                  <a:lnTo>
                    <a:pt x="77" y="10"/>
                  </a:lnTo>
                  <a:lnTo>
                    <a:pt x="91" y="13"/>
                  </a:lnTo>
                  <a:lnTo>
                    <a:pt x="102" y="18"/>
                  </a:lnTo>
                  <a:lnTo>
                    <a:pt x="111" y="25"/>
                  </a:lnTo>
                  <a:lnTo>
                    <a:pt x="117" y="34"/>
                  </a:lnTo>
                  <a:lnTo>
                    <a:pt x="119" y="44"/>
                  </a:lnTo>
                  <a:lnTo>
                    <a:pt x="120" y="55"/>
                  </a:lnTo>
                  <a:lnTo>
                    <a:pt x="120" y="66"/>
                  </a:lnTo>
                  <a:lnTo>
                    <a:pt x="117" y="76"/>
                  </a:lnTo>
                  <a:lnTo>
                    <a:pt x="112" y="85"/>
                  </a:lnTo>
                  <a:lnTo>
                    <a:pt x="106" y="93"/>
                  </a:lnTo>
                  <a:lnTo>
                    <a:pt x="99" y="100"/>
                  </a:lnTo>
                  <a:lnTo>
                    <a:pt x="94" y="107"/>
                  </a:lnTo>
                  <a:lnTo>
                    <a:pt x="89" y="114"/>
                  </a:lnTo>
                  <a:lnTo>
                    <a:pt x="86" y="121"/>
                  </a:lnTo>
                  <a:lnTo>
                    <a:pt x="87" y="130"/>
                  </a:lnTo>
                  <a:lnTo>
                    <a:pt x="91" y="1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2293" y="3779"/>
              <a:ext cx="20" cy="27"/>
            </a:xfrm>
            <a:custGeom>
              <a:avLst/>
              <a:gdLst>
                <a:gd name="T0" fmla="*/ 11 w 39"/>
                <a:gd name="T1" fmla="*/ 0 h 54"/>
                <a:gd name="T2" fmla="*/ 10 w 39"/>
                <a:gd name="T3" fmla="*/ 0 h 54"/>
                <a:gd name="T4" fmla="*/ 8 w 39"/>
                <a:gd name="T5" fmla="*/ 1 h 54"/>
                <a:gd name="T6" fmla="*/ 5 w 39"/>
                <a:gd name="T7" fmla="*/ 2 h 54"/>
                <a:gd name="T8" fmla="*/ 3 w 39"/>
                <a:gd name="T9" fmla="*/ 3 h 54"/>
                <a:gd name="T10" fmla="*/ 1 w 39"/>
                <a:gd name="T11" fmla="*/ 3 h 54"/>
                <a:gd name="T12" fmla="*/ 0 w 39"/>
                <a:gd name="T13" fmla="*/ 5 h 54"/>
                <a:gd name="T14" fmla="*/ 1 w 39"/>
                <a:gd name="T15" fmla="*/ 6 h 54"/>
                <a:gd name="T16" fmla="*/ 3 w 39"/>
                <a:gd name="T17" fmla="*/ 7 h 54"/>
                <a:gd name="T18" fmla="*/ 9 w 39"/>
                <a:gd name="T19" fmla="*/ 10 h 54"/>
                <a:gd name="T20" fmla="*/ 12 w 39"/>
                <a:gd name="T21" fmla="*/ 11 h 54"/>
                <a:gd name="T22" fmla="*/ 12 w 39"/>
                <a:gd name="T23" fmla="*/ 13 h 54"/>
                <a:gd name="T24" fmla="*/ 8 w 39"/>
                <a:gd name="T25" fmla="*/ 14 h 54"/>
                <a:gd name="T26" fmla="*/ 5 w 39"/>
                <a:gd name="T27" fmla="*/ 18 h 54"/>
                <a:gd name="T28" fmla="*/ 4 w 39"/>
                <a:gd name="T29" fmla="*/ 21 h 54"/>
                <a:gd name="T30" fmla="*/ 7 w 39"/>
                <a:gd name="T31" fmla="*/ 25 h 54"/>
                <a:gd name="T32" fmla="*/ 12 w 39"/>
                <a:gd name="T33" fmla="*/ 27 h 54"/>
                <a:gd name="T34" fmla="*/ 11 w 39"/>
                <a:gd name="T35" fmla="*/ 26 h 54"/>
                <a:gd name="T36" fmla="*/ 10 w 39"/>
                <a:gd name="T37" fmla="*/ 23 h 54"/>
                <a:gd name="T38" fmla="*/ 10 w 39"/>
                <a:gd name="T39" fmla="*/ 19 h 54"/>
                <a:gd name="T40" fmla="*/ 14 w 39"/>
                <a:gd name="T41" fmla="*/ 17 h 54"/>
                <a:gd name="T42" fmla="*/ 18 w 39"/>
                <a:gd name="T43" fmla="*/ 15 h 54"/>
                <a:gd name="T44" fmla="*/ 20 w 39"/>
                <a:gd name="T45" fmla="*/ 12 h 54"/>
                <a:gd name="T46" fmla="*/ 19 w 39"/>
                <a:gd name="T47" fmla="*/ 10 h 54"/>
                <a:gd name="T48" fmla="*/ 17 w 39"/>
                <a:gd name="T49" fmla="*/ 7 h 54"/>
                <a:gd name="T50" fmla="*/ 13 w 39"/>
                <a:gd name="T51" fmla="*/ 7 h 54"/>
                <a:gd name="T52" fmla="*/ 10 w 39"/>
                <a:gd name="T53" fmla="*/ 5 h 54"/>
                <a:gd name="T54" fmla="*/ 8 w 39"/>
                <a:gd name="T55" fmla="*/ 3 h 54"/>
                <a:gd name="T56" fmla="*/ 11 w 39"/>
                <a:gd name="T57" fmla="*/ 0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9"/>
                <a:gd name="T88" fmla="*/ 0 h 54"/>
                <a:gd name="T89" fmla="*/ 39 w 39"/>
                <a:gd name="T90" fmla="*/ 54 h 5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9" h="54">
                  <a:moveTo>
                    <a:pt x="21" y="0"/>
                  </a:moveTo>
                  <a:lnTo>
                    <a:pt x="20" y="0"/>
                  </a:lnTo>
                  <a:lnTo>
                    <a:pt x="16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1" y="12"/>
                  </a:lnTo>
                  <a:lnTo>
                    <a:pt x="6" y="14"/>
                  </a:lnTo>
                  <a:lnTo>
                    <a:pt x="18" y="19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16" y="29"/>
                  </a:lnTo>
                  <a:lnTo>
                    <a:pt x="9" y="35"/>
                  </a:lnTo>
                  <a:lnTo>
                    <a:pt x="8" y="42"/>
                  </a:lnTo>
                  <a:lnTo>
                    <a:pt x="14" y="50"/>
                  </a:lnTo>
                  <a:lnTo>
                    <a:pt x="24" y="54"/>
                  </a:lnTo>
                  <a:lnTo>
                    <a:pt x="22" y="52"/>
                  </a:lnTo>
                  <a:lnTo>
                    <a:pt x="20" y="45"/>
                  </a:lnTo>
                  <a:lnTo>
                    <a:pt x="20" y="38"/>
                  </a:lnTo>
                  <a:lnTo>
                    <a:pt x="28" y="34"/>
                  </a:lnTo>
                  <a:lnTo>
                    <a:pt x="36" y="30"/>
                  </a:lnTo>
                  <a:lnTo>
                    <a:pt x="39" y="24"/>
                  </a:lnTo>
                  <a:lnTo>
                    <a:pt x="38" y="20"/>
                  </a:lnTo>
                  <a:lnTo>
                    <a:pt x="33" y="15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16" y="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2342" y="3758"/>
              <a:ext cx="22" cy="12"/>
            </a:xfrm>
            <a:custGeom>
              <a:avLst/>
              <a:gdLst>
                <a:gd name="T0" fmla="*/ 0 w 44"/>
                <a:gd name="T1" fmla="*/ 12 h 23"/>
                <a:gd name="T2" fmla="*/ 1 w 44"/>
                <a:gd name="T3" fmla="*/ 11 h 23"/>
                <a:gd name="T4" fmla="*/ 3 w 44"/>
                <a:gd name="T5" fmla="*/ 9 h 23"/>
                <a:gd name="T6" fmla="*/ 6 w 44"/>
                <a:gd name="T7" fmla="*/ 7 h 23"/>
                <a:gd name="T8" fmla="*/ 10 w 44"/>
                <a:gd name="T9" fmla="*/ 4 h 23"/>
                <a:gd name="T10" fmla="*/ 13 w 44"/>
                <a:gd name="T11" fmla="*/ 1 h 23"/>
                <a:gd name="T12" fmla="*/ 17 w 44"/>
                <a:gd name="T13" fmla="*/ 0 h 23"/>
                <a:gd name="T14" fmla="*/ 20 w 44"/>
                <a:gd name="T15" fmla="*/ 0 h 23"/>
                <a:gd name="T16" fmla="*/ 22 w 44"/>
                <a:gd name="T17" fmla="*/ 2 h 23"/>
                <a:gd name="T18" fmla="*/ 22 w 44"/>
                <a:gd name="T19" fmla="*/ 4 h 23"/>
                <a:gd name="T20" fmla="*/ 20 w 44"/>
                <a:gd name="T21" fmla="*/ 7 h 23"/>
                <a:gd name="T22" fmla="*/ 16 w 44"/>
                <a:gd name="T23" fmla="*/ 8 h 23"/>
                <a:gd name="T24" fmla="*/ 12 w 44"/>
                <a:gd name="T25" fmla="*/ 9 h 23"/>
                <a:gd name="T26" fmla="*/ 7 w 44"/>
                <a:gd name="T27" fmla="*/ 11 h 23"/>
                <a:gd name="T28" fmla="*/ 4 w 44"/>
                <a:gd name="T29" fmla="*/ 11 h 23"/>
                <a:gd name="T30" fmla="*/ 1 w 44"/>
                <a:gd name="T31" fmla="*/ 12 h 23"/>
                <a:gd name="T32" fmla="*/ 0 w 44"/>
                <a:gd name="T33" fmla="*/ 12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"/>
                <a:gd name="T52" fmla="*/ 0 h 23"/>
                <a:gd name="T53" fmla="*/ 44 w 44"/>
                <a:gd name="T54" fmla="*/ 23 h 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" h="23">
                  <a:moveTo>
                    <a:pt x="0" y="23"/>
                  </a:moveTo>
                  <a:lnTo>
                    <a:pt x="1" y="22"/>
                  </a:lnTo>
                  <a:lnTo>
                    <a:pt x="6" y="17"/>
                  </a:lnTo>
                  <a:lnTo>
                    <a:pt x="11" y="13"/>
                  </a:lnTo>
                  <a:lnTo>
                    <a:pt x="19" y="7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4" y="18"/>
                  </a:lnTo>
                  <a:lnTo>
                    <a:pt x="15" y="21"/>
                  </a:lnTo>
                  <a:lnTo>
                    <a:pt x="8" y="22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2349" y="3782"/>
              <a:ext cx="20" cy="6"/>
            </a:xfrm>
            <a:custGeom>
              <a:avLst/>
              <a:gdLst>
                <a:gd name="T0" fmla="*/ 0 w 40"/>
                <a:gd name="T1" fmla="*/ 3 h 14"/>
                <a:gd name="T2" fmla="*/ 1 w 40"/>
                <a:gd name="T3" fmla="*/ 3 h 14"/>
                <a:gd name="T4" fmla="*/ 3 w 40"/>
                <a:gd name="T5" fmla="*/ 3 h 14"/>
                <a:gd name="T6" fmla="*/ 6 w 40"/>
                <a:gd name="T7" fmla="*/ 1 h 14"/>
                <a:gd name="T8" fmla="*/ 10 w 40"/>
                <a:gd name="T9" fmla="*/ 0 h 14"/>
                <a:gd name="T10" fmla="*/ 14 w 40"/>
                <a:gd name="T11" fmla="*/ 0 h 14"/>
                <a:gd name="T12" fmla="*/ 17 w 40"/>
                <a:gd name="T13" fmla="*/ 0 h 14"/>
                <a:gd name="T14" fmla="*/ 20 w 40"/>
                <a:gd name="T15" fmla="*/ 1 h 14"/>
                <a:gd name="T16" fmla="*/ 20 w 40"/>
                <a:gd name="T17" fmla="*/ 3 h 14"/>
                <a:gd name="T18" fmla="*/ 19 w 40"/>
                <a:gd name="T19" fmla="*/ 5 h 14"/>
                <a:gd name="T20" fmla="*/ 17 w 40"/>
                <a:gd name="T21" fmla="*/ 6 h 14"/>
                <a:gd name="T22" fmla="*/ 13 w 40"/>
                <a:gd name="T23" fmla="*/ 6 h 14"/>
                <a:gd name="T24" fmla="*/ 10 w 40"/>
                <a:gd name="T25" fmla="*/ 6 h 14"/>
                <a:gd name="T26" fmla="*/ 6 w 40"/>
                <a:gd name="T27" fmla="*/ 5 h 14"/>
                <a:gd name="T28" fmla="*/ 3 w 40"/>
                <a:gd name="T29" fmla="*/ 4 h 14"/>
                <a:gd name="T30" fmla="*/ 1 w 40"/>
                <a:gd name="T31" fmla="*/ 4 h 14"/>
                <a:gd name="T32" fmla="*/ 0 w 40"/>
                <a:gd name="T33" fmla="*/ 3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4"/>
                <a:gd name="T53" fmla="*/ 40 w 40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4">
                  <a:moveTo>
                    <a:pt x="0" y="8"/>
                  </a:moveTo>
                  <a:lnTo>
                    <a:pt x="2" y="7"/>
                  </a:lnTo>
                  <a:lnTo>
                    <a:pt x="6" y="6"/>
                  </a:lnTo>
                  <a:lnTo>
                    <a:pt x="13" y="3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9" y="2"/>
                  </a:lnTo>
                  <a:lnTo>
                    <a:pt x="40" y="7"/>
                  </a:lnTo>
                  <a:lnTo>
                    <a:pt x="38" y="12"/>
                  </a:lnTo>
                  <a:lnTo>
                    <a:pt x="33" y="14"/>
                  </a:lnTo>
                  <a:lnTo>
                    <a:pt x="26" y="14"/>
                  </a:lnTo>
                  <a:lnTo>
                    <a:pt x="19" y="14"/>
                  </a:lnTo>
                  <a:lnTo>
                    <a:pt x="12" y="12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2349" y="3802"/>
              <a:ext cx="20" cy="10"/>
            </a:xfrm>
            <a:custGeom>
              <a:avLst/>
              <a:gdLst>
                <a:gd name="T0" fmla="*/ 0 w 39"/>
                <a:gd name="T1" fmla="*/ 0 h 21"/>
                <a:gd name="T2" fmla="*/ 1 w 39"/>
                <a:gd name="T3" fmla="*/ 0 h 21"/>
                <a:gd name="T4" fmla="*/ 4 w 39"/>
                <a:gd name="T5" fmla="*/ 0 h 21"/>
                <a:gd name="T6" fmla="*/ 7 w 39"/>
                <a:gd name="T7" fmla="*/ 1 h 21"/>
                <a:gd name="T8" fmla="*/ 11 w 39"/>
                <a:gd name="T9" fmla="*/ 2 h 21"/>
                <a:gd name="T10" fmla="*/ 15 w 39"/>
                <a:gd name="T11" fmla="*/ 3 h 21"/>
                <a:gd name="T12" fmla="*/ 18 w 39"/>
                <a:gd name="T13" fmla="*/ 5 h 21"/>
                <a:gd name="T14" fmla="*/ 20 w 39"/>
                <a:gd name="T15" fmla="*/ 6 h 21"/>
                <a:gd name="T16" fmla="*/ 19 w 39"/>
                <a:gd name="T17" fmla="*/ 8 h 21"/>
                <a:gd name="T18" fmla="*/ 17 w 39"/>
                <a:gd name="T19" fmla="*/ 10 h 21"/>
                <a:gd name="T20" fmla="*/ 14 w 39"/>
                <a:gd name="T21" fmla="*/ 10 h 21"/>
                <a:gd name="T22" fmla="*/ 10 w 39"/>
                <a:gd name="T23" fmla="*/ 9 h 21"/>
                <a:gd name="T24" fmla="*/ 8 w 39"/>
                <a:gd name="T25" fmla="*/ 7 h 21"/>
                <a:gd name="T26" fmla="*/ 5 w 39"/>
                <a:gd name="T27" fmla="*/ 5 h 21"/>
                <a:gd name="T28" fmla="*/ 2 w 39"/>
                <a:gd name="T29" fmla="*/ 2 h 21"/>
                <a:gd name="T30" fmla="*/ 1 w 39"/>
                <a:gd name="T31" fmla="*/ 0 h 21"/>
                <a:gd name="T32" fmla="*/ 0 w 39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"/>
                <a:gd name="T52" fmla="*/ 0 h 21"/>
                <a:gd name="T53" fmla="*/ 39 w 39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" h="21">
                  <a:moveTo>
                    <a:pt x="0" y="0"/>
                  </a:moveTo>
                  <a:lnTo>
                    <a:pt x="2" y="0"/>
                  </a:lnTo>
                  <a:lnTo>
                    <a:pt x="7" y="1"/>
                  </a:lnTo>
                  <a:lnTo>
                    <a:pt x="14" y="3"/>
                  </a:lnTo>
                  <a:lnTo>
                    <a:pt x="22" y="5"/>
                  </a:lnTo>
                  <a:lnTo>
                    <a:pt x="30" y="7"/>
                  </a:lnTo>
                  <a:lnTo>
                    <a:pt x="35" y="10"/>
                  </a:lnTo>
                  <a:lnTo>
                    <a:pt x="39" y="13"/>
                  </a:lnTo>
                  <a:lnTo>
                    <a:pt x="38" y="16"/>
                  </a:lnTo>
                  <a:lnTo>
                    <a:pt x="33" y="20"/>
                  </a:lnTo>
                  <a:lnTo>
                    <a:pt x="27" y="21"/>
                  </a:lnTo>
                  <a:lnTo>
                    <a:pt x="20" y="19"/>
                  </a:lnTo>
                  <a:lnTo>
                    <a:pt x="15" y="14"/>
                  </a:lnTo>
                  <a:lnTo>
                    <a:pt x="9" y="10"/>
                  </a:lnTo>
                  <a:lnTo>
                    <a:pt x="4" y="5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2241" y="3760"/>
              <a:ext cx="22" cy="11"/>
            </a:xfrm>
            <a:custGeom>
              <a:avLst/>
              <a:gdLst>
                <a:gd name="T0" fmla="*/ 22 w 44"/>
                <a:gd name="T1" fmla="*/ 11 h 23"/>
                <a:gd name="T2" fmla="*/ 22 w 44"/>
                <a:gd name="T3" fmla="*/ 11 h 23"/>
                <a:gd name="T4" fmla="*/ 19 w 44"/>
                <a:gd name="T5" fmla="*/ 9 h 23"/>
                <a:gd name="T6" fmla="*/ 16 w 44"/>
                <a:gd name="T7" fmla="*/ 6 h 23"/>
                <a:gd name="T8" fmla="*/ 12 w 44"/>
                <a:gd name="T9" fmla="*/ 4 h 23"/>
                <a:gd name="T10" fmla="*/ 9 w 44"/>
                <a:gd name="T11" fmla="*/ 2 h 23"/>
                <a:gd name="T12" fmla="*/ 5 w 44"/>
                <a:gd name="T13" fmla="*/ 0 h 23"/>
                <a:gd name="T14" fmla="*/ 2 w 44"/>
                <a:gd name="T15" fmla="*/ 0 h 23"/>
                <a:gd name="T16" fmla="*/ 0 w 44"/>
                <a:gd name="T17" fmla="*/ 2 h 23"/>
                <a:gd name="T18" fmla="*/ 0 w 44"/>
                <a:gd name="T19" fmla="*/ 4 h 23"/>
                <a:gd name="T20" fmla="*/ 3 w 44"/>
                <a:gd name="T21" fmla="*/ 6 h 23"/>
                <a:gd name="T22" fmla="*/ 6 w 44"/>
                <a:gd name="T23" fmla="*/ 8 h 23"/>
                <a:gd name="T24" fmla="*/ 10 w 44"/>
                <a:gd name="T25" fmla="*/ 9 h 23"/>
                <a:gd name="T26" fmla="*/ 14 w 44"/>
                <a:gd name="T27" fmla="*/ 10 h 23"/>
                <a:gd name="T28" fmla="*/ 18 w 44"/>
                <a:gd name="T29" fmla="*/ 11 h 23"/>
                <a:gd name="T30" fmla="*/ 21 w 44"/>
                <a:gd name="T31" fmla="*/ 11 h 23"/>
                <a:gd name="T32" fmla="*/ 22 w 44"/>
                <a:gd name="T33" fmla="*/ 11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"/>
                <a:gd name="T52" fmla="*/ 0 h 23"/>
                <a:gd name="T53" fmla="*/ 44 w 44"/>
                <a:gd name="T54" fmla="*/ 23 h 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" h="23">
                  <a:moveTo>
                    <a:pt x="44" y="23"/>
                  </a:moveTo>
                  <a:lnTo>
                    <a:pt x="43" y="22"/>
                  </a:lnTo>
                  <a:lnTo>
                    <a:pt x="38" y="19"/>
                  </a:lnTo>
                  <a:lnTo>
                    <a:pt x="32" y="13"/>
                  </a:lnTo>
                  <a:lnTo>
                    <a:pt x="24" y="8"/>
                  </a:lnTo>
                  <a:lnTo>
                    <a:pt x="17" y="4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3"/>
                  </a:lnTo>
                  <a:lnTo>
                    <a:pt x="12" y="16"/>
                  </a:lnTo>
                  <a:lnTo>
                    <a:pt x="20" y="19"/>
                  </a:lnTo>
                  <a:lnTo>
                    <a:pt x="29" y="21"/>
                  </a:lnTo>
                  <a:lnTo>
                    <a:pt x="36" y="22"/>
                  </a:lnTo>
                  <a:lnTo>
                    <a:pt x="42" y="23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2235" y="3783"/>
              <a:ext cx="22" cy="7"/>
            </a:xfrm>
            <a:custGeom>
              <a:avLst/>
              <a:gdLst>
                <a:gd name="T0" fmla="*/ 22 w 42"/>
                <a:gd name="T1" fmla="*/ 5 h 14"/>
                <a:gd name="T2" fmla="*/ 21 w 42"/>
                <a:gd name="T3" fmla="*/ 4 h 14"/>
                <a:gd name="T4" fmla="*/ 18 w 42"/>
                <a:gd name="T5" fmla="*/ 3 h 14"/>
                <a:gd name="T6" fmla="*/ 15 w 42"/>
                <a:gd name="T7" fmla="*/ 2 h 14"/>
                <a:gd name="T8" fmla="*/ 10 w 42"/>
                <a:gd name="T9" fmla="*/ 1 h 14"/>
                <a:gd name="T10" fmla="*/ 6 w 42"/>
                <a:gd name="T11" fmla="*/ 0 h 14"/>
                <a:gd name="T12" fmla="*/ 3 w 42"/>
                <a:gd name="T13" fmla="*/ 0 h 14"/>
                <a:gd name="T14" fmla="*/ 1 w 42"/>
                <a:gd name="T15" fmla="*/ 2 h 14"/>
                <a:gd name="T16" fmla="*/ 0 w 42"/>
                <a:gd name="T17" fmla="*/ 4 h 14"/>
                <a:gd name="T18" fmla="*/ 1 w 42"/>
                <a:gd name="T19" fmla="*/ 6 h 14"/>
                <a:gd name="T20" fmla="*/ 4 w 42"/>
                <a:gd name="T21" fmla="*/ 7 h 14"/>
                <a:gd name="T22" fmla="*/ 8 w 42"/>
                <a:gd name="T23" fmla="*/ 7 h 14"/>
                <a:gd name="T24" fmla="*/ 11 w 42"/>
                <a:gd name="T25" fmla="*/ 7 h 14"/>
                <a:gd name="T26" fmla="*/ 16 w 42"/>
                <a:gd name="T27" fmla="*/ 6 h 14"/>
                <a:gd name="T28" fmla="*/ 19 w 42"/>
                <a:gd name="T29" fmla="*/ 6 h 14"/>
                <a:gd name="T30" fmla="*/ 21 w 42"/>
                <a:gd name="T31" fmla="*/ 5 h 14"/>
                <a:gd name="T32" fmla="*/ 22 w 42"/>
                <a:gd name="T33" fmla="*/ 5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14"/>
                <a:gd name="T53" fmla="*/ 42 w 42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14">
                  <a:moveTo>
                    <a:pt x="42" y="9"/>
                  </a:moveTo>
                  <a:lnTo>
                    <a:pt x="40" y="7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7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15" y="14"/>
                  </a:lnTo>
                  <a:lnTo>
                    <a:pt x="21" y="14"/>
                  </a:lnTo>
                  <a:lnTo>
                    <a:pt x="30" y="12"/>
                  </a:lnTo>
                  <a:lnTo>
                    <a:pt x="36" y="11"/>
                  </a:lnTo>
                  <a:lnTo>
                    <a:pt x="40" y="10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2238" y="3805"/>
              <a:ext cx="20" cy="11"/>
            </a:xfrm>
            <a:custGeom>
              <a:avLst/>
              <a:gdLst>
                <a:gd name="T0" fmla="*/ 20 w 40"/>
                <a:gd name="T1" fmla="*/ 0 h 22"/>
                <a:gd name="T2" fmla="*/ 19 w 40"/>
                <a:gd name="T3" fmla="*/ 0 h 22"/>
                <a:gd name="T4" fmla="*/ 17 w 40"/>
                <a:gd name="T5" fmla="*/ 1 h 22"/>
                <a:gd name="T6" fmla="*/ 13 w 40"/>
                <a:gd name="T7" fmla="*/ 1 h 22"/>
                <a:gd name="T8" fmla="*/ 9 w 40"/>
                <a:gd name="T9" fmla="*/ 3 h 22"/>
                <a:gd name="T10" fmla="*/ 5 w 40"/>
                <a:gd name="T11" fmla="*/ 3 h 22"/>
                <a:gd name="T12" fmla="*/ 2 w 40"/>
                <a:gd name="T13" fmla="*/ 6 h 22"/>
                <a:gd name="T14" fmla="*/ 0 w 40"/>
                <a:gd name="T15" fmla="*/ 7 h 22"/>
                <a:gd name="T16" fmla="*/ 1 w 40"/>
                <a:gd name="T17" fmla="*/ 9 h 22"/>
                <a:gd name="T18" fmla="*/ 3 w 40"/>
                <a:gd name="T19" fmla="*/ 11 h 22"/>
                <a:gd name="T20" fmla="*/ 6 w 40"/>
                <a:gd name="T21" fmla="*/ 11 h 22"/>
                <a:gd name="T22" fmla="*/ 10 w 40"/>
                <a:gd name="T23" fmla="*/ 10 h 22"/>
                <a:gd name="T24" fmla="*/ 12 w 40"/>
                <a:gd name="T25" fmla="*/ 7 h 22"/>
                <a:gd name="T26" fmla="*/ 15 w 40"/>
                <a:gd name="T27" fmla="*/ 5 h 22"/>
                <a:gd name="T28" fmla="*/ 18 w 40"/>
                <a:gd name="T29" fmla="*/ 3 h 22"/>
                <a:gd name="T30" fmla="*/ 19 w 40"/>
                <a:gd name="T31" fmla="*/ 1 h 22"/>
                <a:gd name="T32" fmla="*/ 20 w 40"/>
                <a:gd name="T33" fmla="*/ 0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22"/>
                <a:gd name="T53" fmla="*/ 40 w 40"/>
                <a:gd name="T54" fmla="*/ 22 h 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22">
                  <a:moveTo>
                    <a:pt x="40" y="0"/>
                  </a:moveTo>
                  <a:lnTo>
                    <a:pt x="37" y="0"/>
                  </a:lnTo>
                  <a:lnTo>
                    <a:pt x="33" y="1"/>
                  </a:lnTo>
                  <a:lnTo>
                    <a:pt x="26" y="3"/>
                  </a:lnTo>
                  <a:lnTo>
                    <a:pt x="18" y="5"/>
                  </a:lnTo>
                  <a:lnTo>
                    <a:pt x="10" y="7"/>
                  </a:lnTo>
                  <a:lnTo>
                    <a:pt x="4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" y="21"/>
                  </a:lnTo>
                  <a:lnTo>
                    <a:pt x="12" y="22"/>
                  </a:lnTo>
                  <a:lnTo>
                    <a:pt x="19" y="19"/>
                  </a:lnTo>
                  <a:lnTo>
                    <a:pt x="25" y="15"/>
                  </a:lnTo>
                  <a:lnTo>
                    <a:pt x="30" y="9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2310" y="3834"/>
              <a:ext cx="2" cy="2"/>
            </a:xfrm>
            <a:custGeom>
              <a:avLst/>
              <a:gdLst>
                <a:gd name="T0" fmla="*/ 1 w 5"/>
                <a:gd name="T1" fmla="*/ 2 h 4"/>
                <a:gd name="T2" fmla="*/ 2 w 5"/>
                <a:gd name="T3" fmla="*/ 2 h 4"/>
                <a:gd name="T4" fmla="*/ 2 w 5"/>
                <a:gd name="T5" fmla="*/ 1 h 4"/>
                <a:gd name="T6" fmla="*/ 2 w 5"/>
                <a:gd name="T7" fmla="*/ 1 h 4"/>
                <a:gd name="T8" fmla="*/ 2 w 5"/>
                <a:gd name="T9" fmla="*/ 1 h 4"/>
                <a:gd name="T10" fmla="*/ 2 w 5"/>
                <a:gd name="T11" fmla="*/ 1 h 4"/>
                <a:gd name="T12" fmla="*/ 2 w 5"/>
                <a:gd name="T13" fmla="*/ 1 h 4"/>
                <a:gd name="T14" fmla="*/ 2 w 5"/>
                <a:gd name="T15" fmla="*/ 0 h 4"/>
                <a:gd name="T16" fmla="*/ 1 w 5"/>
                <a:gd name="T17" fmla="*/ 0 h 4"/>
                <a:gd name="T18" fmla="*/ 1 w 5"/>
                <a:gd name="T19" fmla="*/ 0 h 4"/>
                <a:gd name="T20" fmla="*/ 1 w 5"/>
                <a:gd name="T21" fmla="*/ 1 h 4"/>
                <a:gd name="T22" fmla="*/ 0 w 5"/>
                <a:gd name="T23" fmla="*/ 1 h 4"/>
                <a:gd name="T24" fmla="*/ 0 w 5"/>
                <a:gd name="T25" fmla="*/ 1 h 4"/>
                <a:gd name="T26" fmla="*/ 0 w 5"/>
                <a:gd name="T27" fmla="*/ 1 h 4"/>
                <a:gd name="T28" fmla="*/ 1 w 5"/>
                <a:gd name="T29" fmla="*/ 1 h 4"/>
                <a:gd name="T30" fmla="*/ 1 w 5"/>
                <a:gd name="T31" fmla="*/ 2 h 4"/>
                <a:gd name="T32" fmla="*/ 1 w 5"/>
                <a:gd name="T33" fmla="*/ 2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4"/>
                <a:gd name="T53" fmla="*/ 5 w 5"/>
                <a:gd name="T54" fmla="*/ 4 h 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4">
                  <a:moveTo>
                    <a:pt x="3" y="4"/>
                  </a:move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2310" y="3845"/>
              <a:ext cx="2" cy="2"/>
            </a:xfrm>
            <a:custGeom>
              <a:avLst/>
              <a:gdLst>
                <a:gd name="T0" fmla="*/ 1 w 5"/>
                <a:gd name="T1" fmla="*/ 2 h 4"/>
                <a:gd name="T2" fmla="*/ 2 w 5"/>
                <a:gd name="T3" fmla="*/ 2 h 4"/>
                <a:gd name="T4" fmla="*/ 2 w 5"/>
                <a:gd name="T5" fmla="*/ 1 h 4"/>
                <a:gd name="T6" fmla="*/ 2 w 5"/>
                <a:gd name="T7" fmla="*/ 1 h 4"/>
                <a:gd name="T8" fmla="*/ 2 w 5"/>
                <a:gd name="T9" fmla="*/ 1 h 4"/>
                <a:gd name="T10" fmla="*/ 2 w 5"/>
                <a:gd name="T11" fmla="*/ 1 h 4"/>
                <a:gd name="T12" fmla="*/ 2 w 5"/>
                <a:gd name="T13" fmla="*/ 1 h 4"/>
                <a:gd name="T14" fmla="*/ 2 w 5"/>
                <a:gd name="T15" fmla="*/ 0 h 4"/>
                <a:gd name="T16" fmla="*/ 1 w 5"/>
                <a:gd name="T17" fmla="*/ 0 h 4"/>
                <a:gd name="T18" fmla="*/ 1 w 5"/>
                <a:gd name="T19" fmla="*/ 0 h 4"/>
                <a:gd name="T20" fmla="*/ 1 w 5"/>
                <a:gd name="T21" fmla="*/ 1 h 4"/>
                <a:gd name="T22" fmla="*/ 0 w 5"/>
                <a:gd name="T23" fmla="*/ 1 h 4"/>
                <a:gd name="T24" fmla="*/ 0 w 5"/>
                <a:gd name="T25" fmla="*/ 1 h 4"/>
                <a:gd name="T26" fmla="*/ 0 w 5"/>
                <a:gd name="T27" fmla="*/ 1 h 4"/>
                <a:gd name="T28" fmla="*/ 1 w 5"/>
                <a:gd name="T29" fmla="*/ 1 h 4"/>
                <a:gd name="T30" fmla="*/ 1 w 5"/>
                <a:gd name="T31" fmla="*/ 2 h 4"/>
                <a:gd name="T32" fmla="*/ 1 w 5"/>
                <a:gd name="T33" fmla="*/ 2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4"/>
                <a:gd name="T53" fmla="*/ 5 w 5"/>
                <a:gd name="T54" fmla="*/ 4 h 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4">
                  <a:moveTo>
                    <a:pt x="3" y="4"/>
                  </a:move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2310" y="3855"/>
              <a:ext cx="3" cy="1"/>
            </a:xfrm>
            <a:custGeom>
              <a:avLst/>
              <a:gdLst>
                <a:gd name="T0" fmla="*/ 2 w 6"/>
                <a:gd name="T1" fmla="*/ 1 h 4"/>
                <a:gd name="T2" fmla="*/ 3 w 6"/>
                <a:gd name="T3" fmla="*/ 1 h 4"/>
                <a:gd name="T4" fmla="*/ 3 w 6"/>
                <a:gd name="T5" fmla="*/ 1 h 4"/>
                <a:gd name="T6" fmla="*/ 3 w 6"/>
                <a:gd name="T7" fmla="*/ 1 h 4"/>
                <a:gd name="T8" fmla="*/ 3 w 6"/>
                <a:gd name="T9" fmla="*/ 1 h 4"/>
                <a:gd name="T10" fmla="*/ 3 w 6"/>
                <a:gd name="T11" fmla="*/ 0 h 4"/>
                <a:gd name="T12" fmla="*/ 3 w 6"/>
                <a:gd name="T13" fmla="*/ 0 h 4"/>
                <a:gd name="T14" fmla="*/ 3 w 6"/>
                <a:gd name="T15" fmla="*/ 0 h 4"/>
                <a:gd name="T16" fmla="*/ 2 w 6"/>
                <a:gd name="T17" fmla="*/ 0 h 4"/>
                <a:gd name="T18" fmla="*/ 2 w 6"/>
                <a:gd name="T19" fmla="*/ 0 h 4"/>
                <a:gd name="T20" fmla="*/ 1 w 6"/>
                <a:gd name="T21" fmla="*/ 0 h 4"/>
                <a:gd name="T22" fmla="*/ 0 w 6"/>
                <a:gd name="T23" fmla="*/ 0 h 4"/>
                <a:gd name="T24" fmla="*/ 0 w 6"/>
                <a:gd name="T25" fmla="*/ 1 h 4"/>
                <a:gd name="T26" fmla="*/ 0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2 w 6"/>
                <a:gd name="T33" fmla="*/ 1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4"/>
                <a:gd name="T53" fmla="*/ 6 w 6"/>
                <a:gd name="T54" fmla="*/ 4 h 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4">
                  <a:moveTo>
                    <a:pt x="4" y="4"/>
                  </a:moveTo>
                  <a:lnTo>
                    <a:pt x="5" y="4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3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2538" y="3942"/>
              <a:ext cx="22" cy="31"/>
            </a:xfrm>
            <a:custGeom>
              <a:avLst/>
              <a:gdLst>
                <a:gd name="T0" fmla="*/ 1 w 44"/>
                <a:gd name="T1" fmla="*/ 0 h 64"/>
                <a:gd name="T2" fmla="*/ 1 w 44"/>
                <a:gd name="T3" fmla="*/ 1 h 64"/>
                <a:gd name="T4" fmla="*/ 1 w 44"/>
                <a:gd name="T5" fmla="*/ 4 h 64"/>
                <a:gd name="T6" fmla="*/ 2 w 44"/>
                <a:gd name="T7" fmla="*/ 9 h 64"/>
                <a:gd name="T8" fmla="*/ 4 w 44"/>
                <a:gd name="T9" fmla="*/ 13 h 64"/>
                <a:gd name="T10" fmla="*/ 6 w 44"/>
                <a:gd name="T11" fmla="*/ 18 h 64"/>
                <a:gd name="T12" fmla="*/ 10 w 44"/>
                <a:gd name="T13" fmla="*/ 24 h 64"/>
                <a:gd name="T14" fmla="*/ 15 w 44"/>
                <a:gd name="T15" fmla="*/ 28 h 64"/>
                <a:gd name="T16" fmla="*/ 22 w 44"/>
                <a:gd name="T17" fmla="*/ 31 h 64"/>
                <a:gd name="T18" fmla="*/ 21 w 44"/>
                <a:gd name="T19" fmla="*/ 31 h 64"/>
                <a:gd name="T20" fmla="*/ 18 w 44"/>
                <a:gd name="T21" fmla="*/ 31 h 64"/>
                <a:gd name="T22" fmla="*/ 13 w 44"/>
                <a:gd name="T23" fmla="*/ 30 h 64"/>
                <a:gd name="T24" fmla="*/ 9 w 44"/>
                <a:gd name="T25" fmla="*/ 28 h 64"/>
                <a:gd name="T26" fmla="*/ 5 w 44"/>
                <a:gd name="T27" fmla="*/ 24 h 64"/>
                <a:gd name="T28" fmla="*/ 1 w 44"/>
                <a:gd name="T29" fmla="*/ 18 h 64"/>
                <a:gd name="T30" fmla="*/ 0 w 44"/>
                <a:gd name="T31" fmla="*/ 11 h 64"/>
                <a:gd name="T32" fmla="*/ 1 w 44"/>
                <a:gd name="T33" fmla="*/ 0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"/>
                <a:gd name="T52" fmla="*/ 0 h 64"/>
                <a:gd name="T53" fmla="*/ 44 w 44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" h="64">
                  <a:moveTo>
                    <a:pt x="2" y="0"/>
                  </a:moveTo>
                  <a:lnTo>
                    <a:pt x="2" y="3"/>
                  </a:lnTo>
                  <a:lnTo>
                    <a:pt x="3" y="8"/>
                  </a:lnTo>
                  <a:lnTo>
                    <a:pt x="4" y="18"/>
                  </a:lnTo>
                  <a:lnTo>
                    <a:pt x="8" y="27"/>
                  </a:lnTo>
                  <a:lnTo>
                    <a:pt x="13" y="38"/>
                  </a:lnTo>
                  <a:lnTo>
                    <a:pt x="20" y="49"/>
                  </a:lnTo>
                  <a:lnTo>
                    <a:pt x="31" y="57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36" y="64"/>
                  </a:lnTo>
                  <a:lnTo>
                    <a:pt x="27" y="61"/>
                  </a:lnTo>
                  <a:lnTo>
                    <a:pt x="18" y="57"/>
                  </a:lnTo>
                  <a:lnTo>
                    <a:pt x="10" y="50"/>
                  </a:lnTo>
                  <a:lnTo>
                    <a:pt x="3" y="38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82"/>
            <p:cNvSpPr>
              <a:spLocks/>
            </p:cNvSpPr>
            <p:nvPr/>
          </p:nvSpPr>
          <p:spPr bwMode="auto">
            <a:xfrm>
              <a:off x="2211" y="3942"/>
              <a:ext cx="23" cy="31"/>
            </a:xfrm>
            <a:custGeom>
              <a:avLst/>
              <a:gdLst>
                <a:gd name="T0" fmla="*/ 1 w 46"/>
                <a:gd name="T1" fmla="*/ 0 h 64"/>
                <a:gd name="T2" fmla="*/ 1 w 46"/>
                <a:gd name="T3" fmla="*/ 1 h 64"/>
                <a:gd name="T4" fmla="*/ 2 w 46"/>
                <a:gd name="T5" fmla="*/ 4 h 64"/>
                <a:gd name="T6" fmla="*/ 3 w 46"/>
                <a:gd name="T7" fmla="*/ 9 h 64"/>
                <a:gd name="T8" fmla="*/ 5 w 46"/>
                <a:gd name="T9" fmla="*/ 13 h 64"/>
                <a:gd name="T10" fmla="*/ 7 w 46"/>
                <a:gd name="T11" fmla="*/ 18 h 64"/>
                <a:gd name="T12" fmla="*/ 11 w 46"/>
                <a:gd name="T13" fmla="*/ 24 h 64"/>
                <a:gd name="T14" fmla="*/ 16 w 46"/>
                <a:gd name="T15" fmla="*/ 28 h 64"/>
                <a:gd name="T16" fmla="*/ 23 w 46"/>
                <a:gd name="T17" fmla="*/ 31 h 64"/>
                <a:gd name="T18" fmla="*/ 22 w 46"/>
                <a:gd name="T19" fmla="*/ 31 h 64"/>
                <a:gd name="T20" fmla="*/ 19 w 46"/>
                <a:gd name="T21" fmla="*/ 31 h 64"/>
                <a:gd name="T22" fmla="*/ 14 w 46"/>
                <a:gd name="T23" fmla="*/ 30 h 64"/>
                <a:gd name="T24" fmla="*/ 10 w 46"/>
                <a:gd name="T25" fmla="*/ 28 h 64"/>
                <a:gd name="T26" fmla="*/ 6 w 46"/>
                <a:gd name="T27" fmla="*/ 24 h 64"/>
                <a:gd name="T28" fmla="*/ 2 w 46"/>
                <a:gd name="T29" fmla="*/ 18 h 64"/>
                <a:gd name="T30" fmla="*/ 0 w 46"/>
                <a:gd name="T31" fmla="*/ 11 h 64"/>
                <a:gd name="T32" fmla="*/ 1 w 46"/>
                <a:gd name="T33" fmla="*/ 0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64"/>
                <a:gd name="T53" fmla="*/ 46 w 46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64">
                  <a:moveTo>
                    <a:pt x="2" y="0"/>
                  </a:moveTo>
                  <a:lnTo>
                    <a:pt x="2" y="3"/>
                  </a:lnTo>
                  <a:lnTo>
                    <a:pt x="4" y="8"/>
                  </a:lnTo>
                  <a:lnTo>
                    <a:pt x="6" y="18"/>
                  </a:lnTo>
                  <a:lnTo>
                    <a:pt x="9" y="27"/>
                  </a:lnTo>
                  <a:lnTo>
                    <a:pt x="15" y="38"/>
                  </a:lnTo>
                  <a:lnTo>
                    <a:pt x="22" y="49"/>
                  </a:lnTo>
                  <a:lnTo>
                    <a:pt x="32" y="57"/>
                  </a:lnTo>
                  <a:lnTo>
                    <a:pt x="46" y="64"/>
                  </a:lnTo>
                  <a:lnTo>
                    <a:pt x="44" y="64"/>
                  </a:lnTo>
                  <a:lnTo>
                    <a:pt x="38" y="64"/>
                  </a:lnTo>
                  <a:lnTo>
                    <a:pt x="29" y="61"/>
                  </a:lnTo>
                  <a:lnTo>
                    <a:pt x="20" y="57"/>
                  </a:lnTo>
                  <a:lnTo>
                    <a:pt x="11" y="50"/>
                  </a:lnTo>
                  <a:lnTo>
                    <a:pt x="4" y="38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3"/>
            <p:cNvSpPr>
              <a:spLocks/>
            </p:cNvSpPr>
            <p:nvPr/>
          </p:nvSpPr>
          <p:spPr bwMode="auto">
            <a:xfrm>
              <a:off x="2578" y="3930"/>
              <a:ext cx="8" cy="7"/>
            </a:xfrm>
            <a:custGeom>
              <a:avLst/>
              <a:gdLst>
                <a:gd name="T0" fmla="*/ 4 w 15"/>
                <a:gd name="T1" fmla="*/ 7 h 14"/>
                <a:gd name="T2" fmla="*/ 6 w 15"/>
                <a:gd name="T3" fmla="*/ 7 h 14"/>
                <a:gd name="T4" fmla="*/ 7 w 15"/>
                <a:gd name="T5" fmla="*/ 6 h 14"/>
                <a:gd name="T6" fmla="*/ 7 w 15"/>
                <a:gd name="T7" fmla="*/ 5 h 14"/>
                <a:gd name="T8" fmla="*/ 8 w 15"/>
                <a:gd name="T9" fmla="*/ 4 h 14"/>
                <a:gd name="T10" fmla="*/ 7 w 15"/>
                <a:gd name="T11" fmla="*/ 3 h 14"/>
                <a:gd name="T12" fmla="*/ 7 w 15"/>
                <a:gd name="T13" fmla="*/ 1 h 14"/>
                <a:gd name="T14" fmla="*/ 6 w 15"/>
                <a:gd name="T15" fmla="*/ 1 h 14"/>
                <a:gd name="T16" fmla="*/ 4 w 15"/>
                <a:gd name="T17" fmla="*/ 0 h 14"/>
                <a:gd name="T18" fmla="*/ 3 w 15"/>
                <a:gd name="T19" fmla="*/ 1 h 14"/>
                <a:gd name="T20" fmla="*/ 1 w 15"/>
                <a:gd name="T21" fmla="*/ 1 h 14"/>
                <a:gd name="T22" fmla="*/ 1 w 15"/>
                <a:gd name="T23" fmla="*/ 3 h 14"/>
                <a:gd name="T24" fmla="*/ 0 w 15"/>
                <a:gd name="T25" fmla="*/ 4 h 14"/>
                <a:gd name="T26" fmla="*/ 1 w 15"/>
                <a:gd name="T27" fmla="*/ 5 h 14"/>
                <a:gd name="T28" fmla="*/ 1 w 15"/>
                <a:gd name="T29" fmla="*/ 6 h 14"/>
                <a:gd name="T30" fmla="*/ 3 w 15"/>
                <a:gd name="T31" fmla="*/ 7 h 14"/>
                <a:gd name="T32" fmla="*/ 4 w 15"/>
                <a:gd name="T33" fmla="*/ 7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4"/>
                <a:gd name="T53" fmla="*/ 15 w 15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4">
                  <a:moveTo>
                    <a:pt x="7" y="14"/>
                  </a:moveTo>
                  <a:lnTo>
                    <a:pt x="11" y="13"/>
                  </a:lnTo>
                  <a:lnTo>
                    <a:pt x="13" y="12"/>
                  </a:lnTo>
                  <a:lnTo>
                    <a:pt x="14" y="9"/>
                  </a:lnTo>
                  <a:lnTo>
                    <a:pt x="15" y="7"/>
                  </a:lnTo>
                  <a:lnTo>
                    <a:pt x="14" y="5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2"/>
                  </a:lnTo>
                  <a:lnTo>
                    <a:pt x="5" y="13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2254" y="3930"/>
              <a:ext cx="8" cy="7"/>
            </a:xfrm>
            <a:custGeom>
              <a:avLst/>
              <a:gdLst>
                <a:gd name="T0" fmla="*/ 4 w 15"/>
                <a:gd name="T1" fmla="*/ 7 h 14"/>
                <a:gd name="T2" fmla="*/ 5 w 15"/>
                <a:gd name="T3" fmla="*/ 7 h 14"/>
                <a:gd name="T4" fmla="*/ 6 w 15"/>
                <a:gd name="T5" fmla="*/ 6 h 14"/>
                <a:gd name="T6" fmla="*/ 7 w 15"/>
                <a:gd name="T7" fmla="*/ 5 h 14"/>
                <a:gd name="T8" fmla="*/ 8 w 15"/>
                <a:gd name="T9" fmla="*/ 4 h 14"/>
                <a:gd name="T10" fmla="*/ 7 w 15"/>
                <a:gd name="T11" fmla="*/ 3 h 14"/>
                <a:gd name="T12" fmla="*/ 6 w 15"/>
                <a:gd name="T13" fmla="*/ 1 h 14"/>
                <a:gd name="T14" fmla="*/ 5 w 15"/>
                <a:gd name="T15" fmla="*/ 1 h 14"/>
                <a:gd name="T16" fmla="*/ 4 w 15"/>
                <a:gd name="T17" fmla="*/ 0 h 14"/>
                <a:gd name="T18" fmla="*/ 2 w 15"/>
                <a:gd name="T19" fmla="*/ 1 h 14"/>
                <a:gd name="T20" fmla="*/ 1 w 15"/>
                <a:gd name="T21" fmla="*/ 1 h 14"/>
                <a:gd name="T22" fmla="*/ 1 w 15"/>
                <a:gd name="T23" fmla="*/ 3 h 14"/>
                <a:gd name="T24" fmla="*/ 0 w 15"/>
                <a:gd name="T25" fmla="*/ 4 h 14"/>
                <a:gd name="T26" fmla="*/ 1 w 15"/>
                <a:gd name="T27" fmla="*/ 5 h 14"/>
                <a:gd name="T28" fmla="*/ 1 w 15"/>
                <a:gd name="T29" fmla="*/ 6 h 14"/>
                <a:gd name="T30" fmla="*/ 2 w 15"/>
                <a:gd name="T31" fmla="*/ 7 h 14"/>
                <a:gd name="T32" fmla="*/ 4 w 15"/>
                <a:gd name="T33" fmla="*/ 7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4"/>
                <a:gd name="T53" fmla="*/ 15 w 15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4">
                  <a:moveTo>
                    <a:pt x="8" y="14"/>
                  </a:moveTo>
                  <a:lnTo>
                    <a:pt x="10" y="13"/>
                  </a:lnTo>
                  <a:lnTo>
                    <a:pt x="12" y="12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2" y="2"/>
                  </a:lnTo>
                  <a:lnTo>
                    <a:pt x="10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2624" y="3917"/>
              <a:ext cx="25" cy="14"/>
            </a:xfrm>
            <a:custGeom>
              <a:avLst/>
              <a:gdLst>
                <a:gd name="T0" fmla="*/ 6 w 51"/>
                <a:gd name="T1" fmla="*/ 14 h 27"/>
                <a:gd name="T2" fmla="*/ 17 w 51"/>
                <a:gd name="T3" fmla="*/ 14 h 27"/>
                <a:gd name="T4" fmla="*/ 20 w 51"/>
                <a:gd name="T5" fmla="*/ 13 h 27"/>
                <a:gd name="T6" fmla="*/ 23 w 51"/>
                <a:gd name="T7" fmla="*/ 11 h 27"/>
                <a:gd name="T8" fmla="*/ 25 w 51"/>
                <a:gd name="T9" fmla="*/ 9 h 27"/>
                <a:gd name="T10" fmla="*/ 25 w 51"/>
                <a:gd name="T11" fmla="*/ 5 h 27"/>
                <a:gd name="T12" fmla="*/ 25 w 51"/>
                <a:gd name="T13" fmla="*/ 4 h 27"/>
                <a:gd name="T14" fmla="*/ 25 w 51"/>
                <a:gd name="T15" fmla="*/ 2 h 27"/>
                <a:gd name="T16" fmla="*/ 24 w 51"/>
                <a:gd name="T17" fmla="*/ 1 h 27"/>
                <a:gd name="T18" fmla="*/ 23 w 51"/>
                <a:gd name="T19" fmla="*/ 0 h 27"/>
                <a:gd name="T20" fmla="*/ 21 w 51"/>
                <a:gd name="T21" fmla="*/ 1 h 27"/>
                <a:gd name="T22" fmla="*/ 19 w 51"/>
                <a:gd name="T23" fmla="*/ 3 h 27"/>
                <a:gd name="T24" fmla="*/ 17 w 51"/>
                <a:gd name="T25" fmla="*/ 4 h 27"/>
                <a:gd name="T26" fmla="*/ 14 w 51"/>
                <a:gd name="T27" fmla="*/ 6 h 27"/>
                <a:gd name="T28" fmla="*/ 11 w 51"/>
                <a:gd name="T29" fmla="*/ 7 h 27"/>
                <a:gd name="T30" fmla="*/ 7 w 51"/>
                <a:gd name="T31" fmla="*/ 9 h 27"/>
                <a:gd name="T32" fmla="*/ 4 w 51"/>
                <a:gd name="T33" fmla="*/ 10 h 27"/>
                <a:gd name="T34" fmla="*/ 0 w 51"/>
                <a:gd name="T35" fmla="*/ 11 h 27"/>
                <a:gd name="T36" fmla="*/ 1 w 51"/>
                <a:gd name="T37" fmla="*/ 12 h 27"/>
                <a:gd name="T38" fmla="*/ 2 w 51"/>
                <a:gd name="T39" fmla="*/ 13 h 27"/>
                <a:gd name="T40" fmla="*/ 4 w 51"/>
                <a:gd name="T41" fmla="*/ 14 h 27"/>
                <a:gd name="T42" fmla="*/ 6 w 51"/>
                <a:gd name="T43" fmla="*/ 14 h 2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1"/>
                <a:gd name="T67" fmla="*/ 0 h 27"/>
                <a:gd name="T68" fmla="*/ 51 w 51"/>
                <a:gd name="T69" fmla="*/ 27 h 2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1" h="27">
                  <a:moveTo>
                    <a:pt x="13" y="27"/>
                  </a:moveTo>
                  <a:lnTo>
                    <a:pt x="34" y="27"/>
                  </a:lnTo>
                  <a:lnTo>
                    <a:pt x="41" y="26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1" y="10"/>
                  </a:lnTo>
                  <a:lnTo>
                    <a:pt x="51" y="8"/>
                  </a:lnTo>
                  <a:lnTo>
                    <a:pt x="50" y="4"/>
                  </a:lnTo>
                  <a:lnTo>
                    <a:pt x="49" y="2"/>
                  </a:lnTo>
                  <a:lnTo>
                    <a:pt x="46" y="0"/>
                  </a:lnTo>
                  <a:lnTo>
                    <a:pt x="43" y="2"/>
                  </a:lnTo>
                  <a:lnTo>
                    <a:pt x="38" y="6"/>
                  </a:lnTo>
                  <a:lnTo>
                    <a:pt x="34" y="8"/>
                  </a:lnTo>
                  <a:lnTo>
                    <a:pt x="28" y="11"/>
                  </a:lnTo>
                  <a:lnTo>
                    <a:pt x="22" y="14"/>
                  </a:lnTo>
                  <a:lnTo>
                    <a:pt x="15" y="17"/>
                  </a:lnTo>
                  <a:lnTo>
                    <a:pt x="8" y="19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8" y="27"/>
                  </a:lnTo>
                  <a:lnTo>
                    <a:pt x="13" y="27"/>
                  </a:lnTo>
                  <a:close/>
                </a:path>
              </a:pathLst>
            </a:custGeom>
            <a:solidFill>
              <a:srgbClr val="47C6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2621" y="3913"/>
              <a:ext cx="26" cy="15"/>
            </a:xfrm>
            <a:custGeom>
              <a:avLst/>
              <a:gdLst>
                <a:gd name="T0" fmla="*/ 20 w 50"/>
                <a:gd name="T1" fmla="*/ 0 h 29"/>
                <a:gd name="T2" fmla="*/ 9 w 50"/>
                <a:gd name="T3" fmla="*/ 0 h 29"/>
                <a:gd name="T4" fmla="*/ 5 w 50"/>
                <a:gd name="T5" fmla="*/ 1 h 29"/>
                <a:gd name="T6" fmla="*/ 3 w 50"/>
                <a:gd name="T7" fmla="*/ 3 h 29"/>
                <a:gd name="T8" fmla="*/ 1 w 50"/>
                <a:gd name="T9" fmla="*/ 5 h 29"/>
                <a:gd name="T10" fmla="*/ 0 w 50"/>
                <a:gd name="T11" fmla="*/ 9 h 29"/>
                <a:gd name="T12" fmla="*/ 0 w 50"/>
                <a:gd name="T13" fmla="*/ 11 h 29"/>
                <a:gd name="T14" fmla="*/ 1 w 50"/>
                <a:gd name="T15" fmla="*/ 12 h 29"/>
                <a:gd name="T16" fmla="*/ 1 w 50"/>
                <a:gd name="T17" fmla="*/ 13 h 29"/>
                <a:gd name="T18" fmla="*/ 2 w 50"/>
                <a:gd name="T19" fmla="*/ 15 h 29"/>
                <a:gd name="T20" fmla="*/ 6 w 50"/>
                <a:gd name="T21" fmla="*/ 13 h 29"/>
                <a:gd name="T22" fmla="*/ 10 w 50"/>
                <a:gd name="T23" fmla="*/ 12 h 29"/>
                <a:gd name="T24" fmla="*/ 14 w 50"/>
                <a:gd name="T25" fmla="*/ 11 h 29"/>
                <a:gd name="T26" fmla="*/ 17 w 50"/>
                <a:gd name="T27" fmla="*/ 9 h 29"/>
                <a:gd name="T28" fmla="*/ 20 w 50"/>
                <a:gd name="T29" fmla="*/ 8 h 29"/>
                <a:gd name="T30" fmla="*/ 22 w 50"/>
                <a:gd name="T31" fmla="*/ 7 h 29"/>
                <a:gd name="T32" fmla="*/ 24 w 50"/>
                <a:gd name="T33" fmla="*/ 5 h 29"/>
                <a:gd name="T34" fmla="*/ 26 w 50"/>
                <a:gd name="T35" fmla="*/ 4 h 29"/>
                <a:gd name="T36" fmla="*/ 25 w 50"/>
                <a:gd name="T37" fmla="*/ 2 h 29"/>
                <a:gd name="T38" fmla="*/ 24 w 50"/>
                <a:gd name="T39" fmla="*/ 1 h 29"/>
                <a:gd name="T40" fmla="*/ 22 w 50"/>
                <a:gd name="T41" fmla="*/ 0 h 29"/>
                <a:gd name="T42" fmla="*/ 20 w 50"/>
                <a:gd name="T43" fmla="*/ 0 h 2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0"/>
                <a:gd name="T67" fmla="*/ 0 h 29"/>
                <a:gd name="T68" fmla="*/ 50 w 50"/>
                <a:gd name="T69" fmla="*/ 29 h 2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0" h="29">
                  <a:moveTo>
                    <a:pt x="38" y="0"/>
                  </a:move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6"/>
                  </a:lnTo>
                  <a:lnTo>
                    <a:pt x="4" y="29"/>
                  </a:lnTo>
                  <a:lnTo>
                    <a:pt x="12" y="26"/>
                  </a:lnTo>
                  <a:lnTo>
                    <a:pt x="19" y="24"/>
                  </a:lnTo>
                  <a:lnTo>
                    <a:pt x="26" y="21"/>
                  </a:lnTo>
                  <a:lnTo>
                    <a:pt x="32" y="18"/>
                  </a:lnTo>
                  <a:lnTo>
                    <a:pt x="38" y="15"/>
                  </a:lnTo>
                  <a:lnTo>
                    <a:pt x="42" y="13"/>
                  </a:lnTo>
                  <a:lnTo>
                    <a:pt x="47" y="9"/>
                  </a:lnTo>
                  <a:lnTo>
                    <a:pt x="50" y="7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2159" y="3913"/>
              <a:ext cx="26" cy="16"/>
            </a:xfrm>
            <a:custGeom>
              <a:avLst/>
              <a:gdLst>
                <a:gd name="T0" fmla="*/ 20 w 51"/>
                <a:gd name="T1" fmla="*/ 0 h 31"/>
                <a:gd name="T2" fmla="*/ 9 w 51"/>
                <a:gd name="T3" fmla="*/ 0 h 31"/>
                <a:gd name="T4" fmla="*/ 6 w 51"/>
                <a:gd name="T5" fmla="*/ 1 h 31"/>
                <a:gd name="T6" fmla="*/ 3 w 51"/>
                <a:gd name="T7" fmla="*/ 3 h 31"/>
                <a:gd name="T8" fmla="*/ 1 w 51"/>
                <a:gd name="T9" fmla="*/ 5 h 31"/>
                <a:gd name="T10" fmla="*/ 0 w 51"/>
                <a:gd name="T11" fmla="*/ 9 h 31"/>
                <a:gd name="T12" fmla="*/ 0 w 51"/>
                <a:gd name="T13" fmla="*/ 11 h 31"/>
                <a:gd name="T14" fmla="*/ 1 w 51"/>
                <a:gd name="T15" fmla="*/ 13 h 31"/>
                <a:gd name="T16" fmla="*/ 2 w 51"/>
                <a:gd name="T17" fmla="*/ 15 h 31"/>
                <a:gd name="T18" fmla="*/ 3 w 51"/>
                <a:gd name="T19" fmla="*/ 16 h 31"/>
                <a:gd name="T20" fmla="*/ 7 w 51"/>
                <a:gd name="T21" fmla="*/ 14 h 31"/>
                <a:gd name="T22" fmla="*/ 10 w 51"/>
                <a:gd name="T23" fmla="*/ 13 h 31"/>
                <a:gd name="T24" fmla="*/ 13 w 51"/>
                <a:gd name="T25" fmla="*/ 11 h 31"/>
                <a:gd name="T26" fmla="*/ 16 w 51"/>
                <a:gd name="T27" fmla="*/ 9 h 31"/>
                <a:gd name="T28" fmla="*/ 19 w 51"/>
                <a:gd name="T29" fmla="*/ 8 h 31"/>
                <a:gd name="T30" fmla="*/ 21 w 51"/>
                <a:gd name="T31" fmla="*/ 7 h 31"/>
                <a:gd name="T32" fmla="*/ 24 w 51"/>
                <a:gd name="T33" fmla="*/ 5 h 31"/>
                <a:gd name="T34" fmla="*/ 26 w 51"/>
                <a:gd name="T35" fmla="*/ 4 h 31"/>
                <a:gd name="T36" fmla="*/ 25 w 51"/>
                <a:gd name="T37" fmla="*/ 3 h 31"/>
                <a:gd name="T38" fmla="*/ 24 w 51"/>
                <a:gd name="T39" fmla="*/ 1 h 31"/>
                <a:gd name="T40" fmla="*/ 22 w 51"/>
                <a:gd name="T41" fmla="*/ 1 h 31"/>
                <a:gd name="T42" fmla="*/ 20 w 51"/>
                <a:gd name="T43" fmla="*/ 0 h 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1"/>
                <a:gd name="T67" fmla="*/ 0 h 31"/>
                <a:gd name="T68" fmla="*/ 51 w 51"/>
                <a:gd name="T69" fmla="*/ 31 h 3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1" h="31">
                  <a:moveTo>
                    <a:pt x="39" y="0"/>
                  </a:moveTo>
                  <a:lnTo>
                    <a:pt x="18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9"/>
                  </a:lnTo>
                  <a:lnTo>
                    <a:pt x="6" y="31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6" y="22"/>
                  </a:lnTo>
                  <a:lnTo>
                    <a:pt x="32" y="18"/>
                  </a:lnTo>
                  <a:lnTo>
                    <a:pt x="37" y="15"/>
                  </a:lnTo>
                  <a:lnTo>
                    <a:pt x="42" y="13"/>
                  </a:lnTo>
                  <a:lnTo>
                    <a:pt x="47" y="9"/>
                  </a:lnTo>
                  <a:lnTo>
                    <a:pt x="51" y="7"/>
                  </a:lnTo>
                  <a:lnTo>
                    <a:pt x="49" y="5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2162" y="3917"/>
              <a:ext cx="25" cy="14"/>
            </a:xfrm>
            <a:custGeom>
              <a:avLst/>
              <a:gdLst>
                <a:gd name="T0" fmla="*/ 6 w 50"/>
                <a:gd name="T1" fmla="*/ 14 h 27"/>
                <a:gd name="T2" fmla="*/ 17 w 50"/>
                <a:gd name="T3" fmla="*/ 14 h 27"/>
                <a:gd name="T4" fmla="*/ 20 w 50"/>
                <a:gd name="T5" fmla="*/ 13 h 27"/>
                <a:gd name="T6" fmla="*/ 23 w 50"/>
                <a:gd name="T7" fmla="*/ 11 h 27"/>
                <a:gd name="T8" fmla="*/ 25 w 50"/>
                <a:gd name="T9" fmla="*/ 9 h 27"/>
                <a:gd name="T10" fmla="*/ 25 w 50"/>
                <a:gd name="T11" fmla="*/ 5 h 27"/>
                <a:gd name="T12" fmla="*/ 25 w 50"/>
                <a:gd name="T13" fmla="*/ 4 h 27"/>
                <a:gd name="T14" fmla="*/ 25 w 50"/>
                <a:gd name="T15" fmla="*/ 2 h 27"/>
                <a:gd name="T16" fmla="*/ 23 w 50"/>
                <a:gd name="T17" fmla="*/ 1 h 27"/>
                <a:gd name="T18" fmla="*/ 23 w 50"/>
                <a:gd name="T19" fmla="*/ 0 h 27"/>
                <a:gd name="T20" fmla="*/ 21 w 50"/>
                <a:gd name="T21" fmla="*/ 1 h 27"/>
                <a:gd name="T22" fmla="*/ 18 w 50"/>
                <a:gd name="T23" fmla="*/ 3 h 27"/>
                <a:gd name="T24" fmla="*/ 15 w 50"/>
                <a:gd name="T25" fmla="*/ 4 h 27"/>
                <a:gd name="T26" fmla="*/ 13 w 50"/>
                <a:gd name="T27" fmla="*/ 6 h 27"/>
                <a:gd name="T28" fmla="*/ 10 w 50"/>
                <a:gd name="T29" fmla="*/ 8 h 27"/>
                <a:gd name="T30" fmla="*/ 7 w 50"/>
                <a:gd name="T31" fmla="*/ 9 h 27"/>
                <a:gd name="T32" fmla="*/ 3 w 50"/>
                <a:gd name="T33" fmla="*/ 11 h 27"/>
                <a:gd name="T34" fmla="*/ 0 w 50"/>
                <a:gd name="T35" fmla="*/ 12 h 27"/>
                <a:gd name="T36" fmla="*/ 2 w 50"/>
                <a:gd name="T37" fmla="*/ 13 h 27"/>
                <a:gd name="T38" fmla="*/ 3 w 50"/>
                <a:gd name="T39" fmla="*/ 13 h 27"/>
                <a:gd name="T40" fmla="*/ 4 w 50"/>
                <a:gd name="T41" fmla="*/ 14 h 27"/>
                <a:gd name="T42" fmla="*/ 6 w 50"/>
                <a:gd name="T43" fmla="*/ 14 h 2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0"/>
                <a:gd name="T67" fmla="*/ 0 h 27"/>
                <a:gd name="T68" fmla="*/ 50 w 50"/>
                <a:gd name="T69" fmla="*/ 27 h 2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0" h="27">
                  <a:moveTo>
                    <a:pt x="12" y="27"/>
                  </a:moveTo>
                  <a:lnTo>
                    <a:pt x="33" y="27"/>
                  </a:lnTo>
                  <a:lnTo>
                    <a:pt x="39" y="26"/>
                  </a:lnTo>
                  <a:lnTo>
                    <a:pt x="45" y="22"/>
                  </a:lnTo>
                  <a:lnTo>
                    <a:pt x="49" y="17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5" y="0"/>
                  </a:lnTo>
                  <a:lnTo>
                    <a:pt x="41" y="2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0" y="15"/>
                  </a:lnTo>
                  <a:lnTo>
                    <a:pt x="14" y="18"/>
                  </a:lnTo>
                  <a:lnTo>
                    <a:pt x="7" y="21"/>
                  </a:lnTo>
                  <a:lnTo>
                    <a:pt x="0" y="24"/>
                  </a:lnTo>
                  <a:lnTo>
                    <a:pt x="3" y="25"/>
                  </a:lnTo>
                  <a:lnTo>
                    <a:pt x="6" y="26"/>
                  </a:lnTo>
                  <a:lnTo>
                    <a:pt x="8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47C6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90"/>
          <p:cNvGrpSpPr>
            <a:grpSpLocks/>
          </p:cNvGrpSpPr>
          <p:nvPr/>
        </p:nvGrpSpPr>
        <p:grpSpPr bwMode="auto">
          <a:xfrm rot="-777679">
            <a:off x="4648200" y="5334000"/>
            <a:ext cx="533400" cy="442913"/>
            <a:chOff x="2112" y="3600"/>
            <a:chExt cx="560" cy="465"/>
          </a:xfrm>
        </p:grpSpPr>
        <p:sp>
          <p:nvSpPr>
            <p:cNvPr id="88" name="AutoShape 91"/>
            <p:cNvSpPr>
              <a:spLocks noChangeAspect="1" noChangeArrowheads="1" noTextEdit="1"/>
            </p:cNvSpPr>
            <p:nvPr/>
          </p:nvSpPr>
          <p:spPr bwMode="auto">
            <a:xfrm>
              <a:off x="2112" y="3600"/>
              <a:ext cx="56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2130" y="3699"/>
              <a:ext cx="542" cy="301"/>
            </a:xfrm>
            <a:custGeom>
              <a:avLst/>
              <a:gdLst>
                <a:gd name="T0" fmla="*/ 383 w 1083"/>
                <a:gd name="T1" fmla="*/ 253 h 602"/>
                <a:gd name="T2" fmla="*/ 387 w 1083"/>
                <a:gd name="T3" fmla="*/ 267 h 602"/>
                <a:gd name="T4" fmla="*/ 398 w 1083"/>
                <a:gd name="T5" fmla="*/ 284 h 602"/>
                <a:gd name="T6" fmla="*/ 421 w 1083"/>
                <a:gd name="T7" fmla="*/ 298 h 602"/>
                <a:gd name="T8" fmla="*/ 456 w 1083"/>
                <a:gd name="T9" fmla="*/ 298 h 602"/>
                <a:gd name="T10" fmla="*/ 480 w 1083"/>
                <a:gd name="T11" fmla="*/ 284 h 602"/>
                <a:gd name="T12" fmla="*/ 491 w 1083"/>
                <a:gd name="T13" fmla="*/ 267 h 602"/>
                <a:gd name="T14" fmla="*/ 495 w 1083"/>
                <a:gd name="T15" fmla="*/ 253 h 602"/>
                <a:gd name="T16" fmla="*/ 497 w 1083"/>
                <a:gd name="T17" fmla="*/ 251 h 602"/>
                <a:gd name="T18" fmla="*/ 509 w 1083"/>
                <a:gd name="T19" fmla="*/ 251 h 602"/>
                <a:gd name="T20" fmla="*/ 527 w 1083"/>
                <a:gd name="T21" fmla="*/ 248 h 602"/>
                <a:gd name="T22" fmla="*/ 539 w 1083"/>
                <a:gd name="T23" fmla="*/ 237 h 602"/>
                <a:gd name="T24" fmla="*/ 542 w 1083"/>
                <a:gd name="T25" fmla="*/ 226 h 602"/>
                <a:gd name="T26" fmla="*/ 542 w 1083"/>
                <a:gd name="T27" fmla="*/ 224 h 602"/>
                <a:gd name="T28" fmla="*/ 542 w 1083"/>
                <a:gd name="T29" fmla="*/ 220 h 602"/>
                <a:gd name="T30" fmla="*/ 541 w 1083"/>
                <a:gd name="T31" fmla="*/ 212 h 602"/>
                <a:gd name="T32" fmla="*/ 537 w 1083"/>
                <a:gd name="T33" fmla="*/ 205 h 602"/>
                <a:gd name="T34" fmla="*/ 529 w 1083"/>
                <a:gd name="T35" fmla="*/ 199 h 602"/>
                <a:gd name="T36" fmla="*/ 524 w 1083"/>
                <a:gd name="T37" fmla="*/ 135 h 602"/>
                <a:gd name="T38" fmla="*/ 523 w 1083"/>
                <a:gd name="T39" fmla="*/ 132 h 602"/>
                <a:gd name="T40" fmla="*/ 520 w 1083"/>
                <a:gd name="T41" fmla="*/ 124 h 602"/>
                <a:gd name="T42" fmla="*/ 511 w 1083"/>
                <a:gd name="T43" fmla="*/ 115 h 602"/>
                <a:gd name="T44" fmla="*/ 495 w 1083"/>
                <a:gd name="T45" fmla="*/ 107 h 602"/>
                <a:gd name="T46" fmla="*/ 471 w 1083"/>
                <a:gd name="T47" fmla="*/ 90 h 602"/>
                <a:gd name="T48" fmla="*/ 445 w 1083"/>
                <a:gd name="T49" fmla="*/ 61 h 602"/>
                <a:gd name="T50" fmla="*/ 423 w 1083"/>
                <a:gd name="T51" fmla="*/ 31 h 602"/>
                <a:gd name="T52" fmla="*/ 411 w 1083"/>
                <a:gd name="T53" fmla="*/ 14 h 602"/>
                <a:gd name="T54" fmla="*/ 403 w 1083"/>
                <a:gd name="T55" fmla="*/ 8 h 602"/>
                <a:gd name="T56" fmla="*/ 390 w 1083"/>
                <a:gd name="T57" fmla="*/ 3 h 602"/>
                <a:gd name="T58" fmla="*/ 373 w 1083"/>
                <a:gd name="T59" fmla="*/ 1 h 602"/>
                <a:gd name="T60" fmla="*/ 353 w 1083"/>
                <a:gd name="T61" fmla="*/ 0 h 602"/>
                <a:gd name="T62" fmla="*/ 334 w 1083"/>
                <a:gd name="T63" fmla="*/ 0 h 602"/>
                <a:gd name="T64" fmla="*/ 296 w 1083"/>
                <a:gd name="T65" fmla="*/ 0 h 602"/>
                <a:gd name="T66" fmla="*/ 246 w 1083"/>
                <a:gd name="T67" fmla="*/ 0 h 602"/>
                <a:gd name="T68" fmla="*/ 190 w 1083"/>
                <a:gd name="T69" fmla="*/ 0 h 602"/>
                <a:gd name="T70" fmla="*/ 135 w 1083"/>
                <a:gd name="T71" fmla="*/ 0 h 602"/>
                <a:gd name="T72" fmla="*/ 88 w 1083"/>
                <a:gd name="T73" fmla="*/ 0 h 602"/>
                <a:gd name="T74" fmla="*/ 54 w 1083"/>
                <a:gd name="T75" fmla="*/ 0 h 602"/>
                <a:gd name="T76" fmla="*/ 42 w 1083"/>
                <a:gd name="T77" fmla="*/ 0 h 602"/>
                <a:gd name="T78" fmla="*/ 37 w 1083"/>
                <a:gd name="T79" fmla="*/ 1 h 602"/>
                <a:gd name="T80" fmla="*/ 27 w 1083"/>
                <a:gd name="T81" fmla="*/ 4 h 602"/>
                <a:gd name="T82" fmla="*/ 17 w 1083"/>
                <a:gd name="T83" fmla="*/ 13 h 602"/>
                <a:gd name="T84" fmla="*/ 12 w 1083"/>
                <a:gd name="T85" fmla="*/ 31 h 602"/>
                <a:gd name="T86" fmla="*/ 10 w 1083"/>
                <a:gd name="T87" fmla="*/ 193 h 602"/>
                <a:gd name="T88" fmla="*/ 1 w 1083"/>
                <a:gd name="T89" fmla="*/ 208 h 602"/>
                <a:gd name="T90" fmla="*/ 1 w 1083"/>
                <a:gd name="T91" fmla="*/ 229 h 602"/>
                <a:gd name="T92" fmla="*/ 4 w 1083"/>
                <a:gd name="T93" fmla="*/ 238 h 602"/>
                <a:gd name="T94" fmla="*/ 9 w 1083"/>
                <a:gd name="T95" fmla="*/ 246 h 602"/>
                <a:gd name="T96" fmla="*/ 17 w 1083"/>
                <a:gd name="T97" fmla="*/ 252 h 602"/>
                <a:gd name="T98" fmla="*/ 57 w 1083"/>
                <a:gd name="T99" fmla="*/ 254 h 602"/>
                <a:gd name="T100" fmla="*/ 59 w 1083"/>
                <a:gd name="T101" fmla="*/ 262 h 602"/>
                <a:gd name="T102" fmla="*/ 68 w 1083"/>
                <a:gd name="T103" fmla="*/ 278 h 602"/>
                <a:gd name="T104" fmla="*/ 86 w 1083"/>
                <a:gd name="T105" fmla="*/ 294 h 602"/>
                <a:gd name="T106" fmla="*/ 115 w 1083"/>
                <a:gd name="T107" fmla="*/ 301 h 602"/>
                <a:gd name="T108" fmla="*/ 124 w 1083"/>
                <a:gd name="T109" fmla="*/ 301 h 602"/>
                <a:gd name="T110" fmla="*/ 142 w 1083"/>
                <a:gd name="T111" fmla="*/ 297 h 602"/>
                <a:gd name="T112" fmla="*/ 162 w 1083"/>
                <a:gd name="T113" fmla="*/ 282 h 602"/>
                <a:gd name="T114" fmla="*/ 174 w 1083"/>
                <a:gd name="T115" fmla="*/ 251 h 60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83"/>
                <a:gd name="T175" fmla="*/ 0 h 602"/>
                <a:gd name="T176" fmla="*/ 1083 w 1083"/>
                <a:gd name="T177" fmla="*/ 602 h 60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83" h="602">
                  <a:moveTo>
                    <a:pt x="765" y="502"/>
                  </a:moveTo>
                  <a:lnTo>
                    <a:pt x="765" y="506"/>
                  </a:lnTo>
                  <a:lnTo>
                    <a:pt x="767" y="516"/>
                  </a:lnTo>
                  <a:lnTo>
                    <a:pt x="773" y="533"/>
                  </a:lnTo>
                  <a:lnTo>
                    <a:pt x="781" y="550"/>
                  </a:lnTo>
                  <a:lnTo>
                    <a:pt x="795" y="568"/>
                  </a:lnTo>
                  <a:lnTo>
                    <a:pt x="815" y="584"/>
                  </a:lnTo>
                  <a:lnTo>
                    <a:pt x="842" y="595"/>
                  </a:lnTo>
                  <a:lnTo>
                    <a:pt x="877" y="599"/>
                  </a:lnTo>
                  <a:lnTo>
                    <a:pt x="912" y="595"/>
                  </a:lnTo>
                  <a:lnTo>
                    <a:pt x="939" y="584"/>
                  </a:lnTo>
                  <a:lnTo>
                    <a:pt x="960" y="568"/>
                  </a:lnTo>
                  <a:lnTo>
                    <a:pt x="972" y="550"/>
                  </a:lnTo>
                  <a:lnTo>
                    <a:pt x="982" y="533"/>
                  </a:lnTo>
                  <a:lnTo>
                    <a:pt x="986" y="516"/>
                  </a:lnTo>
                  <a:lnTo>
                    <a:pt x="989" y="506"/>
                  </a:lnTo>
                  <a:lnTo>
                    <a:pt x="989" y="502"/>
                  </a:lnTo>
                  <a:lnTo>
                    <a:pt x="993" y="502"/>
                  </a:lnTo>
                  <a:lnTo>
                    <a:pt x="1003" y="503"/>
                  </a:lnTo>
                  <a:lnTo>
                    <a:pt x="1018" y="503"/>
                  </a:lnTo>
                  <a:lnTo>
                    <a:pt x="1036" y="502"/>
                  </a:lnTo>
                  <a:lnTo>
                    <a:pt x="1053" y="496"/>
                  </a:lnTo>
                  <a:lnTo>
                    <a:pt x="1068" y="488"/>
                  </a:lnTo>
                  <a:lnTo>
                    <a:pt x="1078" y="474"/>
                  </a:lnTo>
                  <a:lnTo>
                    <a:pt x="1083" y="453"/>
                  </a:lnTo>
                  <a:lnTo>
                    <a:pt x="1083" y="452"/>
                  </a:lnTo>
                  <a:lnTo>
                    <a:pt x="1083" y="451"/>
                  </a:lnTo>
                  <a:lnTo>
                    <a:pt x="1083" y="449"/>
                  </a:lnTo>
                  <a:lnTo>
                    <a:pt x="1083" y="446"/>
                  </a:lnTo>
                  <a:lnTo>
                    <a:pt x="1083" y="440"/>
                  </a:lnTo>
                  <a:lnTo>
                    <a:pt x="1082" y="434"/>
                  </a:lnTo>
                  <a:lnTo>
                    <a:pt x="1081" y="425"/>
                  </a:lnTo>
                  <a:lnTo>
                    <a:pt x="1077" y="419"/>
                  </a:lnTo>
                  <a:lnTo>
                    <a:pt x="1073" y="410"/>
                  </a:lnTo>
                  <a:lnTo>
                    <a:pt x="1067" y="404"/>
                  </a:lnTo>
                  <a:lnTo>
                    <a:pt x="1058" y="398"/>
                  </a:lnTo>
                  <a:lnTo>
                    <a:pt x="1047" y="394"/>
                  </a:lnTo>
                  <a:lnTo>
                    <a:pt x="1047" y="270"/>
                  </a:lnTo>
                  <a:lnTo>
                    <a:pt x="1047" y="268"/>
                  </a:lnTo>
                  <a:lnTo>
                    <a:pt x="1046" y="263"/>
                  </a:lnTo>
                  <a:lnTo>
                    <a:pt x="1044" y="256"/>
                  </a:lnTo>
                  <a:lnTo>
                    <a:pt x="1039" y="248"/>
                  </a:lnTo>
                  <a:lnTo>
                    <a:pt x="1032" y="239"/>
                  </a:lnTo>
                  <a:lnTo>
                    <a:pt x="1022" y="230"/>
                  </a:lnTo>
                  <a:lnTo>
                    <a:pt x="1007" y="221"/>
                  </a:lnTo>
                  <a:lnTo>
                    <a:pt x="989" y="215"/>
                  </a:lnTo>
                  <a:lnTo>
                    <a:pt x="965" y="203"/>
                  </a:lnTo>
                  <a:lnTo>
                    <a:pt x="941" y="181"/>
                  </a:lnTo>
                  <a:lnTo>
                    <a:pt x="915" y="153"/>
                  </a:lnTo>
                  <a:lnTo>
                    <a:pt x="889" y="122"/>
                  </a:lnTo>
                  <a:lnTo>
                    <a:pt x="865" y="90"/>
                  </a:lnTo>
                  <a:lnTo>
                    <a:pt x="846" y="62"/>
                  </a:lnTo>
                  <a:lnTo>
                    <a:pt x="830" y="41"/>
                  </a:lnTo>
                  <a:lnTo>
                    <a:pt x="821" y="28"/>
                  </a:lnTo>
                  <a:lnTo>
                    <a:pt x="816" y="22"/>
                  </a:lnTo>
                  <a:lnTo>
                    <a:pt x="805" y="16"/>
                  </a:lnTo>
                  <a:lnTo>
                    <a:pt x="794" y="12"/>
                  </a:lnTo>
                  <a:lnTo>
                    <a:pt x="780" y="7"/>
                  </a:lnTo>
                  <a:lnTo>
                    <a:pt x="764" y="5"/>
                  </a:lnTo>
                  <a:lnTo>
                    <a:pt x="745" y="3"/>
                  </a:lnTo>
                  <a:lnTo>
                    <a:pt x="727" y="0"/>
                  </a:lnTo>
                  <a:lnTo>
                    <a:pt x="706" y="0"/>
                  </a:lnTo>
                  <a:lnTo>
                    <a:pt x="692" y="0"/>
                  </a:lnTo>
                  <a:lnTo>
                    <a:pt x="668" y="0"/>
                  </a:lnTo>
                  <a:lnTo>
                    <a:pt x="634" y="0"/>
                  </a:lnTo>
                  <a:lnTo>
                    <a:pt x="592" y="0"/>
                  </a:lnTo>
                  <a:lnTo>
                    <a:pt x="544" y="0"/>
                  </a:lnTo>
                  <a:lnTo>
                    <a:pt x="491" y="0"/>
                  </a:lnTo>
                  <a:lnTo>
                    <a:pt x="435" y="0"/>
                  </a:lnTo>
                  <a:lnTo>
                    <a:pt x="379" y="0"/>
                  </a:lnTo>
                  <a:lnTo>
                    <a:pt x="324" y="0"/>
                  </a:lnTo>
                  <a:lnTo>
                    <a:pt x="270" y="0"/>
                  </a:lnTo>
                  <a:lnTo>
                    <a:pt x="219" y="0"/>
                  </a:lnTo>
                  <a:lnTo>
                    <a:pt x="175" y="0"/>
                  </a:lnTo>
                  <a:lnTo>
                    <a:pt x="137" y="0"/>
                  </a:lnTo>
                  <a:lnTo>
                    <a:pt x="108" y="0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4" y="8"/>
                  </a:lnTo>
                  <a:lnTo>
                    <a:pt x="43" y="15"/>
                  </a:lnTo>
                  <a:lnTo>
                    <a:pt x="33" y="27"/>
                  </a:lnTo>
                  <a:lnTo>
                    <a:pt x="26" y="42"/>
                  </a:lnTo>
                  <a:lnTo>
                    <a:pt x="24" y="62"/>
                  </a:lnTo>
                  <a:lnTo>
                    <a:pt x="24" y="384"/>
                  </a:lnTo>
                  <a:lnTo>
                    <a:pt x="19" y="386"/>
                  </a:lnTo>
                  <a:lnTo>
                    <a:pt x="11" y="397"/>
                  </a:lnTo>
                  <a:lnTo>
                    <a:pt x="2" y="417"/>
                  </a:lnTo>
                  <a:lnTo>
                    <a:pt x="0" y="450"/>
                  </a:lnTo>
                  <a:lnTo>
                    <a:pt x="1" y="459"/>
                  </a:lnTo>
                  <a:lnTo>
                    <a:pt x="3" y="468"/>
                  </a:lnTo>
                  <a:lnTo>
                    <a:pt x="7" y="477"/>
                  </a:lnTo>
                  <a:lnTo>
                    <a:pt x="11" y="484"/>
                  </a:lnTo>
                  <a:lnTo>
                    <a:pt x="17" y="492"/>
                  </a:lnTo>
                  <a:lnTo>
                    <a:pt x="25" y="498"/>
                  </a:lnTo>
                  <a:lnTo>
                    <a:pt x="34" y="504"/>
                  </a:lnTo>
                  <a:lnTo>
                    <a:pt x="45" y="508"/>
                  </a:lnTo>
                  <a:lnTo>
                    <a:pt x="113" y="508"/>
                  </a:lnTo>
                  <a:lnTo>
                    <a:pt x="114" y="512"/>
                  </a:lnTo>
                  <a:lnTo>
                    <a:pt x="117" y="523"/>
                  </a:lnTo>
                  <a:lnTo>
                    <a:pt x="125" y="538"/>
                  </a:lnTo>
                  <a:lnTo>
                    <a:pt x="136" y="555"/>
                  </a:lnTo>
                  <a:lnTo>
                    <a:pt x="152" y="572"/>
                  </a:lnTo>
                  <a:lnTo>
                    <a:pt x="172" y="587"/>
                  </a:lnTo>
                  <a:lnTo>
                    <a:pt x="198" y="598"/>
                  </a:lnTo>
                  <a:lnTo>
                    <a:pt x="230" y="602"/>
                  </a:lnTo>
                  <a:lnTo>
                    <a:pt x="235" y="602"/>
                  </a:lnTo>
                  <a:lnTo>
                    <a:pt x="248" y="602"/>
                  </a:lnTo>
                  <a:lnTo>
                    <a:pt x="265" y="599"/>
                  </a:lnTo>
                  <a:lnTo>
                    <a:pt x="284" y="593"/>
                  </a:lnTo>
                  <a:lnTo>
                    <a:pt x="305" y="582"/>
                  </a:lnTo>
                  <a:lnTo>
                    <a:pt x="324" y="564"/>
                  </a:lnTo>
                  <a:lnTo>
                    <a:pt x="339" y="537"/>
                  </a:lnTo>
                  <a:lnTo>
                    <a:pt x="347" y="502"/>
                  </a:lnTo>
                  <a:lnTo>
                    <a:pt x="765" y="5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93"/>
            <p:cNvSpPr>
              <a:spLocks/>
            </p:cNvSpPr>
            <p:nvPr/>
          </p:nvSpPr>
          <p:spPr bwMode="auto">
            <a:xfrm>
              <a:off x="2148" y="3713"/>
              <a:ext cx="511" cy="226"/>
            </a:xfrm>
            <a:custGeom>
              <a:avLst/>
              <a:gdLst>
                <a:gd name="T0" fmla="*/ 13 w 1022"/>
                <a:gd name="T1" fmla="*/ 226 h 453"/>
                <a:gd name="T2" fmla="*/ 6 w 1022"/>
                <a:gd name="T3" fmla="*/ 223 h 453"/>
                <a:gd name="T4" fmla="*/ 2 w 1022"/>
                <a:gd name="T5" fmla="*/ 219 h 453"/>
                <a:gd name="T6" fmla="*/ 1 w 1022"/>
                <a:gd name="T7" fmla="*/ 214 h 453"/>
                <a:gd name="T8" fmla="*/ 0 w 1022"/>
                <a:gd name="T9" fmla="*/ 209 h 453"/>
                <a:gd name="T10" fmla="*/ 1 w 1022"/>
                <a:gd name="T11" fmla="*/ 200 h 453"/>
                <a:gd name="T12" fmla="*/ 5 w 1022"/>
                <a:gd name="T13" fmla="*/ 194 h 453"/>
                <a:gd name="T14" fmla="*/ 8 w 1022"/>
                <a:gd name="T15" fmla="*/ 191 h 453"/>
                <a:gd name="T16" fmla="*/ 10 w 1022"/>
                <a:gd name="T17" fmla="*/ 190 h 453"/>
                <a:gd name="T18" fmla="*/ 10 w 1022"/>
                <a:gd name="T19" fmla="*/ 20 h 453"/>
                <a:gd name="T20" fmla="*/ 12 w 1022"/>
                <a:gd name="T21" fmla="*/ 9 h 453"/>
                <a:gd name="T22" fmla="*/ 18 w 1022"/>
                <a:gd name="T23" fmla="*/ 3 h 453"/>
                <a:gd name="T24" fmla="*/ 24 w 1022"/>
                <a:gd name="T25" fmla="*/ 0 h 453"/>
                <a:gd name="T26" fmla="*/ 26 w 1022"/>
                <a:gd name="T27" fmla="*/ 0 h 453"/>
                <a:gd name="T28" fmla="*/ 354 w 1022"/>
                <a:gd name="T29" fmla="*/ 0 h 453"/>
                <a:gd name="T30" fmla="*/ 369 w 1022"/>
                <a:gd name="T31" fmla="*/ 1 h 453"/>
                <a:gd name="T32" fmla="*/ 372 w 1022"/>
                <a:gd name="T33" fmla="*/ 1 h 453"/>
                <a:gd name="T34" fmla="*/ 376 w 1022"/>
                <a:gd name="T35" fmla="*/ 3 h 453"/>
                <a:gd name="T36" fmla="*/ 379 w 1022"/>
                <a:gd name="T37" fmla="*/ 5 h 453"/>
                <a:gd name="T38" fmla="*/ 383 w 1022"/>
                <a:gd name="T39" fmla="*/ 9 h 453"/>
                <a:gd name="T40" fmla="*/ 391 w 1022"/>
                <a:gd name="T41" fmla="*/ 19 h 453"/>
                <a:gd name="T42" fmla="*/ 400 w 1022"/>
                <a:gd name="T43" fmla="*/ 30 h 453"/>
                <a:gd name="T44" fmla="*/ 410 w 1022"/>
                <a:gd name="T45" fmla="*/ 43 h 453"/>
                <a:gd name="T46" fmla="*/ 419 w 1022"/>
                <a:gd name="T47" fmla="*/ 55 h 453"/>
                <a:gd name="T48" fmla="*/ 427 w 1022"/>
                <a:gd name="T49" fmla="*/ 67 h 453"/>
                <a:gd name="T50" fmla="*/ 433 w 1022"/>
                <a:gd name="T51" fmla="*/ 76 h 453"/>
                <a:gd name="T52" fmla="*/ 437 w 1022"/>
                <a:gd name="T53" fmla="*/ 82 h 453"/>
                <a:gd name="T54" fmla="*/ 439 w 1022"/>
                <a:gd name="T55" fmla="*/ 84 h 453"/>
                <a:gd name="T56" fmla="*/ 440 w 1022"/>
                <a:gd name="T57" fmla="*/ 86 h 453"/>
                <a:gd name="T58" fmla="*/ 441 w 1022"/>
                <a:gd name="T59" fmla="*/ 88 h 453"/>
                <a:gd name="T60" fmla="*/ 443 w 1022"/>
                <a:gd name="T61" fmla="*/ 90 h 453"/>
                <a:gd name="T62" fmla="*/ 447 w 1022"/>
                <a:gd name="T63" fmla="*/ 92 h 453"/>
                <a:gd name="T64" fmla="*/ 451 w 1022"/>
                <a:gd name="T65" fmla="*/ 95 h 453"/>
                <a:gd name="T66" fmla="*/ 456 w 1022"/>
                <a:gd name="T67" fmla="*/ 99 h 453"/>
                <a:gd name="T68" fmla="*/ 464 w 1022"/>
                <a:gd name="T69" fmla="*/ 102 h 453"/>
                <a:gd name="T70" fmla="*/ 474 w 1022"/>
                <a:gd name="T71" fmla="*/ 106 h 453"/>
                <a:gd name="T72" fmla="*/ 481 w 1022"/>
                <a:gd name="T73" fmla="*/ 109 h 453"/>
                <a:gd name="T74" fmla="*/ 486 w 1022"/>
                <a:gd name="T75" fmla="*/ 113 h 453"/>
                <a:gd name="T76" fmla="*/ 490 w 1022"/>
                <a:gd name="T77" fmla="*/ 116 h 453"/>
                <a:gd name="T78" fmla="*/ 492 w 1022"/>
                <a:gd name="T79" fmla="*/ 118 h 453"/>
                <a:gd name="T80" fmla="*/ 493 w 1022"/>
                <a:gd name="T81" fmla="*/ 121 h 453"/>
                <a:gd name="T82" fmla="*/ 494 w 1022"/>
                <a:gd name="T83" fmla="*/ 122 h 453"/>
                <a:gd name="T84" fmla="*/ 494 w 1022"/>
                <a:gd name="T85" fmla="*/ 124 h 453"/>
                <a:gd name="T86" fmla="*/ 494 w 1022"/>
                <a:gd name="T87" fmla="*/ 124 h 453"/>
                <a:gd name="T88" fmla="*/ 494 w 1022"/>
                <a:gd name="T89" fmla="*/ 196 h 453"/>
                <a:gd name="T90" fmla="*/ 494 w 1022"/>
                <a:gd name="T91" fmla="*/ 196 h 453"/>
                <a:gd name="T92" fmla="*/ 497 w 1022"/>
                <a:gd name="T93" fmla="*/ 196 h 453"/>
                <a:gd name="T94" fmla="*/ 499 w 1022"/>
                <a:gd name="T95" fmla="*/ 196 h 453"/>
                <a:gd name="T96" fmla="*/ 502 w 1022"/>
                <a:gd name="T97" fmla="*/ 196 h 453"/>
                <a:gd name="T98" fmla="*/ 506 w 1022"/>
                <a:gd name="T99" fmla="*/ 197 h 453"/>
                <a:gd name="T100" fmla="*/ 508 w 1022"/>
                <a:gd name="T101" fmla="*/ 200 h 453"/>
                <a:gd name="T102" fmla="*/ 510 w 1022"/>
                <a:gd name="T103" fmla="*/ 203 h 453"/>
                <a:gd name="T104" fmla="*/ 511 w 1022"/>
                <a:gd name="T105" fmla="*/ 208 h 453"/>
                <a:gd name="T106" fmla="*/ 510 w 1022"/>
                <a:gd name="T107" fmla="*/ 213 h 453"/>
                <a:gd name="T108" fmla="*/ 508 w 1022"/>
                <a:gd name="T109" fmla="*/ 217 h 453"/>
                <a:gd name="T110" fmla="*/ 506 w 1022"/>
                <a:gd name="T111" fmla="*/ 220 h 453"/>
                <a:gd name="T112" fmla="*/ 502 w 1022"/>
                <a:gd name="T113" fmla="*/ 223 h 453"/>
                <a:gd name="T114" fmla="*/ 499 w 1022"/>
                <a:gd name="T115" fmla="*/ 224 h 453"/>
                <a:gd name="T116" fmla="*/ 497 w 1022"/>
                <a:gd name="T117" fmla="*/ 226 h 453"/>
                <a:gd name="T118" fmla="*/ 494 w 1022"/>
                <a:gd name="T119" fmla="*/ 226 h 453"/>
                <a:gd name="T120" fmla="*/ 494 w 1022"/>
                <a:gd name="T121" fmla="*/ 226 h 453"/>
                <a:gd name="T122" fmla="*/ 13 w 1022"/>
                <a:gd name="T123" fmla="*/ 226 h 45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22"/>
                <a:gd name="T187" fmla="*/ 0 h 453"/>
                <a:gd name="T188" fmla="*/ 1022 w 1022"/>
                <a:gd name="T189" fmla="*/ 453 h 45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22" h="453">
                  <a:moveTo>
                    <a:pt x="25" y="453"/>
                  </a:moveTo>
                  <a:lnTo>
                    <a:pt x="12" y="447"/>
                  </a:lnTo>
                  <a:lnTo>
                    <a:pt x="4" y="438"/>
                  </a:lnTo>
                  <a:lnTo>
                    <a:pt x="1" y="429"/>
                  </a:lnTo>
                  <a:lnTo>
                    <a:pt x="0" y="419"/>
                  </a:lnTo>
                  <a:lnTo>
                    <a:pt x="2" y="401"/>
                  </a:lnTo>
                  <a:lnTo>
                    <a:pt x="9" y="388"/>
                  </a:lnTo>
                  <a:lnTo>
                    <a:pt x="16" y="382"/>
                  </a:lnTo>
                  <a:lnTo>
                    <a:pt x="19" y="380"/>
                  </a:lnTo>
                  <a:lnTo>
                    <a:pt x="19" y="40"/>
                  </a:lnTo>
                  <a:lnTo>
                    <a:pt x="24" y="19"/>
                  </a:lnTo>
                  <a:lnTo>
                    <a:pt x="35" y="7"/>
                  </a:lnTo>
                  <a:lnTo>
                    <a:pt x="47" y="1"/>
                  </a:lnTo>
                  <a:lnTo>
                    <a:pt x="51" y="0"/>
                  </a:lnTo>
                  <a:lnTo>
                    <a:pt x="707" y="0"/>
                  </a:lnTo>
                  <a:lnTo>
                    <a:pt x="738" y="2"/>
                  </a:lnTo>
                  <a:lnTo>
                    <a:pt x="743" y="3"/>
                  </a:lnTo>
                  <a:lnTo>
                    <a:pt x="751" y="7"/>
                  </a:lnTo>
                  <a:lnTo>
                    <a:pt x="758" y="11"/>
                  </a:lnTo>
                  <a:lnTo>
                    <a:pt x="766" y="18"/>
                  </a:lnTo>
                  <a:lnTo>
                    <a:pt x="782" y="38"/>
                  </a:lnTo>
                  <a:lnTo>
                    <a:pt x="800" y="61"/>
                  </a:lnTo>
                  <a:lnTo>
                    <a:pt x="819" y="86"/>
                  </a:lnTo>
                  <a:lnTo>
                    <a:pt x="837" y="111"/>
                  </a:lnTo>
                  <a:lnTo>
                    <a:pt x="853" y="134"/>
                  </a:lnTo>
                  <a:lnTo>
                    <a:pt x="866" y="152"/>
                  </a:lnTo>
                  <a:lnTo>
                    <a:pt x="874" y="165"/>
                  </a:lnTo>
                  <a:lnTo>
                    <a:pt x="878" y="169"/>
                  </a:lnTo>
                  <a:lnTo>
                    <a:pt x="880" y="173"/>
                  </a:lnTo>
                  <a:lnTo>
                    <a:pt x="882" y="176"/>
                  </a:lnTo>
                  <a:lnTo>
                    <a:pt x="886" y="181"/>
                  </a:lnTo>
                  <a:lnTo>
                    <a:pt x="893" y="185"/>
                  </a:lnTo>
                  <a:lnTo>
                    <a:pt x="901" y="191"/>
                  </a:lnTo>
                  <a:lnTo>
                    <a:pt x="912" y="198"/>
                  </a:lnTo>
                  <a:lnTo>
                    <a:pt x="928" y="205"/>
                  </a:lnTo>
                  <a:lnTo>
                    <a:pt x="948" y="213"/>
                  </a:lnTo>
                  <a:lnTo>
                    <a:pt x="962" y="219"/>
                  </a:lnTo>
                  <a:lnTo>
                    <a:pt x="972" y="226"/>
                  </a:lnTo>
                  <a:lnTo>
                    <a:pt x="979" y="232"/>
                  </a:lnTo>
                  <a:lnTo>
                    <a:pt x="984" y="237"/>
                  </a:lnTo>
                  <a:lnTo>
                    <a:pt x="986" y="242"/>
                  </a:lnTo>
                  <a:lnTo>
                    <a:pt x="987" y="245"/>
                  </a:lnTo>
                  <a:lnTo>
                    <a:pt x="987" y="248"/>
                  </a:lnTo>
                  <a:lnTo>
                    <a:pt x="987" y="249"/>
                  </a:lnTo>
                  <a:lnTo>
                    <a:pt x="987" y="392"/>
                  </a:lnTo>
                  <a:lnTo>
                    <a:pt x="988" y="392"/>
                  </a:lnTo>
                  <a:lnTo>
                    <a:pt x="993" y="392"/>
                  </a:lnTo>
                  <a:lnTo>
                    <a:pt x="997" y="392"/>
                  </a:lnTo>
                  <a:lnTo>
                    <a:pt x="1004" y="393"/>
                  </a:lnTo>
                  <a:lnTo>
                    <a:pt x="1011" y="395"/>
                  </a:lnTo>
                  <a:lnTo>
                    <a:pt x="1016" y="400"/>
                  </a:lnTo>
                  <a:lnTo>
                    <a:pt x="1020" y="407"/>
                  </a:lnTo>
                  <a:lnTo>
                    <a:pt x="1022" y="417"/>
                  </a:lnTo>
                  <a:lnTo>
                    <a:pt x="1020" y="427"/>
                  </a:lnTo>
                  <a:lnTo>
                    <a:pt x="1016" y="435"/>
                  </a:lnTo>
                  <a:lnTo>
                    <a:pt x="1011" y="441"/>
                  </a:lnTo>
                  <a:lnTo>
                    <a:pt x="1004" y="446"/>
                  </a:lnTo>
                  <a:lnTo>
                    <a:pt x="997" y="449"/>
                  </a:lnTo>
                  <a:lnTo>
                    <a:pt x="993" y="452"/>
                  </a:lnTo>
                  <a:lnTo>
                    <a:pt x="988" y="453"/>
                  </a:lnTo>
                  <a:lnTo>
                    <a:pt x="987" y="453"/>
                  </a:lnTo>
                  <a:lnTo>
                    <a:pt x="25" y="4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2488" y="3723"/>
              <a:ext cx="141" cy="117"/>
            </a:xfrm>
            <a:custGeom>
              <a:avLst/>
              <a:gdLst>
                <a:gd name="T0" fmla="*/ 115 w 283"/>
                <a:gd name="T1" fmla="*/ 101 h 234"/>
                <a:gd name="T2" fmla="*/ 102 w 283"/>
                <a:gd name="T3" fmla="*/ 95 h 234"/>
                <a:gd name="T4" fmla="*/ 94 w 283"/>
                <a:gd name="T5" fmla="*/ 89 h 234"/>
                <a:gd name="T6" fmla="*/ 88 w 283"/>
                <a:gd name="T7" fmla="*/ 84 h 234"/>
                <a:gd name="T8" fmla="*/ 83 w 283"/>
                <a:gd name="T9" fmla="*/ 83 h 234"/>
                <a:gd name="T10" fmla="*/ 80 w 283"/>
                <a:gd name="T11" fmla="*/ 84 h 234"/>
                <a:gd name="T12" fmla="*/ 76 w 283"/>
                <a:gd name="T13" fmla="*/ 84 h 234"/>
                <a:gd name="T14" fmla="*/ 70 w 283"/>
                <a:gd name="T15" fmla="*/ 84 h 234"/>
                <a:gd name="T16" fmla="*/ 58 w 283"/>
                <a:gd name="T17" fmla="*/ 80 h 234"/>
                <a:gd name="T18" fmla="*/ 44 w 283"/>
                <a:gd name="T19" fmla="*/ 66 h 234"/>
                <a:gd name="T20" fmla="*/ 33 w 283"/>
                <a:gd name="T21" fmla="*/ 48 h 234"/>
                <a:gd name="T22" fmla="*/ 26 w 283"/>
                <a:gd name="T23" fmla="*/ 31 h 234"/>
                <a:gd name="T24" fmla="*/ 24 w 283"/>
                <a:gd name="T25" fmla="*/ 17 h 234"/>
                <a:gd name="T26" fmla="*/ 25 w 283"/>
                <a:gd name="T27" fmla="*/ 7 h 234"/>
                <a:gd name="T28" fmla="*/ 25 w 283"/>
                <a:gd name="T29" fmla="*/ 2 h 234"/>
                <a:gd name="T30" fmla="*/ 16 w 283"/>
                <a:gd name="T31" fmla="*/ 1 h 234"/>
                <a:gd name="T32" fmla="*/ 11 w 283"/>
                <a:gd name="T33" fmla="*/ 0 h 234"/>
                <a:gd name="T34" fmla="*/ 5 w 283"/>
                <a:gd name="T35" fmla="*/ 0 h 234"/>
                <a:gd name="T36" fmla="*/ 4 w 283"/>
                <a:gd name="T37" fmla="*/ 2 h 234"/>
                <a:gd name="T38" fmla="*/ 9 w 283"/>
                <a:gd name="T39" fmla="*/ 6 h 234"/>
                <a:gd name="T40" fmla="*/ 8 w 283"/>
                <a:gd name="T41" fmla="*/ 13 h 234"/>
                <a:gd name="T42" fmla="*/ 12 w 283"/>
                <a:gd name="T43" fmla="*/ 28 h 234"/>
                <a:gd name="T44" fmla="*/ 21 w 283"/>
                <a:gd name="T45" fmla="*/ 48 h 234"/>
                <a:gd name="T46" fmla="*/ 29 w 283"/>
                <a:gd name="T47" fmla="*/ 67 h 234"/>
                <a:gd name="T48" fmla="*/ 36 w 283"/>
                <a:gd name="T49" fmla="*/ 81 h 234"/>
                <a:gd name="T50" fmla="*/ 43 w 283"/>
                <a:gd name="T51" fmla="*/ 94 h 234"/>
                <a:gd name="T52" fmla="*/ 57 w 283"/>
                <a:gd name="T53" fmla="*/ 105 h 234"/>
                <a:gd name="T54" fmla="*/ 81 w 283"/>
                <a:gd name="T55" fmla="*/ 111 h 234"/>
                <a:gd name="T56" fmla="*/ 106 w 283"/>
                <a:gd name="T57" fmla="*/ 112 h 234"/>
                <a:gd name="T58" fmla="*/ 119 w 283"/>
                <a:gd name="T59" fmla="*/ 112 h 234"/>
                <a:gd name="T60" fmla="*/ 130 w 283"/>
                <a:gd name="T61" fmla="*/ 114 h 234"/>
                <a:gd name="T62" fmla="*/ 138 w 283"/>
                <a:gd name="T63" fmla="*/ 116 h 234"/>
                <a:gd name="T64" fmla="*/ 140 w 283"/>
                <a:gd name="T65" fmla="*/ 115 h 234"/>
                <a:gd name="T66" fmla="*/ 138 w 283"/>
                <a:gd name="T67" fmla="*/ 112 h 234"/>
                <a:gd name="T68" fmla="*/ 134 w 283"/>
                <a:gd name="T69" fmla="*/ 108 h 234"/>
                <a:gd name="T70" fmla="*/ 128 w 283"/>
                <a:gd name="T71" fmla="*/ 105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83"/>
                <a:gd name="T109" fmla="*/ 0 h 234"/>
                <a:gd name="T110" fmla="*/ 283 w 283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83" h="234">
                  <a:moveTo>
                    <a:pt x="247" y="207"/>
                  </a:moveTo>
                  <a:lnTo>
                    <a:pt x="230" y="201"/>
                  </a:lnTo>
                  <a:lnTo>
                    <a:pt x="217" y="196"/>
                  </a:lnTo>
                  <a:lnTo>
                    <a:pt x="205" y="190"/>
                  </a:lnTo>
                  <a:lnTo>
                    <a:pt x="197" y="184"/>
                  </a:lnTo>
                  <a:lnTo>
                    <a:pt x="189" y="178"/>
                  </a:lnTo>
                  <a:lnTo>
                    <a:pt x="183" y="172"/>
                  </a:lnTo>
                  <a:lnTo>
                    <a:pt x="177" y="168"/>
                  </a:lnTo>
                  <a:lnTo>
                    <a:pt x="170" y="164"/>
                  </a:lnTo>
                  <a:lnTo>
                    <a:pt x="167" y="166"/>
                  </a:lnTo>
                  <a:lnTo>
                    <a:pt x="164" y="167"/>
                  </a:lnTo>
                  <a:lnTo>
                    <a:pt x="160" y="167"/>
                  </a:lnTo>
                  <a:lnTo>
                    <a:pt x="157" y="168"/>
                  </a:lnTo>
                  <a:lnTo>
                    <a:pt x="152" y="168"/>
                  </a:lnTo>
                  <a:lnTo>
                    <a:pt x="147" y="168"/>
                  </a:lnTo>
                  <a:lnTo>
                    <a:pt x="140" y="167"/>
                  </a:lnTo>
                  <a:lnTo>
                    <a:pt x="133" y="166"/>
                  </a:lnTo>
                  <a:lnTo>
                    <a:pt x="117" y="160"/>
                  </a:lnTo>
                  <a:lnTo>
                    <a:pt x="102" y="147"/>
                  </a:lnTo>
                  <a:lnTo>
                    <a:pt x="88" y="132"/>
                  </a:lnTo>
                  <a:lnTo>
                    <a:pt x="76" y="114"/>
                  </a:lnTo>
                  <a:lnTo>
                    <a:pt x="66" y="95"/>
                  </a:lnTo>
                  <a:lnTo>
                    <a:pt x="59" y="77"/>
                  </a:lnTo>
                  <a:lnTo>
                    <a:pt x="53" y="62"/>
                  </a:lnTo>
                  <a:lnTo>
                    <a:pt x="50" y="49"/>
                  </a:lnTo>
                  <a:lnTo>
                    <a:pt x="48" y="34"/>
                  </a:lnTo>
                  <a:lnTo>
                    <a:pt x="49" y="23"/>
                  </a:lnTo>
                  <a:lnTo>
                    <a:pt x="51" y="15"/>
                  </a:lnTo>
                  <a:lnTo>
                    <a:pt x="56" y="8"/>
                  </a:lnTo>
                  <a:lnTo>
                    <a:pt x="50" y="4"/>
                  </a:lnTo>
                  <a:lnTo>
                    <a:pt x="42" y="2"/>
                  </a:lnTo>
                  <a:lnTo>
                    <a:pt x="33" y="1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8" y="3"/>
                  </a:lnTo>
                  <a:lnTo>
                    <a:pt x="15" y="8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6" y="25"/>
                  </a:lnTo>
                  <a:lnTo>
                    <a:pt x="19" y="39"/>
                  </a:lnTo>
                  <a:lnTo>
                    <a:pt x="24" y="56"/>
                  </a:lnTo>
                  <a:lnTo>
                    <a:pt x="33" y="76"/>
                  </a:lnTo>
                  <a:lnTo>
                    <a:pt x="42" y="96"/>
                  </a:lnTo>
                  <a:lnTo>
                    <a:pt x="51" y="116"/>
                  </a:lnTo>
                  <a:lnTo>
                    <a:pt x="59" y="134"/>
                  </a:lnTo>
                  <a:lnTo>
                    <a:pt x="66" y="148"/>
                  </a:lnTo>
                  <a:lnTo>
                    <a:pt x="72" y="161"/>
                  </a:lnTo>
                  <a:lnTo>
                    <a:pt x="79" y="174"/>
                  </a:lnTo>
                  <a:lnTo>
                    <a:pt x="87" y="187"/>
                  </a:lnTo>
                  <a:lnTo>
                    <a:pt x="98" y="199"/>
                  </a:lnTo>
                  <a:lnTo>
                    <a:pt x="114" y="209"/>
                  </a:lnTo>
                  <a:lnTo>
                    <a:pt x="135" y="217"/>
                  </a:lnTo>
                  <a:lnTo>
                    <a:pt x="162" y="222"/>
                  </a:lnTo>
                  <a:lnTo>
                    <a:pt x="196" y="223"/>
                  </a:lnTo>
                  <a:lnTo>
                    <a:pt x="212" y="223"/>
                  </a:lnTo>
                  <a:lnTo>
                    <a:pt x="226" y="223"/>
                  </a:lnTo>
                  <a:lnTo>
                    <a:pt x="239" y="223"/>
                  </a:lnTo>
                  <a:lnTo>
                    <a:pt x="250" y="224"/>
                  </a:lnTo>
                  <a:lnTo>
                    <a:pt x="260" y="227"/>
                  </a:lnTo>
                  <a:lnTo>
                    <a:pt x="269" y="229"/>
                  </a:lnTo>
                  <a:lnTo>
                    <a:pt x="276" y="231"/>
                  </a:lnTo>
                  <a:lnTo>
                    <a:pt x="283" y="234"/>
                  </a:lnTo>
                  <a:lnTo>
                    <a:pt x="281" y="230"/>
                  </a:lnTo>
                  <a:lnTo>
                    <a:pt x="279" y="227"/>
                  </a:lnTo>
                  <a:lnTo>
                    <a:pt x="277" y="223"/>
                  </a:lnTo>
                  <a:lnTo>
                    <a:pt x="273" y="220"/>
                  </a:lnTo>
                  <a:lnTo>
                    <a:pt x="269" y="216"/>
                  </a:lnTo>
                  <a:lnTo>
                    <a:pt x="263" y="213"/>
                  </a:lnTo>
                  <a:lnTo>
                    <a:pt x="256" y="209"/>
                  </a:lnTo>
                  <a:lnTo>
                    <a:pt x="247" y="207"/>
                  </a:lnTo>
                  <a:close/>
                </a:path>
              </a:pathLst>
            </a:custGeom>
            <a:solidFill>
              <a:srgbClr val="FFD8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5"/>
            <p:cNvSpPr>
              <a:spLocks/>
            </p:cNvSpPr>
            <p:nvPr/>
          </p:nvSpPr>
          <p:spPr bwMode="auto">
            <a:xfrm>
              <a:off x="2171" y="3724"/>
              <a:ext cx="159" cy="203"/>
            </a:xfrm>
            <a:custGeom>
              <a:avLst/>
              <a:gdLst>
                <a:gd name="T0" fmla="*/ 0 w 317"/>
                <a:gd name="T1" fmla="*/ 17 h 404"/>
                <a:gd name="T2" fmla="*/ 0 w 317"/>
                <a:gd name="T3" fmla="*/ 178 h 404"/>
                <a:gd name="T4" fmla="*/ 0 w 317"/>
                <a:gd name="T5" fmla="*/ 180 h 404"/>
                <a:gd name="T6" fmla="*/ 1 w 317"/>
                <a:gd name="T7" fmla="*/ 186 h 404"/>
                <a:gd name="T8" fmla="*/ 3 w 317"/>
                <a:gd name="T9" fmla="*/ 194 h 404"/>
                <a:gd name="T10" fmla="*/ 8 w 317"/>
                <a:gd name="T11" fmla="*/ 203 h 404"/>
                <a:gd name="T12" fmla="*/ 159 w 317"/>
                <a:gd name="T13" fmla="*/ 203 h 404"/>
                <a:gd name="T14" fmla="*/ 12 w 317"/>
                <a:gd name="T15" fmla="*/ 0 h 404"/>
                <a:gd name="T16" fmla="*/ 8 w 317"/>
                <a:gd name="T17" fmla="*/ 2 h 404"/>
                <a:gd name="T18" fmla="*/ 4 w 317"/>
                <a:gd name="T19" fmla="*/ 5 h 404"/>
                <a:gd name="T20" fmla="*/ 1 w 317"/>
                <a:gd name="T21" fmla="*/ 11 h 404"/>
                <a:gd name="T22" fmla="*/ 0 w 317"/>
                <a:gd name="T23" fmla="*/ 17 h 40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7"/>
                <a:gd name="T37" fmla="*/ 0 h 404"/>
                <a:gd name="T38" fmla="*/ 317 w 317"/>
                <a:gd name="T39" fmla="*/ 404 h 40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7" h="404">
                  <a:moveTo>
                    <a:pt x="0" y="34"/>
                  </a:moveTo>
                  <a:lnTo>
                    <a:pt x="0" y="355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5" y="386"/>
                  </a:lnTo>
                  <a:lnTo>
                    <a:pt x="15" y="404"/>
                  </a:lnTo>
                  <a:lnTo>
                    <a:pt x="317" y="404"/>
                  </a:lnTo>
                  <a:lnTo>
                    <a:pt x="23" y="0"/>
                  </a:lnTo>
                  <a:lnTo>
                    <a:pt x="16" y="3"/>
                  </a:lnTo>
                  <a:lnTo>
                    <a:pt x="8" y="10"/>
                  </a:lnTo>
                  <a:lnTo>
                    <a:pt x="2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C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6"/>
            <p:cNvSpPr>
              <a:spLocks/>
            </p:cNvSpPr>
            <p:nvPr/>
          </p:nvSpPr>
          <p:spPr bwMode="auto">
            <a:xfrm>
              <a:off x="2214" y="3723"/>
              <a:ext cx="417" cy="204"/>
            </a:xfrm>
            <a:custGeom>
              <a:avLst/>
              <a:gdLst>
                <a:gd name="T0" fmla="*/ 372 w 833"/>
                <a:gd name="T1" fmla="*/ 112 h 406"/>
                <a:gd name="T2" fmla="*/ 355 w 833"/>
                <a:gd name="T3" fmla="*/ 112 h 406"/>
                <a:gd name="T4" fmla="*/ 341 w 833"/>
                <a:gd name="T5" fmla="*/ 109 h 406"/>
                <a:gd name="T6" fmla="*/ 331 w 833"/>
                <a:gd name="T7" fmla="*/ 105 h 406"/>
                <a:gd name="T8" fmla="*/ 323 w 833"/>
                <a:gd name="T9" fmla="*/ 100 h 406"/>
                <a:gd name="T10" fmla="*/ 317 w 833"/>
                <a:gd name="T11" fmla="*/ 94 h 406"/>
                <a:gd name="T12" fmla="*/ 313 w 833"/>
                <a:gd name="T13" fmla="*/ 87 h 406"/>
                <a:gd name="T14" fmla="*/ 310 w 833"/>
                <a:gd name="T15" fmla="*/ 81 h 406"/>
                <a:gd name="T16" fmla="*/ 307 w 833"/>
                <a:gd name="T17" fmla="*/ 74 h 406"/>
                <a:gd name="T18" fmla="*/ 303 w 833"/>
                <a:gd name="T19" fmla="*/ 67 h 406"/>
                <a:gd name="T20" fmla="*/ 299 w 833"/>
                <a:gd name="T21" fmla="*/ 58 h 406"/>
                <a:gd name="T22" fmla="*/ 295 w 833"/>
                <a:gd name="T23" fmla="*/ 48 h 406"/>
                <a:gd name="T24" fmla="*/ 290 w 833"/>
                <a:gd name="T25" fmla="*/ 38 h 406"/>
                <a:gd name="T26" fmla="*/ 286 w 833"/>
                <a:gd name="T27" fmla="*/ 28 h 406"/>
                <a:gd name="T28" fmla="*/ 283 w 833"/>
                <a:gd name="T29" fmla="*/ 20 h 406"/>
                <a:gd name="T30" fmla="*/ 282 w 833"/>
                <a:gd name="T31" fmla="*/ 13 h 406"/>
                <a:gd name="T32" fmla="*/ 283 w 833"/>
                <a:gd name="T33" fmla="*/ 8 h 406"/>
                <a:gd name="T34" fmla="*/ 283 w 833"/>
                <a:gd name="T35" fmla="*/ 6 h 406"/>
                <a:gd name="T36" fmla="*/ 281 w 833"/>
                <a:gd name="T37" fmla="*/ 4 h 406"/>
                <a:gd name="T38" fmla="*/ 278 w 833"/>
                <a:gd name="T39" fmla="*/ 2 h 406"/>
                <a:gd name="T40" fmla="*/ 274 w 833"/>
                <a:gd name="T41" fmla="*/ 0 h 406"/>
                <a:gd name="T42" fmla="*/ 264 w 833"/>
                <a:gd name="T43" fmla="*/ 0 h 406"/>
                <a:gd name="T44" fmla="*/ 251 w 833"/>
                <a:gd name="T45" fmla="*/ 0 h 406"/>
                <a:gd name="T46" fmla="*/ 236 w 833"/>
                <a:gd name="T47" fmla="*/ 0 h 406"/>
                <a:gd name="T48" fmla="*/ 220 w 833"/>
                <a:gd name="T49" fmla="*/ 0 h 406"/>
                <a:gd name="T50" fmla="*/ 202 w 833"/>
                <a:gd name="T51" fmla="*/ 0 h 406"/>
                <a:gd name="T52" fmla="*/ 183 w 833"/>
                <a:gd name="T53" fmla="*/ 0 h 406"/>
                <a:gd name="T54" fmla="*/ 164 w 833"/>
                <a:gd name="T55" fmla="*/ 0 h 406"/>
                <a:gd name="T56" fmla="*/ 144 w 833"/>
                <a:gd name="T57" fmla="*/ 0 h 406"/>
                <a:gd name="T58" fmla="*/ 124 w 833"/>
                <a:gd name="T59" fmla="*/ 0 h 406"/>
                <a:gd name="T60" fmla="*/ 103 w 833"/>
                <a:gd name="T61" fmla="*/ 0 h 406"/>
                <a:gd name="T62" fmla="*/ 83 w 833"/>
                <a:gd name="T63" fmla="*/ 0 h 406"/>
                <a:gd name="T64" fmla="*/ 64 w 833"/>
                <a:gd name="T65" fmla="*/ 0 h 406"/>
                <a:gd name="T66" fmla="*/ 46 w 833"/>
                <a:gd name="T67" fmla="*/ 0 h 406"/>
                <a:gd name="T68" fmla="*/ 28 w 833"/>
                <a:gd name="T69" fmla="*/ 0 h 406"/>
                <a:gd name="T70" fmla="*/ 13 w 833"/>
                <a:gd name="T71" fmla="*/ 0 h 406"/>
                <a:gd name="T72" fmla="*/ 0 w 833"/>
                <a:gd name="T73" fmla="*/ 0 h 406"/>
                <a:gd name="T74" fmla="*/ 243 w 833"/>
                <a:gd name="T75" fmla="*/ 204 h 406"/>
                <a:gd name="T76" fmla="*/ 401 w 833"/>
                <a:gd name="T77" fmla="*/ 204 h 406"/>
                <a:gd name="T78" fmla="*/ 404 w 833"/>
                <a:gd name="T79" fmla="*/ 203 h 406"/>
                <a:gd name="T80" fmla="*/ 409 w 833"/>
                <a:gd name="T81" fmla="*/ 201 h 406"/>
                <a:gd name="T82" fmla="*/ 414 w 833"/>
                <a:gd name="T83" fmla="*/ 196 h 406"/>
                <a:gd name="T84" fmla="*/ 417 w 833"/>
                <a:gd name="T85" fmla="*/ 187 h 406"/>
                <a:gd name="T86" fmla="*/ 417 w 833"/>
                <a:gd name="T87" fmla="*/ 184 h 406"/>
                <a:gd name="T88" fmla="*/ 416 w 833"/>
                <a:gd name="T89" fmla="*/ 181 h 406"/>
                <a:gd name="T90" fmla="*/ 416 w 833"/>
                <a:gd name="T91" fmla="*/ 180 h 406"/>
                <a:gd name="T92" fmla="*/ 416 w 833"/>
                <a:gd name="T93" fmla="*/ 179 h 406"/>
                <a:gd name="T94" fmla="*/ 416 w 833"/>
                <a:gd name="T95" fmla="*/ 120 h 406"/>
                <a:gd name="T96" fmla="*/ 416 w 833"/>
                <a:gd name="T97" fmla="*/ 120 h 406"/>
                <a:gd name="T98" fmla="*/ 416 w 833"/>
                <a:gd name="T99" fmla="*/ 120 h 406"/>
                <a:gd name="T100" fmla="*/ 416 w 833"/>
                <a:gd name="T101" fmla="*/ 119 h 406"/>
                <a:gd name="T102" fmla="*/ 415 w 833"/>
                <a:gd name="T103" fmla="*/ 118 h 406"/>
                <a:gd name="T104" fmla="*/ 412 w 833"/>
                <a:gd name="T105" fmla="*/ 116 h 406"/>
                <a:gd name="T106" fmla="*/ 408 w 833"/>
                <a:gd name="T107" fmla="*/ 115 h 406"/>
                <a:gd name="T108" fmla="*/ 404 w 833"/>
                <a:gd name="T109" fmla="*/ 114 h 406"/>
                <a:gd name="T110" fmla="*/ 399 w 833"/>
                <a:gd name="T111" fmla="*/ 113 h 406"/>
                <a:gd name="T112" fmla="*/ 393 w 833"/>
                <a:gd name="T113" fmla="*/ 112 h 406"/>
                <a:gd name="T114" fmla="*/ 387 w 833"/>
                <a:gd name="T115" fmla="*/ 112 h 406"/>
                <a:gd name="T116" fmla="*/ 380 w 833"/>
                <a:gd name="T117" fmla="*/ 112 h 406"/>
                <a:gd name="T118" fmla="*/ 372 w 833"/>
                <a:gd name="T119" fmla="*/ 112 h 4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3"/>
                <a:gd name="T181" fmla="*/ 0 h 406"/>
                <a:gd name="T182" fmla="*/ 833 w 833"/>
                <a:gd name="T183" fmla="*/ 406 h 4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3" h="406">
                  <a:moveTo>
                    <a:pt x="743" y="223"/>
                  </a:moveTo>
                  <a:lnTo>
                    <a:pt x="709" y="222"/>
                  </a:lnTo>
                  <a:lnTo>
                    <a:pt x="682" y="217"/>
                  </a:lnTo>
                  <a:lnTo>
                    <a:pt x="661" y="209"/>
                  </a:lnTo>
                  <a:lnTo>
                    <a:pt x="645" y="199"/>
                  </a:lnTo>
                  <a:lnTo>
                    <a:pt x="634" y="187"/>
                  </a:lnTo>
                  <a:lnTo>
                    <a:pt x="626" y="174"/>
                  </a:lnTo>
                  <a:lnTo>
                    <a:pt x="619" y="161"/>
                  </a:lnTo>
                  <a:lnTo>
                    <a:pt x="613" y="148"/>
                  </a:lnTo>
                  <a:lnTo>
                    <a:pt x="606" y="134"/>
                  </a:lnTo>
                  <a:lnTo>
                    <a:pt x="598" y="116"/>
                  </a:lnTo>
                  <a:lnTo>
                    <a:pt x="589" y="96"/>
                  </a:lnTo>
                  <a:lnTo>
                    <a:pt x="580" y="76"/>
                  </a:lnTo>
                  <a:lnTo>
                    <a:pt x="571" y="56"/>
                  </a:lnTo>
                  <a:lnTo>
                    <a:pt x="566" y="39"/>
                  </a:lnTo>
                  <a:lnTo>
                    <a:pt x="563" y="25"/>
                  </a:lnTo>
                  <a:lnTo>
                    <a:pt x="565" y="16"/>
                  </a:lnTo>
                  <a:lnTo>
                    <a:pt x="565" y="11"/>
                  </a:lnTo>
                  <a:lnTo>
                    <a:pt x="562" y="8"/>
                  </a:lnTo>
                  <a:lnTo>
                    <a:pt x="555" y="3"/>
                  </a:lnTo>
                  <a:lnTo>
                    <a:pt x="547" y="0"/>
                  </a:lnTo>
                  <a:lnTo>
                    <a:pt x="527" y="0"/>
                  </a:lnTo>
                  <a:lnTo>
                    <a:pt x="502" y="0"/>
                  </a:lnTo>
                  <a:lnTo>
                    <a:pt x="472" y="0"/>
                  </a:lnTo>
                  <a:lnTo>
                    <a:pt x="440" y="0"/>
                  </a:lnTo>
                  <a:lnTo>
                    <a:pt x="404" y="0"/>
                  </a:lnTo>
                  <a:lnTo>
                    <a:pt x="366" y="0"/>
                  </a:lnTo>
                  <a:lnTo>
                    <a:pt x="327" y="0"/>
                  </a:lnTo>
                  <a:lnTo>
                    <a:pt x="287" y="0"/>
                  </a:lnTo>
                  <a:lnTo>
                    <a:pt x="247" y="0"/>
                  </a:lnTo>
                  <a:lnTo>
                    <a:pt x="205" y="0"/>
                  </a:lnTo>
                  <a:lnTo>
                    <a:pt x="166" y="0"/>
                  </a:lnTo>
                  <a:lnTo>
                    <a:pt x="127" y="0"/>
                  </a:lnTo>
                  <a:lnTo>
                    <a:pt x="91" y="0"/>
                  </a:lnTo>
                  <a:lnTo>
                    <a:pt x="56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485" y="406"/>
                  </a:lnTo>
                  <a:lnTo>
                    <a:pt x="802" y="406"/>
                  </a:lnTo>
                  <a:lnTo>
                    <a:pt x="807" y="405"/>
                  </a:lnTo>
                  <a:lnTo>
                    <a:pt x="818" y="400"/>
                  </a:lnTo>
                  <a:lnTo>
                    <a:pt x="828" y="390"/>
                  </a:lnTo>
                  <a:lnTo>
                    <a:pt x="833" y="373"/>
                  </a:lnTo>
                  <a:lnTo>
                    <a:pt x="833" y="367"/>
                  </a:lnTo>
                  <a:lnTo>
                    <a:pt x="832" y="361"/>
                  </a:lnTo>
                  <a:lnTo>
                    <a:pt x="831" y="358"/>
                  </a:lnTo>
                  <a:lnTo>
                    <a:pt x="831" y="357"/>
                  </a:lnTo>
                  <a:lnTo>
                    <a:pt x="831" y="239"/>
                  </a:lnTo>
                  <a:lnTo>
                    <a:pt x="831" y="238"/>
                  </a:lnTo>
                  <a:lnTo>
                    <a:pt x="831" y="236"/>
                  </a:lnTo>
                  <a:lnTo>
                    <a:pt x="830" y="234"/>
                  </a:lnTo>
                  <a:lnTo>
                    <a:pt x="823" y="231"/>
                  </a:lnTo>
                  <a:lnTo>
                    <a:pt x="816" y="229"/>
                  </a:lnTo>
                  <a:lnTo>
                    <a:pt x="807" y="227"/>
                  </a:lnTo>
                  <a:lnTo>
                    <a:pt x="797" y="224"/>
                  </a:lnTo>
                  <a:lnTo>
                    <a:pt x="786" y="223"/>
                  </a:lnTo>
                  <a:lnTo>
                    <a:pt x="773" y="223"/>
                  </a:lnTo>
                  <a:lnTo>
                    <a:pt x="759" y="223"/>
                  </a:lnTo>
                  <a:lnTo>
                    <a:pt x="743" y="223"/>
                  </a:lnTo>
                  <a:close/>
                </a:path>
              </a:pathLst>
            </a:custGeom>
            <a:solidFill>
              <a:srgbClr val="FFC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7"/>
            <p:cNvSpPr>
              <a:spLocks/>
            </p:cNvSpPr>
            <p:nvPr/>
          </p:nvSpPr>
          <p:spPr bwMode="auto">
            <a:xfrm>
              <a:off x="2611" y="3908"/>
              <a:ext cx="43" cy="29"/>
            </a:xfrm>
            <a:custGeom>
              <a:avLst/>
              <a:gdLst>
                <a:gd name="T0" fmla="*/ 29 w 85"/>
                <a:gd name="T1" fmla="*/ 29 h 56"/>
                <a:gd name="T2" fmla="*/ 34 w 85"/>
                <a:gd name="T3" fmla="*/ 28 h 56"/>
                <a:gd name="T4" fmla="*/ 39 w 85"/>
                <a:gd name="T5" fmla="*/ 25 h 56"/>
                <a:gd name="T6" fmla="*/ 42 w 85"/>
                <a:gd name="T7" fmla="*/ 20 h 56"/>
                <a:gd name="T8" fmla="*/ 43 w 85"/>
                <a:gd name="T9" fmla="*/ 14 h 56"/>
                <a:gd name="T10" fmla="*/ 43 w 85"/>
                <a:gd name="T11" fmla="*/ 14 h 56"/>
                <a:gd name="T12" fmla="*/ 42 w 85"/>
                <a:gd name="T13" fmla="*/ 9 h 56"/>
                <a:gd name="T14" fmla="*/ 39 w 85"/>
                <a:gd name="T15" fmla="*/ 4 h 56"/>
                <a:gd name="T16" fmla="*/ 34 w 85"/>
                <a:gd name="T17" fmla="*/ 1 h 56"/>
                <a:gd name="T18" fmla="*/ 29 w 85"/>
                <a:gd name="T19" fmla="*/ 0 h 56"/>
                <a:gd name="T20" fmla="*/ 15 w 85"/>
                <a:gd name="T21" fmla="*/ 0 h 56"/>
                <a:gd name="T22" fmla="*/ 9 w 85"/>
                <a:gd name="T23" fmla="*/ 1 h 56"/>
                <a:gd name="T24" fmla="*/ 4 w 85"/>
                <a:gd name="T25" fmla="*/ 4 h 56"/>
                <a:gd name="T26" fmla="*/ 1 w 85"/>
                <a:gd name="T27" fmla="*/ 9 h 56"/>
                <a:gd name="T28" fmla="*/ 0 w 85"/>
                <a:gd name="T29" fmla="*/ 14 h 56"/>
                <a:gd name="T30" fmla="*/ 0 w 85"/>
                <a:gd name="T31" fmla="*/ 14 h 56"/>
                <a:gd name="T32" fmla="*/ 1 w 85"/>
                <a:gd name="T33" fmla="*/ 20 h 56"/>
                <a:gd name="T34" fmla="*/ 4 w 85"/>
                <a:gd name="T35" fmla="*/ 25 h 56"/>
                <a:gd name="T36" fmla="*/ 9 w 85"/>
                <a:gd name="T37" fmla="*/ 28 h 56"/>
                <a:gd name="T38" fmla="*/ 15 w 85"/>
                <a:gd name="T39" fmla="*/ 29 h 56"/>
                <a:gd name="T40" fmla="*/ 29 w 85"/>
                <a:gd name="T41" fmla="*/ 29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56"/>
                <a:gd name="T65" fmla="*/ 85 w 85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56">
                  <a:moveTo>
                    <a:pt x="57" y="56"/>
                  </a:moveTo>
                  <a:lnTo>
                    <a:pt x="68" y="54"/>
                  </a:lnTo>
                  <a:lnTo>
                    <a:pt x="77" y="48"/>
                  </a:lnTo>
                  <a:lnTo>
                    <a:pt x="83" y="39"/>
                  </a:lnTo>
                  <a:lnTo>
                    <a:pt x="85" y="27"/>
                  </a:lnTo>
                  <a:lnTo>
                    <a:pt x="83" y="17"/>
                  </a:lnTo>
                  <a:lnTo>
                    <a:pt x="77" y="8"/>
                  </a:lnTo>
                  <a:lnTo>
                    <a:pt x="68" y="2"/>
                  </a:lnTo>
                  <a:lnTo>
                    <a:pt x="57" y="0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7"/>
                  </a:lnTo>
                  <a:lnTo>
                    <a:pt x="2" y="39"/>
                  </a:lnTo>
                  <a:lnTo>
                    <a:pt x="8" y="48"/>
                  </a:lnTo>
                  <a:lnTo>
                    <a:pt x="17" y="54"/>
                  </a:lnTo>
                  <a:lnTo>
                    <a:pt x="29" y="56"/>
                  </a:lnTo>
                  <a:lnTo>
                    <a:pt x="57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2155" y="3907"/>
              <a:ext cx="43" cy="28"/>
            </a:xfrm>
            <a:custGeom>
              <a:avLst/>
              <a:gdLst>
                <a:gd name="T0" fmla="*/ 29 w 87"/>
                <a:gd name="T1" fmla="*/ 28 h 57"/>
                <a:gd name="T2" fmla="*/ 35 w 87"/>
                <a:gd name="T3" fmla="*/ 27 h 57"/>
                <a:gd name="T4" fmla="*/ 39 w 87"/>
                <a:gd name="T5" fmla="*/ 24 h 57"/>
                <a:gd name="T6" fmla="*/ 42 w 87"/>
                <a:gd name="T7" fmla="*/ 19 h 57"/>
                <a:gd name="T8" fmla="*/ 43 w 87"/>
                <a:gd name="T9" fmla="*/ 14 h 57"/>
                <a:gd name="T10" fmla="*/ 43 w 87"/>
                <a:gd name="T11" fmla="*/ 14 h 57"/>
                <a:gd name="T12" fmla="*/ 42 w 87"/>
                <a:gd name="T13" fmla="*/ 9 h 57"/>
                <a:gd name="T14" fmla="*/ 39 w 87"/>
                <a:gd name="T15" fmla="*/ 4 h 57"/>
                <a:gd name="T16" fmla="*/ 35 w 87"/>
                <a:gd name="T17" fmla="*/ 1 h 57"/>
                <a:gd name="T18" fmla="*/ 29 w 87"/>
                <a:gd name="T19" fmla="*/ 0 h 57"/>
                <a:gd name="T20" fmla="*/ 14 w 87"/>
                <a:gd name="T21" fmla="*/ 0 h 57"/>
                <a:gd name="T22" fmla="*/ 9 w 87"/>
                <a:gd name="T23" fmla="*/ 1 h 57"/>
                <a:gd name="T24" fmla="*/ 4 w 87"/>
                <a:gd name="T25" fmla="*/ 4 h 57"/>
                <a:gd name="T26" fmla="*/ 1 w 87"/>
                <a:gd name="T27" fmla="*/ 9 h 57"/>
                <a:gd name="T28" fmla="*/ 0 w 87"/>
                <a:gd name="T29" fmla="*/ 14 h 57"/>
                <a:gd name="T30" fmla="*/ 0 w 87"/>
                <a:gd name="T31" fmla="*/ 14 h 57"/>
                <a:gd name="T32" fmla="*/ 1 w 87"/>
                <a:gd name="T33" fmla="*/ 19 h 57"/>
                <a:gd name="T34" fmla="*/ 4 w 87"/>
                <a:gd name="T35" fmla="*/ 24 h 57"/>
                <a:gd name="T36" fmla="*/ 9 w 87"/>
                <a:gd name="T37" fmla="*/ 27 h 57"/>
                <a:gd name="T38" fmla="*/ 14 w 87"/>
                <a:gd name="T39" fmla="*/ 28 h 57"/>
                <a:gd name="T40" fmla="*/ 29 w 87"/>
                <a:gd name="T41" fmla="*/ 28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7"/>
                <a:gd name="T64" fmla="*/ 0 h 57"/>
                <a:gd name="T65" fmla="*/ 87 w 87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7" h="57">
                  <a:moveTo>
                    <a:pt x="58" y="57"/>
                  </a:moveTo>
                  <a:lnTo>
                    <a:pt x="70" y="54"/>
                  </a:lnTo>
                  <a:lnTo>
                    <a:pt x="79" y="49"/>
                  </a:lnTo>
                  <a:lnTo>
                    <a:pt x="85" y="39"/>
                  </a:lnTo>
                  <a:lnTo>
                    <a:pt x="87" y="29"/>
                  </a:lnTo>
                  <a:lnTo>
                    <a:pt x="85" y="18"/>
                  </a:lnTo>
                  <a:lnTo>
                    <a:pt x="79" y="8"/>
                  </a:lnTo>
                  <a:lnTo>
                    <a:pt x="70" y="3"/>
                  </a:lnTo>
                  <a:lnTo>
                    <a:pt x="58" y="0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8" y="8"/>
                  </a:lnTo>
                  <a:lnTo>
                    <a:pt x="3" y="18"/>
                  </a:lnTo>
                  <a:lnTo>
                    <a:pt x="0" y="29"/>
                  </a:lnTo>
                  <a:lnTo>
                    <a:pt x="3" y="39"/>
                  </a:lnTo>
                  <a:lnTo>
                    <a:pt x="8" y="49"/>
                  </a:lnTo>
                  <a:lnTo>
                    <a:pt x="18" y="54"/>
                  </a:lnTo>
                  <a:lnTo>
                    <a:pt x="29" y="57"/>
                  </a:lnTo>
                  <a:lnTo>
                    <a:pt x="58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9"/>
            <p:cNvSpPr>
              <a:spLocks/>
            </p:cNvSpPr>
            <p:nvPr/>
          </p:nvSpPr>
          <p:spPr bwMode="auto">
            <a:xfrm>
              <a:off x="2183" y="3723"/>
              <a:ext cx="274" cy="204"/>
            </a:xfrm>
            <a:custGeom>
              <a:avLst/>
              <a:gdLst>
                <a:gd name="T0" fmla="*/ 4 w 547"/>
                <a:gd name="T1" fmla="*/ 0 h 406"/>
                <a:gd name="T2" fmla="*/ 3 w 547"/>
                <a:gd name="T3" fmla="*/ 0 h 406"/>
                <a:gd name="T4" fmla="*/ 2 w 547"/>
                <a:gd name="T5" fmla="*/ 0 h 406"/>
                <a:gd name="T6" fmla="*/ 1 w 547"/>
                <a:gd name="T7" fmla="*/ 1 h 406"/>
                <a:gd name="T8" fmla="*/ 0 w 547"/>
                <a:gd name="T9" fmla="*/ 1 h 406"/>
                <a:gd name="T10" fmla="*/ 147 w 547"/>
                <a:gd name="T11" fmla="*/ 204 h 406"/>
                <a:gd name="T12" fmla="*/ 274 w 547"/>
                <a:gd name="T13" fmla="*/ 204 h 406"/>
                <a:gd name="T14" fmla="*/ 31 w 547"/>
                <a:gd name="T15" fmla="*/ 0 h 406"/>
                <a:gd name="T16" fmla="*/ 25 w 547"/>
                <a:gd name="T17" fmla="*/ 0 h 406"/>
                <a:gd name="T18" fmla="*/ 20 w 547"/>
                <a:gd name="T19" fmla="*/ 0 h 406"/>
                <a:gd name="T20" fmla="*/ 15 w 547"/>
                <a:gd name="T21" fmla="*/ 0 h 406"/>
                <a:gd name="T22" fmla="*/ 11 w 547"/>
                <a:gd name="T23" fmla="*/ 0 h 406"/>
                <a:gd name="T24" fmla="*/ 8 w 547"/>
                <a:gd name="T25" fmla="*/ 0 h 406"/>
                <a:gd name="T26" fmla="*/ 5 w 547"/>
                <a:gd name="T27" fmla="*/ 0 h 406"/>
                <a:gd name="T28" fmla="*/ 4 w 547"/>
                <a:gd name="T29" fmla="*/ 0 h 406"/>
                <a:gd name="T30" fmla="*/ 4 w 547"/>
                <a:gd name="T31" fmla="*/ 0 h 4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7"/>
                <a:gd name="T49" fmla="*/ 0 h 406"/>
                <a:gd name="T50" fmla="*/ 547 w 547"/>
                <a:gd name="T51" fmla="*/ 406 h 4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7" h="406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294" y="406"/>
                  </a:lnTo>
                  <a:lnTo>
                    <a:pt x="547" y="406"/>
                  </a:lnTo>
                  <a:lnTo>
                    <a:pt x="62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DB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00"/>
            <p:cNvSpPr>
              <a:spLocks/>
            </p:cNvSpPr>
            <p:nvPr/>
          </p:nvSpPr>
          <p:spPr bwMode="auto">
            <a:xfrm>
              <a:off x="2512" y="3727"/>
              <a:ext cx="68" cy="88"/>
            </a:xfrm>
            <a:custGeom>
              <a:avLst/>
              <a:gdLst>
                <a:gd name="T0" fmla="*/ 9 w 136"/>
                <a:gd name="T1" fmla="*/ 0 h 175"/>
                <a:gd name="T2" fmla="*/ 8 w 136"/>
                <a:gd name="T3" fmla="*/ 1 h 175"/>
                <a:gd name="T4" fmla="*/ 3 w 136"/>
                <a:gd name="T5" fmla="*/ 4 h 175"/>
                <a:gd name="T6" fmla="*/ 0 w 136"/>
                <a:gd name="T7" fmla="*/ 11 h 175"/>
                <a:gd name="T8" fmla="*/ 0 w 136"/>
                <a:gd name="T9" fmla="*/ 23 h 175"/>
                <a:gd name="T10" fmla="*/ 1 w 136"/>
                <a:gd name="T11" fmla="*/ 31 h 175"/>
                <a:gd name="T12" fmla="*/ 4 w 136"/>
                <a:gd name="T13" fmla="*/ 39 h 175"/>
                <a:gd name="T14" fmla="*/ 6 w 136"/>
                <a:gd name="T15" fmla="*/ 48 h 175"/>
                <a:gd name="T16" fmla="*/ 10 w 136"/>
                <a:gd name="T17" fmla="*/ 56 h 175"/>
                <a:gd name="T18" fmla="*/ 13 w 136"/>
                <a:gd name="T19" fmla="*/ 64 h 175"/>
                <a:gd name="T20" fmla="*/ 18 w 136"/>
                <a:gd name="T21" fmla="*/ 71 h 175"/>
                <a:gd name="T22" fmla="*/ 22 w 136"/>
                <a:gd name="T23" fmla="*/ 77 h 175"/>
                <a:gd name="T24" fmla="*/ 26 w 136"/>
                <a:gd name="T25" fmla="*/ 81 h 175"/>
                <a:gd name="T26" fmla="*/ 30 w 136"/>
                <a:gd name="T27" fmla="*/ 83 h 175"/>
                <a:gd name="T28" fmla="*/ 36 w 136"/>
                <a:gd name="T29" fmla="*/ 85 h 175"/>
                <a:gd name="T30" fmla="*/ 42 w 136"/>
                <a:gd name="T31" fmla="*/ 87 h 175"/>
                <a:gd name="T32" fmla="*/ 49 w 136"/>
                <a:gd name="T33" fmla="*/ 88 h 175"/>
                <a:gd name="T34" fmla="*/ 54 w 136"/>
                <a:gd name="T35" fmla="*/ 88 h 175"/>
                <a:gd name="T36" fmla="*/ 60 w 136"/>
                <a:gd name="T37" fmla="*/ 87 h 175"/>
                <a:gd name="T38" fmla="*/ 65 w 136"/>
                <a:gd name="T39" fmla="*/ 84 h 175"/>
                <a:gd name="T40" fmla="*/ 68 w 136"/>
                <a:gd name="T41" fmla="*/ 81 h 175"/>
                <a:gd name="T42" fmla="*/ 66 w 136"/>
                <a:gd name="T43" fmla="*/ 78 h 175"/>
                <a:gd name="T44" fmla="*/ 61 w 136"/>
                <a:gd name="T45" fmla="*/ 69 h 175"/>
                <a:gd name="T46" fmla="*/ 54 w 136"/>
                <a:gd name="T47" fmla="*/ 58 h 175"/>
                <a:gd name="T48" fmla="*/ 45 w 136"/>
                <a:gd name="T49" fmla="*/ 44 h 175"/>
                <a:gd name="T50" fmla="*/ 35 w 136"/>
                <a:gd name="T51" fmla="*/ 29 h 175"/>
                <a:gd name="T52" fmla="*/ 26 w 136"/>
                <a:gd name="T53" fmla="*/ 16 h 175"/>
                <a:gd name="T54" fmla="*/ 17 w 136"/>
                <a:gd name="T55" fmla="*/ 6 h 175"/>
                <a:gd name="T56" fmla="*/ 9 w 136"/>
                <a:gd name="T57" fmla="*/ 0 h 1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"/>
                <a:gd name="T88" fmla="*/ 0 h 175"/>
                <a:gd name="T89" fmla="*/ 136 w 136"/>
                <a:gd name="T90" fmla="*/ 175 h 17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" h="175">
                  <a:moveTo>
                    <a:pt x="19" y="0"/>
                  </a:moveTo>
                  <a:lnTo>
                    <a:pt x="16" y="1"/>
                  </a:lnTo>
                  <a:lnTo>
                    <a:pt x="7" y="8"/>
                  </a:lnTo>
                  <a:lnTo>
                    <a:pt x="0" y="22"/>
                  </a:lnTo>
                  <a:lnTo>
                    <a:pt x="0" y="46"/>
                  </a:lnTo>
                  <a:lnTo>
                    <a:pt x="3" y="62"/>
                  </a:lnTo>
                  <a:lnTo>
                    <a:pt x="8" y="78"/>
                  </a:lnTo>
                  <a:lnTo>
                    <a:pt x="13" y="95"/>
                  </a:lnTo>
                  <a:lnTo>
                    <a:pt x="20" y="111"/>
                  </a:lnTo>
                  <a:lnTo>
                    <a:pt x="27" y="128"/>
                  </a:lnTo>
                  <a:lnTo>
                    <a:pt x="37" y="141"/>
                  </a:lnTo>
                  <a:lnTo>
                    <a:pt x="45" y="153"/>
                  </a:lnTo>
                  <a:lnTo>
                    <a:pt x="53" y="161"/>
                  </a:lnTo>
                  <a:lnTo>
                    <a:pt x="61" y="166"/>
                  </a:lnTo>
                  <a:lnTo>
                    <a:pt x="72" y="170"/>
                  </a:lnTo>
                  <a:lnTo>
                    <a:pt x="84" y="174"/>
                  </a:lnTo>
                  <a:lnTo>
                    <a:pt x="98" y="175"/>
                  </a:lnTo>
                  <a:lnTo>
                    <a:pt x="109" y="175"/>
                  </a:lnTo>
                  <a:lnTo>
                    <a:pt x="121" y="173"/>
                  </a:lnTo>
                  <a:lnTo>
                    <a:pt x="130" y="168"/>
                  </a:lnTo>
                  <a:lnTo>
                    <a:pt x="136" y="161"/>
                  </a:lnTo>
                  <a:lnTo>
                    <a:pt x="132" y="155"/>
                  </a:lnTo>
                  <a:lnTo>
                    <a:pt x="122" y="138"/>
                  </a:lnTo>
                  <a:lnTo>
                    <a:pt x="108" y="115"/>
                  </a:lnTo>
                  <a:lnTo>
                    <a:pt x="90" y="87"/>
                  </a:lnTo>
                  <a:lnTo>
                    <a:pt x="71" y="58"/>
                  </a:lnTo>
                  <a:lnTo>
                    <a:pt x="52" y="32"/>
                  </a:lnTo>
                  <a:lnTo>
                    <a:pt x="34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1"/>
            <p:cNvSpPr>
              <a:spLocks/>
            </p:cNvSpPr>
            <p:nvPr/>
          </p:nvSpPr>
          <p:spPr bwMode="auto">
            <a:xfrm>
              <a:off x="2525" y="3898"/>
              <a:ext cx="89" cy="90"/>
            </a:xfrm>
            <a:custGeom>
              <a:avLst/>
              <a:gdLst>
                <a:gd name="T0" fmla="*/ 44 w 179"/>
                <a:gd name="T1" fmla="*/ 90 h 180"/>
                <a:gd name="T2" fmla="*/ 53 w 179"/>
                <a:gd name="T3" fmla="*/ 89 h 180"/>
                <a:gd name="T4" fmla="*/ 61 w 179"/>
                <a:gd name="T5" fmla="*/ 87 h 180"/>
                <a:gd name="T6" fmla="*/ 70 w 179"/>
                <a:gd name="T7" fmla="*/ 83 h 180"/>
                <a:gd name="T8" fmla="*/ 76 w 179"/>
                <a:gd name="T9" fmla="*/ 77 h 180"/>
                <a:gd name="T10" fmla="*/ 82 w 179"/>
                <a:gd name="T11" fmla="*/ 70 h 180"/>
                <a:gd name="T12" fmla="*/ 86 w 179"/>
                <a:gd name="T13" fmla="*/ 62 h 180"/>
                <a:gd name="T14" fmla="*/ 88 w 179"/>
                <a:gd name="T15" fmla="*/ 54 h 180"/>
                <a:gd name="T16" fmla="*/ 89 w 179"/>
                <a:gd name="T17" fmla="*/ 45 h 180"/>
                <a:gd name="T18" fmla="*/ 88 w 179"/>
                <a:gd name="T19" fmla="*/ 36 h 180"/>
                <a:gd name="T20" fmla="*/ 86 w 179"/>
                <a:gd name="T21" fmla="*/ 27 h 180"/>
                <a:gd name="T22" fmla="*/ 82 w 179"/>
                <a:gd name="T23" fmla="*/ 20 h 180"/>
                <a:gd name="T24" fmla="*/ 76 w 179"/>
                <a:gd name="T25" fmla="*/ 13 h 180"/>
                <a:gd name="T26" fmla="*/ 70 w 179"/>
                <a:gd name="T27" fmla="*/ 7 h 180"/>
                <a:gd name="T28" fmla="*/ 61 w 179"/>
                <a:gd name="T29" fmla="*/ 3 h 180"/>
                <a:gd name="T30" fmla="*/ 53 w 179"/>
                <a:gd name="T31" fmla="*/ 1 h 180"/>
                <a:gd name="T32" fmla="*/ 44 w 179"/>
                <a:gd name="T33" fmla="*/ 0 h 180"/>
                <a:gd name="T34" fmla="*/ 35 w 179"/>
                <a:gd name="T35" fmla="*/ 1 h 180"/>
                <a:gd name="T36" fmla="*/ 27 w 179"/>
                <a:gd name="T37" fmla="*/ 3 h 180"/>
                <a:gd name="T38" fmla="*/ 19 w 179"/>
                <a:gd name="T39" fmla="*/ 7 h 180"/>
                <a:gd name="T40" fmla="*/ 13 w 179"/>
                <a:gd name="T41" fmla="*/ 13 h 180"/>
                <a:gd name="T42" fmla="*/ 7 w 179"/>
                <a:gd name="T43" fmla="*/ 20 h 180"/>
                <a:gd name="T44" fmla="*/ 3 w 179"/>
                <a:gd name="T45" fmla="*/ 27 h 180"/>
                <a:gd name="T46" fmla="*/ 1 w 179"/>
                <a:gd name="T47" fmla="*/ 36 h 180"/>
                <a:gd name="T48" fmla="*/ 0 w 179"/>
                <a:gd name="T49" fmla="*/ 45 h 180"/>
                <a:gd name="T50" fmla="*/ 1 w 179"/>
                <a:gd name="T51" fmla="*/ 54 h 180"/>
                <a:gd name="T52" fmla="*/ 3 w 179"/>
                <a:gd name="T53" fmla="*/ 62 h 180"/>
                <a:gd name="T54" fmla="*/ 7 w 179"/>
                <a:gd name="T55" fmla="*/ 70 h 180"/>
                <a:gd name="T56" fmla="*/ 13 w 179"/>
                <a:gd name="T57" fmla="*/ 77 h 180"/>
                <a:gd name="T58" fmla="*/ 19 w 179"/>
                <a:gd name="T59" fmla="*/ 83 h 180"/>
                <a:gd name="T60" fmla="*/ 27 w 179"/>
                <a:gd name="T61" fmla="*/ 87 h 180"/>
                <a:gd name="T62" fmla="*/ 35 w 179"/>
                <a:gd name="T63" fmla="*/ 89 h 180"/>
                <a:gd name="T64" fmla="*/ 44 w 179"/>
                <a:gd name="T65" fmla="*/ 90 h 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9"/>
                <a:gd name="T100" fmla="*/ 0 h 180"/>
                <a:gd name="T101" fmla="*/ 179 w 179"/>
                <a:gd name="T102" fmla="*/ 180 h 1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9" h="180">
                  <a:moveTo>
                    <a:pt x="89" y="180"/>
                  </a:moveTo>
                  <a:lnTo>
                    <a:pt x="107" y="177"/>
                  </a:lnTo>
                  <a:lnTo>
                    <a:pt x="123" y="173"/>
                  </a:lnTo>
                  <a:lnTo>
                    <a:pt x="140" y="165"/>
                  </a:lnTo>
                  <a:lnTo>
                    <a:pt x="152" y="153"/>
                  </a:lnTo>
                  <a:lnTo>
                    <a:pt x="164" y="140"/>
                  </a:lnTo>
                  <a:lnTo>
                    <a:pt x="172" y="124"/>
                  </a:lnTo>
                  <a:lnTo>
                    <a:pt x="176" y="108"/>
                  </a:lnTo>
                  <a:lnTo>
                    <a:pt x="179" y="90"/>
                  </a:lnTo>
                  <a:lnTo>
                    <a:pt x="176" y="71"/>
                  </a:lnTo>
                  <a:lnTo>
                    <a:pt x="172" y="55"/>
                  </a:lnTo>
                  <a:lnTo>
                    <a:pt x="164" y="39"/>
                  </a:lnTo>
                  <a:lnTo>
                    <a:pt x="152" y="26"/>
                  </a:lnTo>
                  <a:lnTo>
                    <a:pt x="140" y="15"/>
                  </a:lnTo>
                  <a:lnTo>
                    <a:pt x="123" y="7"/>
                  </a:lnTo>
                  <a:lnTo>
                    <a:pt x="107" y="2"/>
                  </a:lnTo>
                  <a:lnTo>
                    <a:pt x="89" y="0"/>
                  </a:lnTo>
                  <a:lnTo>
                    <a:pt x="70" y="2"/>
                  </a:lnTo>
                  <a:lnTo>
                    <a:pt x="54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5"/>
                  </a:lnTo>
                  <a:lnTo>
                    <a:pt x="2" y="71"/>
                  </a:lnTo>
                  <a:lnTo>
                    <a:pt x="0" y="90"/>
                  </a:lnTo>
                  <a:lnTo>
                    <a:pt x="2" y="108"/>
                  </a:lnTo>
                  <a:lnTo>
                    <a:pt x="7" y="124"/>
                  </a:lnTo>
                  <a:lnTo>
                    <a:pt x="15" y="140"/>
                  </a:lnTo>
                  <a:lnTo>
                    <a:pt x="26" y="153"/>
                  </a:lnTo>
                  <a:lnTo>
                    <a:pt x="39" y="165"/>
                  </a:lnTo>
                  <a:lnTo>
                    <a:pt x="54" y="173"/>
                  </a:lnTo>
                  <a:lnTo>
                    <a:pt x="70" y="177"/>
                  </a:lnTo>
                  <a:lnTo>
                    <a:pt x="89" y="1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02"/>
            <p:cNvSpPr>
              <a:spLocks/>
            </p:cNvSpPr>
            <p:nvPr/>
          </p:nvSpPr>
          <p:spPr bwMode="auto">
            <a:xfrm>
              <a:off x="2201" y="3898"/>
              <a:ext cx="90" cy="90"/>
            </a:xfrm>
            <a:custGeom>
              <a:avLst/>
              <a:gdLst>
                <a:gd name="T0" fmla="*/ 45 w 179"/>
                <a:gd name="T1" fmla="*/ 90 h 180"/>
                <a:gd name="T2" fmla="*/ 54 w 179"/>
                <a:gd name="T3" fmla="*/ 89 h 180"/>
                <a:gd name="T4" fmla="*/ 62 w 179"/>
                <a:gd name="T5" fmla="*/ 87 h 180"/>
                <a:gd name="T6" fmla="*/ 70 w 179"/>
                <a:gd name="T7" fmla="*/ 83 h 180"/>
                <a:gd name="T8" fmla="*/ 77 w 179"/>
                <a:gd name="T9" fmla="*/ 77 h 180"/>
                <a:gd name="T10" fmla="*/ 82 w 179"/>
                <a:gd name="T11" fmla="*/ 70 h 180"/>
                <a:gd name="T12" fmla="*/ 86 w 179"/>
                <a:gd name="T13" fmla="*/ 62 h 180"/>
                <a:gd name="T14" fmla="*/ 89 w 179"/>
                <a:gd name="T15" fmla="*/ 54 h 180"/>
                <a:gd name="T16" fmla="*/ 90 w 179"/>
                <a:gd name="T17" fmla="*/ 45 h 180"/>
                <a:gd name="T18" fmla="*/ 89 w 179"/>
                <a:gd name="T19" fmla="*/ 36 h 180"/>
                <a:gd name="T20" fmla="*/ 86 w 179"/>
                <a:gd name="T21" fmla="*/ 27 h 180"/>
                <a:gd name="T22" fmla="*/ 82 w 179"/>
                <a:gd name="T23" fmla="*/ 20 h 180"/>
                <a:gd name="T24" fmla="*/ 77 w 179"/>
                <a:gd name="T25" fmla="*/ 13 h 180"/>
                <a:gd name="T26" fmla="*/ 70 w 179"/>
                <a:gd name="T27" fmla="*/ 7 h 180"/>
                <a:gd name="T28" fmla="*/ 62 w 179"/>
                <a:gd name="T29" fmla="*/ 3 h 180"/>
                <a:gd name="T30" fmla="*/ 54 w 179"/>
                <a:gd name="T31" fmla="*/ 1 h 180"/>
                <a:gd name="T32" fmla="*/ 45 w 179"/>
                <a:gd name="T33" fmla="*/ 0 h 180"/>
                <a:gd name="T34" fmla="*/ 36 w 179"/>
                <a:gd name="T35" fmla="*/ 1 h 180"/>
                <a:gd name="T36" fmla="*/ 28 w 179"/>
                <a:gd name="T37" fmla="*/ 3 h 180"/>
                <a:gd name="T38" fmla="*/ 20 w 179"/>
                <a:gd name="T39" fmla="*/ 7 h 180"/>
                <a:gd name="T40" fmla="*/ 13 w 179"/>
                <a:gd name="T41" fmla="*/ 13 h 180"/>
                <a:gd name="T42" fmla="*/ 8 w 179"/>
                <a:gd name="T43" fmla="*/ 20 h 180"/>
                <a:gd name="T44" fmla="*/ 4 w 179"/>
                <a:gd name="T45" fmla="*/ 27 h 180"/>
                <a:gd name="T46" fmla="*/ 1 w 179"/>
                <a:gd name="T47" fmla="*/ 36 h 180"/>
                <a:gd name="T48" fmla="*/ 0 w 179"/>
                <a:gd name="T49" fmla="*/ 45 h 180"/>
                <a:gd name="T50" fmla="*/ 1 w 179"/>
                <a:gd name="T51" fmla="*/ 54 h 180"/>
                <a:gd name="T52" fmla="*/ 4 w 179"/>
                <a:gd name="T53" fmla="*/ 62 h 180"/>
                <a:gd name="T54" fmla="*/ 8 w 179"/>
                <a:gd name="T55" fmla="*/ 70 h 180"/>
                <a:gd name="T56" fmla="*/ 13 w 179"/>
                <a:gd name="T57" fmla="*/ 77 h 180"/>
                <a:gd name="T58" fmla="*/ 20 w 179"/>
                <a:gd name="T59" fmla="*/ 83 h 180"/>
                <a:gd name="T60" fmla="*/ 28 w 179"/>
                <a:gd name="T61" fmla="*/ 87 h 180"/>
                <a:gd name="T62" fmla="*/ 36 w 179"/>
                <a:gd name="T63" fmla="*/ 89 h 180"/>
                <a:gd name="T64" fmla="*/ 45 w 179"/>
                <a:gd name="T65" fmla="*/ 90 h 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9"/>
                <a:gd name="T100" fmla="*/ 0 h 180"/>
                <a:gd name="T101" fmla="*/ 179 w 179"/>
                <a:gd name="T102" fmla="*/ 180 h 1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9" h="180">
                  <a:moveTo>
                    <a:pt x="89" y="180"/>
                  </a:moveTo>
                  <a:lnTo>
                    <a:pt x="108" y="177"/>
                  </a:lnTo>
                  <a:lnTo>
                    <a:pt x="124" y="173"/>
                  </a:lnTo>
                  <a:lnTo>
                    <a:pt x="140" y="165"/>
                  </a:lnTo>
                  <a:lnTo>
                    <a:pt x="153" y="153"/>
                  </a:lnTo>
                  <a:lnTo>
                    <a:pt x="164" y="140"/>
                  </a:lnTo>
                  <a:lnTo>
                    <a:pt x="172" y="124"/>
                  </a:lnTo>
                  <a:lnTo>
                    <a:pt x="177" y="108"/>
                  </a:lnTo>
                  <a:lnTo>
                    <a:pt x="179" y="90"/>
                  </a:lnTo>
                  <a:lnTo>
                    <a:pt x="177" y="71"/>
                  </a:lnTo>
                  <a:lnTo>
                    <a:pt x="172" y="55"/>
                  </a:lnTo>
                  <a:lnTo>
                    <a:pt x="164" y="39"/>
                  </a:lnTo>
                  <a:lnTo>
                    <a:pt x="153" y="26"/>
                  </a:lnTo>
                  <a:lnTo>
                    <a:pt x="140" y="15"/>
                  </a:lnTo>
                  <a:lnTo>
                    <a:pt x="124" y="7"/>
                  </a:lnTo>
                  <a:lnTo>
                    <a:pt x="108" y="2"/>
                  </a:lnTo>
                  <a:lnTo>
                    <a:pt x="89" y="0"/>
                  </a:lnTo>
                  <a:lnTo>
                    <a:pt x="71" y="2"/>
                  </a:lnTo>
                  <a:lnTo>
                    <a:pt x="55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5"/>
                  </a:lnTo>
                  <a:lnTo>
                    <a:pt x="2" y="71"/>
                  </a:lnTo>
                  <a:lnTo>
                    <a:pt x="0" y="90"/>
                  </a:lnTo>
                  <a:lnTo>
                    <a:pt x="2" y="108"/>
                  </a:lnTo>
                  <a:lnTo>
                    <a:pt x="7" y="124"/>
                  </a:lnTo>
                  <a:lnTo>
                    <a:pt x="15" y="140"/>
                  </a:lnTo>
                  <a:lnTo>
                    <a:pt x="26" y="153"/>
                  </a:lnTo>
                  <a:lnTo>
                    <a:pt x="39" y="165"/>
                  </a:lnTo>
                  <a:lnTo>
                    <a:pt x="55" y="173"/>
                  </a:lnTo>
                  <a:lnTo>
                    <a:pt x="71" y="177"/>
                  </a:lnTo>
                  <a:lnTo>
                    <a:pt x="89" y="1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03"/>
            <p:cNvSpPr>
              <a:spLocks/>
            </p:cNvSpPr>
            <p:nvPr/>
          </p:nvSpPr>
          <p:spPr bwMode="auto">
            <a:xfrm>
              <a:off x="2227" y="3924"/>
              <a:ext cx="38" cy="37"/>
            </a:xfrm>
            <a:custGeom>
              <a:avLst/>
              <a:gdLst>
                <a:gd name="T0" fmla="*/ 19 w 75"/>
                <a:gd name="T1" fmla="*/ 37 h 75"/>
                <a:gd name="T2" fmla="*/ 24 w 75"/>
                <a:gd name="T3" fmla="*/ 36 h 75"/>
                <a:gd name="T4" fmla="*/ 27 w 75"/>
                <a:gd name="T5" fmla="*/ 36 h 75"/>
                <a:gd name="T6" fmla="*/ 30 w 75"/>
                <a:gd name="T7" fmla="*/ 34 h 75"/>
                <a:gd name="T8" fmla="*/ 33 w 75"/>
                <a:gd name="T9" fmla="*/ 32 h 75"/>
                <a:gd name="T10" fmla="*/ 35 w 75"/>
                <a:gd name="T11" fmla="*/ 29 h 75"/>
                <a:gd name="T12" fmla="*/ 37 w 75"/>
                <a:gd name="T13" fmla="*/ 26 h 75"/>
                <a:gd name="T14" fmla="*/ 37 w 75"/>
                <a:gd name="T15" fmla="*/ 23 h 75"/>
                <a:gd name="T16" fmla="*/ 38 w 75"/>
                <a:gd name="T17" fmla="*/ 19 h 75"/>
                <a:gd name="T18" fmla="*/ 37 w 75"/>
                <a:gd name="T19" fmla="*/ 15 h 75"/>
                <a:gd name="T20" fmla="*/ 37 w 75"/>
                <a:gd name="T21" fmla="*/ 11 h 75"/>
                <a:gd name="T22" fmla="*/ 35 w 75"/>
                <a:gd name="T23" fmla="*/ 8 h 75"/>
                <a:gd name="T24" fmla="*/ 33 w 75"/>
                <a:gd name="T25" fmla="*/ 5 h 75"/>
                <a:gd name="T26" fmla="*/ 30 w 75"/>
                <a:gd name="T27" fmla="*/ 3 h 75"/>
                <a:gd name="T28" fmla="*/ 27 w 75"/>
                <a:gd name="T29" fmla="*/ 1 h 75"/>
                <a:gd name="T30" fmla="*/ 24 w 75"/>
                <a:gd name="T31" fmla="*/ 0 h 75"/>
                <a:gd name="T32" fmla="*/ 19 w 75"/>
                <a:gd name="T33" fmla="*/ 0 h 75"/>
                <a:gd name="T34" fmla="*/ 15 w 75"/>
                <a:gd name="T35" fmla="*/ 0 h 75"/>
                <a:gd name="T36" fmla="*/ 12 w 75"/>
                <a:gd name="T37" fmla="*/ 1 h 75"/>
                <a:gd name="T38" fmla="*/ 9 w 75"/>
                <a:gd name="T39" fmla="*/ 3 h 75"/>
                <a:gd name="T40" fmla="*/ 6 w 75"/>
                <a:gd name="T41" fmla="*/ 5 h 75"/>
                <a:gd name="T42" fmla="*/ 4 w 75"/>
                <a:gd name="T43" fmla="*/ 8 h 75"/>
                <a:gd name="T44" fmla="*/ 2 w 75"/>
                <a:gd name="T45" fmla="*/ 11 h 75"/>
                <a:gd name="T46" fmla="*/ 1 w 75"/>
                <a:gd name="T47" fmla="*/ 15 h 75"/>
                <a:gd name="T48" fmla="*/ 0 w 75"/>
                <a:gd name="T49" fmla="*/ 19 h 75"/>
                <a:gd name="T50" fmla="*/ 1 w 75"/>
                <a:gd name="T51" fmla="*/ 23 h 75"/>
                <a:gd name="T52" fmla="*/ 2 w 75"/>
                <a:gd name="T53" fmla="*/ 26 h 75"/>
                <a:gd name="T54" fmla="*/ 4 w 75"/>
                <a:gd name="T55" fmla="*/ 29 h 75"/>
                <a:gd name="T56" fmla="*/ 6 w 75"/>
                <a:gd name="T57" fmla="*/ 32 h 75"/>
                <a:gd name="T58" fmla="*/ 9 w 75"/>
                <a:gd name="T59" fmla="*/ 34 h 75"/>
                <a:gd name="T60" fmla="*/ 12 w 75"/>
                <a:gd name="T61" fmla="*/ 36 h 75"/>
                <a:gd name="T62" fmla="*/ 15 w 75"/>
                <a:gd name="T63" fmla="*/ 36 h 75"/>
                <a:gd name="T64" fmla="*/ 19 w 75"/>
                <a:gd name="T65" fmla="*/ 37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5"/>
                <a:gd name="T100" fmla="*/ 0 h 75"/>
                <a:gd name="T101" fmla="*/ 75 w 7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5" h="75">
                  <a:moveTo>
                    <a:pt x="38" y="75"/>
                  </a:moveTo>
                  <a:lnTo>
                    <a:pt x="47" y="73"/>
                  </a:lnTo>
                  <a:lnTo>
                    <a:pt x="53" y="72"/>
                  </a:lnTo>
                  <a:lnTo>
                    <a:pt x="59" y="69"/>
                  </a:lnTo>
                  <a:lnTo>
                    <a:pt x="65" y="64"/>
                  </a:lnTo>
                  <a:lnTo>
                    <a:pt x="70" y="58"/>
                  </a:lnTo>
                  <a:lnTo>
                    <a:pt x="73" y="53"/>
                  </a:lnTo>
                  <a:lnTo>
                    <a:pt x="74" y="46"/>
                  </a:lnTo>
                  <a:lnTo>
                    <a:pt x="75" y="38"/>
                  </a:lnTo>
                  <a:lnTo>
                    <a:pt x="74" y="30"/>
                  </a:lnTo>
                  <a:lnTo>
                    <a:pt x="73" y="23"/>
                  </a:lnTo>
                  <a:lnTo>
                    <a:pt x="70" y="17"/>
                  </a:lnTo>
                  <a:lnTo>
                    <a:pt x="65" y="11"/>
                  </a:lnTo>
                  <a:lnTo>
                    <a:pt x="59" y="7"/>
                  </a:lnTo>
                  <a:lnTo>
                    <a:pt x="53" y="3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3" y="3"/>
                  </a:lnTo>
                  <a:lnTo>
                    <a:pt x="18" y="7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3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4" y="53"/>
                  </a:lnTo>
                  <a:lnTo>
                    <a:pt x="7" y="58"/>
                  </a:lnTo>
                  <a:lnTo>
                    <a:pt x="12" y="64"/>
                  </a:lnTo>
                  <a:lnTo>
                    <a:pt x="18" y="69"/>
                  </a:lnTo>
                  <a:lnTo>
                    <a:pt x="23" y="72"/>
                  </a:lnTo>
                  <a:lnTo>
                    <a:pt x="30" y="73"/>
                  </a:lnTo>
                  <a:lnTo>
                    <a:pt x="38" y="75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04"/>
            <p:cNvSpPr>
              <a:spLocks/>
            </p:cNvSpPr>
            <p:nvPr/>
          </p:nvSpPr>
          <p:spPr bwMode="auto">
            <a:xfrm>
              <a:off x="2238" y="3935"/>
              <a:ext cx="16" cy="16"/>
            </a:xfrm>
            <a:custGeom>
              <a:avLst/>
              <a:gdLst>
                <a:gd name="T0" fmla="*/ 8 w 33"/>
                <a:gd name="T1" fmla="*/ 16 h 32"/>
                <a:gd name="T2" fmla="*/ 11 w 33"/>
                <a:gd name="T3" fmla="*/ 15 h 32"/>
                <a:gd name="T4" fmla="*/ 14 w 33"/>
                <a:gd name="T5" fmla="*/ 13 h 32"/>
                <a:gd name="T6" fmla="*/ 15 w 33"/>
                <a:gd name="T7" fmla="*/ 11 h 32"/>
                <a:gd name="T8" fmla="*/ 16 w 33"/>
                <a:gd name="T9" fmla="*/ 8 h 32"/>
                <a:gd name="T10" fmla="*/ 15 w 33"/>
                <a:gd name="T11" fmla="*/ 4 h 32"/>
                <a:gd name="T12" fmla="*/ 14 w 33"/>
                <a:gd name="T13" fmla="*/ 2 h 32"/>
                <a:gd name="T14" fmla="*/ 11 w 33"/>
                <a:gd name="T15" fmla="*/ 1 h 32"/>
                <a:gd name="T16" fmla="*/ 8 w 33"/>
                <a:gd name="T17" fmla="*/ 0 h 32"/>
                <a:gd name="T18" fmla="*/ 5 w 33"/>
                <a:gd name="T19" fmla="*/ 1 h 32"/>
                <a:gd name="T20" fmla="*/ 2 w 33"/>
                <a:gd name="T21" fmla="*/ 2 h 32"/>
                <a:gd name="T22" fmla="*/ 0 w 33"/>
                <a:gd name="T23" fmla="*/ 4 h 32"/>
                <a:gd name="T24" fmla="*/ 0 w 33"/>
                <a:gd name="T25" fmla="*/ 8 h 32"/>
                <a:gd name="T26" fmla="*/ 0 w 33"/>
                <a:gd name="T27" fmla="*/ 11 h 32"/>
                <a:gd name="T28" fmla="*/ 2 w 33"/>
                <a:gd name="T29" fmla="*/ 13 h 32"/>
                <a:gd name="T30" fmla="*/ 5 w 33"/>
                <a:gd name="T31" fmla="*/ 15 h 32"/>
                <a:gd name="T32" fmla="*/ 8 w 33"/>
                <a:gd name="T33" fmla="*/ 16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2"/>
                <a:gd name="T53" fmla="*/ 33 w 33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2">
                  <a:moveTo>
                    <a:pt x="16" y="32"/>
                  </a:move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6"/>
                  </a:lnTo>
                  <a:lnTo>
                    <a:pt x="31" y="9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6"/>
                  </a:lnTo>
                  <a:lnTo>
                    <a:pt x="1" y="23"/>
                  </a:lnTo>
                  <a:lnTo>
                    <a:pt x="5" y="27"/>
                  </a:lnTo>
                  <a:lnTo>
                    <a:pt x="10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05"/>
            <p:cNvSpPr>
              <a:spLocks/>
            </p:cNvSpPr>
            <p:nvPr/>
          </p:nvSpPr>
          <p:spPr bwMode="auto">
            <a:xfrm>
              <a:off x="2552" y="3924"/>
              <a:ext cx="37" cy="37"/>
            </a:xfrm>
            <a:custGeom>
              <a:avLst/>
              <a:gdLst>
                <a:gd name="T0" fmla="*/ 19 w 75"/>
                <a:gd name="T1" fmla="*/ 37 h 75"/>
                <a:gd name="T2" fmla="*/ 23 w 75"/>
                <a:gd name="T3" fmla="*/ 36 h 75"/>
                <a:gd name="T4" fmla="*/ 26 w 75"/>
                <a:gd name="T5" fmla="*/ 36 h 75"/>
                <a:gd name="T6" fmla="*/ 29 w 75"/>
                <a:gd name="T7" fmla="*/ 34 h 75"/>
                <a:gd name="T8" fmla="*/ 32 w 75"/>
                <a:gd name="T9" fmla="*/ 32 h 75"/>
                <a:gd name="T10" fmla="*/ 34 w 75"/>
                <a:gd name="T11" fmla="*/ 29 h 75"/>
                <a:gd name="T12" fmla="*/ 36 w 75"/>
                <a:gd name="T13" fmla="*/ 26 h 75"/>
                <a:gd name="T14" fmla="*/ 37 w 75"/>
                <a:gd name="T15" fmla="*/ 23 h 75"/>
                <a:gd name="T16" fmla="*/ 37 w 75"/>
                <a:gd name="T17" fmla="*/ 19 h 75"/>
                <a:gd name="T18" fmla="*/ 37 w 75"/>
                <a:gd name="T19" fmla="*/ 15 h 75"/>
                <a:gd name="T20" fmla="*/ 36 w 75"/>
                <a:gd name="T21" fmla="*/ 11 h 75"/>
                <a:gd name="T22" fmla="*/ 34 w 75"/>
                <a:gd name="T23" fmla="*/ 8 h 75"/>
                <a:gd name="T24" fmla="*/ 32 w 75"/>
                <a:gd name="T25" fmla="*/ 5 h 75"/>
                <a:gd name="T26" fmla="*/ 29 w 75"/>
                <a:gd name="T27" fmla="*/ 3 h 75"/>
                <a:gd name="T28" fmla="*/ 26 w 75"/>
                <a:gd name="T29" fmla="*/ 1 h 75"/>
                <a:gd name="T30" fmla="*/ 23 w 75"/>
                <a:gd name="T31" fmla="*/ 0 h 75"/>
                <a:gd name="T32" fmla="*/ 19 w 75"/>
                <a:gd name="T33" fmla="*/ 0 h 75"/>
                <a:gd name="T34" fmla="*/ 15 w 75"/>
                <a:gd name="T35" fmla="*/ 0 h 75"/>
                <a:gd name="T36" fmla="*/ 11 w 75"/>
                <a:gd name="T37" fmla="*/ 1 h 75"/>
                <a:gd name="T38" fmla="*/ 8 w 75"/>
                <a:gd name="T39" fmla="*/ 3 h 75"/>
                <a:gd name="T40" fmla="*/ 6 w 75"/>
                <a:gd name="T41" fmla="*/ 5 h 75"/>
                <a:gd name="T42" fmla="*/ 3 w 75"/>
                <a:gd name="T43" fmla="*/ 8 h 75"/>
                <a:gd name="T44" fmla="*/ 2 w 75"/>
                <a:gd name="T45" fmla="*/ 11 h 75"/>
                <a:gd name="T46" fmla="*/ 0 w 75"/>
                <a:gd name="T47" fmla="*/ 15 h 75"/>
                <a:gd name="T48" fmla="*/ 0 w 75"/>
                <a:gd name="T49" fmla="*/ 19 h 75"/>
                <a:gd name="T50" fmla="*/ 0 w 75"/>
                <a:gd name="T51" fmla="*/ 23 h 75"/>
                <a:gd name="T52" fmla="*/ 2 w 75"/>
                <a:gd name="T53" fmla="*/ 26 h 75"/>
                <a:gd name="T54" fmla="*/ 3 w 75"/>
                <a:gd name="T55" fmla="*/ 29 h 75"/>
                <a:gd name="T56" fmla="*/ 6 w 75"/>
                <a:gd name="T57" fmla="*/ 32 h 75"/>
                <a:gd name="T58" fmla="*/ 8 w 75"/>
                <a:gd name="T59" fmla="*/ 34 h 75"/>
                <a:gd name="T60" fmla="*/ 11 w 75"/>
                <a:gd name="T61" fmla="*/ 36 h 75"/>
                <a:gd name="T62" fmla="*/ 15 w 75"/>
                <a:gd name="T63" fmla="*/ 36 h 75"/>
                <a:gd name="T64" fmla="*/ 19 w 75"/>
                <a:gd name="T65" fmla="*/ 37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5"/>
                <a:gd name="T100" fmla="*/ 0 h 75"/>
                <a:gd name="T101" fmla="*/ 75 w 7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5" h="75">
                  <a:moveTo>
                    <a:pt x="38" y="75"/>
                  </a:moveTo>
                  <a:lnTo>
                    <a:pt x="46" y="73"/>
                  </a:lnTo>
                  <a:lnTo>
                    <a:pt x="53" y="72"/>
                  </a:lnTo>
                  <a:lnTo>
                    <a:pt x="59" y="69"/>
                  </a:lnTo>
                  <a:lnTo>
                    <a:pt x="65" y="64"/>
                  </a:lnTo>
                  <a:lnTo>
                    <a:pt x="69" y="58"/>
                  </a:lnTo>
                  <a:lnTo>
                    <a:pt x="73" y="53"/>
                  </a:lnTo>
                  <a:lnTo>
                    <a:pt x="74" y="46"/>
                  </a:lnTo>
                  <a:lnTo>
                    <a:pt x="75" y="38"/>
                  </a:lnTo>
                  <a:lnTo>
                    <a:pt x="74" y="30"/>
                  </a:lnTo>
                  <a:lnTo>
                    <a:pt x="73" y="23"/>
                  </a:lnTo>
                  <a:lnTo>
                    <a:pt x="69" y="17"/>
                  </a:lnTo>
                  <a:lnTo>
                    <a:pt x="65" y="11"/>
                  </a:lnTo>
                  <a:lnTo>
                    <a:pt x="59" y="7"/>
                  </a:lnTo>
                  <a:lnTo>
                    <a:pt x="53" y="3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1" y="46"/>
                  </a:lnTo>
                  <a:lnTo>
                    <a:pt x="4" y="53"/>
                  </a:lnTo>
                  <a:lnTo>
                    <a:pt x="7" y="58"/>
                  </a:lnTo>
                  <a:lnTo>
                    <a:pt x="12" y="64"/>
                  </a:lnTo>
                  <a:lnTo>
                    <a:pt x="17" y="69"/>
                  </a:lnTo>
                  <a:lnTo>
                    <a:pt x="23" y="72"/>
                  </a:lnTo>
                  <a:lnTo>
                    <a:pt x="30" y="73"/>
                  </a:lnTo>
                  <a:lnTo>
                    <a:pt x="38" y="75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6"/>
            <p:cNvSpPr>
              <a:spLocks/>
            </p:cNvSpPr>
            <p:nvPr/>
          </p:nvSpPr>
          <p:spPr bwMode="auto">
            <a:xfrm>
              <a:off x="2563" y="3935"/>
              <a:ext cx="16" cy="16"/>
            </a:xfrm>
            <a:custGeom>
              <a:avLst/>
              <a:gdLst>
                <a:gd name="T0" fmla="*/ 8 w 32"/>
                <a:gd name="T1" fmla="*/ 16 h 32"/>
                <a:gd name="T2" fmla="*/ 11 w 32"/>
                <a:gd name="T3" fmla="*/ 15 h 32"/>
                <a:gd name="T4" fmla="*/ 14 w 32"/>
                <a:gd name="T5" fmla="*/ 13 h 32"/>
                <a:gd name="T6" fmla="*/ 15 w 32"/>
                <a:gd name="T7" fmla="*/ 11 h 32"/>
                <a:gd name="T8" fmla="*/ 16 w 32"/>
                <a:gd name="T9" fmla="*/ 8 h 32"/>
                <a:gd name="T10" fmla="*/ 15 w 32"/>
                <a:gd name="T11" fmla="*/ 4 h 32"/>
                <a:gd name="T12" fmla="*/ 14 w 32"/>
                <a:gd name="T13" fmla="*/ 2 h 32"/>
                <a:gd name="T14" fmla="*/ 11 w 32"/>
                <a:gd name="T15" fmla="*/ 1 h 32"/>
                <a:gd name="T16" fmla="*/ 8 w 32"/>
                <a:gd name="T17" fmla="*/ 0 h 32"/>
                <a:gd name="T18" fmla="*/ 4 w 32"/>
                <a:gd name="T19" fmla="*/ 1 h 32"/>
                <a:gd name="T20" fmla="*/ 2 w 32"/>
                <a:gd name="T21" fmla="*/ 2 h 32"/>
                <a:gd name="T22" fmla="*/ 1 w 32"/>
                <a:gd name="T23" fmla="*/ 4 h 32"/>
                <a:gd name="T24" fmla="*/ 0 w 32"/>
                <a:gd name="T25" fmla="*/ 8 h 32"/>
                <a:gd name="T26" fmla="*/ 1 w 32"/>
                <a:gd name="T27" fmla="*/ 11 h 32"/>
                <a:gd name="T28" fmla="*/ 2 w 32"/>
                <a:gd name="T29" fmla="*/ 13 h 32"/>
                <a:gd name="T30" fmla="*/ 4 w 32"/>
                <a:gd name="T31" fmla="*/ 15 h 32"/>
                <a:gd name="T32" fmla="*/ 8 w 32"/>
                <a:gd name="T33" fmla="*/ 16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32"/>
                <a:gd name="T53" fmla="*/ 32 w 3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32">
                  <a:moveTo>
                    <a:pt x="16" y="32"/>
                  </a:move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6"/>
                  </a:lnTo>
                  <a:lnTo>
                    <a:pt x="31" y="9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6"/>
                  </a:lnTo>
                  <a:lnTo>
                    <a:pt x="1" y="23"/>
                  </a:lnTo>
                  <a:lnTo>
                    <a:pt x="5" y="27"/>
                  </a:lnTo>
                  <a:lnTo>
                    <a:pt x="9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7"/>
            <p:cNvSpPr>
              <a:spLocks/>
            </p:cNvSpPr>
            <p:nvPr/>
          </p:nvSpPr>
          <p:spPr bwMode="auto">
            <a:xfrm>
              <a:off x="2616" y="3843"/>
              <a:ext cx="24" cy="39"/>
            </a:xfrm>
            <a:custGeom>
              <a:avLst/>
              <a:gdLst>
                <a:gd name="T0" fmla="*/ 12 w 47"/>
                <a:gd name="T1" fmla="*/ 39 h 78"/>
                <a:gd name="T2" fmla="*/ 17 w 47"/>
                <a:gd name="T3" fmla="*/ 37 h 78"/>
                <a:gd name="T4" fmla="*/ 21 w 47"/>
                <a:gd name="T5" fmla="*/ 33 h 78"/>
                <a:gd name="T6" fmla="*/ 23 w 47"/>
                <a:gd name="T7" fmla="*/ 26 h 78"/>
                <a:gd name="T8" fmla="*/ 24 w 47"/>
                <a:gd name="T9" fmla="*/ 19 h 78"/>
                <a:gd name="T10" fmla="*/ 23 w 47"/>
                <a:gd name="T11" fmla="*/ 11 h 78"/>
                <a:gd name="T12" fmla="*/ 21 w 47"/>
                <a:gd name="T13" fmla="*/ 6 h 78"/>
                <a:gd name="T14" fmla="*/ 17 w 47"/>
                <a:gd name="T15" fmla="*/ 2 h 78"/>
                <a:gd name="T16" fmla="*/ 12 w 47"/>
                <a:gd name="T17" fmla="*/ 0 h 78"/>
                <a:gd name="T18" fmla="*/ 8 w 47"/>
                <a:gd name="T19" fmla="*/ 2 h 78"/>
                <a:gd name="T20" fmla="*/ 4 w 47"/>
                <a:gd name="T21" fmla="*/ 6 h 78"/>
                <a:gd name="T22" fmla="*/ 2 w 47"/>
                <a:gd name="T23" fmla="*/ 11 h 78"/>
                <a:gd name="T24" fmla="*/ 0 w 47"/>
                <a:gd name="T25" fmla="*/ 19 h 78"/>
                <a:gd name="T26" fmla="*/ 2 w 47"/>
                <a:gd name="T27" fmla="*/ 26 h 78"/>
                <a:gd name="T28" fmla="*/ 4 w 47"/>
                <a:gd name="T29" fmla="*/ 33 h 78"/>
                <a:gd name="T30" fmla="*/ 8 w 47"/>
                <a:gd name="T31" fmla="*/ 37 h 78"/>
                <a:gd name="T32" fmla="*/ 12 w 47"/>
                <a:gd name="T33" fmla="*/ 39 h 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78"/>
                <a:gd name="T53" fmla="*/ 47 w 47"/>
                <a:gd name="T54" fmla="*/ 78 h 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78">
                  <a:moveTo>
                    <a:pt x="24" y="78"/>
                  </a:moveTo>
                  <a:lnTo>
                    <a:pt x="34" y="74"/>
                  </a:lnTo>
                  <a:lnTo>
                    <a:pt x="41" y="66"/>
                  </a:lnTo>
                  <a:lnTo>
                    <a:pt x="45" y="53"/>
                  </a:lnTo>
                  <a:lnTo>
                    <a:pt x="47" y="38"/>
                  </a:lnTo>
                  <a:lnTo>
                    <a:pt x="45" y="23"/>
                  </a:lnTo>
                  <a:lnTo>
                    <a:pt x="41" y="12"/>
                  </a:lnTo>
                  <a:lnTo>
                    <a:pt x="34" y="4"/>
                  </a:lnTo>
                  <a:lnTo>
                    <a:pt x="24" y="0"/>
                  </a:lnTo>
                  <a:lnTo>
                    <a:pt x="15" y="4"/>
                  </a:lnTo>
                  <a:lnTo>
                    <a:pt x="7" y="12"/>
                  </a:lnTo>
                  <a:lnTo>
                    <a:pt x="3" y="23"/>
                  </a:lnTo>
                  <a:lnTo>
                    <a:pt x="0" y="38"/>
                  </a:lnTo>
                  <a:lnTo>
                    <a:pt x="3" y="53"/>
                  </a:lnTo>
                  <a:lnTo>
                    <a:pt x="7" y="66"/>
                  </a:lnTo>
                  <a:lnTo>
                    <a:pt x="15" y="74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8"/>
            <p:cNvSpPr>
              <a:spLocks/>
            </p:cNvSpPr>
            <p:nvPr/>
          </p:nvSpPr>
          <p:spPr bwMode="auto">
            <a:xfrm>
              <a:off x="2625" y="3852"/>
              <a:ext cx="10" cy="21"/>
            </a:xfrm>
            <a:custGeom>
              <a:avLst/>
              <a:gdLst>
                <a:gd name="T0" fmla="*/ 5 w 18"/>
                <a:gd name="T1" fmla="*/ 21 h 40"/>
                <a:gd name="T2" fmla="*/ 7 w 18"/>
                <a:gd name="T3" fmla="*/ 20 h 40"/>
                <a:gd name="T4" fmla="*/ 9 w 18"/>
                <a:gd name="T5" fmla="*/ 18 h 40"/>
                <a:gd name="T6" fmla="*/ 9 w 18"/>
                <a:gd name="T7" fmla="*/ 14 h 40"/>
                <a:gd name="T8" fmla="*/ 10 w 18"/>
                <a:gd name="T9" fmla="*/ 10 h 40"/>
                <a:gd name="T10" fmla="*/ 9 w 18"/>
                <a:gd name="T11" fmla="*/ 6 h 40"/>
                <a:gd name="T12" fmla="*/ 9 w 18"/>
                <a:gd name="T13" fmla="*/ 3 h 40"/>
                <a:gd name="T14" fmla="*/ 7 w 18"/>
                <a:gd name="T15" fmla="*/ 1 h 40"/>
                <a:gd name="T16" fmla="*/ 5 w 18"/>
                <a:gd name="T17" fmla="*/ 0 h 40"/>
                <a:gd name="T18" fmla="*/ 3 w 18"/>
                <a:gd name="T19" fmla="*/ 1 h 40"/>
                <a:gd name="T20" fmla="*/ 2 w 18"/>
                <a:gd name="T21" fmla="*/ 3 h 40"/>
                <a:gd name="T22" fmla="*/ 1 w 18"/>
                <a:gd name="T23" fmla="*/ 6 h 40"/>
                <a:gd name="T24" fmla="*/ 0 w 18"/>
                <a:gd name="T25" fmla="*/ 10 h 40"/>
                <a:gd name="T26" fmla="*/ 1 w 18"/>
                <a:gd name="T27" fmla="*/ 14 h 40"/>
                <a:gd name="T28" fmla="*/ 2 w 18"/>
                <a:gd name="T29" fmla="*/ 18 h 40"/>
                <a:gd name="T30" fmla="*/ 3 w 18"/>
                <a:gd name="T31" fmla="*/ 20 h 40"/>
                <a:gd name="T32" fmla="*/ 5 w 18"/>
                <a:gd name="T33" fmla="*/ 21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40"/>
                <a:gd name="T53" fmla="*/ 18 w 18"/>
                <a:gd name="T54" fmla="*/ 40 h 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40">
                  <a:moveTo>
                    <a:pt x="9" y="40"/>
                  </a:moveTo>
                  <a:lnTo>
                    <a:pt x="12" y="39"/>
                  </a:lnTo>
                  <a:lnTo>
                    <a:pt x="16" y="34"/>
                  </a:lnTo>
                  <a:lnTo>
                    <a:pt x="17" y="27"/>
                  </a:lnTo>
                  <a:lnTo>
                    <a:pt x="18" y="19"/>
                  </a:lnTo>
                  <a:lnTo>
                    <a:pt x="17" y="12"/>
                  </a:lnTo>
                  <a:lnTo>
                    <a:pt x="16" y="6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6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3" y="34"/>
                  </a:lnTo>
                  <a:lnTo>
                    <a:pt x="5" y="39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rgbClr val="FFF4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9"/>
            <p:cNvSpPr>
              <a:spLocks/>
            </p:cNvSpPr>
            <p:nvPr/>
          </p:nvSpPr>
          <p:spPr bwMode="auto">
            <a:xfrm>
              <a:off x="2520" y="3880"/>
              <a:ext cx="63" cy="39"/>
            </a:xfrm>
            <a:custGeom>
              <a:avLst/>
              <a:gdLst>
                <a:gd name="T0" fmla="*/ 63 w 124"/>
                <a:gd name="T1" fmla="*/ 7 h 77"/>
                <a:gd name="T2" fmla="*/ 61 w 124"/>
                <a:gd name="T3" fmla="*/ 7 h 77"/>
                <a:gd name="T4" fmla="*/ 55 w 124"/>
                <a:gd name="T5" fmla="*/ 6 h 77"/>
                <a:gd name="T6" fmla="*/ 48 w 124"/>
                <a:gd name="T7" fmla="*/ 6 h 77"/>
                <a:gd name="T8" fmla="*/ 38 w 124"/>
                <a:gd name="T9" fmla="*/ 7 h 77"/>
                <a:gd name="T10" fmla="*/ 27 w 124"/>
                <a:gd name="T11" fmla="*/ 11 h 77"/>
                <a:gd name="T12" fmla="*/ 18 w 124"/>
                <a:gd name="T13" fmla="*/ 16 h 77"/>
                <a:gd name="T14" fmla="*/ 8 w 124"/>
                <a:gd name="T15" fmla="*/ 26 h 77"/>
                <a:gd name="T16" fmla="*/ 0 w 124"/>
                <a:gd name="T17" fmla="*/ 39 h 77"/>
                <a:gd name="T18" fmla="*/ 0 w 124"/>
                <a:gd name="T19" fmla="*/ 37 h 77"/>
                <a:gd name="T20" fmla="*/ 2 w 124"/>
                <a:gd name="T21" fmla="*/ 30 h 77"/>
                <a:gd name="T22" fmla="*/ 4 w 124"/>
                <a:gd name="T23" fmla="*/ 22 h 77"/>
                <a:gd name="T24" fmla="*/ 9 w 124"/>
                <a:gd name="T25" fmla="*/ 12 h 77"/>
                <a:gd name="T26" fmla="*/ 17 w 124"/>
                <a:gd name="T27" fmla="*/ 5 h 77"/>
                <a:gd name="T28" fmla="*/ 28 w 124"/>
                <a:gd name="T29" fmla="*/ 0 h 77"/>
                <a:gd name="T30" fmla="*/ 43 w 124"/>
                <a:gd name="T31" fmla="*/ 1 h 77"/>
                <a:gd name="T32" fmla="*/ 63 w 124"/>
                <a:gd name="T33" fmla="*/ 7 h 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"/>
                <a:gd name="T52" fmla="*/ 0 h 77"/>
                <a:gd name="T53" fmla="*/ 124 w 124"/>
                <a:gd name="T54" fmla="*/ 77 h 7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" h="77">
                  <a:moveTo>
                    <a:pt x="124" y="14"/>
                  </a:moveTo>
                  <a:lnTo>
                    <a:pt x="121" y="13"/>
                  </a:lnTo>
                  <a:lnTo>
                    <a:pt x="109" y="12"/>
                  </a:lnTo>
                  <a:lnTo>
                    <a:pt x="94" y="12"/>
                  </a:lnTo>
                  <a:lnTo>
                    <a:pt x="75" y="14"/>
                  </a:lnTo>
                  <a:lnTo>
                    <a:pt x="54" y="21"/>
                  </a:lnTo>
                  <a:lnTo>
                    <a:pt x="35" y="32"/>
                  </a:lnTo>
                  <a:lnTo>
                    <a:pt x="15" y="51"/>
                  </a:lnTo>
                  <a:lnTo>
                    <a:pt x="0" y="77"/>
                  </a:lnTo>
                  <a:lnTo>
                    <a:pt x="0" y="73"/>
                  </a:lnTo>
                  <a:lnTo>
                    <a:pt x="3" y="60"/>
                  </a:lnTo>
                  <a:lnTo>
                    <a:pt x="8" y="43"/>
                  </a:lnTo>
                  <a:lnTo>
                    <a:pt x="18" y="24"/>
                  </a:lnTo>
                  <a:lnTo>
                    <a:pt x="33" y="9"/>
                  </a:lnTo>
                  <a:lnTo>
                    <a:pt x="55" y="0"/>
                  </a:lnTo>
                  <a:lnTo>
                    <a:pt x="85" y="1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FE2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10"/>
            <p:cNvSpPr>
              <a:spLocks/>
            </p:cNvSpPr>
            <p:nvPr/>
          </p:nvSpPr>
          <p:spPr bwMode="auto">
            <a:xfrm>
              <a:off x="2198" y="3880"/>
              <a:ext cx="59" cy="32"/>
            </a:xfrm>
            <a:custGeom>
              <a:avLst/>
              <a:gdLst>
                <a:gd name="T0" fmla="*/ 59 w 117"/>
                <a:gd name="T1" fmla="*/ 7 h 65"/>
                <a:gd name="T2" fmla="*/ 57 w 117"/>
                <a:gd name="T3" fmla="*/ 6 h 65"/>
                <a:gd name="T4" fmla="*/ 52 w 117"/>
                <a:gd name="T5" fmla="*/ 6 h 65"/>
                <a:gd name="T6" fmla="*/ 45 w 117"/>
                <a:gd name="T7" fmla="*/ 6 h 65"/>
                <a:gd name="T8" fmla="*/ 36 w 117"/>
                <a:gd name="T9" fmla="*/ 6 h 65"/>
                <a:gd name="T10" fmla="*/ 27 w 117"/>
                <a:gd name="T11" fmla="*/ 8 h 65"/>
                <a:gd name="T12" fmla="*/ 17 w 117"/>
                <a:gd name="T13" fmla="*/ 13 h 65"/>
                <a:gd name="T14" fmla="*/ 8 w 117"/>
                <a:gd name="T15" fmla="*/ 21 h 65"/>
                <a:gd name="T16" fmla="*/ 0 w 117"/>
                <a:gd name="T17" fmla="*/ 32 h 65"/>
                <a:gd name="T18" fmla="*/ 1 w 117"/>
                <a:gd name="T19" fmla="*/ 30 h 65"/>
                <a:gd name="T20" fmla="*/ 2 w 117"/>
                <a:gd name="T21" fmla="*/ 25 h 65"/>
                <a:gd name="T22" fmla="*/ 5 w 117"/>
                <a:gd name="T23" fmla="*/ 17 h 65"/>
                <a:gd name="T24" fmla="*/ 10 w 117"/>
                <a:gd name="T25" fmla="*/ 10 h 65"/>
                <a:gd name="T26" fmla="*/ 17 w 117"/>
                <a:gd name="T27" fmla="*/ 3 h 65"/>
                <a:gd name="T28" fmla="*/ 28 w 117"/>
                <a:gd name="T29" fmla="*/ 0 h 65"/>
                <a:gd name="T30" fmla="*/ 41 w 117"/>
                <a:gd name="T31" fmla="*/ 0 h 65"/>
                <a:gd name="T32" fmla="*/ 59 w 117"/>
                <a:gd name="T33" fmla="*/ 7 h 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7"/>
                <a:gd name="T52" fmla="*/ 0 h 65"/>
                <a:gd name="T53" fmla="*/ 117 w 117"/>
                <a:gd name="T54" fmla="*/ 65 h 6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7" h="65">
                  <a:moveTo>
                    <a:pt x="117" y="14"/>
                  </a:moveTo>
                  <a:lnTo>
                    <a:pt x="114" y="13"/>
                  </a:lnTo>
                  <a:lnTo>
                    <a:pt x="104" y="12"/>
                  </a:lnTo>
                  <a:lnTo>
                    <a:pt x="90" y="12"/>
                  </a:lnTo>
                  <a:lnTo>
                    <a:pt x="72" y="13"/>
                  </a:lnTo>
                  <a:lnTo>
                    <a:pt x="53" y="17"/>
                  </a:lnTo>
                  <a:lnTo>
                    <a:pt x="33" y="27"/>
                  </a:lnTo>
                  <a:lnTo>
                    <a:pt x="15" y="42"/>
                  </a:lnTo>
                  <a:lnTo>
                    <a:pt x="0" y="65"/>
                  </a:lnTo>
                  <a:lnTo>
                    <a:pt x="1" y="60"/>
                  </a:lnTo>
                  <a:lnTo>
                    <a:pt x="3" y="50"/>
                  </a:lnTo>
                  <a:lnTo>
                    <a:pt x="9" y="35"/>
                  </a:lnTo>
                  <a:lnTo>
                    <a:pt x="19" y="20"/>
                  </a:lnTo>
                  <a:lnTo>
                    <a:pt x="34" y="7"/>
                  </a:lnTo>
                  <a:lnTo>
                    <a:pt x="55" y="0"/>
                  </a:lnTo>
                  <a:lnTo>
                    <a:pt x="82" y="1"/>
                  </a:lnTo>
                  <a:lnTo>
                    <a:pt x="117" y="14"/>
                  </a:lnTo>
                  <a:close/>
                </a:path>
              </a:pathLst>
            </a:custGeom>
            <a:solidFill>
              <a:srgbClr val="FFE2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11"/>
            <p:cNvSpPr>
              <a:spLocks/>
            </p:cNvSpPr>
            <p:nvPr/>
          </p:nvSpPr>
          <p:spPr bwMode="auto">
            <a:xfrm>
              <a:off x="2520" y="3735"/>
              <a:ext cx="40" cy="72"/>
            </a:xfrm>
            <a:custGeom>
              <a:avLst/>
              <a:gdLst>
                <a:gd name="T0" fmla="*/ 8 w 79"/>
                <a:gd name="T1" fmla="*/ 6 h 145"/>
                <a:gd name="T2" fmla="*/ 7 w 79"/>
                <a:gd name="T3" fmla="*/ 4 h 145"/>
                <a:gd name="T4" fmla="*/ 6 w 79"/>
                <a:gd name="T5" fmla="*/ 2 h 145"/>
                <a:gd name="T6" fmla="*/ 5 w 79"/>
                <a:gd name="T7" fmla="*/ 1 h 145"/>
                <a:gd name="T8" fmla="*/ 4 w 79"/>
                <a:gd name="T9" fmla="*/ 0 h 145"/>
                <a:gd name="T10" fmla="*/ 2 w 79"/>
                <a:gd name="T11" fmla="*/ 2 h 145"/>
                <a:gd name="T12" fmla="*/ 1 w 79"/>
                <a:gd name="T13" fmla="*/ 5 h 145"/>
                <a:gd name="T14" fmla="*/ 0 w 79"/>
                <a:gd name="T15" fmla="*/ 11 h 145"/>
                <a:gd name="T16" fmla="*/ 1 w 79"/>
                <a:gd name="T17" fmla="*/ 17 h 145"/>
                <a:gd name="T18" fmla="*/ 2 w 79"/>
                <a:gd name="T19" fmla="*/ 23 h 145"/>
                <a:gd name="T20" fmla="*/ 4 w 79"/>
                <a:gd name="T21" fmla="*/ 31 h 145"/>
                <a:gd name="T22" fmla="*/ 7 w 79"/>
                <a:gd name="T23" fmla="*/ 39 h 145"/>
                <a:gd name="T24" fmla="*/ 11 w 79"/>
                <a:gd name="T25" fmla="*/ 47 h 145"/>
                <a:gd name="T26" fmla="*/ 15 w 79"/>
                <a:gd name="T27" fmla="*/ 55 h 145"/>
                <a:gd name="T28" fmla="*/ 20 w 79"/>
                <a:gd name="T29" fmla="*/ 62 h 145"/>
                <a:gd name="T30" fmla="*/ 27 w 79"/>
                <a:gd name="T31" fmla="*/ 68 h 145"/>
                <a:gd name="T32" fmla="*/ 34 w 79"/>
                <a:gd name="T33" fmla="*/ 71 h 145"/>
                <a:gd name="T34" fmla="*/ 36 w 79"/>
                <a:gd name="T35" fmla="*/ 72 h 145"/>
                <a:gd name="T36" fmla="*/ 37 w 79"/>
                <a:gd name="T37" fmla="*/ 72 h 145"/>
                <a:gd name="T38" fmla="*/ 39 w 79"/>
                <a:gd name="T39" fmla="*/ 72 h 145"/>
                <a:gd name="T40" fmla="*/ 40 w 79"/>
                <a:gd name="T41" fmla="*/ 72 h 145"/>
                <a:gd name="T42" fmla="*/ 32 w 79"/>
                <a:gd name="T43" fmla="*/ 65 h 145"/>
                <a:gd name="T44" fmla="*/ 27 w 79"/>
                <a:gd name="T45" fmla="*/ 57 h 145"/>
                <a:gd name="T46" fmla="*/ 22 w 79"/>
                <a:gd name="T47" fmla="*/ 48 h 145"/>
                <a:gd name="T48" fmla="*/ 18 w 79"/>
                <a:gd name="T49" fmla="*/ 39 h 145"/>
                <a:gd name="T50" fmla="*/ 14 w 79"/>
                <a:gd name="T51" fmla="*/ 30 h 145"/>
                <a:gd name="T52" fmla="*/ 12 w 79"/>
                <a:gd name="T53" fmla="*/ 21 h 145"/>
                <a:gd name="T54" fmla="*/ 9 w 79"/>
                <a:gd name="T55" fmla="*/ 13 h 145"/>
                <a:gd name="T56" fmla="*/ 8 w 79"/>
                <a:gd name="T57" fmla="*/ 6 h 1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9"/>
                <a:gd name="T88" fmla="*/ 0 h 145"/>
                <a:gd name="T89" fmla="*/ 79 w 79"/>
                <a:gd name="T90" fmla="*/ 145 h 1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9" h="145">
                  <a:moveTo>
                    <a:pt x="16" y="12"/>
                  </a:moveTo>
                  <a:lnTo>
                    <a:pt x="14" y="9"/>
                  </a:lnTo>
                  <a:lnTo>
                    <a:pt x="11" y="5"/>
                  </a:lnTo>
                  <a:lnTo>
                    <a:pt x="9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1" y="11"/>
                  </a:lnTo>
                  <a:lnTo>
                    <a:pt x="0" y="22"/>
                  </a:lnTo>
                  <a:lnTo>
                    <a:pt x="1" y="35"/>
                  </a:lnTo>
                  <a:lnTo>
                    <a:pt x="3" y="47"/>
                  </a:lnTo>
                  <a:lnTo>
                    <a:pt x="8" y="62"/>
                  </a:lnTo>
                  <a:lnTo>
                    <a:pt x="13" y="78"/>
                  </a:lnTo>
                  <a:lnTo>
                    <a:pt x="21" y="94"/>
                  </a:lnTo>
                  <a:lnTo>
                    <a:pt x="29" y="110"/>
                  </a:lnTo>
                  <a:lnTo>
                    <a:pt x="40" y="125"/>
                  </a:lnTo>
                  <a:lnTo>
                    <a:pt x="53" y="136"/>
                  </a:lnTo>
                  <a:lnTo>
                    <a:pt x="68" y="143"/>
                  </a:lnTo>
                  <a:lnTo>
                    <a:pt x="71" y="144"/>
                  </a:lnTo>
                  <a:lnTo>
                    <a:pt x="74" y="144"/>
                  </a:lnTo>
                  <a:lnTo>
                    <a:pt x="77" y="145"/>
                  </a:lnTo>
                  <a:lnTo>
                    <a:pt x="79" y="145"/>
                  </a:lnTo>
                  <a:lnTo>
                    <a:pt x="64" y="130"/>
                  </a:lnTo>
                  <a:lnTo>
                    <a:pt x="53" y="114"/>
                  </a:lnTo>
                  <a:lnTo>
                    <a:pt x="43" y="96"/>
                  </a:lnTo>
                  <a:lnTo>
                    <a:pt x="35" y="78"/>
                  </a:lnTo>
                  <a:lnTo>
                    <a:pt x="28" y="60"/>
                  </a:lnTo>
                  <a:lnTo>
                    <a:pt x="23" y="42"/>
                  </a:lnTo>
                  <a:lnTo>
                    <a:pt x="18" y="26"/>
                  </a:lnTo>
                  <a:lnTo>
                    <a:pt x="16" y="12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12"/>
            <p:cNvSpPr>
              <a:spLocks/>
            </p:cNvSpPr>
            <p:nvPr/>
          </p:nvSpPr>
          <p:spPr bwMode="auto">
            <a:xfrm>
              <a:off x="2529" y="3741"/>
              <a:ext cx="40" cy="66"/>
            </a:xfrm>
            <a:custGeom>
              <a:avLst/>
              <a:gdLst>
                <a:gd name="T0" fmla="*/ 40 w 82"/>
                <a:gd name="T1" fmla="*/ 64 h 133"/>
                <a:gd name="T2" fmla="*/ 40 w 82"/>
                <a:gd name="T3" fmla="*/ 64 h 133"/>
                <a:gd name="T4" fmla="*/ 40 w 82"/>
                <a:gd name="T5" fmla="*/ 64 h 133"/>
                <a:gd name="T6" fmla="*/ 39 w 82"/>
                <a:gd name="T7" fmla="*/ 64 h 133"/>
                <a:gd name="T8" fmla="*/ 38 w 82"/>
                <a:gd name="T9" fmla="*/ 63 h 133"/>
                <a:gd name="T10" fmla="*/ 37 w 82"/>
                <a:gd name="T11" fmla="*/ 62 h 133"/>
                <a:gd name="T12" fmla="*/ 34 w 82"/>
                <a:gd name="T13" fmla="*/ 56 h 133"/>
                <a:gd name="T14" fmla="*/ 30 w 82"/>
                <a:gd name="T15" fmla="*/ 49 h 133"/>
                <a:gd name="T16" fmla="*/ 25 w 82"/>
                <a:gd name="T17" fmla="*/ 39 h 133"/>
                <a:gd name="T18" fmla="*/ 19 w 82"/>
                <a:gd name="T19" fmla="*/ 29 h 133"/>
                <a:gd name="T20" fmla="*/ 12 w 82"/>
                <a:gd name="T21" fmla="*/ 18 h 133"/>
                <a:gd name="T22" fmla="*/ 6 w 82"/>
                <a:gd name="T23" fmla="*/ 9 h 133"/>
                <a:gd name="T24" fmla="*/ 0 w 82"/>
                <a:gd name="T25" fmla="*/ 0 h 133"/>
                <a:gd name="T26" fmla="*/ 1 w 82"/>
                <a:gd name="T27" fmla="*/ 7 h 133"/>
                <a:gd name="T28" fmla="*/ 3 w 82"/>
                <a:gd name="T29" fmla="*/ 15 h 133"/>
                <a:gd name="T30" fmla="*/ 6 w 82"/>
                <a:gd name="T31" fmla="*/ 24 h 133"/>
                <a:gd name="T32" fmla="*/ 9 w 82"/>
                <a:gd name="T33" fmla="*/ 33 h 133"/>
                <a:gd name="T34" fmla="*/ 13 w 82"/>
                <a:gd name="T35" fmla="*/ 42 h 133"/>
                <a:gd name="T36" fmla="*/ 18 w 82"/>
                <a:gd name="T37" fmla="*/ 51 h 133"/>
                <a:gd name="T38" fmla="*/ 23 w 82"/>
                <a:gd name="T39" fmla="*/ 59 h 133"/>
                <a:gd name="T40" fmla="*/ 31 w 82"/>
                <a:gd name="T41" fmla="*/ 66 h 133"/>
                <a:gd name="T42" fmla="*/ 34 w 82"/>
                <a:gd name="T43" fmla="*/ 66 h 133"/>
                <a:gd name="T44" fmla="*/ 37 w 82"/>
                <a:gd name="T45" fmla="*/ 66 h 133"/>
                <a:gd name="T46" fmla="*/ 38 w 82"/>
                <a:gd name="T47" fmla="*/ 65 h 133"/>
                <a:gd name="T48" fmla="*/ 40 w 82"/>
                <a:gd name="T49" fmla="*/ 64 h 1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33"/>
                <a:gd name="T77" fmla="*/ 82 w 82"/>
                <a:gd name="T78" fmla="*/ 133 h 13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33">
                  <a:moveTo>
                    <a:pt x="82" y="129"/>
                  </a:moveTo>
                  <a:lnTo>
                    <a:pt x="81" y="128"/>
                  </a:lnTo>
                  <a:lnTo>
                    <a:pt x="80" y="128"/>
                  </a:lnTo>
                  <a:lnTo>
                    <a:pt x="78" y="127"/>
                  </a:lnTo>
                  <a:lnTo>
                    <a:pt x="76" y="124"/>
                  </a:lnTo>
                  <a:lnTo>
                    <a:pt x="70" y="113"/>
                  </a:lnTo>
                  <a:lnTo>
                    <a:pt x="61" y="98"/>
                  </a:lnTo>
                  <a:lnTo>
                    <a:pt x="51" y="79"/>
                  </a:lnTo>
                  <a:lnTo>
                    <a:pt x="38" y="59"/>
                  </a:lnTo>
                  <a:lnTo>
                    <a:pt x="25" y="37"/>
                  </a:lnTo>
                  <a:lnTo>
                    <a:pt x="12" y="18"/>
                  </a:lnTo>
                  <a:lnTo>
                    <a:pt x="0" y="0"/>
                  </a:lnTo>
                  <a:lnTo>
                    <a:pt x="2" y="14"/>
                  </a:lnTo>
                  <a:lnTo>
                    <a:pt x="7" y="30"/>
                  </a:lnTo>
                  <a:lnTo>
                    <a:pt x="12" y="48"/>
                  </a:lnTo>
                  <a:lnTo>
                    <a:pt x="19" y="66"/>
                  </a:lnTo>
                  <a:lnTo>
                    <a:pt x="27" y="84"/>
                  </a:lnTo>
                  <a:lnTo>
                    <a:pt x="37" y="102"/>
                  </a:lnTo>
                  <a:lnTo>
                    <a:pt x="48" y="118"/>
                  </a:lnTo>
                  <a:lnTo>
                    <a:pt x="63" y="133"/>
                  </a:lnTo>
                  <a:lnTo>
                    <a:pt x="69" y="133"/>
                  </a:lnTo>
                  <a:lnTo>
                    <a:pt x="75" y="133"/>
                  </a:lnTo>
                  <a:lnTo>
                    <a:pt x="78" y="131"/>
                  </a:lnTo>
                  <a:lnTo>
                    <a:pt x="82" y="129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13"/>
            <p:cNvSpPr>
              <a:spLocks/>
            </p:cNvSpPr>
            <p:nvPr/>
          </p:nvSpPr>
          <p:spPr bwMode="auto">
            <a:xfrm>
              <a:off x="2534" y="3764"/>
              <a:ext cx="8" cy="9"/>
            </a:xfrm>
            <a:custGeom>
              <a:avLst/>
              <a:gdLst>
                <a:gd name="T0" fmla="*/ 4 w 17"/>
                <a:gd name="T1" fmla="*/ 9 h 19"/>
                <a:gd name="T2" fmla="*/ 6 w 17"/>
                <a:gd name="T3" fmla="*/ 9 h 19"/>
                <a:gd name="T4" fmla="*/ 7 w 17"/>
                <a:gd name="T5" fmla="*/ 7 h 19"/>
                <a:gd name="T6" fmla="*/ 7 w 17"/>
                <a:gd name="T7" fmla="*/ 6 h 19"/>
                <a:gd name="T8" fmla="*/ 8 w 17"/>
                <a:gd name="T9" fmla="*/ 5 h 19"/>
                <a:gd name="T10" fmla="*/ 7 w 17"/>
                <a:gd name="T11" fmla="*/ 3 h 19"/>
                <a:gd name="T12" fmla="*/ 7 w 17"/>
                <a:gd name="T13" fmla="*/ 1 h 19"/>
                <a:gd name="T14" fmla="*/ 6 w 17"/>
                <a:gd name="T15" fmla="*/ 1 h 19"/>
                <a:gd name="T16" fmla="*/ 4 w 17"/>
                <a:gd name="T17" fmla="*/ 0 h 19"/>
                <a:gd name="T18" fmla="*/ 2 w 17"/>
                <a:gd name="T19" fmla="*/ 1 h 19"/>
                <a:gd name="T20" fmla="*/ 1 w 17"/>
                <a:gd name="T21" fmla="*/ 1 h 19"/>
                <a:gd name="T22" fmla="*/ 1 w 17"/>
                <a:gd name="T23" fmla="*/ 3 h 19"/>
                <a:gd name="T24" fmla="*/ 0 w 17"/>
                <a:gd name="T25" fmla="*/ 5 h 19"/>
                <a:gd name="T26" fmla="*/ 1 w 17"/>
                <a:gd name="T27" fmla="*/ 6 h 19"/>
                <a:gd name="T28" fmla="*/ 1 w 17"/>
                <a:gd name="T29" fmla="*/ 7 h 19"/>
                <a:gd name="T30" fmla="*/ 2 w 17"/>
                <a:gd name="T31" fmla="*/ 9 h 19"/>
                <a:gd name="T32" fmla="*/ 4 w 17"/>
                <a:gd name="T33" fmla="*/ 9 h 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"/>
                <a:gd name="T52" fmla="*/ 0 h 19"/>
                <a:gd name="T53" fmla="*/ 17 w 17"/>
                <a:gd name="T54" fmla="*/ 19 h 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" h="19">
                  <a:moveTo>
                    <a:pt x="9" y="19"/>
                  </a:moveTo>
                  <a:lnTo>
                    <a:pt x="12" y="18"/>
                  </a:lnTo>
                  <a:lnTo>
                    <a:pt x="14" y="15"/>
                  </a:lnTo>
                  <a:lnTo>
                    <a:pt x="15" y="13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3" y="15"/>
                  </a:lnTo>
                  <a:lnTo>
                    <a:pt x="5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14"/>
            <p:cNvSpPr>
              <a:spLocks/>
            </p:cNvSpPr>
            <p:nvPr/>
          </p:nvSpPr>
          <p:spPr bwMode="auto">
            <a:xfrm>
              <a:off x="2429" y="3735"/>
              <a:ext cx="89" cy="81"/>
            </a:xfrm>
            <a:custGeom>
              <a:avLst/>
              <a:gdLst>
                <a:gd name="T0" fmla="*/ 64 w 178"/>
                <a:gd name="T1" fmla="*/ 1 h 162"/>
                <a:gd name="T2" fmla="*/ 67 w 178"/>
                <a:gd name="T3" fmla="*/ 5 h 162"/>
                <a:gd name="T4" fmla="*/ 71 w 178"/>
                <a:gd name="T5" fmla="*/ 13 h 162"/>
                <a:gd name="T6" fmla="*/ 75 w 178"/>
                <a:gd name="T7" fmla="*/ 24 h 162"/>
                <a:gd name="T8" fmla="*/ 79 w 178"/>
                <a:gd name="T9" fmla="*/ 37 h 162"/>
                <a:gd name="T10" fmla="*/ 83 w 178"/>
                <a:gd name="T11" fmla="*/ 49 h 162"/>
                <a:gd name="T12" fmla="*/ 87 w 178"/>
                <a:gd name="T13" fmla="*/ 60 h 162"/>
                <a:gd name="T14" fmla="*/ 89 w 178"/>
                <a:gd name="T15" fmla="*/ 70 h 162"/>
                <a:gd name="T16" fmla="*/ 89 w 178"/>
                <a:gd name="T17" fmla="*/ 74 h 162"/>
                <a:gd name="T18" fmla="*/ 88 w 178"/>
                <a:gd name="T19" fmla="*/ 76 h 162"/>
                <a:gd name="T20" fmla="*/ 87 w 178"/>
                <a:gd name="T21" fmla="*/ 77 h 162"/>
                <a:gd name="T22" fmla="*/ 84 w 178"/>
                <a:gd name="T23" fmla="*/ 78 h 162"/>
                <a:gd name="T24" fmla="*/ 80 w 178"/>
                <a:gd name="T25" fmla="*/ 80 h 162"/>
                <a:gd name="T26" fmla="*/ 74 w 178"/>
                <a:gd name="T27" fmla="*/ 80 h 162"/>
                <a:gd name="T28" fmla="*/ 67 w 178"/>
                <a:gd name="T29" fmla="*/ 81 h 162"/>
                <a:gd name="T30" fmla="*/ 57 w 178"/>
                <a:gd name="T31" fmla="*/ 81 h 162"/>
                <a:gd name="T32" fmla="*/ 44 w 178"/>
                <a:gd name="T33" fmla="*/ 81 h 162"/>
                <a:gd name="T34" fmla="*/ 35 w 178"/>
                <a:gd name="T35" fmla="*/ 81 h 162"/>
                <a:gd name="T36" fmla="*/ 26 w 178"/>
                <a:gd name="T37" fmla="*/ 81 h 162"/>
                <a:gd name="T38" fmla="*/ 19 w 178"/>
                <a:gd name="T39" fmla="*/ 81 h 162"/>
                <a:gd name="T40" fmla="*/ 12 w 178"/>
                <a:gd name="T41" fmla="*/ 81 h 162"/>
                <a:gd name="T42" fmla="*/ 7 w 178"/>
                <a:gd name="T43" fmla="*/ 80 h 162"/>
                <a:gd name="T44" fmla="*/ 3 w 178"/>
                <a:gd name="T45" fmla="*/ 77 h 162"/>
                <a:gd name="T46" fmla="*/ 1 w 178"/>
                <a:gd name="T47" fmla="*/ 73 h 162"/>
                <a:gd name="T48" fmla="*/ 0 w 178"/>
                <a:gd name="T49" fmla="*/ 67 h 162"/>
                <a:gd name="T50" fmla="*/ 0 w 178"/>
                <a:gd name="T51" fmla="*/ 50 h 162"/>
                <a:gd name="T52" fmla="*/ 0 w 178"/>
                <a:gd name="T53" fmla="*/ 34 h 162"/>
                <a:gd name="T54" fmla="*/ 0 w 178"/>
                <a:gd name="T55" fmla="*/ 21 h 162"/>
                <a:gd name="T56" fmla="*/ 0 w 178"/>
                <a:gd name="T57" fmla="*/ 16 h 162"/>
                <a:gd name="T58" fmla="*/ 0 w 178"/>
                <a:gd name="T59" fmla="*/ 13 h 162"/>
                <a:gd name="T60" fmla="*/ 1 w 178"/>
                <a:gd name="T61" fmla="*/ 9 h 162"/>
                <a:gd name="T62" fmla="*/ 5 w 178"/>
                <a:gd name="T63" fmla="*/ 3 h 162"/>
                <a:gd name="T64" fmla="*/ 14 w 178"/>
                <a:gd name="T65" fmla="*/ 0 h 162"/>
                <a:gd name="T66" fmla="*/ 16 w 178"/>
                <a:gd name="T67" fmla="*/ 0 h 162"/>
                <a:gd name="T68" fmla="*/ 21 w 178"/>
                <a:gd name="T69" fmla="*/ 0 h 162"/>
                <a:gd name="T70" fmla="*/ 28 w 178"/>
                <a:gd name="T71" fmla="*/ 0 h 162"/>
                <a:gd name="T72" fmla="*/ 37 w 178"/>
                <a:gd name="T73" fmla="*/ 0 h 162"/>
                <a:gd name="T74" fmla="*/ 45 w 178"/>
                <a:gd name="T75" fmla="*/ 1 h 162"/>
                <a:gd name="T76" fmla="*/ 53 w 178"/>
                <a:gd name="T77" fmla="*/ 1 h 162"/>
                <a:gd name="T78" fmla="*/ 60 w 178"/>
                <a:gd name="T79" fmla="*/ 1 h 162"/>
                <a:gd name="T80" fmla="*/ 64 w 17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8"/>
                <a:gd name="T124" fmla="*/ 0 h 162"/>
                <a:gd name="T125" fmla="*/ 178 w 178"/>
                <a:gd name="T126" fmla="*/ 162 h 16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8" h="162">
                  <a:moveTo>
                    <a:pt x="128" y="3"/>
                  </a:moveTo>
                  <a:lnTo>
                    <a:pt x="133" y="10"/>
                  </a:lnTo>
                  <a:lnTo>
                    <a:pt x="141" y="26"/>
                  </a:lnTo>
                  <a:lnTo>
                    <a:pt x="150" y="49"/>
                  </a:lnTo>
                  <a:lnTo>
                    <a:pt x="158" y="73"/>
                  </a:lnTo>
                  <a:lnTo>
                    <a:pt x="166" y="99"/>
                  </a:lnTo>
                  <a:lnTo>
                    <a:pt x="174" y="121"/>
                  </a:lnTo>
                  <a:lnTo>
                    <a:pt x="178" y="139"/>
                  </a:lnTo>
                  <a:lnTo>
                    <a:pt x="178" y="148"/>
                  </a:lnTo>
                  <a:lnTo>
                    <a:pt x="176" y="152"/>
                  </a:lnTo>
                  <a:lnTo>
                    <a:pt x="173" y="154"/>
                  </a:lnTo>
                  <a:lnTo>
                    <a:pt x="168" y="156"/>
                  </a:lnTo>
                  <a:lnTo>
                    <a:pt x="160" y="159"/>
                  </a:lnTo>
                  <a:lnTo>
                    <a:pt x="148" y="160"/>
                  </a:lnTo>
                  <a:lnTo>
                    <a:pt x="133" y="162"/>
                  </a:lnTo>
                  <a:lnTo>
                    <a:pt x="114" y="162"/>
                  </a:lnTo>
                  <a:lnTo>
                    <a:pt x="88" y="162"/>
                  </a:lnTo>
                  <a:lnTo>
                    <a:pt x="70" y="162"/>
                  </a:lnTo>
                  <a:lnTo>
                    <a:pt x="53" y="162"/>
                  </a:lnTo>
                  <a:lnTo>
                    <a:pt x="38" y="162"/>
                  </a:lnTo>
                  <a:lnTo>
                    <a:pt x="24" y="161"/>
                  </a:lnTo>
                  <a:lnTo>
                    <a:pt x="14" y="159"/>
                  </a:lnTo>
                  <a:lnTo>
                    <a:pt x="6" y="153"/>
                  </a:lnTo>
                  <a:lnTo>
                    <a:pt x="1" y="146"/>
                  </a:lnTo>
                  <a:lnTo>
                    <a:pt x="0" y="134"/>
                  </a:lnTo>
                  <a:lnTo>
                    <a:pt x="0" y="100"/>
                  </a:lnTo>
                  <a:lnTo>
                    <a:pt x="0" y="67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2" y="17"/>
                  </a:lnTo>
                  <a:lnTo>
                    <a:pt x="10" y="5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91" y="1"/>
                  </a:lnTo>
                  <a:lnTo>
                    <a:pt x="107" y="1"/>
                  </a:lnTo>
                  <a:lnTo>
                    <a:pt x="120" y="2"/>
                  </a:lnTo>
                  <a:lnTo>
                    <a:pt x="12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5"/>
            <p:cNvSpPr>
              <a:spLocks/>
            </p:cNvSpPr>
            <p:nvPr/>
          </p:nvSpPr>
          <p:spPr bwMode="auto">
            <a:xfrm>
              <a:off x="2442" y="3743"/>
              <a:ext cx="39" cy="66"/>
            </a:xfrm>
            <a:custGeom>
              <a:avLst/>
              <a:gdLst>
                <a:gd name="T0" fmla="*/ 2 w 79"/>
                <a:gd name="T1" fmla="*/ 19 h 131"/>
                <a:gd name="T2" fmla="*/ 0 w 79"/>
                <a:gd name="T3" fmla="*/ 31 h 131"/>
                <a:gd name="T4" fmla="*/ 0 w 79"/>
                <a:gd name="T5" fmla="*/ 43 h 131"/>
                <a:gd name="T6" fmla="*/ 3 w 79"/>
                <a:gd name="T7" fmla="*/ 55 h 131"/>
                <a:gd name="T8" fmla="*/ 9 w 79"/>
                <a:gd name="T9" fmla="*/ 66 h 131"/>
                <a:gd name="T10" fmla="*/ 11 w 79"/>
                <a:gd name="T11" fmla="*/ 66 h 131"/>
                <a:gd name="T12" fmla="*/ 13 w 79"/>
                <a:gd name="T13" fmla="*/ 66 h 131"/>
                <a:gd name="T14" fmla="*/ 15 w 79"/>
                <a:gd name="T15" fmla="*/ 66 h 131"/>
                <a:gd name="T16" fmla="*/ 18 w 79"/>
                <a:gd name="T17" fmla="*/ 66 h 131"/>
                <a:gd name="T18" fmla="*/ 21 w 79"/>
                <a:gd name="T19" fmla="*/ 66 h 131"/>
                <a:gd name="T20" fmla="*/ 23 w 79"/>
                <a:gd name="T21" fmla="*/ 66 h 131"/>
                <a:gd name="T22" fmla="*/ 27 w 79"/>
                <a:gd name="T23" fmla="*/ 65 h 131"/>
                <a:gd name="T24" fmla="*/ 30 w 79"/>
                <a:gd name="T25" fmla="*/ 65 h 131"/>
                <a:gd name="T26" fmla="*/ 32 w 79"/>
                <a:gd name="T27" fmla="*/ 65 h 131"/>
                <a:gd name="T28" fmla="*/ 34 w 79"/>
                <a:gd name="T29" fmla="*/ 65 h 131"/>
                <a:gd name="T30" fmla="*/ 37 w 79"/>
                <a:gd name="T31" fmla="*/ 65 h 131"/>
                <a:gd name="T32" fmla="*/ 39 w 79"/>
                <a:gd name="T33" fmla="*/ 65 h 131"/>
                <a:gd name="T34" fmla="*/ 39 w 79"/>
                <a:gd name="T35" fmla="*/ 0 h 131"/>
                <a:gd name="T36" fmla="*/ 14 w 79"/>
                <a:gd name="T37" fmla="*/ 0 h 131"/>
                <a:gd name="T38" fmla="*/ 10 w 79"/>
                <a:gd name="T39" fmla="*/ 3 h 131"/>
                <a:gd name="T40" fmla="*/ 7 w 79"/>
                <a:gd name="T41" fmla="*/ 7 h 131"/>
                <a:gd name="T42" fmla="*/ 4 w 79"/>
                <a:gd name="T43" fmla="*/ 13 h 131"/>
                <a:gd name="T44" fmla="*/ 2 w 79"/>
                <a:gd name="T45" fmla="*/ 19 h 13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"/>
                <a:gd name="T70" fmla="*/ 0 h 131"/>
                <a:gd name="T71" fmla="*/ 79 w 79"/>
                <a:gd name="T72" fmla="*/ 131 h 13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" h="131">
                  <a:moveTo>
                    <a:pt x="4" y="38"/>
                  </a:moveTo>
                  <a:lnTo>
                    <a:pt x="0" y="61"/>
                  </a:lnTo>
                  <a:lnTo>
                    <a:pt x="1" y="86"/>
                  </a:lnTo>
                  <a:lnTo>
                    <a:pt x="7" y="109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7" y="131"/>
                  </a:lnTo>
                  <a:lnTo>
                    <a:pt x="31" y="131"/>
                  </a:lnTo>
                  <a:lnTo>
                    <a:pt x="37" y="131"/>
                  </a:lnTo>
                  <a:lnTo>
                    <a:pt x="42" y="131"/>
                  </a:lnTo>
                  <a:lnTo>
                    <a:pt x="47" y="131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0"/>
                  </a:lnTo>
                  <a:lnTo>
                    <a:pt x="69" y="130"/>
                  </a:lnTo>
                  <a:lnTo>
                    <a:pt x="74" y="130"/>
                  </a:lnTo>
                  <a:lnTo>
                    <a:pt x="79" y="130"/>
                  </a:lnTo>
                  <a:lnTo>
                    <a:pt x="79" y="0"/>
                  </a:lnTo>
                  <a:lnTo>
                    <a:pt x="29" y="0"/>
                  </a:lnTo>
                  <a:lnTo>
                    <a:pt x="21" y="6"/>
                  </a:lnTo>
                  <a:lnTo>
                    <a:pt x="14" y="14"/>
                  </a:lnTo>
                  <a:lnTo>
                    <a:pt x="8" y="2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6"/>
            <p:cNvSpPr>
              <a:spLocks/>
            </p:cNvSpPr>
            <p:nvPr/>
          </p:nvSpPr>
          <p:spPr bwMode="auto">
            <a:xfrm>
              <a:off x="2437" y="3743"/>
              <a:ext cx="20" cy="66"/>
            </a:xfrm>
            <a:custGeom>
              <a:avLst/>
              <a:gdLst>
                <a:gd name="T0" fmla="*/ 0 w 39"/>
                <a:gd name="T1" fmla="*/ 13 h 131"/>
                <a:gd name="T2" fmla="*/ 0 w 39"/>
                <a:gd name="T3" fmla="*/ 17 h 131"/>
                <a:gd name="T4" fmla="*/ 0 w 39"/>
                <a:gd name="T5" fmla="*/ 27 h 131"/>
                <a:gd name="T6" fmla="*/ 0 w 39"/>
                <a:gd name="T7" fmla="*/ 40 h 131"/>
                <a:gd name="T8" fmla="*/ 0 w 39"/>
                <a:gd name="T9" fmla="*/ 54 h 131"/>
                <a:gd name="T10" fmla="*/ 1 w 39"/>
                <a:gd name="T11" fmla="*/ 59 h 131"/>
                <a:gd name="T12" fmla="*/ 4 w 39"/>
                <a:gd name="T13" fmla="*/ 63 h 131"/>
                <a:gd name="T14" fmla="*/ 8 w 39"/>
                <a:gd name="T15" fmla="*/ 65 h 131"/>
                <a:gd name="T16" fmla="*/ 14 w 39"/>
                <a:gd name="T17" fmla="*/ 66 h 131"/>
                <a:gd name="T18" fmla="*/ 9 w 39"/>
                <a:gd name="T19" fmla="*/ 55 h 131"/>
                <a:gd name="T20" fmla="*/ 6 w 39"/>
                <a:gd name="T21" fmla="*/ 43 h 131"/>
                <a:gd name="T22" fmla="*/ 5 w 39"/>
                <a:gd name="T23" fmla="*/ 31 h 131"/>
                <a:gd name="T24" fmla="*/ 7 w 39"/>
                <a:gd name="T25" fmla="*/ 19 h 131"/>
                <a:gd name="T26" fmla="*/ 9 w 39"/>
                <a:gd name="T27" fmla="*/ 13 h 131"/>
                <a:gd name="T28" fmla="*/ 12 w 39"/>
                <a:gd name="T29" fmla="*/ 7 h 131"/>
                <a:gd name="T30" fmla="*/ 16 w 39"/>
                <a:gd name="T31" fmla="*/ 3 h 131"/>
                <a:gd name="T32" fmla="*/ 20 w 39"/>
                <a:gd name="T33" fmla="*/ 0 h 131"/>
                <a:gd name="T34" fmla="*/ 12 w 39"/>
                <a:gd name="T35" fmla="*/ 0 h 131"/>
                <a:gd name="T36" fmla="*/ 6 w 39"/>
                <a:gd name="T37" fmla="*/ 2 h 131"/>
                <a:gd name="T38" fmla="*/ 2 w 39"/>
                <a:gd name="T39" fmla="*/ 6 h 131"/>
                <a:gd name="T40" fmla="*/ 1 w 39"/>
                <a:gd name="T41" fmla="*/ 11 h 131"/>
                <a:gd name="T42" fmla="*/ 0 w 39"/>
                <a:gd name="T43" fmla="*/ 13 h 1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131"/>
                <a:gd name="T68" fmla="*/ 39 w 39"/>
                <a:gd name="T69" fmla="*/ 131 h 13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131">
                  <a:moveTo>
                    <a:pt x="0" y="25"/>
                  </a:moveTo>
                  <a:lnTo>
                    <a:pt x="0" y="33"/>
                  </a:lnTo>
                  <a:lnTo>
                    <a:pt x="0" y="54"/>
                  </a:lnTo>
                  <a:lnTo>
                    <a:pt x="0" y="80"/>
                  </a:lnTo>
                  <a:lnTo>
                    <a:pt x="0" y="108"/>
                  </a:lnTo>
                  <a:lnTo>
                    <a:pt x="2" y="118"/>
                  </a:lnTo>
                  <a:lnTo>
                    <a:pt x="8" y="125"/>
                  </a:lnTo>
                  <a:lnTo>
                    <a:pt x="16" y="129"/>
                  </a:lnTo>
                  <a:lnTo>
                    <a:pt x="28" y="131"/>
                  </a:lnTo>
                  <a:lnTo>
                    <a:pt x="17" y="109"/>
                  </a:lnTo>
                  <a:lnTo>
                    <a:pt x="11" y="86"/>
                  </a:lnTo>
                  <a:lnTo>
                    <a:pt x="10" y="61"/>
                  </a:lnTo>
                  <a:lnTo>
                    <a:pt x="14" y="38"/>
                  </a:lnTo>
                  <a:lnTo>
                    <a:pt x="18" y="25"/>
                  </a:lnTo>
                  <a:lnTo>
                    <a:pt x="24" y="14"/>
                  </a:lnTo>
                  <a:lnTo>
                    <a:pt x="31" y="6"/>
                  </a:lnTo>
                  <a:lnTo>
                    <a:pt x="39" y="0"/>
                  </a:lnTo>
                  <a:lnTo>
                    <a:pt x="24" y="0"/>
                  </a:lnTo>
                  <a:lnTo>
                    <a:pt x="11" y="3"/>
                  </a:lnTo>
                  <a:lnTo>
                    <a:pt x="3" y="12"/>
                  </a:lnTo>
                  <a:lnTo>
                    <a:pt x="1" y="2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7"/>
            <p:cNvSpPr>
              <a:spLocks/>
            </p:cNvSpPr>
            <p:nvPr/>
          </p:nvSpPr>
          <p:spPr bwMode="auto">
            <a:xfrm>
              <a:off x="2489" y="3745"/>
              <a:ext cx="21" cy="62"/>
            </a:xfrm>
            <a:custGeom>
              <a:avLst/>
              <a:gdLst>
                <a:gd name="T0" fmla="*/ 21 w 40"/>
                <a:gd name="T1" fmla="*/ 58 h 126"/>
                <a:gd name="T2" fmla="*/ 20 w 40"/>
                <a:gd name="T3" fmla="*/ 54 h 126"/>
                <a:gd name="T4" fmla="*/ 18 w 40"/>
                <a:gd name="T5" fmla="*/ 48 h 126"/>
                <a:gd name="T6" fmla="*/ 16 w 40"/>
                <a:gd name="T7" fmla="*/ 40 h 126"/>
                <a:gd name="T8" fmla="*/ 13 w 40"/>
                <a:gd name="T9" fmla="*/ 31 h 126"/>
                <a:gd name="T10" fmla="*/ 8 w 40"/>
                <a:gd name="T11" fmla="*/ 21 h 126"/>
                <a:gd name="T12" fmla="*/ 5 w 40"/>
                <a:gd name="T13" fmla="*/ 13 h 126"/>
                <a:gd name="T14" fmla="*/ 2 w 40"/>
                <a:gd name="T15" fmla="*/ 5 h 126"/>
                <a:gd name="T16" fmla="*/ 0 w 40"/>
                <a:gd name="T17" fmla="*/ 0 h 126"/>
                <a:gd name="T18" fmla="*/ 0 w 40"/>
                <a:gd name="T19" fmla="*/ 1 h 126"/>
                <a:gd name="T20" fmla="*/ 6 w 40"/>
                <a:gd name="T21" fmla="*/ 20 h 126"/>
                <a:gd name="T22" fmla="*/ 9 w 40"/>
                <a:gd name="T23" fmla="*/ 36 h 126"/>
                <a:gd name="T24" fmla="*/ 10 w 40"/>
                <a:gd name="T25" fmla="*/ 50 h 126"/>
                <a:gd name="T26" fmla="*/ 9 w 40"/>
                <a:gd name="T27" fmla="*/ 62 h 126"/>
                <a:gd name="T28" fmla="*/ 14 w 40"/>
                <a:gd name="T29" fmla="*/ 61 h 126"/>
                <a:gd name="T30" fmla="*/ 17 w 40"/>
                <a:gd name="T31" fmla="*/ 60 h 126"/>
                <a:gd name="T32" fmla="*/ 20 w 40"/>
                <a:gd name="T33" fmla="*/ 59 h 126"/>
                <a:gd name="T34" fmla="*/ 21 w 40"/>
                <a:gd name="T35" fmla="*/ 58 h 1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126"/>
                <a:gd name="T56" fmla="*/ 40 w 40"/>
                <a:gd name="T57" fmla="*/ 126 h 1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126">
                  <a:moveTo>
                    <a:pt x="40" y="117"/>
                  </a:moveTo>
                  <a:lnTo>
                    <a:pt x="39" y="110"/>
                  </a:lnTo>
                  <a:lnTo>
                    <a:pt x="35" y="97"/>
                  </a:lnTo>
                  <a:lnTo>
                    <a:pt x="30" y="81"/>
                  </a:lnTo>
                  <a:lnTo>
                    <a:pt x="24" y="62"/>
                  </a:lnTo>
                  <a:lnTo>
                    <a:pt x="16" y="43"/>
                  </a:lnTo>
                  <a:lnTo>
                    <a:pt x="10" y="26"/>
                  </a:lnTo>
                  <a:lnTo>
                    <a:pt x="4" y="11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41"/>
                  </a:lnTo>
                  <a:lnTo>
                    <a:pt x="18" y="74"/>
                  </a:lnTo>
                  <a:lnTo>
                    <a:pt x="19" y="102"/>
                  </a:lnTo>
                  <a:lnTo>
                    <a:pt x="17" y="126"/>
                  </a:lnTo>
                  <a:lnTo>
                    <a:pt x="26" y="124"/>
                  </a:lnTo>
                  <a:lnTo>
                    <a:pt x="33" y="122"/>
                  </a:lnTo>
                  <a:lnTo>
                    <a:pt x="38" y="120"/>
                  </a:lnTo>
                  <a:lnTo>
                    <a:pt x="40" y="117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8"/>
            <p:cNvSpPr>
              <a:spLocks/>
            </p:cNvSpPr>
            <p:nvPr/>
          </p:nvSpPr>
          <p:spPr bwMode="auto">
            <a:xfrm>
              <a:off x="2489" y="3746"/>
              <a:ext cx="10" cy="61"/>
            </a:xfrm>
            <a:custGeom>
              <a:avLst/>
              <a:gdLst>
                <a:gd name="T0" fmla="*/ 0 w 19"/>
                <a:gd name="T1" fmla="*/ 0 h 123"/>
                <a:gd name="T2" fmla="*/ 0 w 19"/>
                <a:gd name="T3" fmla="*/ 61 h 123"/>
                <a:gd name="T4" fmla="*/ 2 w 19"/>
                <a:gd name="T5" fmla="*/ 61 h 123"/>
                <a:gd name="T6" fmla="*/ 5 w 19"/>
                <a:gd name="T7" fmla="*/ 61 h 123"/>
                <a:gd name="T8" fmla="*/ 7 w 19"/>
                <a:gd name="T9" fmla="*/ 61 h 123"/>
                <a:gd name="T10" fmla="*/ 9 w 19"/>
                <a:gd name="T11" fmla="*/ 61 h 123"/>
                <a:gd name="T12" fmla="*/ 10 w 19"/>
                <a:gd name="T13" fmla="*/ 49 h 123"/>
                <a:gd name="T14" fmla="*/ 9 w 19"/>
                <a:gd name="T15" fmla="*/ 35 h 123"/>
                <a:gd name="T16" fmla="*/ 6 w 19"/>
                <a:gd name="T17" fmla="*/ 19 h 123"/>
                <a:gd name="T18" fmla="*/ 0 w 19"/>
                <a:gd name="T19" fmla="*/ 0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23"/>
                <a:gd name="T32" fmla="*/ 19 w 19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23">
                  <a:moveTo>
                    <a:pt x="0" y="0"/>
                  </a:moveTo>
                  <a:lnTo>
                    <a:pt x="0" y="123"/>
                  </a:lnTo>
                  <a:lnTo>
                    <a:pt x="4" y="123"/>
                  </a:lnTo>
                  <a:lnTo>
                    <a:pt x="9" y="123"/>
                  </a:lnTo>
                  <a:lnTo>
                    <a:pt x="14" y="123"/>
                  </a:lnTo>
                  <a:lnTo>
                    <a:pt x="17" y="123"/>
                  </a:lnTo>
                  <a:lnTo>
                    <a:pt x="19" y="99"/>
                  </a:lnTo>
                  <a:lnTo>
                    <a:pt x="18" y="71"/>
                  </a:lnTo>
                  <a:lnTo>
                    <a:pt x="12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9"/>
            <p:cNvSpPr>
              <a:spLocks/>
            </p:cNvSpPr>
            <p:nvPr/>
          </p:nvSpPr>
          <p:spPr bwMode="auto">
            <a:xfrm>
              <a:off x="2470" y="3779"/>
              <a:ext cx="7" cy="11"/>
            </a:xfrm>
            <a:custGeom>
              <a:avLst/>
              <a:gdLst>
                <a:gd name="T0" fmla="*/ 4 w 14"/>
                <a:gd name="T1" fmla="*/ 11 h 21"/>
                <a:gd name="T2" fmla="*/ 5 w 14"/>
                <a:gd name="T3" fmla="*/ 10 h 21"/>
                <a:gd name="T4" fmla="*/ 6 w 14"/>
                <a:gd name="T5" fmla="*/ 9 h 21"/>
                <a:gd name="T6" fmla="*/ 6 w 14"/>
                <a:gd name="T7" fmla="*/ 8 h 21"/>
                <a:gd name="T8" fmla="*/ 7 w 14"/>
                <a:gd name="T9" fmla="*/ 6 h 21"/>
                <a:gd name="T10" fmla="*/ 6 w 14"/>
                <a:gd name="T11" fmla="*/ 3 h 21"/>
                <a:gd name="T12" fmla="*/ 6 w 14"/>
                <a:gd name="T13" fmla="*/ 2 h 21"/>
                <a:gd name="T14" fmla="*/ 5 w 14"/>
                <a:gd name="T15" fmla="*/ 1 h 21"/>
                <a:gd name="T16" fmla="*/ 4 w 14"/>
                <a:gd name="T17" fmla="*/ 0 h 21"/>
                <a:gd name="T18" fmla="*/ 2 w 14"/>
                <a:gd name="T19" fmla="*/ 1 h 21"/>
                <a:gd name="T20" fmla="*/ 1 w 14"/>
                <a:gd name="T21" fmla="*/ 2 h 21"/>
                <a:gd name="T22" fmla="*/ 0 w 14"/>
                <a:gd name="T23" fmla="*/ 3 h 21"/>
                <a:gd name="T24" fmla="*/ 0 w 14"/>
                <a:gd name="T25" fmla="*/ 6 h 21"/>
                <a:gd name="T26" fmla="*/ 0 w 14"/>
                <a:gd name="T27" fmla="*/ 8 h 21"/>
                <a:gd name="T28" fmla="*/ 1 w 14"/>
                <a:gd name="T29" fmla="*/ 9 h 21"/>
                <a:gd name="T30" fmla="*/ 2 w 14"/>
                <a:gd name="T31" fmla="*/ 10 h 21"/>
                <a:gd name="T32" fmla="*/ 4 w 14"/>
                <a:gd name="T33" fmla="*/ 11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"/>
                <a:gd name="T52" fmla="*/ 0 h 21"/>
                <a:gd name="T53" fmla="*/ 14 w 14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" h="21">
                  <a:moveTo>
                    <a:pt x="7" y="21"/>
                  </a:moveTo>
                  <a:lnTo>
                    <a:pt x="9" y="20"/>
                  </a:lnTo>
                  <a:lnTo>
                    <a:pt x="11" y="18"/>
                  </a:lnTo>
                  <a:lnTo>
                    <a:pt x="12" y="15"/>
                  </a:lnTo>
                  <a:lnTo>
                    <a:pt x="14" y="11"/>
                  </a:lnTo>
                  <a:lnTo>
                    <a:pt x="12" y="6"/>
                  </a:lnTo>
                  <a:lnTo>
                    <a:pt x="11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3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20"/>
            <p:cNvSpPr>
              <a:spLocks/>
            </p:cNvSpPr>
            <p:nvPr/>
          </p:nvSpPr>
          <p:spPr bwMode="auto">
            <a:xfrm>
              <a:off x="2460" y="3762"/>
              <a:ext cx="7" cy="9"/>
            </a:xfrm>
            <a:custGeom>
              <a:avLst/>
              <a:gdLst>
                <a:gd name="T0" fmla="*/ 4 w 15"/>
                <a:gd name="T1" fmla="*/ 9 h 17"/>
                <a:gd name="T2" fmla="*/ 5 w 15"/>
                <a:gd name="T3" fmla="*/ 8 h 17"/>
                <a:gd name="T4" fmla="*/ 6 w 15"/>
                <a:gd name="T5" fmla="*/ 8 h 17"/>
                <a:gd name="T6" fmla="*/ 7 w 15"/>
                <a:gd name="T7" fmla="*/ 6 h 17"/>
                <a:gd name="T8" fmla="*/ 7 w 15"/>
                <a:gd name="T9" fmla="*/ 4 h 17"/>
                <a:gd name="T10" fmla="*/ 7 w 15"/>
                <a:gd name="T11" fmla="*/ 2 h 17"/>
                <a:gd name="T12" fmla="*/ 6 w 15"/>
                <a:gd name="T13" fmla="*/ 1 h 17"/>
                <a:gd name="T14" fmla="*/ 5 w 15"/>
                <a:gd name="T15" fmla="*/ 1 h 17"/>
                <a:gd name="T16" fmla="*/ 4 w 15"/>
                <a:gd name="T17" fmla="*/ 0 h 17"/>
                <a:gd name="T18" fmla="*/ 2 w 15"/>
                <a:gd name="T19" fmla="*/ 1 h 17"/>
                <a:gd name="T20" fmla="*/ 1 w 15"/>
                <a:gd name="T21" fmla="*/ 1 h 17"/>
                <a:gd name="T22" fmla="*/ 0 w 15"/>
                <a:gd name="T23" fmla="*/ 2 h 17"/>
                <a:gd name="T24" fmla="*/ 0 w 15"/>
                <a:gd name="T25" fmla="*/ 4 h 17"/>
                <a:gd name="T26" fmla="*/ 0 w 15"/>
                <a:gd name="T27" fmla="*/ 6 h 17"/>
                <a:gd name="T28" fmla="*/ 1 w 15"/>
                <a:gd name="T29" fmla="*/ 8 h 17"/>
                <a:gd name="T30" fmla="*/ 2 w 15"/>
                <a:gd name="T31" fmla="*/ 8 h 17"/>
                <a:gd name="T32" fmla="*/ 4 w 15"/>
                <a:gd name="T33" fmla="*/ 9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7"/>
                <a:gd name="T53" fmla="*/ 15 w 15"/>
                <a:gd name="T54" fmla="*/ 17 h 1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7">
                  <a:moveTo>
                    <a:pt x="8" y="17"/>
                  </a:moveTo>
                  <a:lnTo>
                    <a:pt x="10" y="16"/>
                  </a:lnTo>
                  <a:lnTo>
                    <a:pt x="13" y="15"/>
                  </a:lnTo>
                  <a:lnTo>
                    <a:pt x="14" y="11"/>
                  </a:lnTo>
                  <a:lnTo>
                    <a:pt x="15" y="8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121"/>
            <p:cNvSpPr>
              <a:spLocks noChangeArrowheads="1"/>
            </p:cNvSpPr>
            <p:nvPr/>
          </p:nvSpPr>
          <p:spPr bwMode="auto">
            <a:xfrm>
              <a:off x="2412" y="3730"/>
              <a:ext cx="6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22"/>
            <p:cNvSpPr>
              <a:spLocks/>
            </p:cNvSpPr>
            <p:nvPr/>
          </p:nvSpPr>
          <p:spPr bwMode="auto">
            <a:xfrm>
              <a:off x="2512" y="3831"/>
              <a:ext cx="36" cy="99"/>
            </a:xfrm>
            <a:custGeom>
              <a:avLst/>
              <a:gdLst>
                <a:gd name="T0" fmla="*/ 5 w 71"/>
                <a:gd name="T1" fmla="*/ 99 h 197"/>
                <a:gd name="T2" fmla="*/ 5 w 71"/>
                <a:gd name="T3" fmla="*/ 97 h 197"/>
                <a:gd name="T4" fmla="*/ 5 w 71"/>
                <a:gd name="T5" fmla="*/ 93 h 197"/>
                <a:gd name="T6" fmla="*/ 6 w 71"/>
                <a:gd name="T7" fmla="*/ 86 h 197"/>
                <a:gd name="T8" fmla="*/ 9 w 71"/>
                <a:gd name="T9" fmla="*/ 78 h 197"/>
                <a:gd name="T10" fmla="*/ 12 w 71"/>
                <a:gd name="T11" fmla="*/ 69 h 197"/>
                <a:gd name="T12" fmla="*/ 18 w 71"/>
                <a:gd name="T13" fmla="*/ 61 h 197"/>
                <a:gd name="T14" fmla="*/ 25 w 71"/>
                <a:gd name="T15" fmla="*/ 54 h 197"/>
                <a:gd name="T16" fmla="*/ 36 w 71"/>
                <a:gd name="T17" fmla="*/ 49 h 197"/>
                <a:gd name="T18" fmla="*/ 36 w 71"/>
                <a:gd name="T19" fmla="*/ 0 h 197"/>
                <a:gd name="T20" fmla="*/ 30 w 71"/>
                <a:gd name="T21" fmla="*/ 0 h 197"/>
                <a:gd name="T22" fmla="*/ 30 w 71"/>
                <a:gd name="T23" fmla="*/ 45 h 197"/>
                <a:gd name="T24" fmla="*/ 29 w 71"/>
                <a:gd name="T25" fmla="*/ 45 h 197"/>
                <a:gd name="T26" fmla="*/ 25 w 71"/>
                <a:gd name="T27" fmla="*/ 47 h 197"/>
                <a:gd name="T28" fmla="*/ 21 w 71"/>
                <a:gd name="T29" fmla="*/ 50 h 197"/>
                <a:gd name="T30" fmla="*/ 16 w 71"/>
                <a:gd name="T31" fmla="*/ 56 h 197"/>
                <a:gd name="T32" fmla="*/ 10 w 71"/>
                <a:gd name="T33" fmla="*/ 63 h 197"/>
                <a:gd name="T34" fmla="*/ 5 w 71"/>
                <a:gd name="T35" fmla="*/ 72 h 197"/>
                <a:gd name="T36" fmla="*/ 2 w 71"/>
                <a:gd name="T37" fmla="*/ 84 h 197"/>
                <a:gd name="T38" fmla="*/ 0 w 71"/>
                <a:gd name="T39" fmla="*/ 99 h 197"/>
                <a:gd name="T40" fmla="*/ 5 w 71"/>
                <a:gd name="T41" fmla="*/ 99 h 1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1"/>
                <a:gd name="T64" fmla="*/ 0 h 197"/>
                <a:gd name="T65" fmla="*/ 71 w 71"/>
                <a:gd name="T66" fmla="*/ 197 h 1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1" h="197">
                  <a:moveTo>
                    <a:pt x="9" y="197"/>
                  </a:moveTo>
                  <a:lnTo>
                    <a:pt x="9" y="194"/>
                  </a:lnTo>
                  <a:lnTo>
                    <a:pt x="10" y="185"/>
                  </a:lnTo>
                  <a:lnTo>
                    <a:pt x="12" y="172"/>
                  </a:lnTo>
                  <a:lnTo>
                    <a:pt x="17" y="156"/>
                  </a:lnTo>
                  <a:lnTo>
                    <a:pt x="24" y="138"/>
                  </a:lnTo>
                  <a:lnTo>
                    <a:pt x="35" y="122"/>
                  </a:lnTo>
                  <a:lnTo>
                    <a:pt x="50" y="107"/>
                  </a:lnTo>
                  <a:lnTo>
                    <a:pt x="71" y="97"/>
                  </a:lnTo>
                  <a:lnTo>
                    <a:pt x="71" y="0"/>
                  </a:lnTo>
                  <a:lnTo>
                    <a:pt x="60" y="0"/>
                  </a:lnTo>
                  <a:lnTo>
                    <a:pt x="60" y="89"/>
                  </a:lnTo>
                  <a:lnTo>
                    <a:pt x="57" y="90"/>
                  </a:lnTo>
                  <a:lnTo>
                    <a:pt x="50" y="93"/>
                  </a:lnTo>
                  <a:lnTo>
                    <a:pt x="41" y="100"/>
                  </a:lnTo>
                  <a:lnTo>
                    <a:pt x="31" y="111"/>
                  </a:lnTo>
                  <a:lnTo>
                    <a:pt x="19" y="126"/>
                  </a:lnTo>
                  <a:lnTo>
                    <a:pt x="10" y="144"/>
                  </a:lnTo>
                  <a:lnTo>
                    <a:pt x="3" y="168"/>
                  </a:lnTo>
                  <a:lnTo>
                    <a:pt x="0" y="197"/>
                  </a:lnTo>
                  <a:lnTo>
                    <a:pt x="9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23"/>
            <p:cNvSpPr>
              <a:spLocks/>
            </p:cNvSpPr>
            <p:nvPr/>
          </p:nvSpPr>
          <p:spPr bwMode="auto">
            <a:xfrm>
              <a:off x="2601" y="3829"/>
              <a:ext cx="8" cy="6"/>
            </a:xfrm>
            <a:custGeom>
              <a:avLst/>
              <a:gdLst>
                <a:gd name="T0" fmla="*/ 4 w 16"/>
                <a:gd name="T1" fmla="*/ 6 h 10"/>
                <a:gd name="T2" fmla="*/ 6 w 16"/>
                <a:gd name="T3" fmla="*/ 6 h 10"/>
                <a:gd name="T4" fmla="*/ 7 w 16"/>
                <a:gd name="T5" fmla="*/ 5 h 10"/>
                <a:gd name="T6" fmla="*/ 7 w 16"/>
                <a:gd name="T7" fmla="*/ 4 h 10"/>
                <a:gd name="T8" fmla="*/ 8 w 16"/>
                <a:gd name="T9" fmla="*/ 3 h 10"/>
                <a:gd name="T10" fmla="*/ 7 w 16"/>
                <a:gd name="T11" fmla="*/ 2 h 10"/>
                <a:gd name="T12" fmla="*/ 7 w 16"/>
                <a:gd name="T13" fmla="*/ 1 h 10"/>
                <a:gd name="T14" fmla="*/ 6 w 16"/>
                <a:gd name="T15" fmla="*/ 0 h 10"/>
                <a:gd name="T16" fmla="*/ 4 w 16"/>
                <a:gd name="T17" fmla="*/ 0 h 10"/>
                <a:gd name="T18" fmla="*/ 2 w 16"/>
                <a:gd name="T19" fmla="*/ 0 h 10"/>
                <a:gd name="T20" fmla="*/ 1 w 16"/>
                <a:gd name="T21" fmla="*/ 1 h 10"/>
                <a:gd name="T22" fmla="*/ 1 w 16"/>
                <a:gd name="T23" fmla="*/ 2 h 10"/>
                <a:gd name="T24" fmla="*/ 0 w 16"/>
                <a:gd name="T25" fmla="*/ 3 h 10"/>
                <a:gd name="T26" fmla="*/ 1 w 16"/>
                <a:gd name="T27" fmla="*/ 4 h 10"/>
                <a:gd name="T28" fmla="*/ 1 w 16"/>
                <a:gd name="T29" fmla="*/ 5 h 10"/>
                <a:gd name="T30" fmla="*/ 2 w 16"/>
                <a:gd name="T31" fmla="*/ 6 h 10"/>
                <a:gd name="T32" fmla="*/ 4 w 16"/>
                <a:gd name="T33" fmla="*/ 6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"/>
                <a:gd name="T52" fmla="*/ 0 h 10"/>
                <a:gd name="T53" fmla="*/ 16 w 16"/>
                <a:gd name="T54" fmla="*/ 10 h 1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" h="10">
                  <a:moveTo>
                    <a:pt x="8" y="10"/>
                  </a:moveTo>
                  <a:lnTo>
                    <a:pt x="12" y="10"/>
                  </a:lnTo>
                  <a:lnTo>
                    <a:pt x="14" y="9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24"/>
            <p:cNvSpPr>
              <a:spLocks/>
            </p:cNvSpPr>
            <p:nvPr/>
          </p:nvSpPr>
          <p:spPr bwMode="auto">
            <a:xfrm>
              <a:off x="2254" y="3826"/>
              <a:ext cx="98" cy="24"/>
            </a:xfrm>
            <a:custGeom>
              <a:avLst/>
              <a:gdLst>
                <a:gd name="T0" fmla="*/ 49 w 195"/>
                <a:gd name="T1" fmla="*/ 15 h 48"/>
                <a:gd name="T2" fmla="*/ 43 w 195"/>
                <a:gd name="T3" fmla="*/ 15 h 48"/>
                <a:gd name="T4" fmla="*/ 38 w 195"/>
                <a:gd name="T5" fmla="*/ 14 h 48"/>
                <a:gd name="T6" fmla="*/ 33 w 195"/>
                <a:gd name="T7" fmla="*/ 13 h 48"/>
                <a:gd name="T8" fmla="*/ 28 w 195"/>
                <a:gd name="T9" fmla="*/ 11 h 48"/>
                <a:gd name="T10" fmla="*/ 24 w 195"/>
                <a:gd name="T11" fmla="*/ 9 h 48"/>
                <a:gd name="T12" fmla="*/ 20 w 195"/>
                <a:gd name="T13" fmla="*/ 6 h 48"/>
                <a:gd name="T14" fmla="*/ 16 w 195"/>
                <a:gd name="T15" fmla="*/ 3 h 48"/>
                <a:gd name="T16" fmla="*/ 13 w 195"/>
                <a:gd name="T17" fmla="*/ 0 h 48"/>
                <a:gd name="T18" fmla="*/ 0 w 195"/>
                <a:gd name="T19" fmla="*/ 0 h 48"/>
                <a:gd name="T20" fmla="*/ 4 w 195"/>
                <a:gd name="T21" fmla="*/ 5 h 48"/>
                <a:gd name="T22" fmla="*/ 8 w 195"/>
                <a:gd name="T23" fmla="*/ 10 h 48"/>
                <a:gd name="T24" fmla="*/ 13 w 195"/>
                <a:gd name="T25" fmla="*/ 13 h 48"/>
                <a:gd name="T26" fmla="*/ 20 w 195"/>
                <a:gd name="T27" fmla="*/ 17 h 48"/>
                <a:gd name="T28" fmla="*/ 26 w 195"/>
                <a:gd name="T29" fmla="*/ 20 h 48"/>
                <a:gd name="T30" fmla="*/ 33 w 195"/>
                <a:gd name="T31" fmla="*/ 23 h 48"/>
                <a:gd name="T32" fmla="*/ 41 w 195"/>
                <a:gd name="T33" fmla="*/ 24 h 48"/>
                <a:gd name="T34" fmla="*/ 49 w 195"/>
                <a:gd name="T35" fmla="*/ 24 h 48"/>
                <a:gd name="T36" fmla="*/ 57 w 195"/>
                <a:gd name="T37" fmla="*/ 24 h 48"/>
                <a:gd name="T38" fmla="*/ 65 w 195"/>
                <a:gd name="T39" fmla="*/ 23 h 48"/>
                <a:gd name="T40" fmla="*/ 71 w 195"/>
                <a:gd name="T41" fmla="*/ 20 h 48"/>
                <a:gd name="T42" fmla="*/ 78 w 195"/>
                <a:gd name="T43" fmla="*/ 17 h 48"/>
                <a:gd name="T44" fmla="*/ 84 w 195"/>
                <a:gd name="T45" fmla="*/ 13 h 48"/>
                <a:gd name="T46" fmla="*/ 89 w 195"/>
                <a:gd name="T47" fmla="*/ 10 h 48"/>
                <a:gd name="T48" fmla="*/ 94 w 195"/>
                <a:gd name="T49" fmla="*/ 5 h 48"/>
                <a:gd name="T50" fmla="*/ 98 w 195"/>
                <a:gd name="T51" fmla="*/ 0 h 48"/>
                <a:gd name="T52" fmla="*/ 85 w 195"/>
                <a:gd name="T53" fmla="*/ 0 h 48"/>
                <a:gd name="T54" fmla="*/ 81 w 195"/>
                <a:gd name="T55" fmla="*/ 3 h 48"/>
                <a:gd name="T56" fmla="*/ 78 w 195"/>
                <a:gd name="T57" fmla="*/ 6 h 48"/>
                <a:gd name="T58" fmla="*/ 74 w 195"/>
                <a:gd name="T59" fmla="*/ 9 h 48"/>
                <a:gd name="T60" fmla="*/ 69 w 195"/>
                <a:gd name="T61" fmla="*/ 11 h 48"/>
                <a:gd name="T62" fmla="*/ 65 w 195"/>
                <a:gd name="T63" fmla="*/ 13 h 48"/>
                <a:gd name="T64" fmla="*/ 59 w 195"/>
                <a:gd name="T65" fmla="*/ 14 h 48"/>
                <a:gd name="T66" fmla="*/ 54 w 195"/>
                <a:gd name="T67" fmla="*/ 15 h 48"/>
                <a:gd name="T68" fmla="*/ 49 w 195"/>
                <a:gd name="T69" fmla="*/ 15 h 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5"/>
                <a:gd name="T106" fmla="*/ 0 h 48"/>
                <a:gd name="T107" fmla="*/ 195 w 195"/>
                <a:gd name="T108" fmla="*/ 48 h 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5" h="48">
                  <a:moveTo>
                    <a:pt x="98" y="31"/>
                  </a:moveTo>
                  <a:lnTo>
                    <a:pt x="86" y="30"/>
                  </a:lnTo>
                  <a:lnTo>
                    <a:pt x="76" y="29"/>
                  </a:lnTo>
                  <a:lnTo>
                    <a:pt x="65" y="26"/>
                  </a:lnTo>
                  <a:lnTo>
                    <a:pt x="56" y="22"/>
                  </a:lnTo>
                  <a:lnTo>
                    <a:pt x="47" y="18"/>
                  </a:lnTo>
                  <a:lnTo>
                    <a:pt x="39" y="12"/>
                  </a:lnTo>
                  <a:lnTo>
                    <a:pt x="32" y="7"/>
                  </a:lnTo>
                  <a:lnTo>
                    <a:pt x="25" y="0"/>
                  </a:lnTo>
                  <a:lnTo>
                    <a:pt x="0" y="0"/>
                  </a:lnTo>
                  <a:lnTo>
                    <a:pt x="7" y="10"/>
                  </a:lnTo>
                  <a:lnTo>
                    <a:pt x="16" y="19"/>
                  </a:lnTo>
                  <a:lnTo>
                    <a:pt x="26" y="27"/>
                  </a:lnTo>
                  <a:lnTo>
                    <a:pt x="39" y="34"/>
                  </a:lnTo>
                  <a:lnTo>
                    <a:pt x="51" y="40"/>
                  </a:lnTo>
                  <a:lnTo>
                    <a:pt x="66" y="45"/>
                  </a:lnTo>
                  <a:lnTo>
                    <a:pt x="81" y="47"/>
                  </a:lnTo>
                  <a:lnTo>
                    <a:pt x="98" y="48"/>
                  </a:lnTo>
                  <a:lnTo>
                    <a:pt x="114" y="47"/>
                  </a:lnTo>
                  <a:lnTo>
                    <a:pt x="129" y="45"/>
                  </a:lnTo>
                  <a:lnTo>
                    <a:pt x="142" y="40"/>
                  </a:lnTo>
                  <a:lnTo>
                    <a:pt x="155" y="34"/>
                  </a:lnTo>
                  <a:lnTo>
                    <a:pt x="168" y="27"/>
                  </a:lnTo>
                  <a:lnTo>
                    <a:pt x="178" y="19"/>
                  </a:lnTo>
                  <a:lnTo>
                    <a:pt x="187" y="10"/>
                  </a:lnTo>
                  <a:lnTo>
                    <a:pt x="195" y="0"/>
                  </a:lnTo>
                  <a:lnTo>
                    <a:pt x="169" y="0"/>
                  </a:lnTo>
                  <a:lnTo>
                    <a:pt x="162" y="7"/>
                  </a:lnTo>
                  <a:lnTo>
                    <a:pt x="155" y="12"/>
                  </a:lnTo>
                  <a:lnTo>
                    <a:pt x="147" y="18"/>
                  </a:lnTo>
                  <a:lnTo>
                    <a:pt x="138" y="22"/>
                  </a:lnTo>
                  <a:lnTo>
                    <a:pt x="129" y="26"/>
                  </a:lnTo>
                  <a:lnTo>
                    <a:pt x="118" y="29"/>
                  </a:lnTo>
                  <a:lnTo>
                    <a:pt x="108" y="30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5"/>
            <p:cNvSpPr>
              <a:spLocks/>
            </p:cNvSpPr>
            <p:nvPr/>
          </p:nvSpPr>
          <p:spPr bwMode="auto">
            <a:xfrm>
              <a:off x="2292" y="3831"/>
              <a:ext cx="26" cy="30"/>
            </a:xfrm>
            <a:custGeom>
              <a:avLst/>
              <a:gdLst>
                <a:gd name="T0" fmla="*/ 21 w 51"/>
                <a:gd name="T1" fmla="*/ 0 h 60"/>
                <a:gd name="T2" fmla="*/ 22 w 51"/>
                <a:gd name="T3" fmla="*/ 1 h 60"/>
                <a:gd name="T4" fmla="*/ 24 w 51"/>
                <a:gd name="T5" fmla="*/ 3 h 60"/>
                <a:gd name="T6" fmla="*/ 26 w 51"/>
                <a:gd name="T7" fmla="*/ 5 h 60"/>
                <a:gd name="T8" fmla="*/ 25 w 51"/>
                <a:gd name="T9" fmla="*/ 8 h 60"/>
                <a:gd name="T10" fmla="*/ 25 w 51"/>
                <a:gd name="T11" fmla="*/ 8 h 60"/>
                <a:gd name="T12" fmla="*/ 25 w 51"/>
                <a:gd name="T13" fmla="*/ 10 h 60"/>
                <a:gd name="T14" fmla="*/ 24 w 51"/>
                <a:gd name="T15" fmla="*/ 11 h 60"/>
                <a:gd name="T16" fmla="*/ 25 w 51"/>
                <a:gd name="T17" fmla="*/ 14 h 60"/>
                <a:gd name="T18" fmla="*/ 26 w 51"/>
                <a:gd name="T19" fmla="*/ 15 h 60"/>
                <a:gd name="T20" fmla="*/ 25 w 51"/>
                <a:gd name="T21" fmla="*/ 18 h 60"/>
                <a:gd name="T22" fmla="*/ 24 w 51"/>
                <a:gd name="T23" fmla="*/ 19 h 60"/>
                <a:gd name="T24" fmla="*/ 23 w 51"/>
                <a:gd name="T25" fmla="*/ 19 h 60"/>
                <a:gd name="T26" fmla="*/ 24 w 51"/>
                <a:gd name="T27" fmla="*/ 20 h 60"/>
                <a:gd name="T28" fmla="*/ 25 w 51"/>
                <a:gd name="T29" fmla="*/ 22 h 60"/>
                <a:gd name="T30" fmla="*/ 26 w 51"/>
                <a:gd name="T31" fmla="*/ 26 h 60"/>
                <a:gd name="T32" fmla="*/ 24 w 51"/>
                <a:gd name="T33" fmla="*/ 29 h 60"/>
                <a:gd name="T34" fmla="*/ 22 w 51"/>
                <a:gd name="T35" fmla="*/ 30 h 60"/>
                <a:gd name="T36" fmla="*/ 19 w 51"/>
                <a:gd name="T37" fmla="*/ 30 h 60"/>
                <a:gd name="T38" fmla="*/ 16 w 51"/>
                <a:gd name="T39" fmla="*/ 30 h 60"/>
                <a:gd name="T40" fmla="*/ 12 w 51"/>
                <a:gd name="T41" fmla="*/ 30 h 60"/>
                <a:gd name="T42" fmla="*/ 8 w 51"/>
                <a:gd name="T43" fmla="*/ 30 h 60"/>
                <a:gd name="T44" fmla="*/ 5 w 51"/>
                <a:gd name="T45" fmla="*/ 29 h 60"/>
                <a:gd name="T46" fmla="*/ 2 w 51"/>
                <a:gd name="T47" fmla="*/ 28 h 60"/>
                <a:gd name="T48" fmla="*/ 1 w 51"/>
                <a:gd name="T49" fmla="*/ 27 h 60"/>
                <a:gd name="T50" fmla="*/ 0 w 51"/>
                <a:gd name="T51" fmla="*/ 25 h 60"/>
                <a:gd name="T52" fmla="*/ 2 w 51"/>
                <a:gd name="T53" fmla="*/ 22 h 60"/>
                <a:gd name="T54" fmla="*/ 3 w 51"/>
                <a:gd name="T55" fmla="*/ 21 h 60"/>
                <a:gd name="T56" fmla="*/ 4 w 51"/>
                <a:gd name="T57" fmla="*/ 20 h 60"/>
                <a:gd name="T58" fmla="*/ 3 w 51"/>
                <a:gd name="T59" fmla="*/ 20 h 60"/>
                <a:gd name="T60" fmla="*/ 2 w 51"/>
                <a:gd name="T61" fmla="*/ 18 h 60"/>
                <a:gd name="T62" fmla="*/ 1 w 51"/>
                <a:gd name="T63" fmla="*/ 15 h 60"/>
                <a:gd name="T64" fmla="*/ 1 w 51"/>
                <a:gd name="T65" fmla="*/ 14 h 60"/>
                <a:gd name="T66" fmla="*/ 3 w 51"/>
                <a:gd name="T67" fmla="*/ 12 h 60"/>
                <a:gd name="T68" fmla="*/ 4 w 51"/>
                <a:gd name="T69" fmla="*/ 11 h 60"/>
                <a:gd name="T70" fmla="*/ 5 w 51"/>
                <a:gd name="T71" fmla="*/ 11 h 60"/>
                <a:gd name="T72" fmla="*/ 5 w 51"/>
                <a:gd name="T73" fmla="*/ 11 h 60"/>
                <a:gd name="T74" fmla="*/ 3 w 51"/>
                <a:gd name="T75" fmla="*/ 10 h 60"/>
                <a:gd name="T76" fmla="*/ 2 w 51"/>
                <a:gd name="T77" fmla="*/ 8 h 60"/>
                <a:gd name="T78" fmla="*/ 1 w 51"/>
                <a:gd name="T79" fmla="*/ 6 h 60"/>
                <a:gd name="T80" fmla="*/ 2 w 51"/>
                <a:gd name="T81" fmla="*/ 4 h 60"/>
                <a:gd name="T82" fmla="*/ 4 w 51"/>
                <a:gd name="T83" fmla="*/ 2 h 60"/>
                <a:gd name="T84" fmla="*/ 5 w 51"/>
                <a:gd name="T85" fmla="*/ 1 h 60"/>
                <a:gd name="T86" fmla="*/ 6 w 51"/>
                <a:gd name="T87" fmla="*/ 1 h 60"/>
                <a:gd name="T88" fmla="*/ 7 w 51"/>
                <a:gd name="T89" fmla="*/ 1 h 60"/>
                <a:gd name="T90" fmla="*/ 21 w 51"/>
                <a:gd name="T91" fmla="*/ 0 h 6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"/>
                <a:gd name="T139" fmla="*/ 0 h 60"/>
                <a:gd name="T140" fmla="*/ 51 w 51"/>
                <a:gd name="T141" fmla="*/ 60 h 6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" h="60">
                  <a:moveTo>
                    <a:pt x="42" y="0"/>
                  </a:moveTo>
                  <a:lnTo>
                    <a:pt x="44" y="1"/>
                  </a:lnTo>
                  <a:lnTo>
                    <a:pt x="48" y="5"/>
                  </a:lnTo>
                  <a:lnTo>
                    <a:pt x="51" y="9"/>
                  </a:lnTo>
                  <a:lnTo>
                    <a:pt x="50" y="15"/>
                  </a:lnTo>
                  <a:lnTo>
                    <a:pt x="49" y="16"/>
                  </a:lnTo>
                  <a:lnTo>
                    <a:pt x="49" y="19"/>
                  </a:lnTo>
                  <a:lnTo>
                    <a:pt x="48" y="22"/>
                  </a:lnTo>
                  <a:lnTo>
                    <a:pt x="50" y="27"/>
                  </a:lnTo>
                  <a:lnTo>
                    <a:pt x="51" y="31"/>
                  </a:lnTo>
                  <a:lnTo>
                    <a:pt x="49" y="35"/>
                  </a:lnTo>
                  <a:lnTo>
                    <a:pt x="47" y="37"/>
                  </a:lnTo>
                  <a:lnTo>
                    <a:pt x="46" y="38"/>
                  </a:lnTo>
                  <a:lnTo>
                    <a:pt x="47" y="40"/>
                  </a:lnTo>
                  <a:lnTo>
                    <a:pt x="50" y="44"/>
                  </a:lnTo>
                  <a:lnTo>
                    <a:pt x="51" y="51"/>
                  </a:lnTo>
                  <a:lnTo>
                    <a:pt x="48" y="57"/>
                  </a:lnTo>
                  <a:lnTo>
                    <a:pt x="43" y="59"/>
                  </a:lnTo>
                  <a:lnTo>
                    <a:pt x="38" y="60"/>
                  </a:lnTo>
                  <a:lnTo>
                    <a:pt x="31" y="60"/>
                  </a:lnTo>
                  <a:lnTo>
                    <a:pt x="23" y="60"/>
                  </a:lnTo>
                  <a:lnTo>
                    <a:pt x="16" y="59"/>
                  </a:lnTo>
                  <a:lnTo>
                    <a:pt x="9" y="58"/>
                  </a:lnTo>
                  <a:lnTo>
                    <a:pt x="4" y="55"/>
                  </a:lnTo>
                  <a:lnTo>
                    <a:pt x="1" y="53"/>
                  </a:lnTo>
                  <a:lnTo>
                    <a:pt x="0" y="49"/>
                  </a:lnTo>
                  <a:lnTo>
                    <a:pt x="3" y="44"/>
                  </a:lnTo>
                  <a:lnTo>
                    <a:pt x="6" y="42"/>
                  </a:lnTo>
                  <a:lnTo>
                    <a:pt x="8" y="40"/>
                  </a:lnTo>
                  <a:lnTo>
                    <a:pt x="6" y="39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2" y="27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6" y="20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3" y="7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DB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6"/>
            <p:cNvSpPr>
              <a:spLocks/>
            </p:cNvSpPr>
            <p:nvPr/>
          </p:nvSpPr>
          <p:spPr bwMode="auto">
            <a:xfrm>
              <a:off x="2249" y="3761"/>
              <a:ext cx="108" cy="37"/>
            </a:xfrm>
            <a:custGeom>
              <a:avLst/>
              <a:gdLst>
                <a:gd name="T0" fmla="*/ 54 w 217"/>
                <a:gd name="T1" fmla="*/ 9 h 72"/>
                <a:gd name="T2" fmla="*/ 62 w 217"/>
                <a:gd name="T3" fmla="*/ 9 h 72"/>
                <a:gd name="T4" fmla="*/ 69 w 217"/>
                <a:gd name="T5" fmla="*/ 11 h 72"/>
                <a:gd name="T6" fmla="*/ 75 w 217"/>
                <a:gd name="T7" fmla="*/ 13 h 72"/>
                <a:gd name="T8" fmla="*/ 82 w 217"/>
                <a:gd name="T9" fmla="*/ 17 h 72"/>
                <a:gd name="T10" fmla="*/ 87 w 217"/>
                <a:gd name="T11" fmla="*/ 21 h 72"/>
                <a:gd name="T12" fmla="*/ 91 w 217"/>
                <a:gd name="T13" fmla="*/ 26 h 72"/>
                <a:gd name="T14" fmla="*/ 94 w 217"/>
                <a:gd name="T15" fmla="*/ 31 h 72"/>
                <a:gd name="T16" fmla="*/ 97 w 217"/>
                <a:gd name="T17" fmla="*/ 37 h 72"/>
                <a:gd name="T18" fmla="*/ 108 w 217"/>
                <a:gd name="T19" fmla="*/ 37 h 72"/>
                <a:gd name="T20" fmla="*/ 106 w 217"/>
                <a:gd name="T21" fmla="*/ 29 h 72"/>
                <a:gd name="T22" fmla="*/ 102 w 217"/>
                <a:gd name="T23" fmla="*/ 22 h 72"/>
                <a:gd name="T24" fmla="*/ 96 w 217"/>
                <a:gd name="T25" fmla="*/ 16 h 72"/>
                <a:gd name="T26" fmla="*/ 90 w 217"/>
                <a:gd name="T27" fmla="*/ 10 h 72"/>
                <a:gd name="T28" fmla="*/ 82 w 217"/>
                <a:gd name="T29" fmla="*/ 6 h 72"/>
                <a:gd name="T30" fmla="*/ 73 w 217"/>
                <a:gd name="T31" fmla="*/ 3 h 72"/>
                <a:gd name="T32" fmla="*/ 64 w 217"/>
                <a:gd name="T33" fmla="*/ 1 h 72"/>
                <a:gd name="T34" fmla="*/ 54 w 217"/>
                <a:gd name="T35" fmla="*/ 0 h 72"/>
                <a:gd name="T36" fmla="*/ 44 w 217"/>
                <a:gd name="T37" fmla="*/ 1 h 72"/>
                <a:gd name="T38" fmla="*/ 35 w 217"/>
                <a:gd name="T39" fmla="*/ 3 h 72"/>
                <a:gd name="T40" fmla="*/ 26 w 217"/>
                <a:gd name="T41" fmla="*/ 6 h 72"/>
                <a:gd name="T42" fmla="*/ 18 w 217"/>
                <a:gd name="T43" fmla="*/ 10 h 72"/>
                <a:gd name="T44" fmla="*/ 12 w 217"/>
                <a:gd name="T45" fmla="*/ 16 h 72"/>
                <a:gd name="T46" fmla="*/ 6 w 217"/>
                <a:gd name="T47" fmla="*/ 22 h 72"/>
                <a:gd name="T48" fmla="*/ 2 w 217"/>
                <a:gd name="T49" fmla="*/ 29 h 72"/>
                <a:gd name="T50" fmla="*/ 0 w 217"/>
                <a:gd name="T51" fmla="*/ 37 h 72"/>
                <a:gd name="T52" fmla="*/ 11 w 217"/>
                <a:gd name="T53" fmla="*/ 37 h 72"/>
                <a:gd name="T54" fmla="*/ 14 w 217"/>
                <a:gd name="T55" fmla="*/ 31 h 72"/>
                <a:gd name="T56" fmla="*/ 17 w 217"/>
                <a:gd name="T57" fmla="*/ 26 h 72"/>
                <a:gd name="T58" fmla="*/ 21 w 217"/>
                <a:gd name="T59" fmla="*/ 21 h 72"/>
                <a:gd name="T60" fmla="*/ 26 w 217"/>
                <a:gd name="T61" fmla="*/ 17 h 72"/>
                <a:gd name="T62" fmla="*/ 32 w 217"/>
                <a:gd name="T63" fmla="*/ 13 h 72"/>
                <a:gd name="T64" fmla="*/ 39 w 217"/>
                <a:gd name="T65" fmla="*/ 11 h 72"/>
                <a:gd name="T66" fmla="*/ 46 w 217"/>
                <a:gd name="T67" fmla="*/ 9 h 72"/>
                <a:gd name="T68" fmla="*/ 54 w 217"/>
                <a:gd name="T69" fmla="*/ 9 h 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7"/>
                <a:gd name="T106" fmla="*/ 0 h 72"/>
                <a:gd name="T107" fmla="*/ 217 w 217"/>
                <a:gd name="T108" fmla="*/ 72 h 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7" h="72">
                  <a:moveTo>
                    <a:pt x="109" y="17"/>
                  </a:moveTo>
                  <a:lnTo>
                    <a:pt x="124" y="18"/>
                  </a:lnTo>
                  <a:lnTo>
                    <a:pt x="139" y="22"/>
                  </a:lnTo>
                  <a:lnTo>
                    <a:pt x="151" y="26"/>
                  </a:lnTo>
                  <a:lnTo>
                    <a:pt x="164" y="33"/>
                  </a:lnTo>
                  <a:lnTo>
                    <a:pt x="174" y="41"/>
                  </a:lnTo>
                  <a:lnTo>
                    <a:pt x="182" y="50"/>
                  </a:lnTo>
                  <a:lnTo>
                    <a:pt x="189" y="61"/>
                  </a:lnTo>
                  <a:lnTo>
                    <a:pt x="194" y="72"/>
                  </a:lnTo>
                  <a:lnTo>
                    <a:pt x="217" y="72"/>
                  </a:lnTo>
                  <a:lnTo>
                    <a:pt x="212" y="57"/>
                  </a:lnTo>
                  <a:lnTo>
                    <a:pt x="204" y="43"/>
                  </a:lnTo>
                  <a:lnTo>
                    <a:pt x="193" y="31"/>
                  </a:lnTo>
                  <a:lnTo>
                    <a:pt x="180" y="20"/>
                  </a:lnTo>
                  <a:lnTo>
                    <a:pt x="164" y="11"/>
                  </a:lnTo>
                  <a:lnTo>
                    <a:pt x="147" y="5"/>
                  </a:lnTo>
                  <a:lnTo>
                    <a:pt x="128" y="1"/>
                  </a:lnTo>
                  <a:lnTo>
                    <a:pt x="109" y="0"/>
                  </a:lnTo>
                  <a:lnTo>
                    <a:pt x="89" y="1"/>
                  </a:lnTo>
                  <a:lnTo>
                    <a:pt x="71" y="5"/>
                  </a:lnTo>
                  <a:lnTo>
                    <a:pt x="53" y="11"/>
                  </a:lnTo>
                  <a:lnTo>
                    <a:pt x="37" y="20"/>
                  </a:lnTo>
                  <a:lnTo>
                    <a:pt x="24" y="31"/>
                  </a:lnTo>
                  <a:lnTo>
                    <a:pt x="13" y="43"/>
                  </a:lnTo>
                  <a:lnTo>
                    <a:pt x="5" y="57"/>
                  </a:lnTo>
                  <a:lnTo>
                    <a:pt x="0" y="72"/>
                  </a:lnTo>
                  <a:lnTo>
                    <a:pt x="23" y="72"/>
                  </a:lnTo>
                  <a:lnTo>
                    <a:pt x="28" y="61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53" y="33"/>
                  </a:lnTo>
                  <a:lnTo>
                    <a:pt x="65" y="26"/>
                  </a:lnTo>
                  <a:lnTo>
                    <a:pt x="79" y="22"/>
                  </a:lnTo>
                  <a:lnTo>
                    <a:pt x="92" y="18"/>
                  </a:lnTo>
                  <a:lnTo>
                    <a:pt x="109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7"/>
            <p:cNvSpPr>
              <a:spLocks/>
            </p:cNvSpPr>
            <p:nvPr/>
          </p:nvSpPr>
          <p:spPr bwMode="auto">
            <a:xfrm>
              <a:off x="2248" y="3798"/>
              <a:ext cx="19" cy="28"/>
            </a:xfrm>
            <a:custGeom>
              <a:avLst/>
              <a:gdLst>
                <a:gd name="T0" fmla="*/ 11 w 38"/>
                <a:gd name="T1" fmla="*/ 8 h 57"/>
                <a:gd name="T2" fmla="*/ 11 w 38"/>
                <a:gd name="T3" fmla="*/ 6 h 57"/>
                <a:gd name="T4" fmla="*/ 11 w 38"/>
                <a:gd name="T5" fmla="*/ 4 h 57"/>
                <a:gd name="T6" fmla="*/ 12 w 38"/>
                <a:gd name="T7" fmla="*/ 2 h 57"/>
                <a:gd name="T8" fmla="*/ 12 w 38"/>
                <a:gd name="T9" fmla="*/ 0 h 57"/>
                <a:gd name="T10" fmla="*/ 1 w 38"/>
                <a:gd name="T11" fmla="*/ 0 h 57"/>
                <a:gd name="T12" fmla="*/ 1 w 38"/>
                <a:gd name="T13" fmla="*/ 2 h 57"/>
                <a:gd name="T14" fmla="*/ 1 w 38"/>
                <a:gd name="T15" fmla="*/ 4 h 57"/>
                <a:gd name="T16" fmla="*/ 0 w 38"/>
                <a:gd name="T17" fmla="*/ 6 h 57"/>
                <a:gd name="T18" fmla="*/ 0 w 38"/>
                <a:gd name="T19" fmla="*/ 8 h 57"/>
                <a:gd name="T20" fmla="*/ 1 w 38"/>
                <a:gd name="T21" fmla="*/ 13 h 57"/>
                <a:gd name="T22" fmla="*/ 1 w 38"/>
                <a:gd name="T23" fmla="*/ 18 h 57"/>
                <a:gd name="T24" fmla="*/ 3 w 38"/>
                <a:gd name="T25" fmla="*/ 24 h 57"/>
                <a:gd name="T26" fmla="*/ 6 w 38"/>
                <a:gd name="T27" fmla="*/ 28 h 57"/>
                <a:gd name="T28" fmla="*/ 19 w 38"/>
                <a:gd name="T29" fmla="*/ 28 h 57"/>
                <a:gd name="T30" fmla="*/ 16 w 38"/>
                <a:gd name="T31" fmla="*/ 24 h 57"/>
                <a:gd name="T32" fmla="*/ 14 w 38"/>
                <a:gd name="T33" fmla="*/ 19 h 57"/>
                <a:gd name="T34" fmla="*/ 12 w 38"/>
                <a:gd name="T35" fmla="*/ 14 h 57"/>
                <a:gd name="T36" fmla="*/ 11 w 38"/>
                <a:gd name="T37" fmla="*/ 8 h 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"/>
                <a:gd name="T58" fmla="*/ 0 h 57"/>
                <a:gd name="T59" fmla="*/ 38 w 38"/>
                <a:gd name="T60" fmla="*/ 57 h 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" h="57">
                  <a:moveTo>
                    <a:pt x="23" y="16"/>
                  </a:moveTo>
                  <a:lnTo>
                    <a:pt x="23" y="12"/>
                  </a:lnTo>
                  <a:lnTo>
                    <a:pt x="23" y="8"/>
                  </a:lnTo>
                  <a:lnTo>
                    <a:pt x="24" y="5"/>
                  </a:lnTo>
                  <a:lnTo>
                    <a:pt x="25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" y="27"/>
                  </a:lnTo>
                  <a:lnTo>
                    <a:pt x="3" y="37"/>
                  </a:lnTo>
                  <a:lnTo>
                    <a:pt x="7" y="48"/>
                  </a:lnTo>
                  <a:lnTo>
                    <a:pt x="13" y="57"/>
                  </a:lnTo>
                  <a:lnTo>
                    <a:pt x="38" y="57"/>
                  </a:lnTo>
                  <a:lnTo>
                    <a:pt x="32" y="48"/>
                  </a:lnTo>
                  <a:lnTo>
                    <a:pt x="28" y="38"/>
                  </a:lnTo>
                  <a:lnTo>
                    <a:pt x="24" y="28"/>
                  </a:lnTo>
                  <a:lnTo>
                    <a:pt x="2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8"/>
            <p:cNvSpPr>
              <a:spLocks/>
            </p:cNvSpPr>
            <p:nvPr/>
          </p:nvSpPr>
          <p:spPr bwMode="auto">
            <a:xfrm>
              <a:off x="2339" y="3798"/>
              <a:ext cx="19" cy="28"/>
            </a:xfrm>
            <a:custGeom>
              <a:avLst/>
              <a:gdLst>
                <a:gd name="T0" fmla="*/ 19 w 38"/>
                <a:gd name="T1" fmla="*/ 0 h 57"/>
                <a:gd name="T2" fmla="*/ 7 w 38"/>
                <a:gd name="T3" fmla="*/ 0 h 57"/>
                <a:gd name="T4" fmla="*/ 7 w 38"/>
                <a:gd name="T5" fmla="*/ 2 h 57"/>
                <a:gd name="T6" fmla="*/ 7 w 38"/>
                <a:gd name="T7" fmla="*/ 4 h 57"/>
                <a:gd name="T8" fmla="*/ 7 w 38"/>
                <a:gd name="T9" fmla="*/ 6 h 57"/>
                <a:gd name="T10" fmla="*/ 7 w 38"/>
                <a:gd name="T11" fmla="*/ 8 h 57"/>
                <a:gd name="T12" fmla="*/ 7 w 38"/>
                <a:gd name="T13" fmla="*/ 14 h 57"/>
                <a:gd name="T14" fmla="*/ 6 w 38"/>
                <a:gd name="T15" fmla="*/ 19 h 57"/>
                <a:gd name="T16" fmla="*/ 3 w 38"/>
                <a:gd name="T17" fmla="*/ 24 h 57"/>
                <a:gd name="T18" fmla="*/ 0 w 38"/>
                <a:gd name="T19" fmla="*/ 28 h 57"/>
                <a:gd name="T20" fmla="*/ 13 w 38"/>
                <a:gd name="T21" fmla="*/ 28 h 57"/>
                <a:gd name="T22" fmla="*/ 15 w 38"/>
                <a:gd name="T23" fmla="*/ 24 h 57"/>
                <a:gd name="T24" fmla="*/ 18 w 38"/>
                <a:gd name="T25" fmla="*/ 18 h 57"/>
                <a:gd name="T26" fmla="*/ 19 w 38"/>
                <a:gd name="T27" fmla="*/ 13 h 57"/>
                <a:gd name="T28" fmla="*/ 19 w 38"/>
                <a:gd name="T29" fmla="*/ 8 h 57"/>
                <a:gd name="T30" fmla="*/ 19 w 38"/>
                <a:gd name="T31" fmla="*/ 6 h 57"/>
                <a:gd name="T32" fmla="*/ 19 w 38"/>
                <a:gd name="T33" fmla="*/ 4 h 57"/>
                <a:gd name="T34" fmla="*/ 19 w 38"/>
                <a:gd name="T35" fmla="*/ 2 h 57"/>
                <a:gd name="T36" fmla="*/ 19 w 38"/>
                <a:gd name="T37" fmla="*/ 0 h 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"/>
                <a:gd name="T58" fmla="*/ 0 h 57"/>
                <a:gd name="T59" fmla="*/ 38 w 38"/>
                <a:gd name="T60" fmla="*/ 57 h 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" h="57">
                  <a:moveTo>
                    <a:pt x="37" y="0"/>
                  </a:moveTo>
                  <a:lnTo>
                    <a:pt x="14" y="0"/>
                  </a:lnTo>
                  <a:lnTo>
                    <a:pt x="15" y="5"/>
                  </a:lnTo>
                  <a:lnTo>
                    <a:pt x="15" y="8"/>
                  </a:lnTo>
                  <a:lnTo>
                    <a:pt x="15" y="1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2" y="38"/>
                  </a:lnTo>
                  <a:lnTo>
                    <a:pt x="6" y="48"/>
                  </a:lnTo>
                  <a:lnTo>
                    <a:pt x="0" y="57"/>
                  </a:lnTo>
                  <a:lnTo>
                    <a:pt x="26" y="57"/>
                  </a:lnTo>
                  <a:lnTo>
                    <a:pt x="31" y="48"/>
                  </a:lnTo>
                  <a:lnTo>
                    <a:pt x="35" y="37"/>
                  </a:lnTo>
                  <a:lnTo>
                    <a:pt x="37" y="27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7" y="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9"/>
            <p:cNvSpPr>
              <a:spLocks/>
            </p:cNvSpPr>
            <p:nvPr/>
          </p:nvSpPr>
          <p:spPr bwMode="auto">
            <a:xfrm>
              <a:off x="2291" y="3831"/>
              <a:ext cx="29" cy="13"/>
            </a:xfrm>
            <a:custGeom>
              <a:avLst/>
              <a:gdLst>
                <a:gd name="T0" fmla="*/ 6 w 58"/>
                <a:gd name="T1" fmla="*/ 0 h 25"/>
                <a:gd name="T2" fmla="*/ 5 w 58"/>
                <a:gd name="T3" fmla="*/ 1 h 25"/>
                <a:gd name="T4" fmla="*/ 3 w 58"/>
                <a:gd name="T5" fmla="*/ 2 h 25"/>
                <a:gd name="T6" fmla="*/ 0 w 58"/>
                <a:gd name="T7" fmla="*/ 4 h 25"/>
                <a:gd name="T8" fmla="*/ 0 w 58"/>
                <a:gd name="T9" fmla="*/ 8 h 25"/>
                <a:gd name="T10" fmla="*/ 2 w 58"/>
                <a:gd name="T11" fmla="*/ 10 h 25"/>
                <a:gd name="T12" fmla="*/ 4 w 58"/>
                <a:gd name="T13" fmla="*/ 11 h 25"/>
                <a:gd name="T14" fmla="*/ 7 w 58"/>
                <a:gd name="T15" fmla="*/ 12 h 25"/>
                <a:gd name="T16" fmla="*/ 12 w 58"/>
                <a:gd name="T17" fmla="*/ 13 h 25"/>
                <a:gd name="T18" fmla="*/ 15 w 58"/>
                <a:gd name="T19" fmla="*/ 13 h 25"/>
                <a:gd name="T20" fmla="*/ 20 w 58"/>
                <a:gd name="T21" fmla="*/ 12 h 25"/>
                <a:gd name="T22" fmla="*/ 23 w 58"/>
                <a:gd name="T23" fmla="*/ 12 h 25"/>
                <a:gd name="T24" fmla="*/ 26 w 58"/>
                <a:gd name="T25" fmla="*/ 11 h 25"/>
                <a:gd name="T26" fmla="*/ 28 w 58"/>
                <a:gd name="T27" fmla="*/ 9 h 25"/>
                <a:gd name="T28" fmla="*/ 29 w 58"/>
                <a:gd name="T29" fmla="*/ 6 h 25"/>
                <a:gd name="T30" fmla="*/ 28 w 58"/>
                <a:gd name="T31" fmla="*/ 3 h 25"/>
                <a:gd name="T32" fmla="*/ 23 w 58"/>
                <a:gd name="T33" fmla="*/ 1 h 25"/>
                <a:gd name="T34" fmla="*/ 24 w 58"/>
                <a:gd name="T35" fmla="*/ 2 h 25"/>
                <a:gd name="T36" fmla="*/ 25 w 58"/>
                <a:gd name="T37" fmla="*/ 4 h 25"/>
                <a:gd name="T38" fmla="*/ 25 w 58"/>
                <a:gd name="T39" fmla="*/ 7 h 25"/>
                <a:gd name="T40" fmla="*/ 21 w 58"/>
                <a:gd name="T41" fmla="*/ 8 h 25"/>
                <a:gd name="T42" fmla="*/ 14 w 58"/>
                <a:gd name="T43" fmla="*/ 10 h 25"/>
                <a:gd name="T44" fmla="*/ 9 w 58"/>
                <a:gd name="T45" fmla="*/ 9 h 25"/>
                <a:gd name="T46" fmla="*/ 6 w 58"/>
                <a:gd name="T47" fmla="*/ 8 h 25"/>
                <a:gd name="T48" fmla="*/ 6 w 58"/>
                <a:gd name="T49" fmla="*/ 8 h 25"/>
                <a:gd name="T50" fmla="*/ 5 w 58"/>
                <a:gd name="T51" fmla="*/ 7 h 25"/>
                <a:gd name="T52" fmla="*/ 4 w 58"/>
                <a:gd name="T53" fmla="*/ 6 h 25"/>
                <a:gd name="T54" fmla="*/ 4 w 58"/>
                <a:gd name="T55" fmla="*/ 4 h 25"/>
                <a:gd name="T56" fmla="*/ 6 w 58"/>
                <a:gd name="T57" fmla="*/ 0 h 2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"/>
                <a:gd name="T88" fmla="*/ 0 h 25"/>
                <a:gd name="T89" fmla="*/ 58 w 58"/>
                <a:gd name="T90" fmla="*/ 25 h 2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" h="25">
                  <a:moveTo>
                    <a:pt x="12" y="0"/>
                  </a:moveTo>
                  <a:lnTo>
                    <a:pt x="10" y="1"/>
                  </a:lnTo>
                  <a:lnTo>
                    <a:pt x="5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20"/>
                  </a:lnTo>
                  <a:lnTo>
                    <a:pt x="8" y="22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31" y="25"/>
                  </a:lnTo>
                  <a:lnTo>
                    <a:pt x="40" y="24"/>
                  </a:lnTo>
                  <a:lnTo>
                    <a:pt x="46" y="23"/>
                  </a:lnTo>
                  <a:lnTo>
                    <a:pt x="51" y="22"/>
                  </a:lnTo>
                  <a:lnTo>
                    <a:pt x="56" y="17"/>
                  </a:lnTo>
                  <a:lnTo>
                    <a:pt x="58" y="12"/>
                  </a:lnTo>
                  <a:lnTo>
                    <a:pt x="55" y="6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50" y="8"/>
                  </a:lnTo>
                  <a:lnTo>
                    <a:pt x="49" y="13"/>
                  </a:lnTo>
                  <a:lnTo>
                    <a:pt x="41" y="16"/>
                  </a:lnTo>
                  <a:lnTo>
                    <a:pt x="27" y="19"/>
                  </a:lnTo>
                  <a:lnTo>
                    <a:pt x="18" y="17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30"/>
            <p:cNvSpPr>
              <a:spLocks/>
            </p:cNvSpPr>
            <p:nvPr/>
          </p:nvSpPr>
          <p:spPr bwMode="auto">
            <a:xfrm>
              <a:off x="2291" y="3841"/>
              <a:ext cx="29" cy="13"/>
            </a:xfrm>
            <a:custGeom>
              <a:avLst/>
              <a:gdLst>
                <a:gd name="T0" fmla="*/ 6 w 58"/>
                <a:gd name="T1" fmla="*/ 0 h 25"/>
                <a:gd name="T2" fmla="*/ 5 w 58"/>
                <a:gd name="T3" fmla="*/ 1 h 25"/>
                <a:gd name="T4" fmla="*/ 3 w 58"/>
                <a:gd name="T5" fmla="*/ 2 h 25"/>
                <a:gd name="T6" fmla="*/ 0 w 58"/>
                <a:gd name="T7" fmla="*/ 4 h 25"/>
                <a:gd name="T8" fmla="*/ 0 w 58"/>
                <a:gd name="T9" fmla="*/ 8 h 25"/>
                <a:gd name="T10" fmla="*/ 2 w 58"/>
                <a:gd name="T11" fmla="*/ 10 h 25"/>
                <a:gd name="T12" fmla="*/ 4 w 58"/>
                <a:gd name="T13" fmla="*/ 11 h 25"/>
                <a:gd name="T14" fmla="*/ 7 w 58"/>
                <a:gd name="T15" fmla="*/ 12 h 25"/>
                <a:gd name="T16" fmla="*/ 12 w 58"/>
                <a:gd name="T17" fmla="*/ 13 h 25"/>
                <a:gd name="T18" fmla="*/ 15 w 58"/>
                <a:gd name="T19" fmla="*/ 13 h 25"/>
                <a:gd name="T20" fmla="*/ 20 w 58"/>
                <a:gd name="T21" fmla="*/ 12 h 25"/>
                <a:gd name="T22" fmla="*/ 23 w 58"/>
                <a:gd name="T23" fmla="*/ 12 h 25"/>
                <a:gd name="T24" fmla="*/ 26 w 58"/>
                <a:gd name="T25" fmla="*/ 11 h 25"/>
                <a:gd name="T26" fmla="*/ 28 w 58"/>
                <a:gd name="T27" fmla="*/ 9 h 25"/>
                <a:gd name="T28" fmla="*/ 29 w 58"/>
                <a:gd name="T29" fmla="*/ 6 h 25"/>
                <a:gd name="T30" fmla="*/ 28 w 58"/>
                <a:gd name="T31" fmla="*/ 3 h 25"/>
                <a:gd name="T32" fmla="*/ 23 w 58"/>
                <a:gd name="T33" fmla="*/ 1 h 25"/>
                <a:gd name="T34" fmla="*/ 24 w 58"/>
                <a:gd name="T35" fmla="*/ 2 h 25"/>
                <a:gd name="T36" fmla="*/ 25 w 58"/>
                <a:gd name="T37" fmla="*/ 4 h 25"/>
                <a:gd name="T38" fmla="*/ 25 w 58"/>
                <a:gd name="T39" fmla="*/ 6 h 25"/>
                <a:gd name="T40" fmla="*/ 21 w 58"/>
                <a:gd name="T41" fmla="*/ 8 h 25"/>
                <a:gd name="T42" fmla="*/ 14 w 58"/>
                <a:gd name="T43" fmla="*/ 9 h 25"/>
                <a:gd name="T44" fmla="*/ 9 w 58"/>
                <a:gd name="T45" fmla="*/ 9 h 25"/>
                <a:gd name="T46" fmla="*/ 6 w 58"/>
                <a:gd name="T47" fmla="*/ 8 h 25"/>
                <a:gd name="T48" fmla="*/ 6 w 58"/>
                <a:gd name="T49" fmla="*/ 8 h 25"/>
                <a:gd name="T50" fmla="*/ 5 w 58"/>
                <a:gd name="T51" fmla="*/ 7 h 25"/>
                <a:gd name="T52" fmla="*/ 4 w 58"/>
                <a:gd name="T53" fmla="*/ 6 h 25"/>
                <a:gd name="T54" fmla="*/ 4 w 58"/>
                <a:gd name="T55" fmla="*/ 4 h 25"/>
                <a:gd name="T56" fmla="*/ 6 w 58"/>
                <a:gd name="T57" fmla="*/ 0 h 2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"/>
                <a:gd name="T88" fmla="*/ 0 h 25"/>
                <a:gd name="T89" fmla="*/ 58 w 58"/>
                <a:gd name="T90" fmla="*/ 25 h 2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" h="25">
                  <a:moveTo>
                    <a:pt x="12" y="0"/>
                  </a:moveTo>
                  <a:lnTo>
                    <a:pt x="10" y="1"/>
                  </a:lnTo>
                  <a:lnTo>
                    <a:pt x="5" y="3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8" y="22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31" y="25"/>
                  </a:lnTo>
                  <a:lnTo>
                    <a:pt x="40" y="24"/>
                  </a:lnTo>
                  <a:lnTo>
                    <a:pt x="46" y="23"/>
                  </a:lnTo>
                  <a:lnTo>
                    <a:pt x="51" y="22"/>
                  </a:lnTo>
                  <a:lnTo>
                    <a:pt x="56" y="17"/>
                  </a:lnTo>
                  <a:lnTo>
                    <a:pt x="58" y="11"/>
                  </a:lnTo>
                  <a:lnTo>
                    <a:pt x="55" y="5"/>
                  </a:lnTo>
                  <a:lnTo>
                    <a:pt x="46" y="1"/>
                  </a:lnTo>
                  <a:lnTo>
                    <a:pt x="48" y="3"/>
                  </a:lnTo>
                  <a:lnTo>
                    <a:pt x="50" y="8"/>
                  </a:lnTo>
                  <a:lnTo>
                    <a:pt x="49" y="12"/>
                  </a:lnTo>
                  <a:lnTo>
                    <a:pt x="41" y="16"/>
                  </a:lnTo>
                  <a:lnTo>
                    <a:pt x="27" y="18"/>
                  </a:lnTo>
                  <a:lnTo>
                    <a:pt x="18" y="17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8" y="11"/>
                  </a:lnTo>
                  <a:lnTo>
                    <a:pt x="8" y="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31"/>
            <p:cNvSpPr>
              <a:spLocks/>
            </p:cNvSpPr>
            <p:nvPr/>
          </p:nvSpPr>
          <p:spPr bwMode="auto">
            <a:xfrm>
              <a:off x="2291" y="3851"/>
              <a:ext cx="29" cy="12"/>
            </a:xfrm>
            <a:custGeom>
              <a:avLst/>
              <a:gdLst>
                <a:gd name="T0" fmla="*/ 6 w 58"/>
                <a:gd name="T1" fmla="*/ 0 h 26"/>
                <a:gd name="T2" fmla="*/ 5 w 58"/>
                <a:gd name="T3" fmla="*/ 0 h 26"/>
                <a:gd name="T4" fmla="*/ 3 w 58"/>
                <a:gd name="T5" fmla="*/ 2 h 26"/>
                <a:gd name="T6" fmla="*/ 0 w 58"/>
                <a:gd name="T7" fmla="*/ 4 h 26"/>
                <a:gd name="T8" fmla="*/ 0 w 58"/>
                <a:gd name="T9" fmla="*/ 7 h 26"/>
                <a:gd name="T10" fmla="*/ 2 w 58"/>
                <a:gd name="T11" fmla="*/ 9 h 26"/>
                <a:gd name="T12" fmla="*/ 4 w 58"/>
                <a:gd name="T13" fmla="*/ 11 h 26"/>
                <a:gd name="T14" fmla="*/ 7 w 58"/>
                <a:gd name="T15" fmla="*/ 12 h 26"/>
                <a:gd name="T16" fmla="*/ 12 w 58"/>
                <a:gd name="T17" fmla="*/ 12 h 26"/>
                <a:gd name="T18" fmla="*/ 15 w 58"/>
                <a:gd name="T19" fmla="*/ 12 h 26"/>
                <a:gd name="T20" fmla="*/ 20 w 58"/>
                <a:gd name="T21" fmla="*/ 12 h 26"/>
                <a:gd name="T22" fmla="*/ 23 w 58"/>
                <a:gd name="T23" fmla="*/ 11 h 26"/>
                <a:gd name="T24" fmla="*/ 26 w 58"/>
                <a:gd name="T25" fmla="*/ 10 h 26"/>
                <a:gd name="T26" fmla="*/ 28 w 58"/>
                <a:gd name="T27" fmla="*/ 8 h 26"/>
                <a:gd name="T28" fmla="*/ 29 w 58"/>
                <a:gd name="T29" fmla="*/ 6 h 26"/>
                <a:gd name="T30" fmla="*/ 28 w 58"/>
                <a:gd name="T31" fmla="*/ 3 h 26"/>
                <a:gd name="T32" fmla="*/ 23 w 58"/>
                <a:gd name="T33" fmla="*/ 0 h 26"/>
                <a:gd name="T34" fmla="*/ 24 w 58"/>
                <a:gd name="T35" fmla="*/ 2 h 26"/>
                <a:gd name="T36" fmla="*/ 25 w 58"/>
                <a:gd name="T37" fmla="*/ 4 h 26"/>
                <a:gd name="T38" fmla="*/ 25 w 58"/>
                <a:gd name="T39" fmla="*/ 6 h 26"/>
                <a:gd name="T40" fmla="*/ 21 w 58"/>
                <a:gd name="T41" fmla="*/ 8 h 26"/>
                <a:gd name="T42" fmla="*/ 14 w 58"/>
                <a:gd name="T43" fmla="*/ 9 h 26"/>
                <a:gd name="T44" fmla="*/ 9 w 58"/>
                <a:gd name="T45" fmla="*/ 8 h 26"/>
                <a:gd name="T46" fmla="*/ 6 w 58"/>
                <a:gd name="T47" fmla="*/ 7 h 26"/>
                <a:gd name="T48" fmla="*/ 6 w 58"/>
                <a:gd name="T49" fmla="*/ 7 h 26"/>
                <a:gd name="T50" fmla="*/ 5 w 58"/>
                <a:gd name="T51" fmla="*/ 6 h 26"/>
                <a:gd name="T52" fmla="*/ 4 w 58"/>
                <a:gd name="T53" fmla="*/ 6 h 26"/>
                <a:gd name="T54" fmla="*/ 4 w 58"/>
                <a:gd name="T55" fmla="*/ 3 h 26"/>
                <a:gd name="T56" fmla="*/ 6 w 58"/>
                <a:gd name="T57" fmla="*/ 0 h 2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"/>
                <a:gd name="T88" fmla="*/ 0 h 26"/>
                <a:gd name="T89" fmla="*/ 58 w 58"/>
                <a:gd name="T90" fmla="*/ 26 h 2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" h="26">
                  <a:moveTo>
                    <a:pt x="12" y="0"/>
                  </a:moveTo>
                  <a:lnTo>
                    <a:pt x="10" y="1"/>
                  </a:lnTo>
                  <a:lnTo>
                    <a:pt x="5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20"/>
                  </a:lnTo>
                  <a:lnTo>
                    <a:pt x="8" y="23"/>
                  </a:lnTo>
                  <a:lnTo>
                    <a:pt x="15" y="25"/>
                  </a:lnTo>
                  <a:lnTo>
                    <a:pt x="23" y="26"/>
                  </a:lnTo>
                  <a:lnTo>
                    <a:pt x="31" y="26"/>
                  </a:lnTo>
                  <a:lnTo>
                    <a:pt x="40" y="25"/>
                  </a:lnTo>
                  <a:lnTo>
                    <a:pt x="46" y="23"/>
                  </a:lnTo>
                  <a:lnTo>
                    <a:pt x="51" y="22"/>
                  </a:lnTo>
                  <a:lnTo>
                    <a:pt x="56" y="18"/>
                  </a:lnTo>
                  <a:lnTo>
                    <a:pt x="58" y="12"/>
                  </a:lnTo>
                  <a:lnTo>
                    <a:pt x="55" y="6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50" y="8"/>
                  </a:lnTo>
                  <a:lnTo>
                    <a:pt x="49" y="14"/>
                  </a:lnTo>
                  <a:lnTo>
                    <a:pt x="41" y="18"/>
                  </a:lnTo>
                  <a:lnTo>
                    <a:pt x="27" y="19"/>
                  </a:lnTo>
                  <a:lnTo>
                    <a:pt x="18" y="18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32"/>
            <p:cNvSpPr>
              <a:spLocks/>
            </p:cNvSpPr>
            <p:nvPr/>
          </p:nvSpPr>
          <p:spPr bwMode="auto">
            <a:xfrm>
              <a:off x="2299" y="3862"/>
              <a:ext cx="12" cy="7"/>
            </a:xfrm>
            <a:custGeom>
              <a:avLst/>
              <a:gdLst>
                <a:gd name="T0" fmla="*/ 0 w 25"/>
                <a:gd name="T1" fmla="*/ 0 h 14"/>
                <a:gd name="T2" fmla="*/ 2 w 25"/>
                <a:gd name="T3" fmla="*/ 6 h 14"/>
                <a:gd name="T4" fmla="*/ 3 w 25"/>
                <a:gd name="T5" fmla="*/ 6 h 14"/>
                <a:gd name="T6" fmla="*/ 4 w 25"/>
                <a:gd name="T7" fmla="*/ 7 h 14"/>
                <a:gd name="T8" fmla="*/ 6 w 25"/>
                <a:gd name="T9" fmla="*/ 7 h 14"/>
                <a:gd name="T10" fmla="*/ 9 w 25"/>
                <a:gd name="T11" fmla="*/ 7 h 14"/>
                <a:gd name="T12" fmla="*/ 12 w 25"/>
                <a:gd name="T13" fmla="*/ 0 h 14"/>
                <a:gd name="T14" fmla="*/ 10 w 25"/>
                <a:gd name="T15" fmla="*/ 0 h 14"/>
                <a:gd name="T16" fmla="*/ 7 w 25"/>
                <a:gd name="T17" fmla="*/ 0 h 14"/>
                <a:gd name="T18" fmla="*/ 3 w 25"/>
                <a:gd name="T19" fmla="*/ 0 h 14"/>
                <a:gd name="T20" fmla="*/ 0 w 25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14"/>
                <a:gd name="T35" fmla="*/ 25 w 25"/>
                <a:gd name="T36" fmla="*/ 14 h 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14">
                  <a:moveTo>
                    <a:pt x="0" y="0"/>
                  </a:moveTo>
                  <a:lnTo>
                    <a:pt x="5" y="12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3" y="14"/>
                  </a:lnTo>
                  <a:lnTo>
                    <a:pt x="19" y="1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33"/>
            <p:cNvSpPr>
              <a:spLocks/>
            </p:cNvSpPr>
            <p:nvPr/>
          </p:nvSpPr>
          <p:spPr bwMode="auto">
            <a:xfrm>
              <a:off x="2295" y="3829"/>
              <a:ext cx="22" cy="4"/>
            </a:xfrm>
            <a:custGeom>
              <a:avLst/>
              <a:gdLst>
                <a:gd name="T0" fmla="*/ 0 w 43"/>
                <a:gd name="T1" fmla="*/ 2 h 8"/>
                <a:gd name="T2" fmla="*/ 1 w 43"/>
                <a:gd name="T3" fmla="*/ 2 h 8"/>
                <a:gd name="T4" fmla="*/ 3 w 43"/>
                <a:gd name="T5" fmla="*/ 3 h 8"/>
                <a:gd name="T6" fmla="*/ 6 w 43"/>
                <a:gd name="T7" fmla="*/ 3 h 8"/>
                <a:gd name="T8" fmla="*/ 9 w 43"/>
                <a:gd name="T9" fmla="*/ 3 h 8"/>
                <a:gd name="T10" fmla="*/ 13 w 43"/>
                <a:gd name="T11" fmla="*/ 4 h 8"/>
                <a:gd name="T12" fmla="*/ 16 w 43"/>
                <a:gd name="T13" fmla="*/ 3 h 8"/>
                <a:gd name="T14" fmla="*/ 19 w 43"/>
                <a:gd name="T15" fmla="*/ 2 h 8"/>
                <a:gd name="T16" fmla="*/ 21 w 43"/>
                <a:gd name="T17" fmla="*/ 2 h 8"/>
                <a:gd name="T18" fmla="*/ 21 w 43"/>
                <a:gd name="T19" fmla="*/ 2 h 8"/>
                <a:gd name="T20" fmla="*/ 22 w 43"/>
                <a:gd name="T21" fmla="*/ 1 h 8"/>
                <a:gd name="T22" fmla="*/ 21 w 43"/>
                <a:gd name="T23" fmla="*/ 1 h 8"/>
                <a:gd name="T24" fmla="*/ 20 w 43"/>
                <a:gd name="T25" fmla="*/ 0 h 8"/>
                <a:gd name="T26" fmla="*/ 19 w 43"/>
                <a:gd name="T27" fmla="*/ 0 h 8"/>
                <a:gd name="T28" fmla="*/ 17 w 43"/>
                <a:gd name="T29" fmla="*/ 0 h 8"/>
                <a:gd name="T30" fmla="*/ 15 w 43"/>
                <a:gd name="T31" fmla="*/ 1 h 8"/>
                <a:gd name="T32" fmla="*/ 13 w 43"/>
                <a:gd name="T33" fmla="*/ 1 h 8"/>
                <a:gd name="T34" fmla="*/ 11 w 43"/>
                <a:gd name="T35" fmla="*/ 1 h 8"/>
                <a:gd name="T36" fmla="*/ 9 w 43"/>
                <a:gd name="T37" fmla="*/ 1 h 8"/>
                <a:gd name="T38" fmla="*/ 6 w 43"/>
                <a:gd name="T39" fmla="*/ 1 h 8"/>
                <a:gd name="T40" fmla="*/ 3 w 43"/>
                <a:gd name="T41" fmla="*/ 1 h 8"/>
                <a:gd name="T42" fmla="*/ 0 w 43"/>
                <a:gd name="T43" fmla="*/ 2 h 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"/>
                <a:gd name="T67" fmla="*/ 0 h 8"/>
                <a:gd name="T68" fmla="*/ 43 w 43"/>
                <a:gd name="T69" fmla="*/ 8 h 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" h="8">
                  <a:moveTo>
                    <a:pt x="0" y="5"/>
                  </a:moveTo>
                  <a:lnTo>
                    <a:pt x="2" y="5"/>
                  </a:lnTo>
                  <a:lnTo>
                    <a:pt x="6" y="7"/>
                  </a:lnTo>
                  <a:lnTo>
                    <a:pt x="12" y="7"/>
                  </a:lnTo>
                  <a:lnTo>
                    <a:pt x="18" y="7"/>
                  </a:lnTo>
                  <a:lnTo>
                    <a:pt x="26" y="8"/>
                  </a:lnTo>
                  <a:lnTo>
                    <a:pt x="32" y="7"/>
                  </a:lnTo>
                  <a:lnTo>
                    <a:pt x="37" y="5"/>
                  </a:lnTo>
                  <a:lnTo>
                    <a:pt x="42" y="4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6" y="1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5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34"/>
            <p:cNvSpPr>
              <a:spLocks/>
            </p:cNvSpPr>
            <p:nvPr/>
          </p:nvSpPr>
          <p:spPr bwMode="auto">
            <a:xfrm>
              <a:off x="2271" y="3761"/>
              <a:ext cx="59" cy="69"/>
            </a:xfrm>
            <a:custGeom>
              <a:avLst/>
              <a:gdLst>
                <a:gd name="T0" fmla="*/ 42 w 118"/>
                <a:gd name="T1" fmla="*/ 69 h 139"/>
                <a:gd name="T2" fmla="*/ 42 w 118"/>
                <a:gd name="T3" fmla="*/ 66 h 139"/>
                <a:gd name="T4" fmla="*/ 42 w 118"/>
                <a:gd name="T5" fmla="*/ 60 h 139"/>
                <a:gd name="T6" fmla="*/ 44 w 118"/>
                <a:gd name="T7" fmla="*/ 53 h 139"/>
                <a:gd name="T8" fmla="*/ 48 w 118"/>
                <a:gd name="T9" fmla="*/ 46 h 139"/>
                <a:gd name="T10" fmla="*/ 51 w 118"/>
                <a:gd name="T11" fmla="*/ 43 h 139"/>
                <a:gd name="T12" fmla="*/ 54 w 118"/>
                <a:gd name="T13" fmla="*/ 39 h 139"/>
                <a:gd name="T14" fmla="*/ 57 w 118"/>
                <a:gd name="T15" fmla="*/ 33 h 139"/>
                <a:gd name="T16" fmla="*/ 59 w 118"/>
                <a:gd name="T17" fmla="*/ 26 h 139"/>
                <a:gd name="T18" fmla="*/ 59 w 118"/>
                <a:gd name="T19" fmla="*/ 20 h 139"/>
                <a:gd name="T20" fmla="*/ 57 w 118"/>
                <a:gd name="T21" fmla="*/ 13 h 139"/>
                <a:gd name="T22" fmla="*/ 53 w 118"/>
                <a:gd name="T23" fmla="*/ 7 h 139"/>
                <a:gd name="T24" fmla="*/ 44 w 118"/>
                <a:gd name="T25" fmla="*/ 2 h 139"/>
                <a:gd name="T26" fmla="*/ 34 w 118"/>
                <a:gd name="T27" fmla="*/ 0 h 139"/>
                <a:gd name="T28" fmla="*/ 25 w 118"/>
                <a:gd name="T29" fmla="*/ 0 h 139"/>
                <a:gd name="T30" fmla="*/ 17 w 118"/>
                <a:gd name="T31" fmla="*/ 2 h 139"/>
                <a:gd name="T32" fmla="*/ 11 w 118"/>
                <a:gd name="T33" fmla="*/ 6 h 139"/>
                <a:gd name="T34" fmla="*/ 5 w 118"/>
                <a:gd name="T35" fmla="*/ 12 h 139"/>
                <a:gd name="T36" fmla="*/ 2 w 118"/>
                <a:gd name="T37" fmla="*/ 17 h 139"/>
                <a:gd name="T38" fmla="*/ 0 w 118"/>
                <a:gd name="T39" fmla="*/ 23 h 139"/>
                <a:gd name="T40" fmla="*/ 1 w 118"/>
                <a:gd name="T41" fmla="*/ 28 h 139"/>
                <a:gd name="T42" fmla="*/ 3 w 118"/>
                <a:gd name="T43" fmla="*/ 32 h 139"/>
                <a:gd name="T44" fmla="*/ 6 w 118"/>
                <a:gd name="T45" fmla="*/ 37 h 139"/>
                <a:gd name="T46" fmla="*/ 9 w 118"/>
                <a:gd name="T47" fmla="*/ 42 h 139"/>
                <a:gd name="T48" fmla="*/ 14 w 118"/>
                <a:gd name="T49" fmla="*/ 47 h 139"/>
                <a:gd name="T50" fmla="*/ 18 w 118"/>
                <a:gd name="T51" fmla="*/ 51 h 139"/>
                <a:gd name="T52" fmla="*/ 21 w 118"/>
                <a:gd name="T53" fmla="*/ 55 h 139"/>
                <a:gd name="T54" fmla="*/ 23 w 118"/>
                <a:gd name="T55" fmla="*/ 58 h 139"/>
                <a:gd name="T56" fmla="*/ 24 w 118"/>
                <a:gd name="T57" fmla="*/ 61 h 139"/>
                <a:gd name="T58" fmla="*/ 24 w 118"/>
                <a:gd name="T59" fmla="*/ 63 h 139"/>
                <a:gd name="T60" fmla="*/ 24 w 118"/>
                <a:gd name="T61" fmla="*/ 66 h 139"/>
                <a:gd name="T62" fmla="*/ 24 w 118"/>
                <a:gd name="T63" fmla="*/ 69 h 139"/>
                <a:gd name="T64" fmla="*/ 24 w 118"/>
                <a:gd name="T65" fmla="*/ 69 h 139"/>
                <a:gd name="T66" fmla="*/ 42 w 118"/>
                <a:gd name="T67" fmla="*/ 69 h 13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8"/>
                <a:gd name="T103" fmla="*/ 0 h 139"/>
                <a:gd name="T104" fmla="*/ 118 w 118"/>
                <a:gd name="T105" fmla="*/ 139 h 13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8" h="139">
                  <a:moveTo>
                    <a:pt x="83" y="139"/>
                  </a:moveTo>
                  <a:lnTo>
                    <a:pt x="83" y="133"/>
                  </a:lnTo>
                  <a:lnTo>
                    <a:pt x="84" y="121"/>
                  </a:lnTo>
                  <a:lnTo>
                    <a:pt x="88" y="106"/>
                  </a:lnTo>
                  <a:lnTo>
                    <a:pt x="96" y="93"/>
                  </a:lnTo>
                  <a:lnTo>
                    <a:pt x="101" y="87"/>
                  </a:lnTo>
                  <a:lnTo>
                    <a:pt x="108" y="78"/>
                  </a:lnTo>
                  <a:lnTo>
                    <a:pt x="114" y="66"/>
                  </a:lnTo>
                  <a:lnTo>
                    <a:pt x="118" y="53"/>
                  </a:lnTo>
                  <a:lnTo>
                    <a:pt x="118" y="40"/>
                  </a:lnTo>
                  <a:lnTo>
                    <a:pt x="114" y="26"/>
                  </a:lnTo>
                  <a:lnTo>
                    <a:pt x="105" y="15"/>
                  </a:lnTo>
                  <a:lnTo>
                    <a:pt x="88" y="5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3" y="5"/>
                  </a:lnTo>
                  <a:lnTo>
                    <a:pt x="21" y="13"/>
                  </a:lnTo>
                  <a:lnTo>
                    <a:pt x="10" y="24"/>
                  </a:lnTo>
                  <a:lnTo>
                    <a:pt x="3" y="35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5" y="65"/>
                  </a:lnTo>
                  <a:lnTo>
                    <a:pt x="12" y="74"/>
                  </a:lnTo>
                  <a:lnTo>
                    <a:pt x="18" y="85"/>
                  </a:lnTo>
                  <a:lnTo>
                    <a:pt x="27" y="94"/>
                  </a:lnTo>
                  <a:lnTo>
                    <a:pt x="35" y="103"/>
                  </a:lnTo>
                  <a:lnTo>
                    <a:pt x="42" y="111"/>
                  </a:lnTo>
                  <a:lnTo>
                    <a:pt x="46" y="117"/>
                  </a:lnTo>
                  <a:lnTo>
                    <a:pt x="48" y="122"/>
                  </a:lnTo>
                  <a:lnTo>
                    <a:pt x="48" y="127"/>
                  </a:lnTo>
                  <a:lnTo>
                    <a:pt x="48" y="133"/>
                  </a:lnTo>
                  <a:lnTo>
                    <a:pt x="48" y="138"/>
                  </a:lnTo>
                  <a:lnTo>
                    <a:pt x="48" y="139"/>
                  </a:lnTo>
                  <a:lnTo>
                    <a:pt x="83" y="139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35"/>
            <p:cNvSpPr>
              <a:spLocks/>
            </p:cNvSpPr>
            <p:nvPr/>
          </p:nvSpPr>
          <p:spPr bwMode="auto">
            <a:xfrm>
              <a:off x="2268" y="3758"/>
              <a:ext cx="66" cy="72"/>
            </a:xfrm>
            <a:custGeom>
              <a:avLst/>
              <a:gdLst>
                <a:gd name="T0" fmla="*/ 45 w 133"/>
                <a:gd name="T1" fmla="*/ 69 h 143"/>
                <a:gd name="T2" fmla="*/ 49 w 133"/>
                <a:gd name="T3" fmla="*/ 59 h 143"/>
                <a:gd name="T4" fmla="*/ 58 w 133"/>
                <a:gd name="T5" fmla="*/ 49 h 143"/>
                <a:gd name="T6" fmla="*/ 65 w 133"/>
                <a:gd name="T7" fmla="*/ 38 h 143"/>
                <a:gd name="T8" fmla="*/ 66 w 133"/>
                <a:gd name="T9" fmla="*/ 26 h 143"/>
                <a:gd name="T10" fmla="*/ 63 w 133"/>
                <a:gd name="T11" fmla="*/ 15 h 143"/>
                <a:gd name="T12" fmla="*/ 57 w 133"/>
                <a:gd name="T13" fmla="*/ 8 h 143"/>
                <a:gd name="T14" fmla="*/ 52 w 133"/>
                <a:gd name="T15" fmla="*/ 5 h 143"/>
                <a:gd name="T16" fmla="*/ 45 w 133"/>
                <a:gd name="T17" fmla="*/ 2 h 143"/>
                <a:gd name="T18" fmla="*/ 36 w 133"/>
                <a:gd name="T19" fmla="*/ 0 h 143"/>
                <a:gd name="T20" fmla="*/ 23 w 133"/>
                <a:gd name="T21" fmla="*/ 1 h 143"/>
                <a:gd name="T22" fmla="*/ 9 w 133"/>
                <a:gd name="T23" fmla="*/ 9 h 143"/>
                <a:gd name="T24" fmla="*/ 1 w 133"/>
                <a:gd name="T25" fmla="*/ 20 h 143"/>
                <a:gd name="T26" fmla="*/ 2 w 133"/>
                <a:gd name="T27" fmla="*/ 36 h 143"/>
                <a:gd name="T28" fmla="*/ 10 w 133"/>
                <a:gd name="T29" fmla="*/ 49 h 143"/>
                <a:gd name="T30" fmla="*/ 17 w 133"/>
                <a:gd name="T31" fmla="*/ 56 h 143"/>
                <a:gd name="T32" fmla="*/ 23 w 133"/>
                <a:gd name="T33" fmla="*/ 61 h 143"/>
                <a:gd name="T34" fmla="*/ 26 w 133"/>
                <a:gd name="T35" fmla="*/ 67 h 143"/>
                <a:gd name="T36" fmla="*/ 28 w 133"/>
                <a:gd name="T37" fmla="*/ 71 h 143"/>
                <a:gd name="T38" fmla="*/ 29 w 133"/>
                <a:gd name="T39" fmla="*/ 62 h 143"/>
                <a:gd name="T40" fmla="*/ 21 w 133"/>
                <a:gd name="T41" fmla="*/ 55 h 143"/>
                <a:gd name="T42" fmla="*/ 15 w 133"/>
                <a:gd name="T43" fmla="*/ 50 h 143"/>
                <a:gd name="T44" fmla="*/ 10 w 133"/>
                <a:gd name="T45" fmla="*/ 43 h 143"/>
                <a:gd name="T46" fmla="*/ 7 w 133"/>
                <a:gd name="T47" fmla="*/ 36 h 143"/>
                <a:gd name="T48" fmla="*/ 6 w 133"/>
                <a:gd name="T49" fmla="*/ 26 h 143"/>
                <a:gd name="T50" fmla="*/ 10 w 133"/>
                <a:gd name="T51" fmla="*/ 16 h 143"/>
                <a:gd name="T52" fmla="*/ 19 w 133"/>
                <a:gd name="T53" fmla="*/ 9 h 143"/>
                <a:gd name="T54" fmla="*/ 31 w 133"/>
                <a:gd name="T55" fmla="*/ 5 h 143"/>
                <a:gd name="T56" fmla="*/ 45 w 133"/>
                <a:gd name="T57" fmla="*/ 7 h 143"/>
                <a:gd name="T58" fmla="*/ 55 w 133"/>
                <a:gd name="T59" fmla="*/ 13 h 143"/>
                <a:gd name="T60" fmla="*/ 59 w 133"/>
                <a:gd name="T61" fmla="*/ 22 h 143"/>
                <a:gd name="T62" fmla="*/ 60 w 133"/>
                <a:gd name="T63" fmla="*/ 33 h 143"/>
                <a:gd name="T64" fmla="*/ 56 w 133"/>
                <a:gd name="T65" fmla="*/ 43 h 143"/>
                <a:gd name="T66" fmla="*/ 49 w 133"/>
                <a:gd name="T67" fmla="*/ 50 h 143"/>
                <a:gd name="T68" fmla="*/ 44 w 133"/>
                <a:gd name="T69" fmla="*/ 57 h 143"/>
                <a:gd name="T70" fmla="*/ 43 w 133"/>
                <a:gd name="T71" fmla="*/ 65 h 14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3"/>
                <a:gd name="T109" fmla="*/ 0 h 143"/>
                <a:gd name="T110" fmla="*/ 133 w 133"/>
                <a:gd name="T111" fmla="*/ 143 h 14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3" h="143">
                  <a:moveTo>
                    <a:pt x="91" y="141"/>
                  </a:moveTo>
                  <a:lnTo>
                    <a:pt x="91" y="137"/>
                  </a:lnTo>
                  <a:lnTo>
                    <a:pt x="94" y="128"/>
                  </a:lnTo>
                  <a:lnTo>
                    <a:pt x="98" y="117"/>
                  </a:lnTo>
                  <a:lnTo>
                    <a:pt x="106" y="108"/>
                  </a:lnTo>
                  <a:lnTo>
                    <a:pt x="117" y="98"/>
                  </a:lnTo>
                  <a:lnTo>
                    <a:pt x="125" y="86"/>
                  </a:lnTo>
                  <a:lnTo>
                    <a:pt x="130" y="75"/>
                  </a:lnTo>
                  <a:lnTo>
                    <a:pt x="133" y="63"/>
                  </a:lnTo>
                  <a:lnTo>
                    <a:pt x="133" y="51"/>
                  </a:lnTo>
                  <a:lnTo>
                    <a:pt x="132" y="39"/>
                  </a:lnTo>
                  <a:lnTo>
                    <a:pt x="126" y="29"/>
                  </a:lnTo>
                  <a:lnTo>
                    <a:pt x="119" y="20"/>
                  </a:lnTo>
                  <a:lnTo>
                    <a:pt x="115" y="16"/>
                  </a:lnTo>
                  <a:lnTo>
                    <a:pt x="110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0" y="3"/>
                  </a:lnTo>
                  <a:lnTo>
                    <a:pt x="82" y="1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46" y="2"/>
                  </a:lnTo>
                  <a:lnTo>
                    <a:pt x="31" y="8"/>
                  </a:lnTo>
                  <a:lnTo>
                    <a:pt x="19" y="17"/>
                  </a:lnTo>
                  <a:lnTo>
                    <a:pt x="8" y="28"/>
                  </a:lnTo>
                  <a:lnTo>
                    <a:pt x="3" y="40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13" y="89"/>
                  </a:lnTo>
                  <a:lnTo>
                    <a:pt x="21" y="98"/>
                  </a:lnTo>
                  <a:lnTo>
                    <a:pt x="28" y="106"/>
                  </a:lnTo>
                  <a:lnTo>
                    <a:pt x="35" y="112"/>
                  </a:lnTo>
                  <a:lnTo>
                    <a:pt x="42" y="116"/>
                  </a:lnTo>
                  <a:lnTo>
                    <a:pt x="46" y="121"/>
                  </a:lnTo>
                  <a:lnTo>
                    <a:pt x="51" y="127"/>
                  </a:lnTo>
                  <a:lnTo>
                    <a:pt x="53" y="134"/>
                  </a:lnTo>
                  <a:lnTo>
                    <a:pt x="54" y="143"/>
                  </a:lnTo>
                  <a:lnTo>
                    <a:pt x="57" y="141"/>
                  </a:lnTo>
                  <a:lnTo>
                    <a:pt x="60" y="134"/>
                  </a:lnTo>
                  <a:lnTo>
                    <a:pt x="59" y="124"/>
                  </a:lnTo>
                  <a:lnTo>
                    <a:pt x="49" y="114"/>
                  </a:lnTo>
                  <a:lnTo>
                    <a:pt x="43" y="109"/>
                  </a:lnTo>
                  <a:lnTo>
                    <a:pt x="37" y="105"/>
                  </a:lnTo>
                  <a:lnTo>
                    <a:pt x="31" y="99"/>
                  </a:lnTo>
                  <a:lnTo>
                    <a:pt x="26" y="93"/>
                  </a:lnTo>
                  <a:lnTo>
                    <a:pt x="21" y="86"/>
                  </a:lnTo>
                  <a:lnTo>
                    <a:pt x="18" y="79"/>
                  </a:lnTo>
                  <a:lnTo>
                    <a:pt x="15" y="71"/>
                  </a:lnTo>
                  <a:lnTo>
                    <a:pt x="13" y="62"/>
                  </a:lnTo>
                  <a:lnTo>
                    <a:pt x="13" y="51"/>
                  </a:lnTo>
                  <a:lnTo>
                    <a:pt x="16" y="41"/>
                  </a:lnTo>
                  <a:lnTo>
                    <a:pt x="21" y="32"/>
                  </a:lnTo>
                  <a:lnTo>
                    <a:pt x="29" y="24"/>
                  </a:lnTo>
                  <a:lnTo>
                    <a:pt x="38" y="17"/>
                  </a:lnTo>
                  <a:lnTo>
                    <a:pt x="50" y="13"/>
                  </a:lnTo>
                  <a:lnTo>
                    <a:pt x="62" y="10"/>
                  </a:lnTo>
                  <a:lnTo>
                    <a:pt x="77" y="10"/>
                  </a:lnTo>
                  <a:lnTo>
                    <a:pt x="91" y="13"/>
                  </a:lnTo>
                  <a:lnTo>
                    <a:pt x="102" y="18"/>
                  </a:lnTo>
                  <a:lnTo>
                    <a:pt x="111" y="25"/>
                  </a:lnTo>
                  <a:lnTo>
                    <a:pt x="117" y="34"/>
                  </a:lnTo>
                  <a:lnTo>
                    <a:pt x="119" y="44"/>
                  </a:lnTo>
                  <a:lnTo>
                    <a:pt x="120" y="55"/>
                  </a:lnTo>
                  <a:lnTo>
                    <a:pt x="120" y="66"/>
                  </a:lnTo>
                  <a:lnTo>
                    <a:pt x="117" y="76"/>
                  </a:lnTo>
                  <a:lnTo>
                    <a:pt x="112" y="85"/>
                  </a:lnTo>
                  <a:lnTo>
                    <a:pt x="106" y="93"/>
                  </a:lnTo>
                  <a:lnTo>
                    <a:pt x="99" y="100"/>
                  </a:lnTo>
                  <a:lnTo>
                    <a:pt x="94" y="107"/>
                  </a:lnTo>
                  <a:lnTo>
                    <a:pt x="89" y="114"/>
                  </a:lnTo>
                  <a:lnTo>
                    <a:pt x="86" y="121"/>
                  </a:lnTo>
                  <a:lnTo>
                    <a:pt x="87" y="130"/>
                  </a:lnTo>
                  <a:lnTo>
                    <a:pt x="91" y="1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36"/>
            <p:cNvSpPr>
              <a:spLocks/>
            </p:cNvSpPr>
            <p:nvPr/>
          </p:nvSpPr>
          <p:spPr bwMode="auto">
            <a:xfrm>
              <a:off x="2293" y="3779"/>
              <a:ext cx="20" cy="27"/>
            </a:xfrm>
            <a:custGeom>
              <a:avLst/>
              <a:gdLst>
                <a:gd name="T0" fmla="*/ 11 w 39"/>
                <a:gd name="T1" fmla="*/ 0 h 54"/>
                <a:gd name="T2" fmla="*/ 10 w 39"/>
                <a:gd name="T3" fmla="*/ 0 h 54"/>
                <a:gd name="T4" fmla="*/ 8 w 39"/>
                <a:gd name="T5" fmla="*/ 1 h 54"/>
                <a:gd name="T6" fmla="*/ 5 w 39"/>
                <a:gd name="T7" fmla="*/ 2 h 54"/>
                <a:gd name="T8" fmla="*/ 3 w 39"/>
                <a:gd name="T9" fmla="*/ 3 h 54"/>
                <a:gd name="T10" fmla="*/ 1 w 39"/>
                <a:gd name="T11" fmla="*/ 3 h 54"/>
                <a:gd name="T12" fmla="*/ 0 w 39"/>
                <a:gd name="T13" fmla="*/ 5 h 54"/>
                <a:gd name="T14" fmla="*/ 1 w 39"/>
                <a:gd name="T15" fmla="*/ 6 h 54"/>
                <a:gd name="T16" fmla="*/ 3 w 39"/>
                <a:gd name="T17" fmla="*/ 7 h 54"/>
                <a:gd name="T18" fmla="*/ 9 w 39"/>
                <a:gd name="T19" fmla="*/ 10 h 54"/>
                <a:gd name="T20" fmla="*/ 12 w 39"/>
                <a:gd name="T21" fmla="*/ 11 h 54"/>
                <a:gd name="T22" fmla="*/ 12 w 39"/>
                <a:gd name="T23" fmla="*/ 13 h 54"/>
                <a:gd name="T24" fmla="*/ 8 w 39"/>
                <a:gd name="T25" fmla="*/ 14 h 54"/>
                <a:gd name="T26" fmla="*/ 5 w 39"/>
                <a:gd name="T27" fmla="*/ 18 h 54"/>
                <a:gd name="T28" fmla="*/ 4 w 39"/>
                <a:gd name="T29" fmla="*/ 21 h 54"/>
                <a:gd name="T30" fmla="*/ 7 w 39"/>
                <a:gd name="T31" fmla="*/ 25 h 54"/>
                <a:gd name="T32" fmla="*/ 12 w 39"/>
                <a:gd name="T33" fmla="*/ 27 h 54"/>
                <a:gd name="T34" fmla="*/ 11 w 39"/>
                <a:gd name="T35" fmla="*/ 26 h 54"/>
                <a:gd name="T36" fmla="*/ 10 w 39"/>
                <a:gd name="T37" fmla="*/ 23 h 54"/>
                <a:gd name="T38" fmla="*/ 10 w 39"/>
                <a:gd name="T39" fmla="*/ 19 h 54"/>
                <a:gd name="T40" fmla="*/ 14 w 39"/>
                <a:gd name="T41" fmla="*/ 17 h 54"/>
                <a:gd name="T42" fmla="*/ 18 w 39"/>
                <a:gd name="T43" fmla="*/ 15 h 54"/>
                <a:gd name="T44" fmla="*/ 20 w 39"/>
                <a:gd name="T45" fmla="*/ 12 h 54"/>
                <a:gd name="T46" fmla="*/ 19 w 39"/>
                <a:gd name="T47" fmla="*/ 10 h 54"/>
                <a:gd name="T48" fmla="*/ 17 w 39"/>
                <a:gd name="T49" fmla="*/ 7 h 54"/>
                <a:gd name="T50" fmla="*/ 13 w 39"/>
                <a:gd name="T51" fmla="*/ 7 h 54"/>
                <a:gd name="T52" fmla="*/ 10 w 39"/>
                <a:gd name="T53" fmla="*/ 5 h 54"/>
                <a:gd name="T54" fmla="*/ 8 w 39"/>
                <a:gd name="T55" fmla="*/ 3 h 54"/>
                <a:gd name="T56" fmla="*/ 11 w 39"/>
                <a:gd name="T57" fmla="*/ 0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9"/>
                <a:gd name="T88" fmla="*/ 0 h 54"/>
                <a:gd name="T89" fmla="*/ 39 w 39"/>
                <a:gd name="T90" fmla="*/ 54 h 5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9" h="54">
                  <a:moveTo>
                    <a:pt x="21" y="0"/>
                  </a:moveTo>
                  <a:lnTo>
                    <a:pt x="20" y="0"/>
                  </a:lnTo>
                  <a:lnTo>
                    <a:pt x="16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1" y="12"/>
                  </a:lnTo>
                  <a:lnTo>
                    <a:pt x="6" y="14"/>
                  </a:lnTo>
                  <a:lnTo>
                    <a:pt x="18" y="19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16" y="29"/>
                  </a:lnTo>
                  <a:lnTo>
                    <a:pt x="9" y="35"/>
                  </a:lnTo>
                  <a:lnTo>
                    <a:pt x="8" y="42"/>
                  </a:lnTo>
                  <a:lnTo>
                    <a:pt x="14" y="50"/>
                  </a:lnTo>
                  <a:lnTo>
                    <a:pt x="24" y="54"/>
                  </a:lnTo>
                  <a:lnTo>
                    <a:pt x="22" y="52"/>
                  </a:lnTo>
                  <a:lnTo>
                    <a:pt x="20" y="45"/>
                  </a:lnTo>
                  <a:lnTo>
                    <a:pt x="20" y="38"/>
                  </a:lnTo>
                  <a:lnTo>
                    <a:pt x="28" y="34"/>
                  </a:lnTo>
                  <a:lnTo>
                    <a:pt x="36" y="30"/>
                  </a:lnTo>
                  <a:lnTo>
                    <a:pt x="39" y="24"/>
                  </a:lnTo>
                  <a:lnTo>
                    <a:pt x="38" y="20"/>
                  </a:lnTo>
                  <a:lnTo>
                    <a:pt x="33" y="15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16" y="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37"/>
            <p:cNvSpPr>
              <a:spLocks/>
            </p:cNvSpPr>
            <p:nvPr/>
          </p:nvSpPr>
          <p:spPr bwMode="auto">
            <a:xfrm>
              <a:off x="2342" y="3758"/>
              <a:ext cx="22" cy="12"/>
            </a:xfrm>
            <a:custGeom>
              <a:avLst/>
              <a:gdLst>
                <a:gd name="T0" fmla="*/ 0 w 44"/>
                <a:gd name="T1" fmla="*/ 12 h 23"/>
                <a:gd name="T2" fmla="*/ 1 w 44"/>
                <a:gd name="T3" fmla="*/ 11 h 23"/>
                <a:gd name="T4" fmla="*/ 3 w 44"/>
                <a:gd name="T5" fmla="*/ 9 h 23"/>
                <a:gd name="T6" fmla="*/ 6 w 44"/>
                <a:gd name="T7" fmla="*/ 7 h 23"/>
                <a:gd name="T8" fmla="*/ 10 w 44"/>
                <a:gd name="T9" fmla="*/ 4 h 23"/>
                <a:gd name="T10" fmla="*/ 13 w 44"/>
                <a:gd name="T11" fmla="*/ 1 h 23"/>
                <a:gd name="T12" fmla="*/ 17 w 44"/>
                <a:gd name="T13" fmla="*/ 0 h 23"/>
                <a:gd name="T14" fmla="*/ 20 w 44"/>
                <a:gd name="T15" fmla="*/ 0 h 23"/>
                <a:gd name="T16" fmla="*/ 22 w 44"/>
                <a:gd name="T17" fmla="*/ 2 h 23"/>
                <a:gd name="T18" fmla="*/ 22 w 44"/>
                <a:gd name="T19" fmla="*/ 4 h 23"/>
                <a:gd name="T20" fmla="*/ 20 w 44"/>
                <a:gd name="T21" fmla="*/ 7 h 23"/>
                <a:gd name="T22" fmla="*/ 16 w 44"/>
                <a:gd name="T23" fmla="*/ 8 h 23"/>
                <a:gd name="T24" fmla="*/ 12 w 44"/>
                <a:gd name="T25" fmla="*/ 9 h 23"/>
                <a:gd name="T26" fmla="*/ 7 w 44"/>
                <a:gd name="T27" fmla="*/ 11 h 23"/>
                <a:gd name="T28" fmla="*/ 4 w 44"/>
                <a:gd name="T29" fmla="*/ 11 h 23"/>
                <a:gd name="T30" fmla="*/ 1 w 44"/>
                <a:gd name="T31" fmla="*/ 12 h 23"/>
                <a:gd name="T32" fmla="*/ 0 w 44"/>
                <a:gd name="T33" fmla="*/ 12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"/>
                <a:gd name="T52" fmla="*/ 0 h 23"/>
                <a:gd name="T53" fmla="*/ 44 w 44"/>
                <a:gd name="T54" fmla="*/ 23 h 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" h="23">
                  <a:moveTo>
                    <a:pt x="0" y="23"/>
                  </a:moveTo>
                  <a:lnTo>
                    <a:pt x="1" y="22"/>
                  </a:lnTo>
                  <a:lnTo>
                    <a:pt x="6" y="17"/>
                  </a:lnTo>
                  <a:lnTo>
                    <a:pt x="11" y="13"/>
                  </a:lnTo>
                  <a:lnTo>
                    <a:pt x="19" y="7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4" y="18"/>
                  </a:lnTo>
                  <a:lnTo>
                    <a:pt x="15" y="21"/>
                  </a:lnTo>
                  <a:lnTo>
                    <a:pt x="8" y="22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38"/>
            <p:cNvSpPr>
              <a:spLocks/>
            </p:cNvSpPr>
            <p:nvPr/>
          </p:nvSpPr>
          <p:spPr bwMode="auto">
            <a:xfrm>
              <a:off x="2349" y="3782"/>
              <a:ext cx="20" cy="6"/>
            </a:xfrm>
            <a:custGeom>
              <a:avLst/>
              <a:gdLst>
                <a:gd name="T0" fmla="*/ 0 w 40"/>
                <a:gd name="T1" fmla="*/ 3 h 14"/>
                <a:gd name="T2" fmla="*/ 1 w 40"/>
                <a:gd name="T3" fmla="*/ 3 h 14"/>
                <a:gd name="T4" fmla="*/ 3 w 40"/>
                <a:gd name="T5" fmla="*/ 3 h 14"/>
                <a:gd name="T6" fmla="*/ 6 w 40"/>
                <a:gd name="T7" fmla="*/ 1 h 14"/>
                <a:gd name="T8" fmla="*/ 10 w 40"/>
                <a:gd name="T9" fmla="*/ 0 h 14"/>
                <a:gd name="T10" fmla="*/ 14 w 40"/>
                <a:gd name="T11" fmla="*/ 0 h 14"/>
                <a:gd name="T12" fmla="*/ 17 w 40"/>
                <a:gd name="T13" fmla="*/ 0 h 14"/>
                <a:gd name="T14" fmla="*/ 20 w 40"/>
                <a:gd name="T15" fmla="*/ 1 h 14"/>
                <a:gd name="T16" fmla="*/ 20 w 40"/>
                <a:gd name="T17" fmla="*/ 3 h 14"/>
                <a:gd name="T18" fmla="*/ 19 w 40"/>
                <a:gd name="T19" fmla="*/ 5 h 14"/>
                <a:gd name="T20" fmla="*/ 17 w 40"/>
                <a:gd name="T21" fmla="*/ 6 h 14"/>
                <a:gd name="T22" fmla="*/ 13 w 40"/>
                <a:gd name="T23" fmla="*/ 6 h 14"/>
                <a:gd name="T24" fmla="*/ 10 w 40"/>
                <a:gd name="T25" fmla="*/ 6 h 14"/>
                <a:gd name="T26" fmla="*/ 6 w 40"/>
                <a:gd name="T27" fmla="*/ 5 h 14"/>
                <a:gd name="T28" fmla="*/ 3 w 40"/>
                <a:gd name="T29" fmla="*/ 4 h 14"/>
                <a:gd name="T30" fmla="*/ 1 w 40"/>
                <a:gd name="T31" fmla="*/ 4 h 14"/>
                <a:gd name="T32" fmla="*/ 0 w 40"/>
                <a:gd name="T33" fmla="*/ 3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4"/>
                <a:gd name="T53" fmla="*/ 40 w 40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4">
                  <a:moveTo>
                    <a:pt x="0" y="8"/>
                  </a:moveTo>
                  <a:lnTo>
                    <a:pt x="2" y="7"/>
                  </a:lnTo>
                  <a:lnTo>
                    <a:pt x="6" y="6"/>
                  </a:lnTo>
                  <a:lnTo>
                    <a:pt x="13" y="3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9" y="2"/>
                  </a:lnTo>
                  <a:lnTo>
                    <a:pt x="40" y="7"/>
                  </a:lnTo>
                  <a:lnTo>
                    <a:pt x="38" y="12"/>
                  </a:lnTo>
                  <a:lnTo>
                    <a:pt x="33" y="14"/>
                  </a:lnTo>
                  <a:lnTo>
                    <a:pt x="26" y="14"/>
                  </a:lnTo>
                  <a:lnTo>
                    <a:pt x="19" y="14"/>
                  </a:lnTo>
                  <a:lnTo>
                    <a:pt x="12" y="12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9"/>
            <p:cNvSpPr>
              <a:spLocks/>
            </p:cNvSpPr>
            <p:nvPr/>
          </p:nvSpPr>
          <p:spPr bwMode="auto">
            <a:xfrm>
              <a:off x="2349" y="3802"/>
              <a:ext cx="20" cy="10"/>
            </a:xfrm>
            <a:custGeom>
              <a:avLst/>
              <a:gdLst>
                <a:gd name="T0" fmla="*/ 0 w 39"/>
                <a:gd name="T1" fmla="*/ 0 h 21"/>
                <a:gd name="T2" fmla="*/ 1 w 39"/>
                <a:gd name="T3" fmla="*/ 0 h 21"/>
                <a:gd name="T4" fmla="*/ 4 w 39"/>
                <a:gd name="T5" fmla="*/ 0 h 21"/>
                <a:gd name="T6" fmla="*/ 7 w 39"/>
                <a:gd name="T7" fmla="*/ 1 h 21"/>
                <a:gd name="T8" fmla="*/ 11 w 39"/>
                <a:gd name="T9" fmla="*/ 2 h 21"/>
                <a:gd name="T10" fmla="*/ 15 w 39"/>
                <a:gd name="T11" fmla="*/ 3 h 21"/>
                <a:gd name="T12" fmla="*/ 18 w 39"/>
                <a:gd name="T13" fmla="*/ 5 h 21"/>
                <a:gd name="T14" fmla="*/ 20 w 39"/>
                <a:gd name="T15" fmla="*/ 6 h 21"/>
                <a:gd name="T16" fmla="*/ 19 w 39"/>
                <a:gd name="T17" fmla="*/ 8 h 21"/>
                <a:gd name="T18" fmla="*/ 17 w 39"/>
                <a:gd name="T19" fmla="*/ 10 h 21"/>
                <a:gd name="T20" fmla="*/ 14 w 39"/>
                <a:gd name="T21" fmla="*/ 10 h 21"/>
                <a:gd name="T22" fmla="*/ 10 w 39"/>
                <a:gd name="T23" fmla="*/ 9 h 21"/>
                <a:gd name="T24" fmla="*/ 8 w 39"/>
                <a:gd name="T25" fmla="*/ 7 h 21"/>
                <a:gd name="T26" fmla="*/ 5 w 39"/>
                <a:gd name="T27" fmla="*/ 5 h 21"/>
                <a:gd name="T28" fmla="*/ 2 w 39"/>
                <a:gd name="T29" fmla="*/ 2 h 21"/>
                <a:gd name="T30" fmla="*/ 1 w 39"/>
                <a:gd name="T31" fmla="*/ 0 h 21"/>
                <a:gd name="T32" fmla="*/ 0 w 39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"/>
                <a:gd name="T52" fmla="*/ 0 h 21"/>
                <a:gd name="T53" fmla="*/ 39 w 39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" h="21">
                  <a:moveTo>
                    <a:pt x="0" y="0"/>
                  </a:moveTo>
                  <a:lnTo>
                    <a:pt x="2" y="0"/>
                  </a:lnTo>
                  <a:lnTo>
                    <a:pt x="7" y="1"/>
                  </a:lnTo>
                  <a:lnTo>
                    <a:pt x="14" y="3"/>
                  </a:lnTo>
                  <a:lnTo>
                    <a:pt x="22" y="5"/>
                  </a:lnTo>
                  <a:lnTo>
                    <a:pt x="30" y="7"/>
                  </a:lnTo>
                  <a:lnTo>
                    <a:pt x="35" y="10"/>
                  </a:lnTo>
                  <a:lnTo>
                    <a:pt x="39" y="13"/>
                  </a:lnTo>
                  <a:lnTo>
                    <a:pt x="38" y="16"/>
                  </a:lnTo>
                  <a:lnTo>
                    <a:pt x="33" y="20"/>
                  </a:lnTo>
                  <a:lnTo>
                    <a:pt x="27" y="21"/>
                  </a:lnTo>
                  <a:lnTo>
                    <a:pt x="20" y="19"/>
                  </a:lnTo>
                  <a:lnTo>
                    <a:pt x="15" y="14"/>
                  </a:lnTo>
                  <a:lnTo>
                    <a:pt x="9" y="10"/>
                  </a:lnTo>
                  <a:lnTo>
                    <a:pt x="4" y="5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0"/>
            <p:cNvSpPr>
              <a:spLocks/>
            </p:cNvSpPr>
            <p:nvPr/>
          </p:nvSpPr>
          <p:spPr bwMode="auto">
            <a:xfrm>
              <a:off x="2241" y="3760"/>
              <a:ext cx="22" cy="11"/>
            </a:xfrm>
            <a:custGeom>
              <a:avLst/>
              <a:gdLst>
                <a:gd name="T0" fmla="*/ 22 w 44"/>
                <a:gd name="T1" fmla="*/ 11 h 23"/>
                <a:gd name="T2" fmla="*/ 22 w 44"/>
                <a:gd name="T3" fmla="*/ 11 h 23"/>
                <a:gd name="T4" fmla="*/ 19 w 44"/>
                <a:gd name="T5" fmla="*/ 9 h 23"/>
                <a:gd name="T6" fmla="*/ 16 w 44"/>
                <a:gd name="T7" fmla="*/ 6 h 23"/>
                <a:gd name="T8" fmla="*/ 12 w 44"/>
                <a:gd name="T9" fmla="*/ 4 h 23"/>
                <a:gd name="T10" fmla="*/ 9 w 44"/>
                <a:gd name="T11" fmla="*/ 2 h 23"/>
                <a:gd name="T12" fmla="*/ 5 w 44"/>
                <a:gd name="T13" fmla="*/ 0 h 23"/>
                <a:gd name="T14" fmla="*/ 2 w 44"/>
                <a:gd name="T15" fmla="*/ 0 h 23"/>
                <a:gd name="T16" fmla="*/ 0 w 44"/>
                <a:gd name="T17" fmla="*/ 2 h 23"/>
                <a:gd name="T18" fmla="*/ 0 w 44"/>
                <a:gd name="T19" fmla="*/ 4 h 23"/>
                <a:gd name="T20" fmla="*/ 3 w 44"/>
                <a:gd name="T21" fmla="*/ 6 h 23"/>
                <a:gd name="T22" fmla="*/ 6 w 44"/>
                <a:gd name="T23" fmla="*/ 8 h 23"/>
                <a:gd name="T24" fmla="*/ 10 w 44"/>
                <a:gd name="T25" fmla="*/ 9 h 23"/>
                <a:gd name="T26" fmla="*/ 14 w 44"/>
                <a:gd name="T27" fmla="*/ 10 h 23"/>
                <a:gd name="T28" fmla="*/ 18 w 44"/>
                <a:gd name="T29" fmla="*/ 11 h 23"/>
                <a:gd name="T30" fmla="*/ 21 w 44"/>
                <a:gd name="T31" fmla="*/ 11 h 23"/>
                <a:gd name="T32" fmla="*/ 22 w 44"/>
                <a:gd name="T33" fmla="*/ 11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"/>
                <a:gd name="T52" fmla="*/ 0 h 23"/>
                <a:gd name="T53" fmla="*/ 44 w 44"/>
                <a:gd name="T54" fmla="*/ 23 h 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" h="23">
                  <a:moveTo>
                    <a:pt x="44" y="23"/>
                  </a:moveTo>
                  <a:lnTo>
                    <a:pt x="43" y="22"/>
                  </a:lnTo>
                  <a:lnTo>
                    <a:pt x="38" y="19"/>
                  </a:lnTo>
                  <a:lnTo>
                    <a:pt x="32" y="13"/>
                  </a:lnTo>
                  <a:lnTo>
                    <a:pt x="24" y="8"/>
                  </a:lnTo>
                  <a:lnTo>
                    <a:pt x="17" y="4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3"/>
                  </a:lnTo>
                  <a:lnTo>
                    <a:pt x="12" y="16"/>
                  </a:lnTo>
                  <a:lnTo>
                    <a:pt x="20" y="19"/>
                  </a:lnTo>
                  <a:lnTo>
                    <a:pt x="29" y="21"/>
                  </a:lnTo>
                  <a:lnTo>
                    <a:pt x="36" y="22"/>
                  </a:lnTo>
                  <a:lnTo>
                    <a:pt x="42" y="23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41"/>
            <p:cNvSpPr>
              <a:spLocks/>
            </p:cNvSpPr>
            <p:nvPr/>
          </p:nvSpPr>
          <p:spPr bwMode="auto">
            <a:xfrm>
              <a:off x="2235" y="3783"/>
              <a:ext cx="22" cy="7"/>
            </a:xfrm>
            <a:custGeom>
              <a:avLst/>
              <a:gdLst>
                <a:gd name="T0" fmla="*/ 22 w 42"/>
                <a:gd name="T1" fmla="*/ 5 h 14"/>
                <a:gd name="T2" fmla="*/ 21 w 42"/>
                <a:gd name="T3" fmla="*/ 4 h 14"/>
                <a:gd name="T4" fmla="*/ 18 w 42"/>
                <a:gd name="T5" fmla="*/ 3 h 14"/>
                <a:gd name="T6" fmla="*/ 15 w 42"/>
                <a:gd name="T7" fmla="*/ 2 h 14"/>
                <a:gd name="T8" fmla="*/ 10 w 42"/>
                <a:gd name="T9" fmla="*/ 1 h 14"/>
                <a:gd name="T10" fmla="*/ 6 w 42"/>
                <a:gd name="T11" fmla="*/ 0 h 14"/>
                <a:gd name="T12" fmla="*/ 3 w 42"/>
                <a:gd name="T13" fmla="*/ 0 h 14"/>
                <a:gd name="T14" fmla="*/ 1 w 42"/>
                <a:gd name="T15" fmla="*/ 2 h 14"/>
                <a:gd name="T16" fmla="*/ 0 w 42"/>
                <a:gd name="T17" fmla="*/ 4 h 14"/>
                <a:gd name="T18" fmla="*/ 1 w 42"/>
                <a:gd name="T19" fmla="*/ 6 h 14"/>
                <a:gd name="T20" fmla="*/ 4 w 42"/>
                <a:gd name="T21" fmla="*/ 7 h 14"/>
                <a:gd name="T22" fmla="*/ 8 w 42"/>
                <a:gd name="T23" fmla="*/ 7 h 14"/>
                <a:gd name="T24" fmla="*/ 11 w 42"/>
                <a:gd name="T25" fmla="*/ 7 h 14"/>
                <a:gd name="T26" fmla="*/ 16 w 42"/>
                <a:gd name="T27" fmla="*/ 6 h 14"/>
                <a:gd name="T28" fmla="*/ 19 w 42"/>
                <a:gd name="T29" fmla="*/ 6 h 14"/>
                <a:gd name="T30" fmla="*/ 21 w 42"/>
                <a:gd name="T31" fmla="*/ 5 h 14"/>
                <a:gd name="T32" fmla="*/ 22 w 42"/>
                <a:gd name="T33" fmla="*/ 5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14"/>
                <a:gd name="T53" fmla="*/ 42 w 42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14">
                  <a:moveTo>
                    <a:pt x="42" y="9"/>
                  </a:moveTo>
                  <a:lnTo>
                    <a:pt x="40" y="7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7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15" y="14"/>
                  </a:lnTo>
                  <a:lnTo>
                    <a:pt x="21" y="14"/>
                  </a:lnTo>
                  <a:lnTo>
                    <a:pt x="30" y="12"/>
                  </a:lnTo>
                  <a:lnTo>
                    <a:pt x="36" y="11"/>
                  </a:lnTo>
                  <a:lnTo>
                    <a:pt x="40" y="10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42"/>
            <p:cNvSpPr>
              <a:spLocks/>
            </p:cNvSpPr>
            <p:nvPr/>
          </p:nvSpPr>
          <p:spPr bwMode="auto">
            <a:xfrm>
              <a:off x="2238" y="3805"/>
              <a:ext cx="20" cy="11"/>
            </a:xfrm>
            <a:custGeom>
              <a:avLst/>
              <a:gdLst>
                <a:gd name="T0" fmla="*/ 20 w 40"/>
                <a:gd name="T1" fmla="*/ 0 h 22"/>
                <a:gd name="T2" fmla="*/ 19 w 40"/>
                <a:gd name="T3" fmla="*/ 0 h 22"/>
                <a:gd name="T4" fmla="*/ 17 w 40"/>
                <a:gd name="T5" fmla="*/ 1 h 22"/>
                <a:gd name="T6" fmla="*/ 13 w 40"/>
                <a:gd name="T7" fmla="*/ 1 h 22"/>
                <a:gd name="T8" fmla="*/ 9 w 40"/>
                <a:gd name="T9" fmla="*/ 3 h 22"/>
                <a:gd name="T10" fmla="*/ 5 w 40"/>
                <a:gd name="T11" fmla="*/ 3 h 22"/>
                <a:gd name="T12" fmla="*/ 2 w 40"/>
                <a:gd name="T13" fmla="*/ 6 h 22"/>
                <a:gd name="T14" fmla="*/ 0 w 40"/>
                <a:gd name="T15" fmla="*/ 7 h 22"/>
                <a:gd name="T16" fmla="*/ 1 w 40"/>
                <a:gd name="T17" fmla="*/ 9 h 22"/>
                <a:gd name="T18" fmla="*/ 3 w 40"/>
                <a:gd name="T19" fmla="*/ 11 h 22"/>
                <a:gd name="T20" fmla="*/ 6 w 40"/>
                <a:gd name="T21" fmla="*/ 11 h 22"/>
                <a:gd name="T22" fmla="*/ 10 w 40"/>
                <a:gd name="T23" fmla="*/ 10 h 22"/>
                <a:gd name="T24" fmla="*/ 12 w 40"/>
                <a:gd name="T25" fmla="*/ 7 h 22"/>
                <a:gd name="T26" fmla="*/ 15 w 40"/>
                <a:gd name="T27" fmla="*/ 5 h 22"/>
                <a:gd name="T28" fmla="*/ 18 w 40"/>
                <a:gd name="T29" fmla="*/ 3 h 22"/>
                <a:gd name="T30" fmla="*/ 19 w 40"/>
                <a:gd name="T31" fmla="*/ 1 h 22"/>
                <a:gd name="T32" fmla="*/ 20 w 40"/>
                <a:gd name="T33" fmla="*/ 0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22"/>
                <a:gd name="T53" fmla="*/ 40 w 40"/>
                <a:gd name="T54" fmla="*/ 22 h 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22">
                  <a:moveTo>
                    <a:pt x="40" y="0"/>
                  </a:moveTo>
                  <a:lnTo>
                    <a:pt x="37" y="0"/>
                  </a:lnTo>
                  <a:lnTo>
                    <a:pt x="33" y="1"/>
                  </a:lnTo>
                  <a:lnTo>
                    <a:pt x="26" y="3"/>
                  </a:lnTo>
                  <a:lnTo>
                    <a:pt x="18" y="5"/>
                  </a:lnTo>
                  <a:lnTo>
                    <a:pt x="10" y="7"/>
                  </a:lnTo>
                  <a:lnTo>
                    <a:pt x="4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" y="21"/>
                  </a:lnTo>
                  <a:lnTo>
                    <a:pt x="12" y="22"/>
                  </a:lnTo>
                  <a:lnTo>
                    <a:pt x="19" y="19"/>
                  </a:lnTo>
                  <a:lnTo>
                    <a:pt x="25" y="15"/>
                  </a:lnTo>
                  <a:lnTo>
                    <a:pt x="30" y="9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43"/>
            <p:cNvSpPr>
              <a:spLocks/>
            </p:cNvSpPr>
            <p:nvPr/>
          </p:nvSpPr>
          <p:spPr bwMode="auto">
            <a:xfrm>
              <a:off x="2310" y="3834"/>
              <a:ext cx="2" cy="2"/>
            </a:xfrm>
            <a:custGeom>
              <a:avLst/>
              <a:gdLst>
                <a:gd name="T0" fmla="*/ 1 w 5"/>
                <a:gd name="T1" fmla="*/ 2 h 4"/>
                <a:gd name="T2" fmla="*/ 2 w 5"/>
                <a:gd name="T3" fmla="*/ 2 h 4"/>
                <a:gd name="T4" fmla="*/ 2 w 5"/>
                <a:gd name="T5" fmla="*/ 1 h 4"/>
                <a:gd name="T6" fmla="*/ 2 w 5"/>
                <a:gd name="T7" fmla="*/ 1 h 4"/>
                <a:gd name="T8" fmla="*/ 2 w 5"/>
                <a:gd name="T9" fmla="*/ 1 h 4"/>
                <a:gd name="T10" fmla="*/ 2 w 5"/>
                <a:gd name="T11" fmla="*/ 1 h 4"/>
                <a:gd name="T12" fmla="*/ 2 w 5"/>
                <a:gd name="T13" fmla="*/ 1 h 4"/>
                <a:gd name="T14" fmla="*/ 2 w 5"/>
                <a:gd name="T15" fmla="*/ 0 h 4"/>
                <a:gd name="T16" fmla="*/ 1 w 5"/>
                <a:gd name="T17" fmla="*/ 0 h 4"/>
                <a:gd name="T18" fmla="*/ 1 w 5"/>
                <a:gd name="T19" fmla="*/ 0 h 4"/>
                <a:gd name="T20" fmla="*/ 1 w 5"/>
                <a:gd name="T21" fmla="*/ 1 h 4"/>
                <a:gd name="T22" fmla="*/ 0 w 5"/>
                <a:gd name="T23" fmla="*/ 1 h 4"/>
                <a:gd name="T24" fmla="*/ 0 w 5"/>
                <a:gd name="T25" fmla="*/ 1 h 4"/>
                <a:gd name="T26" fmla="*/ 0 w 5"/>
                <a:gd name="T27" fmla="*/ 1 h 4"/>
                <a:gd name="T28" fmla="*/ 1 w 5"/>
                <a:gd name="T29" fmla="*/ 1 h 4"/>
                <a:gd name="T30" fmla="*/ 1 w 5"/>
                <a:gd name="T31" fmla="*/ 2 h 4"/>
                <a:gd name="T32" fmla="*/ 1 w 5"/>
                <a:gd name="T33" fmla="*/ 2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4"/>
                <a:gd name="T53" fmla="*/ 5 w 5"/>
                <a:gd name="T54" fmla="*/ 4 h 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4">
                  <a:moveTo>
                    <a:pt x="3" y="4"/>
                  </a:move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44"/>
            <p:cNvSpPr>
              <a:spLocks/>
            </p:cNvSpPr>
            <p:nvPr/>
          </p:nvSpPr>
          <p:spPr bwMode="auto">
            <a:xfrm>
              <a:off x="2310" y="3845"/>
              <a:ext cx="2" cy="2"/>
            </a:xfrm>
            <a:custGeom>
              <a:avLst/>
              <a:gdLst>
                <a:gd name="T0" fmla="*/ 1 w 5"/>
                <a:gd name="T1" fmla="*/ 2 h 4"/>
                <a:gd name="T2" fmla="*/ 2 w 5"/>
                <a:gd name="T3" fmla="*/ 2 h 4"/>
                <a:gd name="T4" fmla="*/ 2 w 5"/>
                <a:gd name="T5" fmla="*/ 1 h 4"/>
                <a:gd name="T6" fmla="*/ 2 w 5"/>
                <a:gd name="T7" fmla="*/ 1 h 4"/>
                <a:gd name="T8" fmla="*/ 2 w 5"/>
                <a:gd name="T9" fmla="*/ 1 h 4"/>
                <a:gd name="T10" fmla="*/ 2 w 5"/>
                <a:gd name="T11" fmla="*/ 1 h 4"/>
                <a:gd name="T12" fmla="*/ 2 w 5"/>
                <a:gd name="T13" fmla="*/ 1 h 4"/>
                <a:gd name="T14" fmla="*/ 2 w 5"/>
                <a:gd name="T15" fmla="*/ 0 h 4"/>
                <a:gd name="T16" fmla="*/ 1 w 5"/>
                <a:gd name="T17" fmla="*/ 0 h 4"/>
                <a:gd name="T18" fmla="*/ 1 w 5"/>
                <a:gd name="T19" fmla="*/ 0 h 4"/>
                <a:gd name="T20" fmla="*/ 1 w 5"/>
                <a:gd name="T21" fmla="*/ 1 h 4"/>
                <a:gd name="T22" fmla="*/ 0 w 5"/>
                <a:gd name="T23" fmla="*/ 1 h 4"/>
                <a:gd name="T24" fmla="*/ 0 w 5"/>
                <a:gd name="T25" fmla="*/ 1 h 4"/>
                <a:gd name="T26" fmla="*/ 0 w 5"/>
                <a:gd name="T27" fmla="*/ 1 h 4"/>
                <a:gd name="T28" fmla="*/ 1 w 5"/>
                <a:gd name="T29" fmla="*/ 1 h 4"/>
                <a:gd name="T30" fmla="*/ 1 w 5"/>
                <a:gd name="T31" fmla="*/ 2 h 4"/>
                <a:gd name="T32" fmla="*/ 1 w 5"/>
                <a:gd name="T33" fmla="*/ 2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4"/>
                <a:gd name="T53" fmla="*/ 5 w 5"/>
                <a:gd name="T54" fmla="*/ 4 h 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4">
                  <a:moveTo>
                    <a:pt x="3" y="4"/>
                  </a:move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45"/>
            <p:cNvSpPr>
              <a:spLocks/>
            </p:cNvSpPr>
            <p:nvPr/>
          </p:nvSpPr>
          <p:spPr bwMode="auto">
            <a:xfrm>
              <a:off x="2310" y="3855"/>
              <a:ext cx="3" cy="1"/>
            </a:xfrm>
            <a:custGeom>
              <a:avLst/>
              <a:gdLst>
                <a:gd name="T0" fmla="*/ 2 w 6"/>
                <a:gd name="T1" fmla="*/ 1 h 4"/>
                <a:gd name="T2" fmla="*/ 3 w 6"/>
                <a:gd name="T3" fmla="*/ 1 h 4"/>
                <a:gd name="T4" fmla="*/ 3 w 6"/>
                <a:gd name="T5" fmla="*/ 1 h 4"/>
                <a:gd name="T6" fmla="*/ 3 w 6"/>
                <a:gd name="T7" fmla="*/ 1 h 4"/>
                <a:gd name="T8" fmla="*/ 3 w 6"/>
                <a:gd name="T9" fmla="*/ 1 h 4"/>
                <a:gd name="T10" fmla="*/ 3 w 6"/>
                <a:gd name="T11" fmla="*/ 0 h 4"/>
                <a:gd name="T12" fmla="*/ 3 w 6"/>
                <a:gd name="T13" fmla="*/ 0 h 4"/>
                <a:gd name="T14" fmla="*/ 3 w 6"/>
                <a:gd name="T15" fmla="*/ 0 h 4"/>
                <a:gd name="T16" fmla="*/ 2 w 6"/>
                <a:gd name="T17" fmla="*/ 0 h 4"/>
                <a:gd name="T18" fmla="*/ 2 w 6"/>
                <a:gd name="T19" fmla="*/ 0 h 4"/>
                <a:gd name="T20" fmla="*/ 1 w 6"/>
                <a:gd name="T21" fmla="*/ 0 h 4"/>
                <a:gd name="T22" fmla="*/ 0 w 6"/>
                <a:gd name="T23" fmla="*/ 0 h 4"/>
                <a:gd name="T24" fmla="*/ 0 w 6"/>
                <a:gd name="T25" fmla="*/ 1 h 4"/>
                <a:gd name="T26" fmla="*/ 0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2 w 6"/>
                <a:gd name="T33" fmla="*/ 1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4"/>
                <a:gd name="T53" fmla="*/ 6 w 6"/>
                <a:gd name="T54" fmla="*/ 4 h 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4">
                  <a:moveTo>
                    <a:pt x="4" y="4"/>
                  </a:moveTo>
                  <a:lnTo>
                    <a:pt x="5" y="4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3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46"/>
            <p:cNvSpPr>
              <a:spLocks/>
            </p:cNvSpPr>
            <p:nvPr/>
          </p:nvSpPr>
          <p:spPr bwMode="auto">
            <a:xfrm>
              <a:off x="2538" y="3942"/>
              <a:ext cx="22" cy="31"/>
            </a:xfrm>
            <a:custGeom>
              <a:avLst/>
              <a:gdLst>
                <a:gd name="T0" fmla="*/ 1 w 44"/>
                <a:gd name="T1" fmla="*/ 0 h 64"/>
                <a:gd name="T2" fmla="*/ 1 w 44"/>
                <a:gd name="T3" fmla="*/ 1 h 64"/>
                <a:gd name="T4" fmla="*/ 1 w 44"/>
                <a:gd name="T5" fmla="*/ 4 h 64"/>
                <a:gd name="T6" fmla="*/ 2 w 44"/>
                <a:gd name="T7" fmla="*/ 9 h 64"/>
                <a:gd name="T8" fmla="*/ 4 w 44"/>
                <a:gd name="T9" fmla="*/ 13 h 64"/>
                <a:gd name="T10" fmla="*/ 6 w 44"/>
                <a:gd name="T11" fmla="*/ 18 h 64"/>
                <a:gd name="T12" fmla="*/ 10 w 44"/>
                <a:gd name="T13" fmla="*/ 24 h 64"/>
                <a:gd name="T14" fmla="*/ 15 w 44"/>
                <a:gd name="T15" fmla="*/ 28 h 64"/>
                <a:gd name="T16" fmla="*/ 22 w 44"/>
                <a:gd name="T17" fmla="*/ 31 h 64"/>
                <a:gd name="T18" fmla="*/ 21 w 44"/>
                <a:gd name="T19" fmla="*/ 31 h 64"/>
                <a:gd name="T20" fmla="*/ 18 w 44"/>
                <a:gd name="T21" fmla="*/ 31 h 64"/>
                <a:gd name="T22" fmla="*/ 13 w 44"/>
                <a:gd name="T23" fmla="*/ 30 h 64"/>
                <a:gd name="T24" fmla="*/ 9 w 44"/>
                <a:gd name="T25" fmla="*/ 28 h 64"/>
                <a:gd name="T26" fmla="*/ 5 w 44"/>
                <a:gd name="T27" fmla="*/ 24 h 64"/>
                <a:gd name="T28" fmla="*/ 1 w 44"/>
                <a:gd name="T29" fmla="*/ 18 h 64"/>
                <a:gd name="T30" fmla="*/ 0 w 44"/>
                <a:gd name="T31" fmla="*/ 11 h 64"/>
                <a:gd name="T32" fmla="*/ 1 w 44"/>
                <a:gd name="T33" fmla="*/ 0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"/>
                <a:gd name="T52" fmla="*/ 0 h 64"/>
                <a:gd name="T53" fmla="*/ 44 w 44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" h="64">
                  <a:moveTo>
                    <a:pt x="2" y="0"/>
                  </a:moveTo>
                  <a:lnTo>
                    <a:pt x="2" y="3"/>
                  </a:lnTo>
                  <a:lnTo>
                    <a:pt x="3" y="8"/>
                  </a:lnTo>
                  <a:lnTo>
                    <a:pt x="4" y="18"/>
                  </a:lnTo>
                  <a:lnTo>
                    <a:pt x="8" y="27"/>
                  </a:lnTo>
                  <a:lnTo>
                    <a:pt x="13" y="38"/>
                  </a:lnTo>
                  <a:lnTo>
                    <a:pt x="20" y="49"/>
                  </a:lnTo>
                  <a:lnTo>
                    <a:pt x="31" y="57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36" y="64"/>
                  </a:lnTo>
                  <a:lnTo>
                    <a:pt x="27" y="61"/>
                  </a:lnTo>
                  <a:lnTo>
                    <a:pt x="18" y="57"/>
                  </a:lnTo>
                  <a:lnTo>
                    <a:pt x="10" y="50"/>
                  </a:lnTo>
                  <a:lnTo>
                    <a:pt x="3" y="38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47"/>
            <p:cNvSpPr>
              <a:spLocks/>
            </p:cNvSpPr>
            <p:nvPr/>
          </p:nvSpPr>
          <p:spPr bwMode="auto">
            <a:xfrm>
              <a:off x="2211" y="3942"/>
              <a:ext cx="23" cy="31"/>
            </a:xfrm>
            <a:custGeom>
              <a:avLst/>
              <a:gdLst>
                <a:gd name="T0" fmla="*/ 1 w 46"/>
                <a:gd name="T1" fmla="*/ 0 h 64"/>
                <a:gd name="T2" fmla="*/ 1 w 46"/>
                <a:gd name="T3" fmla="*/ 1 h 64"/>
                <a:gd name="T4" fmla="*/ 2 w 46"/>
                <a:gd name="T5" fmla="*/ 4 h 64"/>
                <a:gd name="T6" fmla="*/ 3 w 46"/>
                <a:gd name="T7" fmla="*/ 9 h 64"/>
                <a:gd name="T8" fmla="*/ 5 w 46"/>
                <a:gd name="T9" fmla="*/ 13 h 64"/>
                <a:gd name="T10" fmla="*/ 7 w 46"/>
                <a:gd name="T11" fmla="*/ 18 h 64"/>
                <a:gd name="T12" fmla="*/ 11 w 46"/>
                <a:gd name="T13" fmla="*/ 24 h 64"/>
                <a:gd name="T14" fmla="*/ 16 w 46"/>
                <a:gd name="T15" fmla="*/ 28 h 64"/>
                <a:gd name="T16" fmla="*/ 23 w 46"/>
                <a:gd name="T17" fmla="*/ 31 h 64"/>
                <a:gd name="T18" fmla="*/ 22 w 46"/>
                <a:gd name="T19" fmla="*/ 31 h 64"/>
                <a:gd name="T20" fmla="*/ 19 w 46"/>
                <a:gd name="T21" fmla="*/ 31 h 64"/>
                <a:gd name="T22" fmla="*/ 14 w 46"/>
                <a:gd name="T23" fmla="*/ 30 h 64"/>
                <a:gd name="T24" fmla="*/ 10 w 46"/>
                <a:gd name="T25" fmla="*/ 28 h 64"/>
                <a:gd name="T26" fmla="*/ 6 w 46"/>
                <a:gd name="T27" fmla="*/ 24 h 64"/>
                <a:gd name="T28" fmla="*/ 2 w 46"/>
                <a:gd name="T29" fmla="*/ 18 h 64"/>
                <a:gd name="T30" fmla="*/ 0 w 46"/>
                <a:gd name="T31" fmla="*/ 11 h 64"/>
                <a:gd name="T32" fmla="*/ 1 w 46"/>
                <a:gd name="T33" fmla="*/ 0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64"/>
                <a:gd name="T53" fmla="*/ 46 w 46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64">
                  <a:moveTo>
                    <a:pt x="2" y="0"/>
                  </a:moveTo>
                  <a:lnTo>
                    <a:pt x="2" y="3"/>
                  </a:lnTo>
                  <a:lnTo>
                    <a:pt x="4" y="8"/>
                  </a:lnTo>
                  <a:lnTo>
                    <a:pt x="6" y="18"/>
                  </a:lnTo>
                  <a:lnTo>
                    <a:pt x="9" y="27"/>
                  </a:lnTo>
                  <a:lnTo>
                    <a:pt x="15" y="38"/>
                  </a:lnTo>
                  <a:lnTo>
                    <a:pt x="22" y="49"/>
                  </a:lnTo>
                  <a:lnTo>
                    <a:pt x="32" y="57"/>
                  </a:lnTo>
                  <a:lnTo>
                    <a:pt x="46" y="64"/>
                  </a:lnTo>
                  <a:lnTo>
                    <a:pt x="44" y="64"/>
                  </a:lnTo>
                  <a:lnTo>
                    <a:pt x="38" y="64"/>
                  </a:lnTo>
                  <a:lnTo>
                    <a:pt x="29" y="61"/>
                  </a:lnTo>
                  <a:lnTo>
                    <a:pt x="20" y="57"/>
                  </a:lnTo>
                  <a:lnTo>
                    <a:pt x="11" y="50"/>
                  </a:lnTo>
                  <a:lnTo>
                    <a:pt x="4" y="38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8"/>
            <p:cNvSpPr>
              <a:spLocks/>
            </p:cNvSpPr>
            <p:nvPr/>
          </p:nvSpPr>
          <p:spPr bwMode="auto">
            <a:xfrm>
              <a:off x="2578" y="3930"/>
              <a:ext cx="8" cy="7"/>
            </a:xfrm>
            <a:custGeom>
              <a:avLst/>
              <a:gdLst>
                <a:gd name="T0" fmla="*/ 4 w 15"/>
                <a:gd name="T1" fmla="*/ 7 h 14"/>
                <a:gd name="T2" fmla="*/ 6 w 15"/>
                <a:gd name="T3" fmla="*/ 7 h 14"/>
                <a:gd name="T4" fmla="*/ 7 w 15"/>
                <a:gd name="T5" fmla="*/ 6 h 14"/>
                <a:gd name="T6" fmla="*/ 7 w 15"/>
                <a:gd name="T7" fmla="*/ 5 h 14"/>
                <a:gd name="T8" fmla="*/ 8 w 15"/>
                <a:gd name="T9" fmla="*/ 4 h 14"/>
                <a:gd name="T10" fmla="*/ 7 w 15"/>
                <a:gd name="T11" fmla="*/ 3 h 14"/>
                <a:gd name="T12" fmla="*/ 7 w 15"/>
                <a:gd name="T13" fmla="*/ 1 h 14"/>
                <a:gd name="T14" fmla="*/ 6 w 15"/>
                <a:gd name="T15" fmla="*/ 1 h 14"/>
                <a:gd name="T16" fmla="*/ 4 w 15"/>
                <a:gd name="T17" fmla="*/ 0 h 14"/>
                <a:gd name="T18" fmla="*/ 3 w 15"/>
                <a:gd name="T19" fmla="*/ 1 h 14"/>
                <a:gd name="T20" fmla="*/ 1 w 15"/>
                <a:gd name="T21" fmla="*/ 1 h 14"/>
                <a:gd name="T22" fmla="*/ 1 w 15"/>
                <a:gd name="T23" fmla="*/ 3 h 14"/>
                <a:gd name="T24" fmla="*/ 0 w 15"/>
                <a:gd name="T25" fmla="*/ 4 h 14"/>
                <a:gd name="T26" fmla="*/ 1 w 15"/>
                <a:gd name="T27" fmla="*/ 5 h 14"/>
                <a:gd name="T28" fmla="*/ 1 w 15"/>
                <a:gd name="T29" fmla="*/ 6 h 14"/>
                <a:gd name="T30" fmla="*/ 3 w 15"/>
                <a:gd name="T31" fmla="*/ 7 h 14"/>
                <a:gd name="T32" fmla="*/ 4 w 15"/>
                <a:gd name="T33" fmla="*/ 7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4"/>
                <a:gd name="T53" fmla="*/ 15 w 15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4">
                  <a:moveTo>
                    <a:pt x="7" y="14"/>
                  </a:moveTo>
                  <a:lnTo>
                    <a:pt x="11" y="13"/>
                  </a:lnTo>
                  <a:lnTo>
                    <a:pt x="13" y="12"/>
                  </a:lnTo>
                  <a:lnTo>
                    <a:pt x="14" y="9"/>
                  </a:lnTo>
                  <a:lnTo>
                    <a:pt x="15" y="7"/>
                  </a:lnTo>
                  <a:lnTo>
                    <a:pt x="14" y="5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2"/>
                  </a:lnTo>
                  <a:lnTo>
                    <a:pt x="5" y="13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49"/>
            <p:cNvSpPr>
              <a:spLocks/>
            </p:cNvSpPr>
            <p:nvPr/>
          </p:nvSpPr>
          <p:spPr bwMode="auto">
            <a:xfrm>
              <a:off x="2254" y="3930"/>
              <a:ext cx="8" cy="7"/>
            </a:xfrm>
            <a:custGeom>
              <a:avLst/>
              <a:gdLst>
                <a:gd name="T0" fmla="*/ 4 w 15"/>
                <a:gd name="T1" fmla="*/ 7 h 14"/>
                <a:gd name="T2" fmla="*/ 5 w 15"/>
                <a:gd name="T3" fmla="*/ 7 h 14"/>
                <a:gd name="T4" fmla="*/ 6 w 15"/>
                <a:gd name="T5" fmla="*/ 6 h 14"/>
                <a:gd name="T6" fmla="*/ 7 w 15"/>
                <a:gd name="T7" fmla="*/ 5 h 14"/>
                <a:gd name="T8" fmla="*/ 8 w 15"/>
                <a:gd name="T9" fmla="*/ 4 h 14"/>
                <a:gd name="T10" fmla="*/ 7 w 15"/>
                <a:gd name="T11" fmla="*/ 3 h 14"/>
                <a:gd name="T12" fmla="*/ 6 w 15"/>
                <a:gd name="T13" fmla="*/ 1 h 14"/>
                <a:gd name="T14" fmla="*/ 5 w 15"/>
                <a:gd name="T15" fmla="*/ 1 h 14"/>
                <a:gd name="T16" fmla="*/ 4 w 15"/>
                <a:gd name="T17" fmla="*/ 0 h 14"/>
                <a:gd name="T18" fmla="*/ 2 w 15"/>
                <a:gd name="T19" fmla="*/ 1 h 14"/>
                <a:gd name="T20" fmla="*/ 1 w 15"/>
                <a:gd name="T21" fmla="*/ 1 h 14"/>
                <a:gd name="T22" fmla="*/ 1 w 15"/>
                <a:gd name="T23" fmla="*/ 3 h 14"/>
                <a:gd name="T24" fmla="*/ 0 w 15"/>
                <a:gd name="T25" fmla="*/ 4 h 14"/>
                <a:gd name="T26" fmla="*/ 1 w 15"/>
                <a:gd name="T27" fmla="*/ 5 h 14"/>
                <a:gd name="T28" fmla="*/ 1 w 15"/>
                <a:gd name="T29" fmla="*/ 6 h 14"/>
                <a:gd name="T30" fmla="*/ 2 w 15"/>
                <a:gd name="T31" fmla="*/ 7 h 14"/>
                <a:gd name="T32" fmla="*/ 4 w 15"/>
                <a:gd name="T33" fmla="*/ 7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4"/>
                <a:gd name="T53" fmla="*/ 15 w 15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4">
                  <a:moveTo>
                    <a:pt x="8" y="14"/>
                  </a:moveTo>
                  <a:lnTo>
                    <a:pt x="10" y="13"/>
                  </a:lnTo>
                  <a:lnTo>
                    <a:pt x="12" y="12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2" y="2"/>
                  </a:lnTo>
                  <a:lnTo>
                    <a:pt x="10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50"/>
            <p:cNvSpPr>
              <a:spLocks/>
            </p:cNvSpPr>
            <p:nvPr/>
          </p:nvSpPr>
          <p:spPr bwMode="auto">
            <a:xfrm>
              <a:off x="2624" y="3917"/>
              <a:ext cx="25" cy="14"/>
            </a:xfrm>
            <a:custGeom>
              <a:avLst/>
              <a:gdLst>
                <a:gd name="T0" fmla="*/ 6 w 51"/>
                <a:gd name="T1" fmla="*/ 14 h 27"/>
                <a:gd name="T2" fmla="*/ 17 w 51"/>
                <a:gd name="T3" fmla="*/ 14 h 27"/>
                <a:gd name="T4" fmla="*/ 20 w 51"/>
                <a:gd name="T5" fmla="*/ 13 h 27"/>
                <a:gd name="T6" fmla="*/ 23 w 51"/>
                <a:gd name="T7" fmla="*/ 11 h 27"/>
                <a:gd name="T8" fmla="*/ 25 w 51"/>
                <a:gd name="T9" fmla="*/ 9 h 27"/>
                <a:gd name="T10" fmla="*/ 25 w 51"/>
                <a:gd name="T11" fmla="*/ 5 h 27"/>
                <a:gd name="T12" fmla="*/ 25 w 51"/>
                <a:gd name="T13" fmla="*/ 4 h 27"/>
                <a:gd name="T14" fmla="*/ 25 w 51"/>
                <a:gd name="T15" fmla="*/ 2 h 27"/>
                <a:gd name="T16" fmla="*/ 24 w 51"/>
                <a:gd name="T17" fmla="*/ 1 h 27"/>
                <a:gd name="T18" fmla="*/ 23 w 51"/>
                <a:gd name="T19" fmla="*/ 0 h 27"/>
                <a:gd name="T20" fmla="*/ 21 w 51"/>
                <a:gd name="T21" fmla="*/ 1 h 27"/>
                <a:gd name="T22" fmla="*/ 19 w 51"/>
                <a:gd name="T23" fmla="*/ 3 h 27"/>
                <a:gd name="T24" fmla="*/ 17 w 51"/>
                <a:gd name="T25" fmla="*/ 4 h 27"/>
                <a:gd name="T26" fmla="*/ 14 w 51"/>
                <a:gd name="T27" fmla="*/ 6 h 27"/>
                <a:gd name="T28" fmla="*/ 11 w 51"/>
                <a:gd name="T29" fmla="*/ 7 h 27"/>
                <a:gd name="T30" fmla="*/ 7 w 51"/>
                <a:gd name="T31" fmla="*/ 9 h 27"/>
                <a:gd name="T32" fmla="*/ 4 w 51"/>
                <a:gd name="T33" fmla="*/ 10 h 27"/>
                <a:gd name="T34" fmla="*/ 0 w 51"/>
                <a:gd name="T35" fmla="*/ 11 h 27"/>
                <a:gd name="T36" fmla="*/ 1 w 51"/>
                <a:gd name="T37" fmla="*/ 12 h 27"/>
                <a:gd name="T38" fmla="*/ 2 w 51"/>
                <a:gd name="T39" fmla="*/ 13 h 27"/>
                <a:gd name="T40" fmla="*/ 4 w 51"/>
                <a:gd name="T41" fmla="*/ 14 h 27"/>
                <a:gd name="T42" fmla="*/ 6 w 51"/>
                <a:gd name="T43" fmla="*/ 14 h 2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1"/>
                <a:gd name="T67" fmla="*/ 0 h 27"/>
                <a:gd name="T68" fmla="*/ 51 w 51"/>
                <a:gd name="T69" fmla="*/ 27 h 2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1" h="27">
                  <a:moveTo>
                    <a:pt x="13" y="27"/>
                  </a:moveTo>
                  <a:lnTo>
                    <a:pt x="34" y="27"/>
                  </a:lnTo>
                  <a:lnTo>
                    <a:pt x="41" y="26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1" y="10"/>
                  </a:lnTo>
                  <a:lnTo>
                    <a:pt x="51" y="8"/>
                  </a:lnTo>
                  <a:lnTo>
                    <a:pt x="50" y="4"/>
                  </a:lnTo>
                  <a:lnTo>
                    <a:pt x="49" y="2"/>
                  </a:lnTo>
                  <a:lnTo>
                    <a:pt x="46" y="0"/>
                  </a:lnTo>
                  <a:lnTo>
                    <a:pt x="43" y="2"/>
                  </a:lnTo>
                  <a:lnTo>
                    <a:pt x="38" y="6"/>
                  </a:lnTo>
                  <a:lnTo>
                    <a:pt x="34" y="8"/>
                  </a:lnTo>
                  <a:lnTo>
                    <a:pt x="28" y="11"/>
                  </a:lnTo>
                  <a:lnTo>
                    <a:pt x="22" y="14"/>
                  </a:lnTo>
                  <a:lnTo>
                    <a:pt x="15" y="17"/>
                  </a:lnTo>
                  <a:lnTo>
                    <a:pt x="8" y="19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8" y="27"/>
                  </a:lnTo>
                  <a:lnTo>
                    <a:pt x="13" y="27"/>
                  </a:lnTo>
                  <a:close/>
                </a:path>
              </a:pathLst>
            </a:custGeom>
            <a:solidFill>
              <a:srgbClr val="47C6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51"/>
            <p:cNvSpPr>
              <a:spLocks/>
            </p:cNvSpPr>
            <p:nvPr/>
          </p:nvSpPr>
          <p:spPr bwMode="auto">
            <a:xfrm>
              <a:off x="2621" y="3913"/>
              <a:ext cx="26" cy="15"/>
            </a:xfrm>
            <a:custGeom>
              <a:avLst/>
              <a:gdLst>
                <a:gd name="T0" fmla="*/ 20 w 50"/>
                <a:gd name="T1" fmla="*/ 0 h 29"/>
                <a:gd name="T2" fmla="*/ 9 w 50"/>
                <a:gd name="T3" fmla="*/ 0 h 29"/>
                <a:gd name="T4" fmla="*/ 5 w 50"/>
                <a:gd name="T5" fmla="*/ 1 h 29"/>
                <a:gd name="T6" fmla="*/ 3 w 50"/>
                <a:gd name="T7" fmla="*/ 3 h 29"/>
                <a:gd name="T8" fmla="*/ 1 w 50"/>
                <a:gd name="T9" fmla="*/ 5 h 29"/>
                <a:gd name="T10" fmla="*/ 0 w 50"/>
                <a:gd name="T11" fmla="*/ 9 h 29"/>
                <a:gd name="T12" fmla="*/ 0 w 50"/>
                <a:gd name="T13" fmla="*/ 11 h 29"/>
                <a:gd name="T14" fmla="*/ 1 w 50"/>
                <a:gd name="T15" fmla="*/ 12 h 29"/>
                <a:gd name="T16" fmla="*/ 1 w 50"/>
                <a:gd name="T17" fmla="*/ 13 h 29"/>
                <a:gd name="T18" fmla="*/ 2 w 50"/>
                <a:gd name="T19" fmla="*/ 15 h 29"/>
                <a:gd name="T20" fmla="*/ 6 w 50"/>
                <a:gd name="T21" fmla="*/ 13 h 29"/>
                <a:gd name="T22" fmla="*/ 10 w 50"/>
                <a:gd name="T23" fmla="*/ 12 h 29"/>
                <a:gd name="T24" fmla="*/ 14 w 50"/>
                <a:gd name="T25" fmla="*/ 11 h 29"/>
                <a:gd name="T26" fmla="*/ 17 w 50"/>
                <a:gd name="T27" fmla="*/ 9 h 29"/>
                <a:gd name="T28" fmla="*/ 20 w 50"/>
                <a:gd name="T29" fmla="*/ 8 h 29"/>
                <a:gd name="T30" fmla="*/ 22 w 50"/>
                <a:gd name="T31" fmla="*/ 7 h 29"/>
                <a:gd name="T32" fmla="*/ 24 w 50"/>
                <a:gd name="T33" fmla="*/ 5 h 29"/>
                <a:gd name="T34" fmla="*/ 26 w 50"/>
                <a:gd name="T35" fmla="*/ 4 h 29"/>
                <a:gd name="T36" fmla="*/ 25 w 50"/>
                <a:gd name="T37" fmla="*/ 2 h 29"/>
                <a:gd name="T38" fmla="*/ 24 w 50"/>
                <a:gd name="T39" fmla="*/ 1 h 29"/>
                <a:gd name="T40" fmla="*/ 22 w 50"/>
                <a:gd name="T41" fmla="*/ 0 h 29"/>
                <a:gd name="T42" fmla="*/ 20 w 50"/>
                <a:gd name="T43" fmla="*/ 0 h 2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0"/>
                <a:gd name="T67" fmla="*/ 0 h 29"/>
                <a:gd name="T68" fmla="*/ 50 w 50"/>
                <a:gd name="T69" fmla="*/ 29 h 2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0" h="29">
                  <a:moveTo>
                    <a:pt x="38" y="0"/>
                  </a:move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6"/>
                  </a:lnTo>
                  <a:lnTo>
                    <a:pt x="4" y="29"/>
                  </a:lnTo>
                  <a:lnTo>
                    <a:pt x="12" y="26"/>
                  </a:lnTo>
                  <a:lnTo>
                    <a:pt x="19" y="24"/>
                  </a:lnTo>
                  <a:lnTo>
                    <a:pt x="26" y="21"/>
                  </a:lnTo>
                  <a:lnTo>
                    <a:pt x="32" y="18"/>
                  </a:lnTo>
                  <a:lnTo>
                    <a:pt x="38" y="15"/>
                  </a:lnTo>
                  <a:lnTo>
                    <a:pt x="42" y="13"/>
                  </a:lnTo>
                  <a:lnTo>
                    <a:pt x="47" y="9"/>
                  </a:lnTo>
                  <a:lnTo>
                    <a:pt x="50" y="7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52"/>
            <p:cNvSpPr>
              <a:spLocks/>
            </p:cNvSpPr>
            <p:nvPr/>
          </p:nvSpPr>
          <p:spPr bwMode="auto">
            <a:xfrm>
              <a:off x="2159" y="3913"/>
              <a:ext cx="26" cy="16"/>
            </a:xfrm>
            <a:custGeom>
              <a:avLst/>
              <a:gdLst>
                <a:gd name="T0" fmla="*/ 20 w 51"/>
                <a:gd name="T1" fmla="*/ 0 h 31"/>
                <a:gd name="T2" fmla="*/ 9 w 51"/>
                <a:gd name="T3" fmla="*/ 0 h 31"/>
                <a:gd name="T4" fmla="*/ 6 w 51"/>
                <a:gd name="T5" fmla="*/ 1 h 31"/>
                <a:gd name="T6" fmla="*/ 3 w 51"/>
                <a:gd name="T7" fmla="*/ 3 h 31"/>
                <a:gd name="T8" fmla="*/ 1 w 51"/>
                <a:gd name="T9" fmla="*/ 5 h 31"/>
                <a:gd name="T10" fmla="*/ 0 w 51"/>
                <a:gd name="T11" fmla="*/ 9 h 31"/>
                <a:gd name="T12" fmla="*/ 0 w 51"/>
                <a:gd name="T13" fmla="*/ 11 h 31"/>
                <a:gd name="T14" fmla="*/ 1 w 51"/>
                <a:gd name="T15" fmla="*/ 13 h 31"/>
                <a:gd name="T16" fmla="*/ 2 w 51"/>
                <a:gd name="T17" fmla="*/ 15 h 31"/>
                <a:gd name="T18" fmla="*/ 3 w 51"/>
                <a:gd name="T19" fmla="*/ 16 h 31"/>
                <a:gd name="T20" fmla="*/ 7 w 51"/>
                <a:gd name="T21" fmla="*/ 14 h 31"/>
                <a:gd name="T22" fmla="*/ 10 w 51"/>
                <a:gd name="T23" fmla="*/ 13 h 31"/>
                <a:gd name="T24" fmla="*/ 13 w 51"/>
                <a:gd name="T25" fmla="*/ 11 h 31"/>
                <a:gd name="T26" fmla="*/ 16 w 51"/>
                <a:gd name="T27" fmla="*/ 9 h 31"/>
                <a:gd name="T28" fmla="*/ 19 w 51"/>
                <a:gd name="T29" fmla="*/ 8 h 31"/>
                <a:gd name="T30" fmla="*/ 21 w 51"/>
                <a:gd name="T31" fmla="*/ 7 h 31"/>
                <a:gd name="T32" fmla="*/ 24 w 51"/>
                <a:gd name="T33" fmla="*/ 5 h 31"/>
                <a:gd name="T34" fmla="*/ 26 w 51"/>
                <a:gd name="T35" fmla="*/ 4 h 31"/>
                <a:gd name="T36" fmla="*/ 25 w 51"/>
                <a:gd name="T37" fmla="*/ 3 h 31"/>
                <a:gd name="T38" fmla="*/ 24 w 51"/>
                <a:gd name="T39" fmla="*/ 1 h 31"/>
                <a:gd name="T40" fmla="*/ 22 w 51"/>
                <a:gd name="T41" fmla="*/ 1 h 31"/>
                <a:gd name="T42" fmla="*/ 20 w 51"/>
                <a:gd name="T43" fmla="*/ 0 h 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1"/>
                <a:gd name="T67" fmla="*/ 0 h 31"/>
                <a:gd name="T68" fmla="*/ 51 w 51"/>
                <a:gd name="T69" fmla="*/ 31 h 3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1" h="31">
                  <a:moveTo>
                    <a:pt x="39" y="0"/>
                  </a:moveTo>
                  <a:lnTo>
                    <a:pt x="18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9"/>
                  </a:lnTo>
                  <a:lnTo>
                    <a:pt x="6" y="31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6" y="22"/>
                  </a:lnTo>
                  <a:lnTo>
                    <a:pt x="32" y="18"/>
                  </a:lnTo>
                  <a:lnTo>
                    <a:pt x="37" y="15"/>
                  </a:lnTo>
                  <a:lnTo>
                    <a:pt x="42" y="13"/>
                  </a:lnTo>
                  <a:lnTo>
                    <a:pt x="47" y="9"/>
                  </a:lnTo>
                  <a:lnTo>
                    <a:pt x="51" y="7"/>
                  </a:lnTo>
                  <a:lnTo>
                    <a:pt x="49" y="5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53"/>
            <p:cNvSpPr>
              <a:spLocks/>
            </p:cNvSpPr>
            <p:nvPr/>
          </p:nvSpPr>
          <p:spPr bwMode="auto">
            <a:xfrm>
              <a:off x="2162" y="3917"/>
              <a:ext cx="25" cy="14"/>
            </a:xfrm>
            <a:custGeom>
              <a:avLst/>
              <a:gdLst>
                <a:gd name="T0" fmla="*/ 6 w 50"/>
                <a:gd name="T1" fmla="*/ 14 h 27"/>
                <a:gd name="T2" fmla="*/ 17 w 50"/>
                <a:gd name="T3" fmla="*/ 14 h 27"/>
                <a:gd name="T4" fmla="*/ 20 w 50"/>
                <a:gd name="T5" fmla="*/ 13 h 27"/>
                <a:gd name="T6" fmla="*/ 23 w 50"/>
                <a:gd name="T7" fmla="*/ 11 h 27"/>
                <a:gd name="T8" fmla="*/ 25 w 50"/>
                <a:gd name="T9" fmla="*/ 9 h 27"/>
                <a:gd name="T10" fmla="*/ 25 w 50"/>
                <a:gd name="T11" fmla="*/ 5 h 27"/>
                <a:gd name="T12" fmla="*/ 25 w 50"/>
                <a:gd name="T13" fmla="*/ 4 h 27"/>
                <a:gd name="T14" fmla="*/ 25 w 50"/>
                <a:gd name="T15" fmla="*/ 2 h 27"/>
                <a:gd name="T16" fmla="*/ 23 w 50"/>
                <a:gd name="T17" fmla="*/ 1 h 27"/>
                <a:gd name="T18" fmla="*/ 23 w 50"/>
                <a:gd name="T19" fmla="*/ 0 h 27"/>
                <a:gd name="T20" fmla="*/ 21 w 50"/>
                <a:gd name="T21" fmla="*/ 1 h 27"/>
                <a:gd name="T22" fmla="*/ 18 w 50"/>
                <a:gd name="T23" fmla="*/ 3 h 27"/>
                <a:gd name="T24" fmla="*/ 15 w 50"/>
                <a:gd name="T25" fmla="*/ 4 h 27"/>
                <a:gd name="T26" fmla="*/ 13 w 50"/>
                <a:gd name="T27" fmla="*/ 6 h 27"/>
                <a:gd name="T28" fmla="*/ 10 w 50"/>
                <a:gd name="T29" fmla="*/ 8 h 27"/>
                <a:gd name="T30" fmla="*/ 7 w 50"/>
                <a:gd name="T31" fmla="*/ 9 h 27"/>
                <a:gd name="T32" fmla="*/ 3 w 50"/>
                <a:gd name="T33" fmla="*/ 11 h 27"/>
                <a:gd name="T34" fmla="*/ 0 w 50"/>
                <a:gd name="T35" fmla="*/ 12 h 27"/>
                <a:gd name="T36" fmla="*/ 2 w 50"/>
                <a:gd name="T37" fmla="*/ 13 h 27"/>
                <a:gd name="T38" fmla="*/ 3 w 50"/>
                <a:gd name="T39" fmla="*/ 13 h 27"/>
                <a:gd name="T40" fmla="*/ 4 w 50"/>
                <a:gd name="T41" fmla="*/ 14 h 27"/>
                <a:gd name="T42" fmla="*/ 6 w 50"/>
                <a:gd name="T43" fmla="*/ 14 h 2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0"/>
                <a:gd name="T67" fmla="*/ 0 h 27"/>
                <a:gd name="T68" fmla="*/ 50 w 50"/>
                <a:gd name="T69" fmla="*/ 27 h 2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0" h="27">
                  <a:moveTo>
                    <a:pt x="12" y="27"/>
                  </a:moveTo>
                  <a:lnTo>
                    <a:pt x="33" y="27"/>
                  </a:lnTo>
                  <a:lnTo>
                    <a:pt x="39" y="26"/>
                  </a:lnTo>
                  <a:lnTo>
                    <a:pt x="45" y="22"/>
                  </a:lnTo>
                  <a:lnTo>
                    <a:pt x="49" y="17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5" y="0"/>
                  </a:lnTo>
                  <a:lnTo>
                    <a:pt x="41" y="2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0" y="15"/>
                  </a:lnTo>
                  <a:lnTo>
                    <a:pt x="14" y="18"/>
                  </a:lnTo>
                  <a:lnTo>
                    <a:pt x="7" y="21"/>
                  </a:lnTo>
                  <a:lnTo>
                    <a:pt x="0" y="24"/>
                  </a:lnTo>
                  <a:lnTo>
                    <a:pt x="3" y="25"/>
                  </a:lnTo>
                  <a:lnTo>
                    <a:pt x="6" y="26"/>
                  </a:lnTo>
                  <a:lnTo>
                    <a:pt x="8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47C6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154"/>
          <p:cNvGrpSpPr>
            <a:grpSpLocks/>
          </p:cNvGrpSpPr>
          <p:nvPr/>
        </p:nvGrpSpPr>
        <p:grpSpPr bwMode="auto">
          <a:xfrm rot="444707">
            <a:off x="6629400" y="5257800"/>
            <a:ext cx="533400" cy="442913"/>
            <a:chOff x="2112" y="3600"/>
            <a:chExt cx="560" cy="465"/>
          </a:xfrm>
        </p:grpSpPr>
        <p:sp>
          <p:nvSpPr>
            <p:cNvPr id="152" name="AutoShape 155"/>
            <p:cNvSpPr>
              <a:spLocks noChangeAspect="1" noChangeArrowheads="1" noTextEdit="1"/>
            </p:cNvSpPr>
            <p:nvPr/>
          </p:nvSpPr>
          <p:spPr bwMode="auto">
            <a:xfrm>
              <a:off x="2112" y="3600"/>
              <a:ext cx="56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56"/>
            <p:cNvSpPr>
              <a:spLocks/>
            </p:cNvSpPr>
            <p:nvPr/>
          </p:nvSpPr>
          <p:spPr bwMode="auto">
            <a:xfrm>
              <a:off x="2130" y="3699"/>
              <a:ext cx="542" cy="301"/>
            </a:xfrm>
            <a:custGeom>
              <a:avLst/>
              <a:gdLst>
                <a:gd name="T0" fmla="*/ 383 w 1083"/>
                <a:gd name="T1" fmla="*/ 253 h 602"/>
                <a:gd name="T2" fmla="*/ 387 w 1083"/>
                <a:gd name="T3" fmla="*/ 267 h 602"/>
                <a:gd name="T4" fmla="*/ 398 w 1083"/>
                <a:gd name="T5" fmla="*/ 284 h 602"/>
                <a:gd name="T6" fmla="*/ 421 w 1083"/>
                <a:gd name="T7" fmla="*/ 298 h 602"/>
                <a:gd name="T8" fmla="*/ 456 w 1083"/>
                <a:gd name="T9" fmla="*/ 298 h 602"/>
                <a:gd name="T10" fmla="*/ 480 w 1083"/>
                <a:gd name="T11" fmla="*/ 284 h 602"/>
                <a:gd name="T12" fmla="*/ 491 w 1083"/>
                <a:gd name="T13" fmla="*/ 267 h 602"/>
                <a:gd name="T14" fmla="*/ 495 w 1083"/>
                <a:gd name="T15" fmla="*/ 253 h 602"/>
                <a:gd name="T16" fmla="*/ 497 w 1083"/>
                <a:gd name="T17" fmla="*/ 251 h 602"/>
                <a:gd name="T18" fmla="*/ 509 w 1083"/>
                <a:gd name="T19" fmla="*/ 251 h 602"/>
                <a:gd name="T20" fmla="*/ 527 w 1083"/>
                <a:gd name="T21" fmla="*/ 248 h 602"/>
                <a:gd name="T22" fmla="*/ 539 w 1083"/>
                <a:gd name="T23" fmla="*/ 237 h 602"/>
                <a:gd name="T24" fmla="*/ 542 w 1083"/>
                <a:gd name="T25" fmla="*/ 226 h 602"/>
                <a:gd name="T26" fmla="*/ 542 w 1083"/>
                <a:gd name="T27" fmla="*/ 224 h 602"/>
                <a:gd name="T28" fmla="*/ 542 w 1083"/>
                <a:gd name="T29" fmla="*/ 220 h 602"/>
                <a:gd name="T30" fmla="*/ 541 w 1083"/>
                <a:gd name="T31" fmla="*/ 212 h 602"/>
                <a:gd name="T32" fmla="*/ 537 w 1083"/>
                <a:gd name="T33" fmla="*/ 205 h 602"/>
                <a:gd name="T34" fmla="*/ 529 w 1083"/>
                <a:gd name="T35" fmla="*/ 199 h 602"/>
                <a:gd name="T36" fmla="*/ 524 w 1083"/>
                <a:gd name="T37" fmla="*/ 135 h 602"/>
                <a:gd name="T38" fmla="*/ 523 w 1083"/>
                <a:gd name="T39" fmla="*/ 132 h 602"/>
                <a:gd name="T40" fmla="*/ 520 w 1083"/>
                <a:gd name="T41" fmla="*/ 124 h 602"/>
                <a:gd name="T42" fmla="*/ 511 w 1083"/>
                <a:gd name="T43" fmla="*/ 115 h 602"/>
                <a:gd name="T44" fmla="*/ 495 w 1083"/>
                <a:gd name="T45" fmla="*/ 107 h 602"/>
                <a:gd name="T46" fmla="*/ 471 w 1083"/>
                <a:gd name="T47" fmla="*/ 90 h 602"/>
                <a:gd name="T48" fmla="*/ 445 w 1083"/>
                <a:gd name="T49" fmla="*/ 61 h 602"/>
                <a:gd name="T50" fmla="*/ 423 w 1083"/>
                <a:gd name="T51" fmla="*/ 31 h 602"/>
                <a:gd name="T52" fmla="*/ 411 w 1083"/>
                <a:gd name="T53" fmla="*/ 14 h 602"/>
                <a:gd name="T54" fmla="*/ 403 w 1083"/>
                <a:gd name="T55" fmla="*/ 8 h 602"/>
                <a:gd name="T56" fmla="*/ 390 w 1083"/>
                <a:gd name="T57" fmla="*/ 3 h 602"/>
                <a:gd name="T58" fmla="*/ 373 w 1083"/>
                <a:gd name="T59" fmla="*/ 1 h 602"/>
                <a:gd name="T60" fmla="*/ 353 w 1083"/>
                <a:gd name="T61" fmla="*/ 0 h 602"/>
                <a:gd name="T62" fmla="*/ 334 w 1083"/>
                <a:gd name="T63" fmla="*/ 0 h 602"/>
                <a:gd name="T64" fmla="*/ 296 w 1083"/>
                <a:gd name="T65" fmla="*/ 0 h 602"/>
                <a:gd name="T66" fmla="*/ 246 w 1083"/>
                <a:gd name="T67" fmla="*/ 0 h 602"/>
                <a:gd name="T68" fmla="*/ 190 w 1083"/>
                <a:gd name="T69" fmla="*/ 0 h 602"/>
                <a:gd name="T70" fmla="*/ 135 w 1083"/>
                <a:gd name="T71" fmla="*/ 0 h 602"/>
                <a:gd name="T72" fmla="*/ 88 w 1083"/>
                <a:gd name="T73" fmla="*/ 0 h 602"/>
                <a:gd name="T74" fmla="*/ 54 w 1083"/>
                <a:gd name="T75" fmla="*/ 0 h 602"/>
                <a:gd name="T76" fmla="*/ 42 w 1083"/>
                <a:gd name="T77" fmla="*/ 0 h 602"/>
                <a:gd name="T78" fmla="*/ 37 w 1083"/>
                <a:gd name="T79" fmla="*/ 1 h 602"/>
                <a:gd name="T80" fmla="*/ 27 w 1083"/>
                <a:gd name="T81" fmla="*/ 4 h 602"/>
                <a:gd name="T82" fmla="*/ 17 w 1083"/>
                <a:gd name="T83" fmla="*/ 13 h 602"/>
                <a:gd name="T84" fmla="*/ 12 w 1083"/>
                <a:gd name="T85" fmla="*/ 31 h 602"/>
                <a:gd name="T86" fmla="*/ 10 w 1083"/>
                <a:gd name="T87" fmla="*/ 193 h 602"/>
                <a:gd name="T88" fmla="*/ 1 w 1083"/>
                <a:gd name="T89" fmla="*/ 208 h 602"/>
                <a:gd name="T90" fmla="*/ 1 w 1083"/>
                <a:gd name="T91" fmla="*/ 229 h 602"/>
                <a:gd name="T92" fmla="*/ 4 w 1083"/>
                <a:gd name="T93" fmla="*/ 238 h 602"/>
                <a:gd name="T94" fmla="*/ 9 w 1083"/>
                <a:gd name="T95" fmla="*/ 246 h 602"/>
                <a:gd name="T96" fmla="*/ 17 w 1083"/>
                <a:gd name="T97" fmla="*/ 252 h 602"/>
                <a:gd name="T98" fmla="*/ 57 w 1083"/>
                <a:gd name="T99" fmla="*/ 254 h 602"/>
                <a:gd name="T100" fmla="*/ 59 w 1083"/>
                <a:gd name="T101" fmla="*/ 262 h 602"/>
                <a:gd name="T102" fmla="*/ 68 w 1083"/>
                <a:gd name="T103" fmla="*/ 278 h 602"/>
                <a:gd name="T104" fmla="*/ 86 w 1083"/>
                <a:gd name="T105" fmla="*/ 294 h 602"/>
                <a:gd name="T106" fmla="*/ 115 w 1083"/>
                <a:gd name="T107" fmla="*/ 301 h 602"/>
                <a:gd name="T108" fmla="*/ 124 w 1083"/>
                <a:gd name="T109" fmla="*/ 301 h 602"/>
                <a:gd name="T110" fmla="*/ 142 w 1083"/>
                <a:gd name="T111" fmla="*/ 297 h 602"/>
                <a:gd name="T112" fmla="*/ 162 w 1083"/>
                <a:gd name="T113" fmla="*/ 282 h 602"/>
                <a:gd name="T114" fmla="*/ 174 w 1083"/>
                <a:gd name="T115" fmla="*/ 251 h 60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83"/>
                <a:gd name="T175" fmla="*/ 0 h 602"/>
                <a:gd name="T176" fmla="*/ 1083 w 1083"/>
                <a:gd name="T177" fmla="*/ 602 h 60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83" h="602">
                  <a:moveTo>
                    <a:pt x="765" y="502"/>
                  </a:moveTo>
                  <a:lnTo>
                    <a:pt x="765" y="506"/>
                  </a:lnTo>
                  <a:lnTo>
                    <a:pt x="767" y="516"/>
                  </a:lnTo>
                  <a:lnTo>
                    <a:pt x="773" y="533"/>
                  </a:lnTo>
                  <a:lnTo>
                    <a:pt x="781" y="550"/>
                  </a:lnTo>
                  <a:lnTo>
                    <a:pt x="795" y="568"/>
                  </a:lnTo>
                  <a:lnTo>
                    <a:pt x="815" y="584"/>
                  </a:lnTo>
                  <a:lnTo>
                    <a:pt x="842" y="595"/>
                  </a:lnTo>
                  <a:lnTo>
                    <a:pt x="877" y="599"/>
                  </a:lnTo>
                  <a:lnTo>
                    <a:pt x="912" y="595"/>
                  </a:lnTo>
                  <a:lnTo>
                    <a:pt x="939" y="584"/>
                  </a:lnTo>
                  <a:lnTo>
                    <a:pt x="960" y="568"/>
                  </a:lnTo>
                  <a:lnTo>
                    <a:pt x="972" y="550"/>
                  </a:lnTo>
                  <a:lnTo>
                    <a:pt x="982" y="533"/>
                  </a:lnTo>
                  <a:lnTo>
                    <a:pt x="986" y="516"/>
                  </a:lnTo>
                  <a:lnTo>
                    <a:pt x="989" y="506"/>
                  </a:lnTo>
                  <a:lnTo>
                    <a:pt x="989" y="502"/>
                  </a:lnTo>
                  <a:lnTo>
                    <a:pt x="993" y="502"/>
                  </a:lnTo>
                  <a:lnTo>
                    <a:pt x="1003" y="503"/>
                  </a:lnTo>
                  <a:lnTo>
                    <a:pt x="1018" y="503"/>
                  </a:lnTo>
                  <a:lnTo>
                    <a:pt x="1036" y="502"/>
                  </a:lnTo>
                  <a:lnTo>
                    <a:pt x="1053" y="496"/>
                  </a:lnTo>
                  <a:lnTo>
                    <a:pt x="1068" y="488"/>
                  </a:lnTo>
                  <a:lnTo>
                    <a:pt x="1078" y="474"/>
                  </a:lnTo>
                  <a:lnTo>
                    <a:pt x="1083" y="453"/>
                  </a:lnTo>
                  <a:lnTo>
                    <a:pt x="1083" y="452"/>
                  </a:lnTo>
                  <a:lnTo>
                    <a:pt x="1083" y="451"/>
                  </a:lnTo>
                  <a:lnTo>
                    <a:pt x="1083" y="449"/>
                  </a:lnTo>
                  <a:lnTo>
                    <a:pt x="1083" y="446"/>
                  </a:lnTo>
                  <a:lnTo>
                    <a:pt x="1083" y="440"/>
                  </a:lnTo>
                  <a:lnTo>
                    <a:pt x="1082" y="434"/>
                  </a:lnTo>
                  <a:lnTo>
                    <a:pt x="1081" y="425"/>
                  </a:lnTo>
                  <a:lnTo>
                    <a:pt x="1077" y="419"/>
                  </a:lnTo>
                  <a:lnTo>
                    <a:pt x="1073" y="410"/>
                  </a:lnTo>
                  <a:lnTo>
                    <a:pt x="1067" y="404"/>
                  </a:lnTo>
                  <a:lnTo>
                    <a:pt x="1058" y="398"/>
                  </a:lnTo>
                  <a:lnTo>
                    <a:pt x="1047" y="394"/>
                  </a:lnTo>
                  <a:lnTo>
                    <a:pt x="1047" y="270"/>
                  </a:lnTo>
                  <a:lnTo>
                    <a:pt x="1047" y="268"/>
                  </a:lnTo>
                  <a:lnTo>
                    <a:pt x="1046" y="263"/>
                  </a:lnTo>
                  <a:lnTo>
                    <a:pt x="1044" y="256"/>
                  </a:lnTo>
                  <a:lnTo>
                    <a:pt x="1039" y="248"/>
                  </a:lnTo>
                  <a:lnTo>
                    <a:pt x="1032" y="239"/>
                  </a:lnTo>
                  <a:lnTo>
                    <a:pt x="1022" y="230"/>
                  </a:lnTo>
                  <a:lnTo>
                    <a:pt x="1007" y="221"/>
                  </a:lnTo>
                  <a:lnTo>
                    <a:pt x="989" y="215"/>
                  </a:lnTo>
                  <a:lnTo>
                    <a:pt x="965" y="203"/>
                  </a:lnTo>
                  <a:lnTo>
                    <a:pt x="941" y="181"/>
                  </a:lnTo>
                  <a:lnTo>
                    <a:pt x="915" y="153"/>
                  </a:lnTo>
                  <a:lnTo>
                    <a:pt x="889" y="122"/>
                  </a:lnTo>
                  <a:lnTo>
                    <a:pt x="865" y="90"/>
                  </a:lnTo>
                  <a:lnTo>
                    <a:pt x="846" y="62"/>
                  </a:lnTo>
                  <a:lnTo>
                    <a:pt x="830" y="41"/>
                  </a:lnTo>
                  <a:lnTo>
                    <a:pt x="821" y="28"/>
                  </a:lnTo>
                  <a:lnTo>
                    <a:pt x="816" y="22"/>
                  </a:lnTo>
                  <a:lnTo>
                    <a:pt x="805" y="16"/>
                  </a:lnTo>
                  <a:lnTo>
                    <a:pt x="794" y="12"/>
                  </a:lnTo>
                  <a:lnTo>
                    <a:pt x="780" y="7"/>
                  </a:lnTo>
                  <a:lnTo>
                    <a:pt x="764" y="5"/>
                  </a:lnTo>
                  <a:lnTo>
                    <a:pt x="745" y="3"/>
                  </a:lnTo>
                  <a:lnTo>
                    <a:pt x="727" y="0"/>
                  </a:lnTo>
                  <a:lnTo>
                    <a:pt x="706" y="0"/>
                  </a:lnTo>
                  <a:lnTo>
                    <a:pt x="692" y="0"/>
                  </a:lnTo>
                  <a:lnTo>
                    <a:pt x="668" y="0"/>
                  </a:lnTo>
                  <a:lnTo>
                    <a:pt x="634" y="0"/>
                  </a:lnTo>
                  <a:lnTo>
                    <a:pt x="592" y="0"/>
                  </a:lnTo>
                  <a:lnTo>
                    <a:pt x="544" y="0"/>
                  </a:lnTo>
                  <a:lnTo>
                    <a:pt x="491" y="0"/>
                  </a:lnTo>
                  <a:lnTo>
                    <a:pt x="435" y="0"/>
                  </a:lnTo>
                  <a:lnTo>
                    <a:pt x="379" y="0"/>
                  </a:lnTo>
                  <a:lnTo>
                    <a:pt x="324" y="0"/>
                  </a:lnTo>
                  <a:lnTo>
                    <a:pt x="270" y="0"/>
                  </a:lnTo>
                  <a:lnTo>
                    <a:pt x="219" y="0"/>
                  </a:lnTo>
                  <a:lnTo>
                    <a:pt x="175" y="0"/>
                  </a:lnTo>
                  <a:lnTo>
                    <a:pt x="137" y="0"/>
                  </a:lnTo>
                  <a:lnTo>
                    <a:pt x="108" y="0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4" y="8"/>
                  </a:lnTo>
                  <a:lnTo>
                    <a:pt x="43" y="15"/>
                  </a:lnTo>
                  <a:lnTo>
                    <a:pt x="33" y="27"/>
                  </a:lnTo>
                  <a:lnTo>
                    <a:pt x="26" y="42"/>
                  </a:lnTo>
                  <a:lnTo>
                    <a:pt x="24" y="62"/>
                  </a:lnTo>
                  <a:lnTo>
                    <a:pt x="24" y="384"/>
                  </a:lnTo>
                  <a:lnTo>
                    <a:pt x="19" y="386"/>
                  </a:lnTo>
                  <a:lnTo>
                    <a:pt x="11" y="397"/>
                  </a:lnTo>
                  <a:lnTo>
                    <a:pt x="2" y="417"/>
                  </a:lnTo>
                  <a:lnTo>
                    <a:pt x="0" y="450"/>
                  </a:lnTo>
                  <a:lnTo>
                    <a:pt x="1" y="459"/>
                  </a:lnTo>
                  <a:lnTo>
                    <a:pt x="3" y="468"/>
                  </a:lnTo>
                  <a:lnTo>
                    <a:pt x="7" y="477"/>
                  </a:lnTo>
                  <a:lnTo>
                    <a:pt x="11" y="484"/>
                  </a:lnTo>
                  <a:lnTo>
                    <a:pt x="17" y="492"/>
                  </a:lnTo>
                  <a:lnTo>
                    <a:pt x="25" y="498"/>
                  </a:lnTo>
                  <a:lnTo>
                    <a:pt x="34" y="504"/>
                  </a:lnTo>
                  <a:lnTo>
                    <a:pt x="45" y="508"/>
                  </a:lnTo>
                  <a:lnTo>
                    <a:pt x="113" y="508"/>
                  </a:lnTo>
                  <a:lnTo>
                    <a:pt x="114" y="512"/>
                  </a:lnTo>
                  <a:lnTo>
                    <a:pt x="117" y="523"/>
                  </a:lnTo>
                  <a:lnTo>
                    <a:pt x="125" y="538"/>
                  </a:lnTo>
                  <a:lnTo>
                    <a:pt x="136" y="555"/>
                  </a:lnTo>
                  <a:lnTo>
                    <a:pt x="152" y="572"/>
                  </a:lnTo>
                  <a:lnTo>
                    <a:pt x="172" y="587"/>
                  </a:lnTo>
                  <a:lnTo>
                    <a:pt x="198" y="598"/>
                  </a:lnTo>
                  <a:lnTo>
                    <a:pt x="230" y="602"/>
                  </a:lnTo>
                  <a:lnTo>
                    <a:pt x="235" y="602"/>
                  </a:lnTo>
                  <a:lnTo>
                    <a:pt x="248" y="602"/>
                  </a:lnTo>
                  <a:lnTo>
                    <a:pt x="265" y="599"/>
                  </a:lnTo>
                  <a:lnTo>
                    <a:pt x="284" y="593"/>
                  </a:lnTo>
                  <a:lnTo>
                    <a:pt x="305" y="582"/>
                  </a:lnTo>
                  <a:lnTo>
                    <a:pt x="324" y="564"/>
                  </a:lnTo>
                  <a:lnTo>
                    <a:pt x="339" y="537"/>
                  </a:lnTo>
                  <a:lnTo>
                    <a:pt x="347" y="502"/>
                  </a:lnTo>
                  <a:lnTo>
                    <a:pt x="765" y="5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57"/>
            <p:cNvSpPr>
              <a:spLocks/>
            </p:cNvSpPr>
            <p:nvPr/>
          </p:nvSpPr>
          <p:spPr bwMode="auto">
            <a:xfrm>
              <a:off x="2148" y="3713"/>
              <a:ext cx="511" cy="226"/>
            </a:xfrm>
            <a:custGeom>
              <a:avLst/>
              <a:gdLst>
                <a:gd name="T0" fmla="*/ 13 w 1022"/>
                <a:gd name="T1" fmla="*/ 226 h 453"/>
                <a:gd name="T2" fmla="*/ 6 w 1022"/>
                <a:gd name="T3" fmla="*/ 223 h 453"/>
                <a:gd name="T4" fmla="*/ 2 w 1022"/>
                <a:gd name="T5" fmla="*/ 219 h 453"/>
                <a:gd name="T6" fmla="*/ 1 w 1022"/>
                <a:gd name="T7" fmla="*/ 214 h 453"/>
                <a:gd name="T8" fmla="*/ 0 w 1022"/>
                <a:gd name="T9" fmla="*/ 209 h 453"/>
                <a:gd name="T10" fmla="*/ 1 w 1022"/>
                <a:gd name="T11" fmla="*/ 200 h 453"/>
                <a:gd name="T12" fmla="*/ 5 w 1022"/>
                <a:gd name="T13" fmla="*/ 194 h 453"/>
                <a:gd name="T14" fmla="*/ 8 w 1022"/>
                <a:gd name="T15" fmla="*/ 191 h 453"/>
                <a:gd name="T16" fmla="*/ 10 w 1022"/>
                <a:gd name="T17" fmla="*/ 190 h 453"/>
                <a:gd name="T18" fmla="*/ 10 w 1022"/>
                <a:gd name="T19" fmla="*/ 20 h 453"/>
                <a:gd name="T20" fmla="*/ 12 w 1022"/>
                <a:gd name="T21" fmla="*/ 9 h 453"/>
                <a:gd name="T22" fmla="*/ 18 w 1022"/>
                <a:gd name="T23" fmla="*/ 3 h 453"/>
                <a:gd name="T24" fmla="*/ 24 w 1022"/>
                <a:gd name="T25" fmla="*/ 0 h 453"/>
                <a:gd name="T26" fmla="*/ 26 w 1022"/>
                <a:gd name="T27" fmla="*/ 0 h 453"/>
                <a:gd name="T28" fmla="*/ 354 w 1022"/>
                <a:gd name="T29" fmla="*/ 0 h 453"/>
                <a:gd name="T30" fmla="*/ 369 w 1022"/>
                <a:gd name="T31" fmla="*/ 1 h 453"/>
                <a:gd name="T32" fmla="*/ 372 w 1022"/>
                <a:gd name="T33" fmla="*/ 1 h 453"/>
                <a:gd name="T34" fmla="*/ 376 w 1022"/>
                <a:gd name="T35" fmla="*/ 3 h 453"/>
                <a:gd name="T36" fmla="*/ 379 w 1022"/>
                <a:gd name="T37" fmla="*/ 5 h 453"/>
                <a:gd name="T38" fmla="*/ 383 w 1022"/>
                <a:gd name="T39" fmla="*/ 9 h 453"/>
                <a:gd name="T40" fmla="*/ 391 w 1022"/>
                <a:gd name="T41" fmla="*/ 19 h 453"/>
                <a:gd name="T42" fmla="*/ 400 w 1022"/>
                <a:gd name="T43" fmla="*/ 30 h 453"/>
                <a:gd name="T44" fmla="*/ 410 w 1022"/>
                <a:gd name="T45" fmla="*/ 43 h 453"/>
                <a:gd name="T46" fmla="*/ 419 w 1022"/>
                <a:gd name="T47" fmla="*/ 55 h 453"/>
                <a:gd name="T48" fmla="*/ 427 w 1022"/>
                <a:gd name="T49" fmla="*/ 67 h 453"/>
                <a:gd name="T50" fmla="*/ 433 w 1022"/>
                <a:gd name="T51" fmla="*/ 76 h 453"/>
                <a:gd name="T52" fmla="*/ 437 w 1022"/>
                <a:gd name="T53" fmla="*/ 82 h 453"/>
                <a:gd name="T54" fmla="*/ 439 w 1022"/>
                <a:gd name="T55" fmla="*/ 84 h 453"/>
                <a:gd name="T56" fmla="*/ 440 w 1022"/>
                <a:gd name="T57" fmla="*/ 86 h 453"/>
                <a:gd name="T58" fmla="*/ 441 w 1022"/>
                <a:gd name="T59" fmla="*/ 88 h 453"/>
                <a:gd name="T60" fmla="*/ 443 w 1022"/>
                <a:gd name="T61" fmla="*/ 90 h 453"/>
                <a:gd name="T62" fmla="*/ 447 w 1022"/>
                <a:gd name="T63" fmla="*/ 92 h 453"/>
                <a:gd name="T64" fmla="*/ 451 w 1022"/>
                <a:gd name="T65" fmla="*/ 95 h 453"/>
                <a:gd name="T66" fmla="*/ 456 w 1022"/>
                <a:gd name="T67" fmla="*/ 99 h 453"/>
                <a:gd name="T68" fmla="*/ 464 w 1022"/>
                <a:gd name="T69" fmla="*/ 102 h 453"/>
                <a:gd name="T70" fmla="*/ 474 w 1022"/>
                <a:gd name="T71" fmla="*/ 106 h 453"/>
                <a:gd name="T72" fmla="*/ 481 w 1022"/>
                <a:gd name="T73" fmla="*/ 109 h 453"/>
                <a:gd name="T74" fmla="*/ 486 w 1022"/>
                <a:gd name="T75" fmla="*/ 113 h 453"/>
                <a:gd name="T76" fmla="*/ 490 w 1022"/>
                <a:gd name="T77" fmla="*/ 116 h 453"/>
                <a:gd name="T78" fmla="*/ 492 w 1022"/>
                <a:gd name="T79" fmla="*/ 118 h 453"/>
                <a:gd name="T80" fmla="*/ 493 w 1022"/>
                <a:gd name="T81" fmla="*/ 121 h 453"/>
                <a:gd name="T82" fmla="*/ 494 w 1022"/>
                <a:gd name="T83" fmla="*/ 122 h 453"/>
                <a:gd name="T84" fmla="*/ 494 w 1022"/>
                <a:gd name="T85" fmla="*/ 124 h 453"/>
                <a:gd name="T86" fmla="*/ 494 w 1022"/>
                <a:gd name="T87" fmla="*/ 124 h 453"/>
                <a:gd name="T88" fmla="*/ 494 w 1022"/>
                <a:gd name="T89" fmla="*/ 196 h 453"/>
                <a:gd name="T90" fmla="*/ 494 w 1022"/>
                <a:gd name="T91" fmla="*/ 196 h 453"/>
                <a:gd name="T92" fmla="*/ 497 w 1022"/>
                <a:gd name="T93" fmla="*/ 196 h 453"/>
                <a:gd name="T94" fmla="*/ 499 w 1022"/>
                <a:gd name="T95" fmla="*/ 196 h 453"/>
                <a:gd name="T96" fmla="*/ 502 w 1022"/>
                <a:gd name="T97" fmla="*/ 196 h 453"/>
                <a:gd name="T98" fmla="*/ 506 w 1022"/>
                <a:gd name="T99" fmla="*/ 197 h 453"/>
                <a:gd name="T100" fmla="*/ 508 w 1022"/>
                <a:gd name="T101" fmla="*/ 200 h 453"/>
                <a:gd name="T102" fmla="*/ 510 w 1022"/>
                <a:gd name="T103" fmla="*/ 203 h 453"/>
                <a:gd name="T104" fmla="*/ 511 w 1022"/>
                <a:gd name="T105" fmla="*/ 208 h 453"/>
                <a:gd name="T106" fmla="*/ 510 w 1022"/>
                <a:gd name="T107" fmla="*/ 213 h 453"/>
                <a:gd name="T108" fmla="*/ 508 w 1022"/>
                <a:gd name="T109" fmla="*/ 217 h 453"/>
                <a:gd name="T110" fmla="*/ 506 w 1022"/>
                <a:gd name="T111" fmla="*/ 220 h 453"/>
                <a:gd name="T112" fmla="*/ 502 w 1022"/>
                <a:gd name="T113" fmla="*/ 223 h 453"/>
                <a:gd name="T114" fmla="*/ 499 w 1022"/>
                <a:gd name="T115" fmla="*/ 224 h 453"/>
                <a:gd name="T116" fmla="*/ 497 w 1022"/>
                <a:gd name="T117" fmla="*/ 226 h 453"/>
                <a:gd name="T118" fmla="*/ 494 w 1022"/>
                <a:gd name="T119" fmla="*/ 226 h 453"/>
                <a:gd name="T120" fmla="*/ 494 w 1022"/>
                <a:gd name="T121" fmla="*/ 226 h 453"/>
                <a:gd name="T122" fmla="*/ 13 w 1022"/>
                <a:gd name="T123" fmla="*/ 226 h 45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22"/>
                <a:gd name="T187" fmla="*/ 0 h 453"/>
                <a:gd name="T188" fmla="*/ 1022 w 1022"/>
                <a:gd name="T189" fmla="*/ 453 h 45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22" h="453">
                  <a:moveTo>
                    <a:pt x="25" y="453"/>
                  </a:moveTo>
                  <a:lnTo>
                    <a:pt x="12" y="447"/>
                  </a:lnTo>
                  <a:lnTo>
                    <a:pt x="4" y="438"/>
                  </a:lnTo>
                  <a:lnTo>
                    <a:pt x="1" y="429"/>
                  </a:lnTo>
                  <a:lnTo>
                    <a:pt x="0" y="419"/>
                  </a:lnTo>
                  <a:lnTo>
                    <a:pt x="2" y="401"/>
                  </a:lnTo>
                  <a:lnTo>
                    <a:pt x="9" y="388"/>
                  </a:lnTo>
                  <a:lnTo>
                    <a:pt x="16" y="382"/>
                  </a:lnTo>
                  <a:lnTo>
                    <a:pt x="19" y="380"/>
                  </a:lnTo>
                  <a:lnTo>
                    <a:pt x="19" y="40"/>
                  </a:lnTo>
                  <a:lnTo>
                    <a:pt x="24" y="19"/>
                  </a:lnTo>
                  <a:lnTo>
                    <a:pt x="35" y="7"/>
                  </a:lnTo>
                  <a:lnTo>
                    <a:pt x="47" y="1"/>
                  </a:lnTo>
                  <a:lnTo>
                    <a:pt x="51" y="0"/>
                  </a:lnTo>
                  <a:lnTo>
                    <a:pt x="707" y="0"/>
                  </a:lnTo>
                  <a:lnTo>
                    <a:pt x="738" y="2"/>
                  </a:lnTo>
                  <a:lnTo>
                    <a:pt x="743" y="3"/>
                  </a:lnTo>
                  <a:lnTo>
                    <a:pt x="751" y="7"/>
                  </a:lnTo>
                  <a:lnTo>
                    <a:pt x="758" y="11"/>
                  </a:lnTo>
                  <a:lnTo>
                    <a:pt x="766" y="18"/>
                  </a:lnTo>
                  <a:lnTo>
                    <a:pt x="782" y="38"/>
                  </a:lnTo>
                  <a:lnTo>
                    <a:pt x="800" y="61"/>
                  </a:lnTo>
                  <a:lnTo>
                    <a:pt x="819" y="86"/>
                  </a:lnTo>
                  <a:lnTo>
                    <a:pt x="837" y="111"/>
                  </a:lnTo>
                  <a:lnTo>
                    <a:pt x="853" y="134"/>
                  </a:lnTo>
                  <a:lnTo>
                    <a:pt x="866" y="152"/>
                  </a:lnTo>
                  <a:lnTo>
                    <a:pt x="874" y="165"/>
                  </a:lnTo>
                  <a:lnTo>
                    <a:pt x="878" y="169"/>
                  </a:lnTo>
                  <a:lnTo>
                    <a:pt x="880" y="173"/>
                  </a:lnTo>
                  <a:lnTo>
                    <a:pt x="882" y="176"/>
                  </a:lnTo>
                  <a:lnTo>
                    <a:pt x="886" y="181"/>
                  </a:lnTo>
                  <a:lnTo>
                    <a:pt x="893" y="185"/>
                  </a:lnTo>
                  <a:lnTo>
                    <a:pt x="901" y="191"/>
                  </a:lnTo>
                  <a:lnTo>
                    <a:pt x="912" y="198"/>
                  </a:lnTo>
                  <a:lnTo>
                    <a:pt x="928" y="205"/>
                  </a:lnTo>
                  <a:lnTo>
                    <a:pt x="948" y="213"/>
                  </a:lnTo>
                  <a:lnTo>
                    <a:pt x="962" y="219"/>
                  </a:lnTo>
                  <a:lnTo>
                    <a:pt x="972" y="226"/>
                  </a:lnTo>
                  <a:lnTo>
                    <a:pt x="979" y="232"/>
                  </a:lnTo>
                  <a:lnTo>
                    <a:pt x="984" y="237"/>
                  </a:lnTo>
                  <a:lnTo>
                    <a:pt x="986" y="242"/>
                  </a:lnTo>
                  <a:lnTo>
                    <a:pt x="987" y="245"/>
                  </a:lnTo>
                  <a:lnTo>
                    <a:pt x="987" y="248"/>
                  </a:lnTo>
                  <a:lnTo>
                    <a:pt x="987" y="249"/>
                  </a:lnTo>
                  <a:lnTo>
                    <a:pt x="987" y="392"/>
                  </a:lnTo>
                  <a:lnTo>
                    <a:pt x="988" y="392"/>
                  </a:lnTo>
                  <a:lnTo>
                    <a:pt x="993" y="392"/>
                  </a:lnTo>
                  <a:lnTo>
                    <a:pt x="997" y="392"/>
                  </a:lnTo>
                  <a:lnTo>
                    <a:pt x="1004" y="393"/>
                  </a:lnTo>
                  <a:lnTo>
                    <a:pt x="1011" y="395"/>
                  </a:lnTo>
                  <a:lnTo>
                    <a:pt x="1016" y="400"/>
                  </a:lnTo>
                  <a:lnTo>
                    <a:pt x="1020" y="407"/>
                  </a:lnTo>
                  <a:lnTo>
                    <a:pt x="1022" y="417"/>
                  </a:lnTo>
                  <a:lnTo>
                    <a:pt x="1020" y="427"/>
                  </a:lnTo>
                  <a:lnTo>
                    <a:pt x="1016" y="435"/>
                  </a:lnTo>
                  <a:lnTo>
                    <a:pt x="1011" y="441"/>
                  </a:lnTo>
                  <a:lnTo>
                    <a:pt x="1004" y="446"/>
                  </a:lnTo>
                  <a:lnTo>
                    <a:pt x="997" y="449"/>
                  </a:lnTo>
                  <a:lnTo>
                    <a:pt x="993" y="452"/>
                  </a:lnTo>
                  <a:lnTo>
                    <a:pt x="988" y="453"/>
                  </a:lnTo>
                  <a:lnTo>
                    <a:pt x="987" y="453"/>
                  </a:lnTo>
                  <a:lnTo>
                    <a:pt x="25" y="4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8"/>
            <p:cNvSpPr>
              <a:spLocks/>
            </p:cNvSpPr>
            <p:nvPr/>
          </p:nvSpPr>
          <p:spPr bwMode="auto">
            <a:xfrm>
              <a:off x="2488" y="3723"/>
              <a:ext cx="141" cy="117"/>
            </a:xfrm>
            <a:custGeom>
              <a:avLst/>
              <a:gdLst>
                <a:gd name="T0" fmla="*/ 115 w 283"/>
                <a:gd name="T1" fmla="*/ 101 h 234"/>
                <a:gd name="T2" fmla="*/ 102 w 283"/>
                <a:gd name="T3" fmla="*/ 95 h 234"/>
                <a:gd name="T4" fmla="*/ 94 w 283"/>
                <a:gd name="T5" fmla="*/ 89 h 234"/>
                <a:gd name="T6" fmla="*/ 88 w 283"/>
                <a:gd name="T7" fmla="*/ 84 h 234"/>
                <a:gd name="T8" fmla="*/ 83 w 283"/>
                <a:gd name="T9" fmla="*/ 83 h 234"/>
                <a:gd name="T10" fmla="*/ 80 w 283"/>
                <a:gd name="T11" fmla="*/ 84 h 234"/>
                <a:gd name="T12" fmla="*/ 76 w 283"/>
                <a:gd name="T13" fmla="*/ 84 h 234"/>
                <a:gd name="T14" fmla="*/ 70 w 283"/>
                <a:gd name="T15" fmla="*/ 84 h 234"/>
                <a:gd name="T16" fmla="*/ 58 w 283"/>
                <a:gd name="T17" fmla="*/ 80 h 234"/>
                <a:gd name="T18" fmla="*/ 44 w 283"/>
                <a:gd name="T19" fmla="*/ 66 h 234"/>
                <a:gd name="T20" fmla="*/ 33 w 283"/>
                <a:gd name="T21" fmla="*/ 48 h 234"/>
                <a:gd name="T22" fmla="*/ 26 w 283"/>
                <a:gd name="T23" fmla="*/ 31 h 234"/>
                <a:gd name="T24" fmla="*/ 24 w 283"/>
                <a:gd name="T25" fmla="*/ 17 h 234"/>
                <a:gd name="T26" fmla="*/ 25 w 283"/>
                <a:gd name="T27" fmla="*/ 7 h 234"/>
                <a:gd name="T28" fmla="*/ 25 w 283"/>
                <a:gd name="T29" fmla="*/ 2 h 234"/>
                <a:gd name="T30" fmla="*/ 16 w 283"/>
                <a:gd name="T31" fmla="*/ 1 h 234"/>
                <a:gd name="T32" fmla="*/ 11 w 283"/>
                <a:gd name="T33" fmla="*/ 0 h 234"/>
                <a:gd name="T34" fmla="*/ 5 w 283"/>
                <a:gd name="T35" fmla="*/ 0 h 234"/>
                <a:gd name="T36" fmla="*/ 4 w 283"/>
                <a:gd name="T37" fmla="*/ 2 h 234"/>
                <a:gd name="T38" fmla="*/ 9 w 283"/>
                <a:gd name="T39" fmla="*/ 6 h 234"/>
                <a:gd name="T40" fmla="*/ 8 w 283"/>
                <a:gd name="T41" fmla="*/ 13 h 234"/>
                <a:gd name="T42" fmla="*/ 12 w 283"/>
                <a:gd name="T43" fmla="*/ 28 h 234"/>
                <a:gd name="T44" fmla="*/ 21 w 283"/>
                <a:gd name="T45" fmla="*/ 48 h 234"/>
                <a:gd name="T46" fmla="*/ 29 w 283"/>
                <a:gd name="T47" fmla="*/ 67 h 234"/>
                <a:gd name="T48" fmla="*/ 36 w 283"/>
                <a:gd name="T49" fmla="*/ 81 h 234"/>
                <a:gd name="T50" fmla="*/ 43 w 283"/>
                <a:gd name="T51" fmla="*/ 94 h 234"/>
                <a:gd name="T52" fmla="*/ 57 w 283"/>
                <a:gd name="T53" fmla="*/ 105 h 234"/>
                <a:gd name="T54" fmla="*/ 81 w 283"/>
                <a:gd name="T55" fmla="*/ 111 h 234"/>
                <a:gd name="T56" fmla="*/ 106 w 283"/>
                <a:gd name="T57" fmla="*/ 112 h 234"/>
                <a:gd name="T58" fmla="*/ 119 w 283"/>
                <a:gd name="T59" fmla="*/ 112 h 234"/>
                <a:gd name="T60" fmla="*/ 130 w 283"/>
                <a:gd name="T61" fmla="*/ 114 h 234"/>
                <a:gd name="T62" fmla="*/ 138 w 283"/>
                <a:gd name="T63" fmla="*/ 116 h 234"/>
                <a:gd name="T64" fmla="*/ 140 w 283"/>
                <a:gd name="T65" fmla="*/ 115 h 234"/>
                <a:gd name="T66" fmla="*/ 138 w 283"/>
                <a:gd name="T67" fmla="*/ 112 h 234"/>
                <a:gd name="T68" fmla="*/ 134 w 283"/>
                <a:gd name="T69" fmla="*/ 108 h 234"/>
                <a:gd name="T70" fmla="*/ 128 w 283"/>
                <a:gd name="T71" fmla="*/ 105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83"/>
                <a:gd name="T109" fmla="*/ 0 h 234"/>
                <a:gd name="T110" fmla="*/ 283 w 283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83" h="234">
                  <a:moveTo>
                    <a:pt x="247" y="207"/>
                  </a:moveTo>
                  <a:lnTo>
                    <a:pt x="230" y="201"/>
                  </a:lnTo>
                  <a:lnTo>
                    <a:pt x="217" y="196"/>
                  </a:lnTo>
                  <a:lnTo>
                    <a:pt x="205" y="190"/>
                  </a:lnTo>
                  <a:lnTo>
                    <a:pt x="197" y="184"/>
                  </a:lnTo>
                  <a:lnTo>
                    <a:pt x="189" y="178"/>
                  </a:lnTo>
                  <a:lnTo>
                    <a:pt x="183" y="172"/>
                  </a:lnTo>
                  <a:lnTo>
                    <a:pt x="177" y="168"/>
                  </a:lnTo>
                  <a:lnTo>
                    <a:pt x="170" y="164"/>
                  </a:lnTo>
                  <a:lnTo>
                    <a:pt x="167" y="166"/>
                  </a:lnTo>
                  <a:lnTo>
                    <a:pt x="164" y="167"/>
                  </a:lnTo>
                  <a:lnTo>
                    <a:pt x="160" y="167"/>
                  </a:lnTo>
                  <a:lnTo>
                    <a:pt x="157" y="168"/>
                  </a:lnTo>
                  <a:lnTo>
                    <a:pt x="152" y="168"/>
                  </a:lnTo>
                  <a:lnTo>
                    <a:pt x="147" y="168"/>
                  </a:lnTo>
                  <a:lnTo>
                    <a:pt x="140" y="167"/>
                  </a:lnTo>
                  <a:lnTo>
                    <a:pt x="133" y="166"/>
                  </a:lnTo>
                  <a:lnTo>
                    <a:pt x="117" y="160"/>
                  </a:lnTo>
                  <a:lnTo>
                    <a:pt x="102" y="147"/>
                  </a:lnTo>
                  <a:lnTo>
                    <a:pt x="88" y="132"/>
                  </a:lnTo>
                  <a:lnTo>
                    <a:pt x="76" y="114"/>
                  </a:lnTo>
                  <a:lnTo>
                    <a:pt x="66" y="95"/>
                  </a:lnTo>
                  <a:lnTo>
                    <a:pt x="59" y="77"/>
                  </a:lnTo>
                  <a:lnTo>
                    <a:pt x="53" y="62"/>
                  </a:lnTo>
                  <a:lnTo>
                    <a:pt x="50" y="49"/>
                  </a:lnTo>
                  <a:lnTo>
                    <a:pt x="48" y="34"/>
                  </a:lnTo>
                  <a:lnTo>
                    <a:pt x="49" y="23"/>
                  </a:lnTo>
                  <a:lnTo>
                    <a:pt x="51" y="15"/>
                  </a:lnTo>
                  <a:lnTo>
                    <a:pt x="56" y="8"/>
                  </a:lnTo>
                  <a:lnTo>
                    <a:pt x="50" y="4"/>
                  </a:lnTo>
                  <a:lnTo>
                    <a:pt x="42" y="2"/>
                  </a:lnTo>
                  <a:lnTo>
                    <a:pt x="33" y="1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8" y="3"/>
                  </a:lnTo>
                  <a:lnTo>
                    <a:pt x="15" y="8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6" y="25"/>
                  </a:lnTo>
                  <a:lnTo>
                    <a:pt x="19" y="39"/>
                  </a:lnTo>
                  <a:lnTo>
                    <a:pt x="24" y="56"/>
                  </a:lnTo>
                  <a:lnTo>
                    <a:pt x="33" y="76"/>
                  </a:lnTo>
                  <a:lnTo>
                    <a:pt x="42" y="96"/>
                  </a:lnTo>
                  <a:lnTo>
                    <a:pt x="51" y="116"/>
                  </a:lnTo>
                  <a:lnTo>
                    <a:pt x="59" y="134"/>
                  </a:lnTo>
                  <a:lnTo>
                    <a:pt x="66" y="148"/>
                  </a:lnTo>
                  <a:lnTo>
                    <a:pt x="72" y="161"/>
                  </a:lnTo>
                  <a:lnTo>
                    <a:pt x="79" y="174"/>
                  </a:lnTo>
                  <a:lnTo>
                    <a:pt x="87" y="187"/>
                  </a:lnTo>
                  <a:lnTo>
                    <a:pt x="98" y="199"/>
                  </a:lnTo>
                  <a:lnTo>
                    <a:pt x="114" y="209"/>
                  </a:lnTo>
                  <a:lnTo>
                    <a:pt x="135" y="217"/>
                  </a:lnTo>
                  <a:lnTo>
                    <a:pt x="162" y="222"/>
                  </a:lnTo>
                  <a:lnTo>
                    <a:pt x="196" y="223"/>
                  </a:lnTo>
                  <a:lnTo>
                    <a:pt x="212" y="223"/>
                  </a:lnTo>
                  <a:lnTo>
                    <a:pt x="226" y="223"/>
                  </a:lnTo>
                  <a:lnTo>
                    <a:pt x="239" y="223"/>
                  </a:lnTo>
                  <a:lnTo>
                    <a:pt x="250" y="224"/>
                  </a:lnTo>
                  <a:lnTo>
                    <a:pt x="260" y="227"/>
                  </a:lnTo>
                  <a:lnTo>
                    <a:pt x="269" y="229"/>
                  </a:lnTo>
                  <a:lnTo>
                    <a:pt x="276" y="231"/>
                  </a:lnTo>
                  <a:lnTo>
                    <a:pt x="283" y="234"/>
                  </a:lnTo>
                  <a:lnTo>
                    <a:pt x="281" y="230"/>
                  </a:lnTo>
                  <a:lnTo>
                    <a:pt x="279" y="227"/>
                  </a:lnTo>
                  <a:lnTo>
                    <a:pt x="277" y="223"/>
                  </a:lnTo>
                  <a:lnTo>
                    <a:pt x="273" y="220"/>
                  </a:lnTo>
                  <a:lnTo>
                    <a:pt x="269" y="216"/>
                  </a:lnTo>
                  <a:lnTo>
                    <a:pt x="263" y="213"/>
                  </a:lnTo>
                  <a:lnTo>
                    <a:pt x="256" y="209"/>
                  </a:lnTo>
                  <a:lnTo>
                    <a:pt x="247" y="207"/>
                  </a:lnTo>
                  <a:close/>
                </a:path>
              </a:pathLst>
            </a:custGeom>
            <a:solidFill>
              <a:srgbClr val="FFD8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59"/>
            <p:cNvSpPr>
              <a:spLocks/>
            </p:cNvSpPr>
            <p:nvPr/>
          </p:nvSpPr>
          <p:spPr bwMode="auto">
            <a:xfrm>
              <a:off x="2171" y="3724"/>
              <a:ext cx="159" cy="203"/>
            </a:xfrm>
            <a:custGeom>
              <a:avLst/>
              <a:gdLst>
                <a:gd name="T0" fmla="*/ 0 w 317"/>
                <a:gd name="T1" fmla="*/ 17 h 404"/>
                <a:gd name="T2" fmla="*/ 0 w 317"/>
                <a:gd name="T3" fmla="*/ 178 h 404"/>
                <a:gd name="T4" fmla="*/ 0 w 317"/>
                <a:gd name="T5" fmla="*/ 180 h 404"/>
                <a:gd name="T6" fmla="*/ 1 w 317"/>
                <a:gd name="T7" fmla="*/ 186 h 404"/>
                <a:gd name="T8" fmla="*/ 3 w 317"/>
                <a:gd name="T9" fmla="*/ 194 h 404"/>
                <a:gd name="T10" fmla="*/ 8 w 317"/>
                <a:gd name="T11" fmla="*/ 203 h 404"/>
                <a:gd name="T12" fmla="*/ 159 w 317"/>
                <a:gd name="T13" fmla="*/ 203 h 404"/>
                <a:gd name="T14" fmla="*/ 12 w 317"/>
                <a:gd name="T15" fmla="*/ 0 h 404"/>
                <a:gd name="T16" fmla="*/ 8 w 317"/>
                <a:gd name="T17" fmla="*/ 2 h 404"/>
                <a:gd name="T18" fmla="*/ 4 w 317"/>
                <a:gd name="T19" fmla="*/ 5 h 404"/>
                <a:gd name="T20" fmla="*/ 1 w 317"/>
                <a:gd name="T21" fmla="*/ 11 h 404"/>
                <a:gd name="T22" fmla="*/ 0 w 317"/>
                <a:gd name="T23" fmla="*/ 17 h 40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7"/>
                <a:gd name="T37" fmla="*/ 0 h 404"/>
                <a:gd name="T38" fmla="*/ 317 w 317"/>
                <a:gd name="T39" fmla="*/ 404 h 40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7" h="404">
                  <a:moveTo>
                    <a:pt x="0" y="34"/>
                  </a:moveTo>
                  <a:lnTo>
                    <a:pt x="0" y="355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5" y="386"/>
                  </a:lnTo>
                  <a:lnTo>
                    <a:pt x="15" y="404"/>
                  </a:lnTo>
                  <a:lnTo>
                    <a:pt x="317" y="404"/>
                  </a:lnTo>
                  <a:lnTo>
                    <a:pt x="23" y="0"/>
                  </a:lnTo>
                  <a:lnTo>
                    <a:pt x="16" y="3"/>
                  </a:lnTo>
                  <a:lnTo>
                    <a:pt x="8" y="10"/>
                  </a:lnTo>
                  <a:lnTo>
                    <a:pt x="2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C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60"/>
            <p:cNvSpPr>
              <a:spLocks/>
            </p:cNvSpPr>
            <p:nvPr/>
          </p:nvSpPr>
          <p:spPr bwMode="auto">
            <a:xfrm>
              <a:off x="2214" y="3723"/>
              <a:ext cx="417" cy="204"/>
            </a:xfrm>
            <a:custGeom>
              <a:avLst/>
              <a:gdLst>
                <a:gd name="T0" fmla="*/ 372 w 833"/>
                <a:gd name="T1" fmla="*/ 112 h 406"/>
                <a:gd name="T2" fmla="*/ 355 w 833"/>
                <a:gd name="T3" fmla="*/ 112 h 406"/>
                <a:gd name="T4" fmla="*/ 341 w 833"/>
                <a:gd name="T5" fmla="*/ 109 h 406"/>
                <a:gd name="T6" fmla="*/ 331 w 833"/>
                <a:gd name="T7" fmla="*/ 105 h 406"/>
                <a:gd name="T8" fmla="*/ 323 w 833"/>
                <a:gd name="T9" fmla="*/ 100 h 406"/>
                <a:gd name="T10" fmla="*/ 317 w 833"/>
                <a:gd name="T11" fmla="*/ 94 h 406"/>
                <a:gd name="T12" fmla="*/ 313 w 833"/>
                <a:gd name="T13" fmla="*/ 87 h 406"/>
                <a:gd name="T14" fmla="*/ 310 w 833"/>
                <a:gd name="T15" fmla="*/ 81 h 406"/>
                <a:gd name="T16" fmla="*/ 307 w 833"/>
                <a:gd name="T17" fmla="*/ 74 h 406"/>
                <a:gd name="T18" fmla="*/ 303 w 833"/>
                <a:gd name="T19" fmla="*/ 67 h 406"/>
                <a:gd name="T20" fmla="*/ 299 w 833"/>
                <a:gd name="T21" fmla="*/ 58 h 406"/>
                <a:gd name="T22" fmla="*/ 295 w 833"/>
                <a:gd name="T23" fmla="*/ 48 h 406"/>
                <a:gd name="T24" fmla="*/ 290 w 833"/>
                <a:gd name="T25" fmla="*/ 38 h 406"/>
                <a:gd name="T26" fmla="*/ 286 w 833"/>
                <a:gd name="T27" fmla="*/ 28 h 406"/>
                <a:gd name="T28" fmla="*/ 283 w 833"/>
                <a:gd name="T29" fmla="*/ 20 h 406"/>
                <a:gd name="T30" fmla="*/ 282 w 833"/>
                <a:gd name="T31" fmla="*/ 13 h 406"/>
                <a:gd name="T32" fmla="*/ 283 w 833"/>
                <a:gd name="T33" fmla="*/ 8 h 406"/>
                <a:gd name="T34" fmla="*/ 283 w 833"/>
                <a:gd name="T35" fmla="*/ 6 h 406"/>
                <a:gd name="T36" fmla="*/ 281 w 833"/>
                <a:gd name="T37" fmla="*/ 4 h 406"/>
                <a:gd name="T38" fmla="*/ 278 w 833"/>
                <a:gd name="T39" fmla="*/ 2 h 406"/>
                <a:gd name="T40" fmla="*/ 274 w 833"/>
                <a:gd name="T41" fmla="*/ 0 h 406"/>
                <a:gd name="T42" fmla="*/ 264 w 833"/>
                <a:gd name="T43" fmla="*/ 0 h 406"/>
                <a:gd name="T44" fmla="*/ 251 w 833"/>
                <a:gd name="T45" fmla="*/ 0 h 406"/>
                <a:gd name="T46" fmla="*/ 236 w 833"/>
                <a:gd name="T47" fmla="*/ 0 h 406"/>
                <a:gd name="T48" fmla="*/ 220 w 833"/>
                <a:gd name="T49" fmla="*/ 0 h 406"/>
                <a:gd name="T50" fmla="*/ 202 w 833"/>
                <a:gd name="T51" fmla="*/ 0 h 406"/>
                <a:gd name="T52" fmla="*/ 183 w 833"/>
                <a:gd name="T53" fmla="*/ 0 h 406"/>
                <a:gd name="T54" fmla="*/ 164 w 833"/>
                <a:gd name="T55" fmla="*/ 0 h 406"/>
                <a:gd name="T56" fmla="*/ 144 w 833"/>
                <a:gd name="T57" fmla="*/ 0 h 406"/>
                <a:gd name="T58" fmla="*/ 124 w 833"/>
                <a:gd name="T59" fmla="*/ 0 h 406"/>
                <a:gd name="T60" fmla="*/ 103 w 833"/>
                <a:gd name="T61" fmla="*/ 0 h 406"/>
                <a:gd name="T62" fmla="*/ 83 w 833"/>
                <a:gd name="T63" fmla="*/ 0 h 406"/>
                <a:gd name="T64" fmla="*/ 64 w 833"/>
                <a:gd name="T65" fmla="*/ 0 h 406"/>
                <a:gd name="T66" fmla="*/ 46 w 833"/>
                <a:gd name="T67" fmla="*/ 0 h 406"/>
                <a:gd name="T68" fmla="*/ 28 w 833"/>
                <a:gd name="T69" fmla="*/ 0 h 406"/>
                <a:gd name="T70" fmla="*/ 13 w 833"/>
                <a:gd name="T71" fmla="*/ 0 h 406"/>
                <a:gd name="T72" fmla="*/ 0 w 833"/>
                <a:gd name="T73" fmla="*/ 0 h 406"/>
                <a:gd name="T74" fmla="*/ 243 w 833"/>
                <a:gd name="T75" fmla="*/ 204 h 406"/>
                <a:gd name="T76" fmla="*/ 401 w 833"/>
                <a:gd name="T77" fmla="*/ 204 h 406"/>
                <a:gd name="T78" fmla="*/ 404 w 833"/>
                <a:gd name="T79" fmla="*/ 203 h 406"/>
                <a:gd name="T80" fmla="*/ 409 w 833"/>
                <a:gd name="T81" fmla="*/ 201 h 406"/>
                <a:gd name="T82" fmla="*/ 414 w 833"/>
                <a:gd name="T83" fmla="*/ 196 h 406"/>
                <a:gd name="T84" fmla="*/ 417 w 833"/>
                <a:gd name="T85" fmla="*/ 187 h 406"/>
                <a:gd name="T86" fmla="*/ 417 w 833"/>
                <a:gd name="T87" fmla="*/ 184 h 406"/>
                <a:gd name="T88" fmla="*/ 416 w 833"/>
                <a:gd name="T89" fmla="*/ 181 h 406"/>
                <a:gd name="T90" fmla="*/ 416 w 833"/>
                <a:gd name="T91" fmla="*/ 180 h 406"/>
                <a:gd name="T92" fmla="*/ 416 w 833"/>
                <a:gd name="T93" fmla="*/ 179 h 406"/>
                <a:gd name="T94" fmla="*/ 416 w 833"/>
                <a:gd name="T95" fmla="*/ 120 h 406"/>
                <a:gd name="T96" fmla="*/ 416 w 833"/>
                <a:gd name="T97" fmla="*/ 120 h 406"/>
                <a:gd name="T98" fmla="*/ 416 w 833"/>
                <a:gd name="T99" fmla="*/ 120 h 406"/>
                <a:gd name="T100" fmla="*/ 416 w 833"/>
                <a:gd name="T101" fmla="*/ 119 h 406"/>
                <a:gd name="T102" fmla="*/ 415 w 833"/>
                <a:gd name="T103" fmla="*/ 118 h 406"/>
                <a:gd name="T104" fmla="*/ 412 w 833"/>
                <a:gd name="T105" fmla="*/ 116 h 406"/>
                <a:gd name="T106" fmla="*/ 408 w 833"/>
                <a:gd name="T107" fmla="*/ 115 h 406"/>
                <a:gd name="T108" fmla="*/ 404 w 833"/>
                <a:gd name="T109" fmla="*/ 114 h 406"/>
                <a:gd name="T110" fmla="*/ 399 w 833"/>
                <a:gd name="T111" fmla="*/ 113 h 406"/>
                <a:gd name="T112" fmla="*/ 393 w 833"/>
                <a:gd name="T113" fmla="*/ 112 h 406"/>
                <a:gd name="T114" fmla="*/ 387 w 833"/>
                <a:gd name="T115" fmla="*/ 112 h 406"/>
                <a:gd name="T116" fmla="*/ 380 w 833"/>
                <a:gd name="T117" fmla="*/ 112 h 406"/>
                <a:gd name="T118" fmla="*/ 372 w 833"/>
                <a:gd name="T119" fmla="*/ 112 h 4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3"/>
                <a:gd name="T181" fmla="*/ 0 h 406"/>
                <a:gd name="T182" fmla="*/ 833 w 833"/>
                <a:gd name="T183" fmla="*/ 406 h 4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3" h="406">
                  <a:moveTo>
                    <a:pt x="743" y="223"/>
                  </a:moveTo>
                  <a:lnTo>
                    <a:pt x="709" y="222"/>
                  </a:lnTo>
                  <a:lnTo>
                    <a:pt x="682" y="217"/>
                  </a:lnTo>
                  <a:lnTo>
                    <a:pt x="661" y="209"/>
                  </a:lnTo>
                  <a:lnTo>
                    <a:pt x="645" y="199"/>
                  </a:lnTo>
                  <a:lnTo>
                    <a:pt x="634" y="187"/>
                  </a:lnTo>
                  <a:lnTo>
                    <a:pt x="626" y="174"/>
                  </a:lnTo>
                  <a:lnTo>
                    <a:pt x="619" y="161"/>
                  </a:lnTo>
                  <a:lnTo>
                    <a:pt x="613" y="148"/>
                  </a:lnTo>
                  <a:lnTo>
                    <a:pt x="606" y="134"/>
                  </a:lnTo>
                  <a:lnTo>
                    <a:pt x="598" y="116"/>
                  </a:lnTo>
                  <a:lnTo>
                    <a:pt x="589" y="96"/>
                  </a:lnTo>
                  <a:lnTo>
                    <a:pt x="580" y="76"/>
                  </a:lnTo>
                  <a:lnTo>
                    <a:pt x="571" y="56"/>
                  </a:lnTo>
                  <a:lnTo>
                    <a:pt x="566" y="39"/>
                  </a:lnTo>
                  <a:lnTo>
                    <a:pt x="563" y="25"/>
                  </a:lnTo>
                  <a:lnTo>
                    <a:pt x="565" y="16"/>
                  </a:lnTo>
                  <a:lnTo>
                    <a:pt x="565" y="11"/>
                  </a:lnTo>
                  <a:lnTo>
                    <a:pt x="562" y="8"/>
                  </a:lnTo>
                  <a:lnTo>
                    <a:pt x="555" y="3"/>
                  </a:lnTo>
                  <a:lnTo>
                    <a:pt x="547" y="0"/>
                  </a:lnTo>
                  <a:lnTo>
                    <a:pt x="527" y="0"/>
                  </a:lnTo>
                  <a:lnTo>
                    <a:pt x="502" y="0"/>
                  </a:lnTo>
                  <a:lnTo>
                    <a:pt x="472" y="0"/>
                  </a:lnTo>
                  <a:lnTo>
                    <a:pt x="440" y="0"/>
                  </a:lnTo>
                  <a:lnTo>
                    <a:pt x="404" y="0"/>
                  </a:lnTo>
                  <a:lnTo>
                    <a:pt x="366" y="0"/>
                  </a:lnTo>
                  <a:lnTo>
                    <a:pt x="327" y="0"/>
                  </a:lnTo>
                  <a:lnTo>
                    <a:pt x="287" y="0"/>
                  </a:lnTo>
                  <a:lnTo>
                    <a:pt x="247" y="0"/>
                  </a:lnTo>
                  <a:lnTo>
                    <a:pt x="205" y="0"/>
                  </a:lnTo>
                  <a:lnTo>
                    <a:pt x="166" y="0"/>
                  </a:lnTo>
                  <a:lnTo>
                    <a:pt x="127" y="0"/>
                  </a:lnTo>
                  <a:lnTo>
                    <a:pt x="91" y="0"/>
                  </a:lnTo>
                  <a:lnTo>
                    <a:pt x="56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485" y="406"/>
                  </a:lnTo>
                  <a:lnTo>
                    <a:pt x="802" y="406"/>
                  </a:lnTo>
                  <a:lnTo>
                    <a:pt x="807" y="405"/>
                  </a:lnTo>
                  <a:lnTo>
                    <a:pt x="818" y="400"/>
                  </a:lnTo>
                  <a:lnTo>
                    <a:pt x="828" y="390"/>
                  </a:lnTo>
                  <a:lnTo>
                    <a:pt x="833" y="373"/>
                  </a:lnTo>
                  <a:lnTo>
                    <a:pt x="833" y="367"/>
                  </a:lnTo>
                  <a:lnTo>
                    <a:pt x="832" y="361"/>
                  </a:lnTo>
                  <a:lnTo>
                    <a:pt x="831" y="358"/>
                  </a:lnTo>
                  <a:lnTo>
                    <a:pt x="831" y="357"/>
                  </a:lnTo>
                  <a:lnTo>
                    <a:pt x="831" y="239"/>
                  </a:lnTo>
                  <a:lnTo>
                    <a:pt x="831" y="238"/>
                  </a:lnTo>
                  <a:lnTo>
                    <a:pt x="831" y="236"/>
                  </a:lnTo>
                  <a:lnTo>
                    <a:pt x="830" y="234"/>
                  </a:lnTo>
                  <a:lnTo>
                    <a:pt x="823" y="231"/>
                  </a:lnTo>
                  <a:lnTo>
                    <a:pt x="816" y="229"/>
                  </a:lnTo>
                  <a:lnTo>
                    <a:pt x="807" y="227"/>
                  </a:lnTo>
                  <a:lnTo>
                    <a:pt x="797" y="224"/>
                  </a:lnTo>
                  <a:lnTo>
                    <a:pt x="786" y="223"/>
                  </a:lnTo>
                  <a:lnTo>
                    <a:pt x="773" y="223"/>
                  </a:lnTo>
                  <a:lnTo>
                    <a:pt x="759" y="223"/>
                  </a:lnTo>
                  <a:lnTo>
                    <a:pt x="743" y="223"/>
                  </a:lnTo>
                  <a:close/>
                </a:path>
              </a:pathLst>
            </a:custGeom>
            <a:solidFill>
              <a:srgbClr val="FFC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61"/>
            <p:cNvSpPr>
              <a:spLocks/>
            </p:cNvSpPr>
            <p:nvPr/>
          </p:nvSpPr>
          <p:spPr bwMode="auto">
            <a:xfrm>
              <a:off x="2611" y="3908"/>
              <a:ext cx="43" cy="29"/>
            </a:xfrm>
            <a:custGeom>
              <a:avLst/>
              <a:gdLst>
                <a:gd name="T0" fmla="*/ 29 w 85"/>
                <a:gd name="T1" fmla="*/ 29 h 56"/>
                <a:gd name="T2" fmla="*/ 34 w 85"/>
                <a:gd name="T3" fmla="*/ 28 h 56"/>
                <a:gd name="T4" fmla="*/ 39 w 85"/>
                <a:gd name="T5" fmla="*/ 25 h 56"/>
                <a:gd name="T6" fmla="*/ 42 w 85"/>
                <a:gd name="T7" fmla="*/ 20 h 56"/>
                <a:gd name="T8" fmla="*/ 43 w 85"/>
                <a:gd name="T9" fmla="*/ 14 h 56"/>
                <a:gd name="T10" fmla="*/ 43 w 85"/>
                <a:gd name="T11" fmla="*/ 14 h 56"/>
                <a:gd name="T12" fmla="*/ 42 w 85"/>
                <a:gd name="T13" fmla="*/ 9 h 56"/>
                <a:gd name="T14" fmla="*/ 39 w 85"/>
                <a:gd name="T15" fmla="*/ 4 h 56"/>
                <a:gd name="T16" fmla="*/ 34 w 85"/>
                <a:gd name="T17" fmla="*/ 1 h 56"/>
                <a:gd name="T18" fmla="*/ 29 w 85"/>
                <a:gd name="T19" fmla="*/ 0 h 56"/>
                <a:gd name="T20" fmla="*/ 15 w 85"/>
                <a:gd name="T21" fmla="*/ 0 h 56"/>
                <a:gd name="T22" fmla="*/ 9 w 85"/>
                <a:gd name="T23" fmla="*/ 1 h 56"/>
                <a:gd name="T24" fmla="*/ 4 w 85"/>
                <a:gd name="T25" fmla="*/ 4 h 56"/>
                <a:gd name="T26" fmla="*/ 1 w 85"/>
                <a:gd name="T27" fmla="*/ 9 h 56"/>
                <a:gd name="T28" fmla="*/ 0 w 85"/>
                <a:gd name="T29" fmla="*/ 14 h 56"/>
                <a:gd name="T30" fmla="*/ 0 w 85"/>
                <a:gd name="T31" fmla="*/ 14 h 56"/>
                <a:gd name="T32" fmla="*/ 1 w 85"/>
                <a:gd name="T33" fmla="*/ 20 h 56"/>
                <a:gd name="T34" fmla="*/ 4 w 85"/>
                <a:gd name="T35" fmla="*/ 25 h 56"/>
                <a:gd name="T36" fmla="*/ 9 w 85"/>
                <a:gd name="T37" fmla="*/ 28 h 56"/>
                <a:gd name="T38" fmla="*/ 15 w 85"/>
                <a:gd name="T39" fmla="*/ 29 h 56"/>
                <a:gd name="T40" fmla="*/ 29 w 85"/>
                <a:gd name="T41" fmla="*/ 29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56"/>
                <a:gd name="T65" fmla="*/ 85 w 85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56">
                  <a:moveTo>
                    <a:pt x="57" y="56"/>
                  </a:moveTo>
                  <a:lnTo>
                    <a:pt x="68" y="54"/>
                  </a:lnTo>
                  <a:lnTo>
                    <a:pt x="77" y="48"/>
                  </a:lnTo>
                  <a:lnTo>
                    <a:pt x="83" y="39"/>
                  </a:lnTo>
                  <a:lnTo>
                    <a:pt x="85" y="27"/>
                  </a:lnTo>
                  <a:lnTo>
                    <a:pt x="83" y="17"/>
                  </a:lnTo>
                  <a:lnTo>
                    <a:pt x="77" y="8"/>
                  </a:lnTo>
                  <a:lnTo>
                    <a:pt x="68" y="2"/>
                  </a:lnTo>
                  <a:lnTo>
                    <a:pt x="57" y="0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7"/>
                  </a:lnTo>
                  <a:lnTo>
                    <a:pt x="2" y="39"/>
                  </a:lnTo>
                  <a:lnTo>
                    <a:pt x="8" y="48"/>
                  </a:lnTo>
                  <a:lnTo>
                    <a:pt x="17" y="54"/>
                  </a:lnTo>
                  <a:lnTo>
                    <a:pt x="29" y="56"/>
                  </a:lnTo>
                  <a:lnTo>
                    <a:pt x="57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62"/>
            <p:cNvSpPr>
              <a:spLocks/>
            </p:cNvSpPr>
            <p:nvPr/>
          </p:nvSpPr>
          <p:spPr bwMode="auto">
            <a:xfrm>
              <a:off x="2155" y="3907"/>
              <a:ext cx="43" cy="28"/>
            </a:xfrm>
            <a:custGeom>
              <a:avLst/>
              <a:gdLst>
                <a:gd name="T0" fmla="*/ 29 w 87"/>
                <a:gd name="T1" fmla="*/ 28 h 57"/>
                <a:gd name="T2" fmla="*/ 35 w 87"/>
                <a:gd name="T3" fmla="*/ 27 h 57"/>
                <a:gd name="T4" fmla="*/ 39 w 87"/>
                <a:gd name="T5" fmla="*/ 24 h 57"/>
                <a:gd name="T6" fmla="*/ 42 w 87"/>
                <a:gd name="T7" fmla="*/ 19 h 57"/>
                <a:gd name="T8" fmla="*/ 43 w 87"/>
                <a:gd name="T9" fmla="*/ 14 h 57"/>
                <a:gd name="T10" fmla="*/ 43 w 87"/>
                <a:gd name="T11" fmla="*/ 14 h 57"/>
                <a:gd name="T12" fmla="*/ 42 w 87"/>
                <a:gd name="T13" fmla="*/ 9 h 57"/>
                <a:gd name="T14" fmla="*/ 39 w 87"/>
                <a:gd name="T15" fmla="*/ 4 h 57"/>
                <a:gd name="T16" fmla="*/ 35 w 87"/>
                <a:gd name="T17" fmla="*/ 1 h 57"/>
                <a:gd name="T18" fmla="*/ 29 w 87"/>
                <a:gd name="T19" fmla="*/ 0 h 57"/>
                <a:gd name="T20" fmla="*/ 14 w 87"/>
                <a:gd name="T21" fmla="*/ 0 h 57"/>
                <a:gd name="T22" fmla="*/ 9 w 87"/>
                <a:gd name="T23" fmla="*/ 1 h 57"/>
                <a:gd name="T24" fmla="*/ 4 w 87"/>
                <a:gd name="T25" fmla="*/ 4 h 57"/>
                <a:gd name="T26" fmla="*/ 1 w 87"/>
                <a:gd name="T27" fmla="*/ 9 h 57"/>
                <a:gd name="T28" fmla="*/ 0 w 87"/>
                <a:gd name="T29" fmla="*/ 14 h 57"/>
                <a:gd name="T30" fmla="*/ 0 w 87"/>
                <a:gd name="T31" fmla="*/ 14 h 57"/>
                <a:gd name="T32" fmla="*/ 1 w 87"/>
                <a:gd name="T33" fmla="*/ 19 h 57"/>
                <a:gd name="T34" fmla="*/ 4 w 87"/>
                <a:gd name="T35" fmla="*/ 24 h 57"/>
                <a:gd name="T36" fmla="*/ 9 w 87"/>
                <a:gd name="T37" fmla="*/ 27 h 57"/>
                <a:gd name="T38" fmla="*/ 14 w 87"/>
                <a:gd name="T39" fmla="*/ 28 h 57"/>
                <a:gd name="T40" fmla="*/ 29 w 87"/>
                <a:gd name="T41" fmla="*/ 28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7"/>
                <a:gd name="T64" fmla="*/ 0 h 57"/>
                <a:gd name="T65" fmla="*/ 87 w 87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7" h="57">
                  <a:moveTo>
                    <a:pt x="58" y="57"/>
                  </a:moveTo>
                  <a:lnTo>
                    <a:pt x="70" y="54"/>
                  </a:lnTo>
                  <a:lnTo>
                    <a:pt x="79" y="49"/>
                  </a:lnTo>
                  <a:lnTo>
                    <a:pt x="85" y="39"/>
                  </a:lnTo>
                  <a:lnTo>
                    <a:pt x="87" y="29"/>
                  </a:lnTo>
                  <a:lnTo>
                    <a:pt x="85" y="18"/>
                  </a:lnTo>
                  <a:lnTo>
                    <a:pt x="79" y="8"/>
                  </a:lnTo>
                  <a:lnTo>
                    <a:pt x="70" y="3"/>
                  </a:lnTo>
                  <a:lnTo>
                    <a:pt x="58" y="0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8" y="8"/>
                  </a:lnTo>
                  <a:lnTo>
                    <a:pt x="3" y="18"/>
                  </a:lnTo>
                  <a:lnTo>
                    <a:pt x="0" y="29"/>
                  </a:lnTo>
                  <a:lnTo>
                    <a:pt x="3" y="39"/>
                  </a:lnTo>
                  <a:lnTo>
                    <a:pt x="8" y="49"/>
                  </a:lnTo>
                  <a:lnTo>
                    <a:pt x="18" y="54"/>
                  </a:lnTo>
                  <a:lnTo>
                    <a:pt x="29" y="57"/>
                  </a:lnTo>
                  <a:lnTo>
                    <a:pt x="58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63"/>
            <p:cNvSpPr>
              <a:spLocks/>
            </p:cNvSpPr>
            <p:nvPr/>
          </p:nvSpPr>
          <p:spPr bwMode="auto">
            <a:xfrm>
              <a:off x="2183" y="3723"/>
              <a:ext cx="274" cy="204"/>
            </a:xfrm>
            <a:custGeom>
              <a:avLst/>
              <a:gdLst>
                <a:gd name="T0" fmla="*/ 4 w 547"/>
                <a:gd name="T1" fmla="*/ 0 h 406"/>
                <a:gd name="T2" fmla="*/ 3 w 547"/>
                <a:gd name="T3" fmla="*/ 0 h 406"/>
                <a:gd name="T4" fmla="*/ 2 w 547"/>
                <a:gd name="T5" fmla="*/ 0 h 406"/>
                <a:gd name="T6" fmla="*/ 1 w 547"/>
                <a:gd name="T7" fmla="*/ 1 h 406"/>
                <a:gd name="T8" fmla="*/ 0 w 547"/>
                <a:gd name="T9" fmla="*/ 1 h 406"/>
                <a:gd name="T10" fmla="*/ 147 w 547"/>
                <a:gd name="T11" fmla="*/ 204 h 406"/>
                <a:gd name="T12" fmla="*/ 274 w 547"/>
                <a:gd name="T13" fmla="*/ 204 h 406"/>
                <a:gd name="T14" fmla="*/ 31 w 547"/>
                <a:gd name="T15" fmla="*/ 0 h 406"/>
                <a:gd name="T16" fmla="*/ 25 w 547"/>
                <a:gd name="T17" fmla="*/ 0 h 406"/>
                <a:gd name="T18" fmla="*/ 20 w 547"/>
                <a:gd name="T19" fmla="*/ 0 h 406"/>
                <a:gd name="T20" fmla="*/ 15 w 547"/>
                <a:gd name="T21" fmla="*/ 0 h 406"/>
                <a:gd name="T22" fmla="*/ 11 w 547"/>
                <a:gd name="T23" fmla="*/ 0 h 406"/>
                <a:gd name="T24" fmla="*/ 8 w 547"/>
                <a:gd name="T25" fmla="*/ 0 h 406"/>
                <a:gd name="T26" fmla="*/ 5 w 547"/>
                <a:gd name="T27" fmla="*/ 0 h 406"/>
                <a:gd name="T28" fmla="*/ 4 w 547"/>
                <a:gd name="T29" fmla="*/ 0 h 406"/>
                <a:gd name="T30" fmla="*/ 4 w 547"/>
                <a:gd name="T31" fmla="*/ 0 h 4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7"/>
                <a:gd name="T49" fmla="*/ 0 h 406"/>
                <a:gd name="T50" fmla="*/ 547 w 547"/>
                <a:gd name="T51" fmla="*/ 406 h 4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7" h="406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294" y="406"/>
                  </a:lnTo>
                  <a:lnTo>
                    <a:pt x="547" y="406"/>
                  </a:lnTo>
                  <a:lnTo>
                    <a:pt x="62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DB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64"/>
            <p:cNvSpPr>
              <a:spLocks/>
            </p:cNvSpPr>
            <p:nvPr/>
          </p:nvSpPr>
          <p:spPr bwMode="auto">
            <a:xfrm>
              <a:off x="2512" y="3727"/>
              <a:ext cx="68" cy="88"/>
            </a:xfrm>
            <a:custGeom>
              <a:avLst/>
              <a:gdLst>
                <a:gd name="T0" fmla="*/ 9 w 136"/>
                <a:gd name="T1" fmla="*/ 0 h 175"/>
                <a:gd name="T2" fmla="*/ 8 w 136"/>
                <a:gd name="T3" fmla="*/ 1 h 175"/>
                <a:gd name="T4" fmla="*/ 3 w 136"/>
                <a:gd name="T5" fmla="*/ 4 h 175"/>
                <a:gd name="T6" fmla="*/ 0 w 136"/>
                <a:gd name="T7" fmla="*/ 11 h 175"/>
                <a:gd name="T8" fmla="*/ 0 w 136"/>
                <a:gd name="T9" fmla="*/ 23 h 175"/>
                <a:gd name="T10" fmla="*/ 1 w 136"/>
                <a:gd name="T11" fmla="*/ 31 h 175"/>
                <a:gd name="T12" fmla="*/ 4 w 136"/>
                <a:gd name="T13" fmla="*/ 39 h 175"/>
                <a:gd name="T14" fmla="*/ 6 w 136"/>
                <a:gd name="T15" fmla="*/ 48 h 175"/>
                <a:gd name="T16" fmla="*/ 10 w 136"/>
                <a:gd name="T17" fmla="*/ 56 h 175"/>
                <a:gd name="T18" fmla="*/ 13 w 136"/>
                <a:gd name="T19" fmla="*/ 64 h 175"/>
                <a:gd name="T20" fmla="*/ 18 w 136"/>
                <a:gd name="T21" fmla="*/ 71 h 175"/>
                <a:gd name="T22" fmla="*/ 22 w 136"/>
                <a:gd name="T23" fmla="*/ 77 h 175"/>
                <a:gd name="T24" fmla="*/ 26 w 136"/>
                <a:gd name="T25" fmla="*/ 81 h 175"/>
                <a:gd name="T26" fmla="*/ 30 w 136"/>
                <a:gd name="T27" fmla="*/ 83 h 175"/>
                <a:gd name="T28" fmla="*/ 36 w 136"/>
                <a:gd name="T29" fmla="*/ 85 h 175"/>
                <a:gd name="T30" fmla="*/ 42 w 136"/>
                <a:gd name="T31" fmla="*/ 87 h 175"/>
                <a:gd name="T32" fmla="*/ 49 w 136"/>
                <a:gd name="T33" fmla="*/ 88 h 175"/>
                <a:gd name="T34" fmla="*/ 54 w 136"/>
                <a:gd name="T35" fmla="*/ 88 h 175"/>
                <a:gd name="T36" fmla="*/ 60 w 136"/>
                <a:gd name="T37" fmla="*/ 87 h 175"/>
                <a:gd name="T38" fmla="*/ 65 w 136"/>
                <a:gd name="T39" fmla="*/ 84 h 175"/>
                <a:gd name="T40" fmla="*/ 68 w 136"/>
                <a:gd name="T41" fmla="*/ 81 h 175"/>
                <a:gd name="T42" fmla="*/ 66 w 136"/>
                <a:gd name="T43" fmla="*/ 78 h 175"/>
                <a:gd name="T44" fmla="*/ 61 w 136"/>
                <a:gd name="T45" fmla="*/ 69 h 175"/>
                <a:gd name="T46" fmla="*/ 54 w 136"/>
                <a:gd name="T47" fmla="*/ 58 h 175"/>
                <a:gd name="T48" fmla="*/ 45 w 136"/>
                <a:gd name="T49" fmla="*/ 44 h 175"/>
                <a:gd name="T50" fmla="*/ 35 w 136"/>
                <a:gd name="T51" fmla="*/ 29 h 175"/>
                <a:gd name="T52" fmla="*/ 26 w 136"/>
                <a:gd name="T53" fmla="*/ 16 h 175"/>
                <a:gd name="T54" fmla="*/ 17 w 136"/>
                <a:gd name="T55" fmla="*/ 6 h 175"/>
                <a:gd name="T56" fmla="*/ 9 w 136"/>
                <a:gd name="T57" fmla="*/ 0 h 1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"/>
                <a:gd name="T88" fmla="*/ 0 h 175"/>
                <a:gd name="T89" fmla="*/ 136 w 136"/>
                <a:gd name="T90" fmla="*/ 175 h 17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" h="175">
                  <a:moveTo>
                    <a:pt x="19" y="0"/>
                  </a:moveTo>
                  <a:lnTo>
                    <a:pt x="16" y="1"/>
                  </a:lnTo>
                  <a:lnTo>
                    <a:pt x="7" y="8"/>
                  </a:lnTo>
                  <a:lnTo>
                    <a:pt x="0" y="22"/>
                  </a:lnTo>
                  <a:lnTo>
                    <a:pt x="0" y="46"/>
                  </a:lnTo>
                  <a:lnTo>
                    <a:pt x="3" y="62"/>
                  </a:lnTo>
                  <a:lnTo>
                    <a:pt x="8" y="78"/>
                  </a:lnTo>
                  <a:lnTo>
                    <a:pt x="13" y="95"/>
                  </a:lnTo>
                  <a:lnTo>
                    <a:pt x="20" y="111"/>
                  </a:lnTo>
                  <a:lnTo>
                    <a:pt x="27" y="128"/>
                  </a:lnTo>
                  <a:lnTo>
                    <a:pt x="37" y="141"/>
                  </a:lnTo>
                  <a:lnTo>
                    <a:pt x="45" y="153"/>
                  </a:lnTo>
                  <a:lnTo>
                    <a:pt x="53" y="161"/>
                  </a:lnTo>
                  <a:lnTo>
                    <a:pt x="61" y="166"/>
                  </a:lnTo>
                  <a:lnTo>
                    <a:pt x="72" y="170"/>
                  </a:lnTo>
                  <a:lnTo>
                    <a:pt x="84" y="174"/>
                  </a:lnTo>
                  <a:lnTo>
                    <a:pt x="98" y="175"/>
                  </a:lnTo>
                  <a:lnTo>
                    <a:pt x="109" y="175"/>
                  </a:lnTo>
                  <a:lnTo>
                    <a:pt x="121" y="173"/>
                  </a:lnTo>
                  <a:lnTo>
                    <a:pt x="130" y="168"/>
                  </a:lnTo>
                  <a:lnTo>
                    <a:pt x="136" y="161"/>
                  </a:lnTo>
                  <a:lnTo>
                    <a:pt x="132" y="155"/>
                  </a:lnTo>
                  <a:lnTo>
                    <a:pt x="122" y="138"/>
                  </a:lnTo>
                  <a:lnTo>
                    <a:pt x="108" y="115"/>
                  </a:lnTo>
                  <a:lnTo>
                    <a:pt x="90" y="87"/>
                  </a:lnTo>
                  <a:lnTo>
                    <a:pt x="71" y="58"/>
                  </a:lnTo>
                  <a:lnTo>
                    <a:pt x="52" y="32"/>
                  </a:lnTo>
                  <a:lnTo>
                    <a:pt x="34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65"/>
            <p:cNvSpPr>
              <a:spLocks/>
            </p:cNvSpPr>
            <p:nvPr/>
          </p:nvSpPr>
          <p:spPr bwMode="auto">
            <a:xfrm>
              <a:off x="2525" y="3898"/>
              <a:ext cx="89" cy="90"/>
            </a:xfrm>
            <a:custGeom>
              <a:avLst/>
              <a:gdLst>
                <a:gd name="T0" fmla="*/ 44 w 179"/>
                <a:gd name="T1" fmla="*/ 90 h 180"/>
                <a:gd name="T2" fmla="*/ 53 w 179"/>
                <a:gd name="T3" fmla="*/ 89 h 180"/>
                <a:gd name="T4" fmla="*/ 61 w 179"/>
                <a:gd name="T5" fmla="*/ 87 h 180"/>
                <a:gd name="T6" fmla="*/ 70 w 179"/>
                <a:gd name="T7" fmla="*/ 83 h 180"/>
                <a:gd name="T8" fmla="*/ 76 w 179"/>
                <a:gd name="T9" fmla="*/ 77 h 180"/>
                <a:gd name="T10" fmla="*/ 82 w 179"/>
                <a:gd name="T11" fmla="*/ 70 h 180"/>
                <a:gd name="T12" fmla="*/ 86 w 179"/>
                <a:gd name="T13" fmla="*/ 62 h 180"/>
                <a:gd name="T14" fmla="*/ 88 w 179"/>
                <a:gd name="T15" fmla="*/ 54 h 180"/>
                <a:gd name="T16" fmla="*/ 89 w 179"/>
                <a:gd name="T17" fmla="*/ 45 h 180"/>
                <a:gd name="T18" fmla="*/ 88 w 179"/>
                <a:gd name="T19" fmla="*/ 36 h 180"/>
                <a:gd name="T20" fmla="*/ 86 w 179"/>
                <a:gd name="T21" fmla="*/ 27 h 180"/>
                <a:gd name="T22" fmla="*/ 82 w 179"/>
                <a:gd name="T23" fmla="*/ 20 h 180"/>
                <a:gd name="T24" fmla="*/ 76 w 179"/>
                <a:gd name="T25" fmla="*/ 13 h 180"/>
                <a:gd name="T26" fmla="*/ 70 w 179"/>
                <a:gd name="T27" fmla="*/ 7 h 180"/>
                <a:gd name="T28" fmla="*/ 61 w 179"/>
                <a:gd name="T29" fmla="*/ 3 h 180"/>
                <a:gd name="T30" fmla="*/ 53 w 179"/>
                <a:gd name="T31" fmla="*/ 1 h 180"/>
                <a:gd name="T32" fmla="*/ 44 w 179"/>
                <a:gd name="T33" fmla="*/ 0 h 180"/>
                <a:gd name="T34" fmla="*/ 35 w 179"/>
                <a:gd name="T35" fmla="*/ 1 h 180"/>
                <a:gd name="T36" fmla="*/ 27 w 179"/>
                <a:gd name="T37" fmla="*/ 3 h 180"/>
                <a:gd name="T38" fmla="*/ 19 w 179"/>
                <a:gd name="T39" fmla="*/ 7 h 180"/>
                <a:gd name="T40" fmla="*/ 13 w 179"/>
                <a:gd name="T41" fmla="*/ 13 h 180"/>
                <a:gd name="T42" fmla="*/ 7 w 179"/>
                <a:gd name="T43" fmla="*/ 20 h 180"/>
                <a:gd name="T44" fmla="*/ 3 w 179"/>
                <a:gd name="T45" fmla="*/ 27 h 180"/>
                <a:gd name="T46" fmla="*/ 1 w 179"/>
                <a:gd name="T47" fmla="*/ 36 h 180"/>
                <a:gd name="T48" fmla="*/ 0 w 179"/>
                <a:gd name="T49" fmla="*/ 45 h 180"/>
                <a:gd name="T50" fmla="*/ 1 w 179"/>
                <a:gd name="T51" fmla="*/ 54 h 180"/>
                <a:gd name="T52" fmla="*/ 3 w 179"/>
                <a:gd name="T53" fmla="*/ 62 h 180"/>
                <a:gd name="T54" fmla="*/ 7 w 179"/>
                <a:gd name="T55" fmla="*/ 70 h 180"/>
                <a:gd name="T56" fmla="*/ 13 w 179"/>
                <a:gd name="T57" fmla="*/ 77 h 180"/>
                <a:gd name="T58" fmla="*/ 19 w 179"/>
                <a:gd name="T59" fmla="*/ 83 h 180"/>
                <a:gd name="T60" fmla="*/ 27 w 179"/>
                <a:gd name="T61" fmla="*/ 87 h 180"/>
                <a:gd name="T62" fmla="*/ 35 w 179"/>
                <a:gd name="T63" fmla="*/ 89 h 180"/>
                <a:gd name="T64" fmla="*/ 44 w 179"/>
                <a:gd name="T65" fmla="*/ 90 h 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9"/>
                <a:gd name="T100" fmla="*/ 0 h 180"/>
                <a:gd name="T101" fmla="*/ 179 w 179"/>
                <a:gd name="T102" fmla="*/ 180 h 1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9" h="180">
                  <a:moveTo>
                    <a:pt x="89" y="180"/>
                  </a:moveTo>
                  <a:lnTo>
                    <a:pt x="107" y="177"/>
                  </a:lnTo>
                  <a:lnTo>
                    <a:pt x="123" y="173"/>
                  </a:lnTo>
                  <a:lnTo>
                    <a:pt x="140" y="165"/>
                  </a:lnTo>
                  <a:lnTo>
                    <a:pt x="152" y="153"/>
                  </a:lnTo>
                  <a:lnTo>
                    <a:pt x="164" y="140"/>
                  </a:lnTo>
                  <a:lnTo>
                    <a:pt x="172" y="124"/>
                  </a:lnTo>
                  <a:lnTo>
                    <a:pt x="176" y="108"/>
                  </a:lnTo>
                  <a:lnTo>
                    <a:pt x="179" y="90"/>
                  </a:lnTo>
                  <a:lnTo>
                    <a:pt x="176" y="71"/>
                  </a:lnTo>
                  <a:lnTo>
                    <a:pt x="172" y="55"/>
                  </a:lnTo>
                  <a:lnTo>
                    <a:pt x="164" y="39"/>
                  </a:lnTo>
                  <a:lnTo>
                    <a:pt x="152" y="26"/>
                  </a:lnTo>
                  <a:lnTo>
                    <a:pt x="140" y="15"/>
                  </a:lnTo>
                  <a:lnTo>
                    <a:pt x="123" y="7"/>
                  </a:lnTo>
                  <a:lnTo>
                    <a:pt x="107" y="2"/>
                  </a:lnTo>
                  <a:lnTo>
                    <a:pt x="89" y="0"/>
                  </a:lnTo>
                  <a:lnTo>
                    <a:pt x="70" y="2"/>
                  </a:lnTo>
                  <a:lnTo>
                    <a:pt x="54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5"/>
                  </a:lnTo>
                  <a:lnTo>
                    <a:pt x="2" y="71"/>
                  </a:lnTo>
                  <a:lnTo>
                    <a:pt x="0" y="90"/>
                  </a:lnTo>
                  <a:lnTo>
                    <a:pt x="2" y="108"/>
                  </a:lnTo>
                  <a:lnTo>
                    <a:pt x="7" y="124"/>
                  </a:lnTo>
                  <a:lnTo>
                    <a:pt x="15" y="140"/>
                  </a:lnTo>
                  <a:lnTo>
                    <a:pt x="26" y="153"/>
                  </a:lnTo>
                  <a:lnTo>
                    <a:pt x="39" y="165"/>
                  </a:lnTo>
                  <a:lnTo>
                    <a:pt x="54" y="173"/>
                  </a:lnTo>
                  <a:lnTo>
                    <a:pt x="70" y="177"/>
                  </a:lnTo>
                  <a:lnTo>
                    <a:pt x="89" y="1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66"/>
            <p:cNvSpPr>
              <a:spLocks/>
            </p:cNvSpPr>
            <p:nvPr/>
          </p:nvSpPr>
          <p:spPr bwMode="auto">
            <a:xfrm>
              <a:off x="2201" y="3898"/>
              <a:ext cx="90" cy="90"/>
            </a:xfrm>
            <a:custGeom>
              <a:avLst/>
              <a:gdLst>
                <a:gd name="T0" fmla="*/ 45 w 179"/>
                <a:gd name="T1" fmla="*/ 90 h 180"/>
                <a:gd name="T2" fmla="*/ 54 w 179"/>
                <a:gd name="T3" fmla="*/ 89 h 180"/>
                <a:gd name="T4" fmla="*/ 62 w 179"/>
                <a:gd name="T5" fmla="*/ 87 h 180"/>
                <a:gd name="T6" fmla="*/ 70 w 179"/>
                <a:gd name="T7" fmla="*/ 83 h 180"/>
                <a:gd name="T8" fmla="*/ 77 w 179"/>
                <a:gd name="T9" fmla="*/ 77 h 180"/>
                <a:gd name="T10" fmla="*/ 82 w 179"/>
                <a:gd name="T11" fmla="*/ 70 h 180"/>
                <a:gd name="T12" fmla="*/ 86 w 179"/>
                <a:gd name="T13" fmla="*/ 62 h 180"/>
                <a:gd name="T14" fmla="*/ 89 w 179"/>
                <a:gd name="T15" fmla="*/ 54 h 180"/>
                <a:gd name="T16" fmla="*/ 90 w 179"/>
                <a:gd name="T17" fmla="*/ 45 h 180"/>
                <a:gd name="T18" fmla="*/ 89 w 179"/>
                <a:gd name="T19" fmla="*/ 36 h 180"/>
                <a:gd name="T20" fmla="*/ 86 w 179"/>
                <a:gd name="T21" fmla="*/ 27 h 180"/>
                <a:gd name="T22" fmla="*/ 82 w 179"/>
                <a:gd name="T23" fmla="*/ 20 h 180"/>
                <a:gd name="T24" fmla="*/ 77 w 179"/>
                <a:gd name="T25" fmla="*/ 13 h 180"/>
                <a:gd name="T26" fmla="*/ 70 w 179"/>
                <a:gd name="T27" fmla="*/ 7 h 180"/>
                <a:gd name="T28" fmla="*/ 62 w 179"/>
                <a:gd name="T29" fmla="*/ 3 h 180"/>
                <a:gd name="T30" fmla="*/ 54 w 179"/>
                <a:gd name="T31" fmla="*/ 1 h 180"/>
                <a:gd name="T32" fmla="*/ 45 w 179"/>
                <a:gd name="T33" fmla="*/ 0 h 180"/>
                <a:gd name="T34" fmla="*/ 36 w 179"/>
                <a:gd name="T35" fmla="*/ 1 h 180"/>
                <a:gd name="T36" fmla="*/ 28 w 179"/>
                <a:gd name="T37" fmla="*/ 3 h 180"/>
                <a:gd name="T38" fmla="*/ 20 w 179"/>
                <a:gd name="T39" fmla="*/ 7 h 180"/>
                <a:gd name="T40" fmla="*/ 13 w 179"/>
                <a:gd name="T41" fmla="*/ 13 h 180"/>
                <a:gd name="T42" fmla="*/ 8 w 179"/>
                <a:gd name="T43" fmla="*/ 20 h 180"/>
                <a:gd name="T44" fmla="*/ 4 w 179"/>
                <a:gd name="T45" fmla="*/ 27 h 180"/>
                <a:gd name="T46" fmla="*/ 1 w 179"/>
                <a:gd name="T47" fmla="*/ 36 h 180"/>
                <a:gd name="T48" fmla="*/ 0 w 179"/>
                <a:gd name="T49" fmla="*/ 45 h 180"/>
                <a:gd name="T50" fmla="*/ 1 w 179"/>
                <a:gd name="T51" fmla="*/ 54 h 180"/>
                <a:gd name="T52" fmla="*/ 4 w 179"/>
                <a:gd name="T53" fmla="*/ 62 h 180"/>
                <a:gd name="T54" fmla="*/ 8 w 179"/>
                <a:gd name="T55" fmla="*/ 70 h 180"/>
                <a:gd name="T56" fmla="*/ 13 w 179"/>
                <a:gd name="T57" fmla="*/ 77 h 180"/>
                <a:gd name="T58" fmla="*/ 20 w 179"/>
                <a:gd name="T59" fmla="*/ 83 h 180"/>
                <a:gd name="T60" fmla="*/ 28 w 179"/>
                <a:gd name="T61" fmla="*/ 87 h 180"/>
                <a:gd name="T62" fmla="*/ 36 w 179"/>
                <a:gd name="T63" fmla="*/ 89 h 180"/>
                <a:gd name="T64" fmla="*/ 45 w 179"/>
                <a:gd name="T65" fmla="*/ 90 h 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9"/>
                <a:gd name="T100" fmla="*/ 0 h 180"/>
                <a:gd name="T101" fmla="*/ 179 w 179"/>
                <a:gd name="T102" fmla="*/ 180 h 1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9" h="180">
                  <a:moveTo>
                    <a:pt x="89" y="180"/>
                  </a:moveTo>
                  <a:lnTo>
                    <a:pt x="108" y="177"/>
                  </a:lnTo>
                  <a:lnTo>
                    <a:pt x="124" y="173"/>
                  </a:lnTo>
                  <a:lnTo>
                    <a:pt x="140" y="165"/>
                  </a:lnTo>
                  <a:lnTo>
                    <a:pt x="153" y="153"/>
                  </a:lnTo>
                  <a:lnTo>
                    <a:pt x="164" y="140"/>
                  </a:lnTo>
                  <a:lnTo>
                    <a:pt x="172" y="124"/>
                  </a:lnTo>
                  <a:lnTo>
                    <a:pt x="177" y="108"/>
                  </a:lnTo>
                  <a:lnTo>
                    <a:pt x="179" y="90"/>
                  </a:lnTo>
                  <a:lnTo>
                    <a:pt x="177" y="71"/>
                  </a:lnTo>
                  <a:lnTo>
                    <a:pt x="172" y="55"/>
                  </a:lnTo>
                  <a:lnTo>
                    <a:pt x="164" y="39"/>
                  </a:lnTo>
                  <a:lnTo>
                    <a:pt x="153" y="26"/>
                  </a:lnTo>
                  <a:lnTo>
                    <a:pt x="140" y="15"/>
                  </a:lnTo>
                  <a:lnTo>
                    <a:pt x="124" y="7"/>
                  </a:lnTo>
                  <a:lnTo>
                    <a:pt x="108" y="2"/>
                  </a:lnTo>
                  <a:lnTo>
                    <a:pt x="89" y="0"/>
                  </a:lnTo>
                  <a:lnTo>
                    <a:pt x="71" y="2"/>
                  </a:lnTo>
                  <a:lnTo>
                    <a:pt x="55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5"/>
                  </a:lnTo>
                  <a:lnTo>
                    <a:pt x="2" y="71"/>
                  </a:lnTo>
                  <a:lnTo>
                    <a:pt x="0" y="90"/>
                  </a:lnTo>
                  <a:lnTo>
                    <a:pt x="2" y="108"/>
                  </a:lnTo>
                  <a:lnTo>
                    <a:pt x="7" y="124"/>
                  </a:lnTo>
                  <a:lnTo>
                    <a:pt x="15" y="140"/>
                  </a:lnTo>
                  <a:lnTo>
                    <a:pt x="26" y="153"/>
                  </a:lnTo>
                  <a:lnTo>
                    <a:pt x="39" y="165"/>
                  </a:lnTo>
                  <a:lnTo>
                    <a:pt x="55" y="173"/>
                  </a:lnTo>
                  <a:lnTo>
                    <a:pt x="71" y="177"/>
                  </a:lnTo>
                  <a:lnTo>
                    <a:pt x="89" y="1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67"/>
            <p:cNvSpPr>
              <a:spLocks/>
            </p:cNvSpPr>
            <p:nvPr/>
          </p:nvSpPr>
          <p:spPr bwMode="auto">
            <a:xfrm>
              <a:off x="2227" y="3924"/>
              <a:ext cx="38" cy="37"/>
            </a:xfrm>
            <a:custGeom>
              <a:avLst/>
              <a:gdLst>
                <a:gd name="T0" fmla="*/ 19 w 75"/>
                <a:gd name="T1" fmla="*/ 37 h 75"/>
                <a:gd name="T2" fmla="*/ 24 w 75"/>
                <a:gd name="T3" fmla="*/ 36 h 75"/>
                <a:gd name="T4" fmla="*/ 27 w 75"/>
                <a:gd name="T5" fmla="*/ 36 h 75"/>
                <a:gd name="T6" fmla="*/ 30 w 75"/>
                <a:gd name="T7" fmla="*/ 34 h 75"/>
                <a:gd name="T8" fmla="*/ 33 w 75"/>
                <a:gd name="T9" fmla="*/ 32 h 75"/>
                <a:gd name="T10" fmla="*/ 35 w 75"/>
                <a:gd name="T11" fmla="*/ 29 h 75"/>
                <a:gd name="T12" fmla="*/ 37 w 75"/>
                <a:gd name="T13" fmla="*/ 26 h 75"/>
                <a:gd name="T14" fmla="*/ 37 w 75"/>
                <a:gd name="T15" fmla="*/ 23 h 75"/>
                <a:gd name="T16" fmla="*/ 38 w 75"/>
                <a:gd name="T17" fmla="*/ 19 h 75"/>
                <a:gd name="T18" fmla="*/ 37 w 75"/>
                <a:gd name="T19" fmla="*/ 15 h 75"/>
                <a:gd name="T20" fmla="*/ 37 w 75"/>
                <a:gd name="T21" fmla="*/ 11 h 75"/>
                <a:gd name="T22" fmla="*/ 35 w 75"/>
                <a:gd name="T23" fmla="*/ 8 h 75"/>
                <a:gd name="T24" fmla="*/ 33 w 75"/>
                <a:gd name="T25" fmla="*/ 5 h 75"/>
                <a:gd name="T26" fmla="*/ 30 w 75"/>
                <a:gd name="T27" fmla="*/ 3 h 75"/>
                <a:gd name="T28" fmla="*/ 27 w 75"/>
                <a:gd name="T29" fmla="*/ 1 h 75"/>
                <a:gd name="T30" fmla="*/ 24 w 75"/>
                <a:gd name="T31" fmla="*/ 0 h 75"/>
                <a:gd name="T32" fmla="*/ 19 w 75"/>
                <a:gd name="T33" fmla="*/ 0 h 75"/>
                <a:gd name="T34" fmla="*/ 15 w 75"/>
                <a:gd name="T35" fmla="*/ 0 h 75"/>
                <a:gd name="T36" fmla="*/ 12 w 75"/>
                <a:gd name="T37" fmla="*/ 1 h 75"/>
                <a:gd name="T38" fmla="*/ 9 w 75"/>
                <a:gd name="T39" fmla="*/ 3 h 75"/>
                <a:gd name="T40" fmla="*/ 6 w 75"/>
                <a:gd name="T41" fmla="*/ 5 h 75"/>
                <a:gd name="T42" fmla="*/ 4 w 75"/>
                <a:gd name="T43" fmla="*/ 8 h 75"/>
                <a:gd name="T44" fmla="*/ 2 w 75"/>
                <a:gd name="T45" fmla="*/ 11 h 75"/>
                <a:gd name="T46" fmla="*/ 1 w 75"/>
                <a:gd name="T47" fmla="*/ 15 h 75"/>
                <a:gd name="T48" fmla="*/ 0 w 75"/>
                <a:gd name="T49" fmla="*/ 19 h 75"/>
                <a:gd name="T50" fmla="*/ 1 w 75"/>
                <a:gd name="T51" fmla="*/ 23 h 75"/>
                <a:gd name="T52" fmla="*/ 2 w 75"/>
                <a:gd name="T53" fmla="*/ 26 h 75"/>
                <a:gd name="T54" fmla="*/ 4 w 75"/>
                <a:gd name="T55" fmla="*/ 29 h 75"/>
                <a:gd name="T56" fmla="*/ 6 w 75"/>
                <a:gd name="T57" fmla="*/ 32 h 75"/>
                <a:gd name="T58" fmla="*/ 9 w 75"/>
                <a:gd name="T59" fmla="*/ 34 h 75"/>
                <a:gd name="T60" fmla="*/ 12 w 75"/>
                <a:gd name="T61" fmla="*/ 36 h 75"/>
                <a:gd name="T62" fmla="*/ 15 w 75"/>
                <a:gd name="T63" fmla="*/ 36 h 75"/>
                <a:gd name="T64" fmla="*/ 19 w 75"/>
                <a:gd name="T65" fmla="*/ 37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5"/>
                <a:gd name="T100" fmla="*/ 0 h 75"/>
                <a:gd name="T101" fmla="*/ 75 w 7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5" h="75">
                  <a:moveTo>
                    <a:pt x="38" y="75"/>
                  </a:moveTo>
                  <a:lnTo>
                    <a:pt x="47" y="73"/>
                  </a:lnTo>
                  <a:lnTo>
                    <a:pt x="53" y="72"/>
                  </a:lnTo>
                  <a:lnTo>
                    <a:pt x="59" y="69"/>
                  </a:lnTo>
                  <a:lnTo>
                    <a:pt x="65" y="64"/>
                  </a:lnTo>
                  <a:lnTo>
                    <a:pt x="70" y="58"/>
                  </a:lnTo>
                  <a:lnTo>
                    <a:pt x="73" y="53"/>
                  </a:lnTo>
                  <a:lnTo>
                    <a:pt x="74" y="46"/>
                  </a:lnTo>
                  <a:lnTo>
                    <a:pt x="75" y="38"/>
                  </a:lnTo>
                  <a:lnTo>
                    <a:pt x="74" y="30"/>
                  </a:lnTo>
                  <a:lnTo>
                    <a:pt x="73" y="23"/>
                  </a:lnTo>
                  <a:lnTo>
                    <a:pt x="70" y="17"/>
                  </a:lnTo>
                  <a:lnTo>
                    <a:pt x="65" y="11"/>
                  </a:lnTo>
                  <a:lnTo>
                    <a:pt x="59" y="7"/>
                  </a:lnTo>
                  <a:lnTo>
                    <a:pt x="53" y="3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3" y="3"/>
                  </a:lnTo>
                  <a:lnTo>
                    <a:pt x="18" y="7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3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4" y="53"/>
                  </a:lnTo>
                  <a:lnTo>
                    <a:pt x="7" y="58"/>
                  </a:lnTo>
                  <a:lnTo>
                    <a:pt x="12" y="64"/>
                  </a:lnTo>
                  <a:lnTo>
                    <a:pt x="18" y="69"/>
                  </a:lnTo>
                  <a:lnTo>
                    <a:pt x="23" y="72"/>
                  </a:lnTo>
                  <a:lnTo>
                    <a:pt x="30" y="73"/>
                  </a:lnTo>
                  <a:lnTo>
                    <a:pt x="38" y="75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68"/>
            <p:cNvSpPr>
              <a:spLocks/>
            </p:cNvSpPr>
            <p:nvPr/>
          </p:nvSpPr>
          <p:spPr bwMode="auto">
            <a:xfrm>
              <a:off x="2238" y="3935"/>
              <a:ext cx="16" cy="16"/>
            </a:xfrm>
            <a:custGeom>
              <a:avLst/>
              <a:gdLst>
                <a:gd name="T0" fmla="*/ 8 w 33"/>
                <a:gd name="T1" fmla="*/ 16 h 32"/>
                <a:gd name="T2" fmla="*/ 11 w 33"/>
                <a:gd name="T3" fmla="*/ 15 h 32"/>
                <a:gd name="T4" fmla="*/ 14 w 33"/>
                <a:gd name="T5" fmla="*/ 13 h 32"/>
                <a:gd name="T6" fmla="*/ 15 w 33"/>
                <a:gd name="T7" fmla="*/ 11 h 32"/>
                <a:gd name="T8" fmla="*/ 16 w 33"/>
                <a:gd name="T9" fmla="*/ 8 h 32"/>
                <a:gd name="T10" fmla="*/ 15 w 33"/>
                <a:gd name="T11" fmla="*/ 4 h 32"/>
                <a:gd name="T12" fmla="*/ 14 w 33"/>
                <a:gd name="T13" fmla="*/ 2 h 32"/>
                <a:gd name="T14" fmla="*/ 11 w 33"/>
                <a:gd name="T15" fmla="*/ 1 h 32"/>
                <a:gd name="T16" fmla="*/ 8 w 33"/>
                <a:gd name="T17" fmla="*/ 0 h 32"/>
                <a:gd name="T18" fmla="*/ 5 w 33"/>
                <a:gd name="T19" fmla="*/ 1 h 32"/>
                <a:gd name="T20" fmla="*/ 2 w 33"/>
                <a:gd name="T21" fmla="*/ 2 h 32"/>
                <a:gd name="T22" fmla="*/ 0 w 33"/>
                <a:gd name="T23" fmla="*/ 4 h 32"/>
                <a:gd name="T24" fmla="*/ 0 w 33"/>
                <a:gd name="T25" fmla="*/ 8 h 32"/>
                <a:gd name="T26" fmla="*/ 0 w 33"/>
                <a:gd name="T27" fmla="*/ 11 h 32"/>
                <a:gd name="T28" fmla="*/ 2 w 33"/>
                <a:gd name="T29" fmla="*/ 13 h 32"/>
                <a:gd name="T30" fmla="*/ 5 w 33"/>
                <a:gd name="T31" fmla="*/ 15 h 32"/>
                <a:gd name="T32" fmla="*/ 8 w 33"/>
                <a:gd name="T33" fmla="*/ 16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2"/>
                <a:gd name="T53" fmla="*/ 33 w 33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2">
                  <a:moveTo>
                    <a:pt x="16" y="32"/>
                  </a:move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6"/>
                  </a:lnTo>
                  <a:lnTo>
                    <a:pt x="31" y="9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6"/>
                  </a:lnTo>
                  <a:lnTo>
                    <a:pt x="1" y="23"/>
                  </a:lnTo>
                  <a:lnTo>
                    <a:pt x="5" y="27"/>
                  </a:lnTo>
                  <a:lnTo>
                    <a:pt x="10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69"/>
            <p:cNvSpPr>
              <a:spLocks/>
            </p:cNvSpPr>
            <p:nvPr/>
          </p:nvSpPr>
          <p:spPr bwMode="auto">
            <a:xfrm>
              <a:off x="2552" y="3924"/>
              <a:ext cx="37" cy="37"/>
            </a:xfrm>
            <a:custGeom>
              <a:avLst/>
              <a:gdLst>
                <a:gd name="T0" fmla="*/ 19 w 75"/>
                <a:gd name="T1" fmla="*/ 37 h 75"/>
                <a:gd name="T2" fmla="*/ 23 w 75"/>
                <a:gd name="T3" fmla="*/ 36 h 75"/>
                <a:gd name="T4" fmla="*/ 26 w 75"/>
                <a:gd name="T5" fmla="*/ 36 h 75"/>
                <a:gd name="T6" fmla="*/ 29 w 75"/>
                <a:gd name="T7" fmla="*/ 34 h 75"/>
                <a:gd name="T8" fmla="*/ 32 w 75"/>
                <a:gd name="T9" fmla="*/ 32 h 75"/>
                <a:gd name="T10" fmla="*/ 34 w 75"/>
                <a:gd name="T11" fmla="*/ 29 h 75"/>
                <a:gd name="T12" fmla="*/ 36 w 75"/>
                <a:gd name="T13" fmla="*/ 26 h 75"/>
                <a:gd name="T14" fmla="*/ 37 w 75"/>
                <a:gd name="T15" fmla="*/ 23 h 75"/>
                <a:gd name="T16" fmla="*/ 37 w 75"/>
                <a:gd name="T17" fmla="*/ 19 h 75"/>
                <a:gd name="T18" fmla="*/ 37 w 75"/>
                <a:gd name="T19" fmla="*/ 15 h 75"/>
                <a:gd name="T20" fmla="*/ 36 w 75"/>
                <a:gd name="T21" fmla="*/ 11 h 75"/>
                <a:gd name="T22" fmla="*/ 34 w 75"/>
                <a:gd name="T23" fmla="*/ 8 h 75"/>
                <a:gd name="T24" fmla="*/ 32 w 75"/>
                <a:gd name="T25" fmla="*/ 5 h 75"/>
                <a:gd name="T26" fmla="*/ 29 w 75"/>
                <a:gd name="T27" fmla="*/ 3 h 75"/>
                <a:gd name="T28" fmla="*/ 26 w 75"/>
                <a:gd name="T29" fmla="*/ 1 h 75"/>
                <a:gd name="T30" fmla="*/ 23 w 75"/>
                <a:gd name="T31" fmla="*/ 0 h 75"/>
                <a:gd name="T32" fmla="*/ 19 w 75"/>
                <a:gd name="T33" fmla="*/ 0 h 75"/>
                <a:gd name="T34" fmla="*/ 15 w 75"/>
                <a:gd name="T35" fmla="*/ 0 h 75"/>
                <a:gd name="T36" fmla="*/ 11 w 75"/>
                <a:gd name="T37" fmla="*/ 1 h 75"/>
                <a:gd name="T38" fmla="*/ 8 w 75"/>
                <a:gd name="T39" fmla="*/ 3 h 75"/>
                <a:gd name="T40" fmla="*/ 6 w 75"/>
                <a:gd name="T41" fmla="*/ 5 h 75"/>
                <a:gd name="T42" fmla="*/ 3 w 75"/>
                <a:gd name="T43" fmla="*/ 8 h 75"/>
                <a:gd name="T44" fmla="*/ 2 w 75"/>
                <a:gd name="T45" fmla="*/ 11 h 75"/>
                <a:gd name="T46" fmla="*/ 0 w 75"/>
                <a:gd name="T47" fmla="*/ 15 h 75"/>
                <a:gd name="T48" fmla="*/ 0 w 75"/>
                <a:gd name="T49" fmla="*/ 19 h 75"/>
                <a:gd name="T50" fmla="*/ 0 w 75"/>
                <a:gd name="T51" fmla="*/ 23 h 75"/>
                <a:gd name="T52" fmla="*/ 2 w 75"/>
                <a:gd name="T53" fmla="*/ 26 h 75"/>
                <a:gd name="T54" fmla="*/ 3 w 75"/>
                <a:gd name="T55" fmla="*/ 29 h 75"/>
                <a:gd name="T56" fmla="*/ 6 w 75"/>
                <a:gd name="T57" fmla="*/ 32 h 75"/>
                <a:gd name="T58" fmla="*/ 8 w 75"/>
                <a:gd name="T59" fmla="*/ 34 h 75"/>
                <a:gd name="T60" fmla="*/ 11 w 75"/>
                <a:gd name="T61" fmla="*/ 36 h 75"/>
                <a:gd name="T62" fmla="*/ 15 w 75"/>
                <a:gd name="T63" fmla="*/ 36 h 75"/>
                <a:gd name="T64" fmla="*/ 19 w 75"/>
                <a:gd name="T65" fmla="*/ 37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5"/>
                <a:gd name="T100" fmla="*/ 0 h 75"/>
                <a:gd name="T101" fmla="*/ 75 w 7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5" h="75">
                  <a:moveTo>
                    <a:pt x="38" y="75"/>
                  </a:moveTo>
                  <a:lnTo>
                    <a:pt x="46" y="73"/>
                  </a:lnTo>
                  <a:lnTo>
                    <a:pt x="53" y="72"/>
                  </a:lnTo>
                  <a:lnTo>
                    <a:pt x="59" y="69"/>
                  </a:lnTo>
                  <a:lnTo>
                    <a:pt x="65" y="64"/>
                  </a:lnTo>
                  <a:lnTo>
                    <a:pt x="69" y="58"/>
                  </a:lnTo>
                  <a:lnTo>
                    <a:pt x="73" y="53"/>
                  </a:lnTo>
                  <a:lnTo>
                    <a:pt x="74" y="46"/>
                  </a:lnTo>
                  <a:lnTo>
                    <a:pt x="75" y="38"/>
                  </a:lnTo>
                  <a:lnTo>
                    <a:pt x="74" y="30"/>
                  </a:lnTo>
                  <a:lnTo>
                    <a:pt x="73" y="23"/>
                  </a:lnTo>
                  <a:lnTo>
                    <a:pt x="69" y="17"/>
                  </a:lnTo>
                  <a:lnTo>
                    <a:pt x="65" y="11"/>
                  </a:lnTo>
                  <a:lnTo>
                    <a:pt x="59" y="7"/>
                  </a:lnTo>
                  <a:lnTo>
                    <a:pt x="53" y="3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1" y="46"/>
                  </a:lnTo>
                  <a:lnTo>
                    <a:pt x="4" y="53"/>
                  </a:lnTo>
                  <a:lnTo>
                    <a:pt x="7" y="58"/>
                  </a:lnTo>
                  <a:lnTo>
                    <a:pt x="12" y="64"/>
                  </a:lnTo>
                  <a:lnTo>
                    <a:pt x="17" y="69"/>
                  </a:lnTo>
                  <a:lnTo>
                    <a:pt x="23" y="72"/>
                  </a:lnTo>
                  <a:lnTo>
                    <a:pt x="30" y="73"/>
                  </a:lnTo>
                  <a:lnTo>
                    <a:pt x="38" y="75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70"/>
            <p:cNvSpPr>
              <a:spLocks/>
            </p:cNvSpPr>
            <p:nvPr/>
          </p:nvSpPr>
          <p:spPr bwMode="auto">
            <a:xfrm>
              <a:off x="2563" y="3935"/>
              <a:ext cx="16" cy="16"/>
            </a:xfrm>
            <a:custGeom>
              <a:avLst/>
              <a:gdLst>
                <a:gd name="T0" fmla="*/ 8 w 32"/>
                <a:gd name="T1" fmla="*/ 16 h 32"/>
                <a:gd name="T2" fmla="*/ 11 w 32"/>
                <a:gd name="T3" fmla="*/ 15 h 32"/>
                <a:gd name="T4" fmla="*/ 14 w 32"/>
                <a:gd name="T5" fmla="*/ 13 h 32"/>
                <a:gd name="T6" fmla="*/ 15 w 32"/>
                <a:gd name="T7" fmla="*/ 11 h 32"/>
                <a:gd name="T8" fmla="*/ 16 w 32"/>
                <a:gd name="T9" fmla="*/ 8 h 32"/>
                <a:gd name="T10" fmla="*/ 15 w 32"/>
                <a:gd name="T11" fmla="*/ 4 h 32"/>
                <a:gd name="T12" fmla="*/ 14 w 32"/>
                <a:gd name="T13" fmla="*/ 2 h 32"/>
                <a:gd name="T14" fmla="*/ 11 w 32"/>
                <a:gd name="T15" fmla="*/ 1 h 32"/>
                <a:gd name="T16" fmla="*/ 8 w 32"/>
                <a:gd name="T17" fmla="*/ 0 h 32"/>
                <a:gd name="T18" fmla="*/ 4 w 32"/>
                <a:gd name="T19" fmla="*/ 1 h 32"/>
                <a:gd name="T20" fmla="*/ 2 w 32"/>
                <a:gd name="T21" fmla="*/ 2 h 32"/>
                <a:gd name="T22" fmla="*/ 1 w 32"/>
                <a:gd name="T23" fmla="*/ 4 h 32"/>
                <a:gd name="T24" fmla="*/ 0 w 32"/>
                <a:gd name="T25" fmla="*/ 8 h 32"/>
                <a:gd name="T26" fmla="*/ 1 w 32"/>
                <a:gd name="T27" fmla="*/ 11 h 32"/>
                <a:gd name="T28" fmla="*/ 2 w 32"/>
                <a:gd name="T29" fmla="*/ 13 h 32"/>
                <a:gd name="T30" fmla="*/ 4 w 32"/>
                <a:gd name="T31" fmla="*/ 15 h 32"/>
                <a:gd name="T32" fmla="*/ 8 w 32"/>
                <a:gd name="T33" fmla="*/ 16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32"/>
                <a:gd name="T53" fmla="*/ 32 w 3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32">
                  <a:moveTo>
                    <a:pt x="16" y="32"/>
                  </a:move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6"/>
                  </a:lnTo>
                  <a:lnTo>
                    <a:pt x="31" y="9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6"/>
                  </a:lnTo>
                  <a:lnTo>
                    <a:pt x="1" y="23"/>
                  </a:lnTo>
                  <a:lnTo>
                    <a:pt x="5" y="27"/>
                  </a:lnTo>
                  <a:lnTo>
                    <a:pt x="9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71"/>
            <p:cNvSpPr>
              <a:spLocks/>
            </p:cNvSpPr>
            <p:nvPr/>
          </p:nvSpPr>
          <p:spPr bwMode="auto">
            <a:xfrm>
              <a:off x="2616" y="3843"/>
              <a:ext cx="24" cy="39"/>
            </a:xfrm>
            <a:custGeom>
              <a:avLst/>
              <a:gdLst>
                <a:gd name="T0" fmla="*/ 12 w 47"/>
                <a:gd name="T1" fmla="*/ 39 h 78"/>
                <a:gd name="T2" fmla="*/ 17 w 47"/>
                <a:gd name="T3" fmla="*/ 37 h 78"/>
                <a:gd name="T4" fmla="*/ 21 w 47"/>
                <a:gd name="T5" fmla="*/ 33 h 78"/>
                <a:gd name="T6" fmla="*/ 23 w 47"/>
                <a:gd name="T7" fmla="*/ 26 h 78"/>
                <a:gd name="T8" fmla="*/ 24 w 47"/>
                <a:gd name="T9" fmla="*/ 19 h 78"/>
                <a:gd name="T10" fmla="*/ 23 w 47"/>
                <a:gd name="T11" fmla="*/ 11 h 78"/>
                <a:gd name="T12" fmla="*/ 21 w 47"/>
                <a:gd name="T13" fmla="*/ 6 h 78"/>
                <a:gd name="T14" fmla="*/ 17 w 47"/>
                <a:gd name="T15" fmla="*/ 2 h 78"/>
                <a:gd name="T16" fmla="*/ 12 w 47"/>
                <a:gd name="T17" fmla="*/ 0 h 78"/>
                <a:gd name="T18" fmla="*/ 8 w 47"/>
                <a:gd name="T19" fmla="*/ 2 h 78"/>
                <a:gd name="T20" fmla="*/ 4 w 47"/>
                <a:gd name="T21" fmla="*/ 6 h 78"/>
                <a:gd name="T22" fmla="*/ 2 w 47"/>
                <a:gd name="T23" fmla="*/ 11 h 78"/>
                <a:gd name="T24" fmla="*/ 0 w 47"/>
                <a:gd name="T25" fmla="*/ 19 h 78"/>
                <a:gd name="T26" fmla="*/ 2 w 47"/>
                <a:gd name="T27" fmla="*/ 26 h 78"/>
                <a:gd name="T28" fmla="*/ 4 w 47"/>
                <a:gd name="T29" fmla="*/ 33 h 78"/>
                <a:gd name="T30" fmla="*/ 8 w 47"/>
                <a:gd name="T31" fmla="*/ 37 h 78"/>
                <a:gd name="T32" fmla="*/ 12 w 47"/>
                <a:gd name="T33" fmla="*/ 39 h 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78"/>
                <a:gd name="T53" fmla="*/ 47 w 47"/>
                <a:gd name="T54" fmla="*/ 78 h 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78">
                  <a:moveTo>
                    <a:pt x="24" y="78"/>
                  </a:moveTo>
                  <a:lnTo>
                    <a:pt x="34" y="74"/>
                  </a:lnTo>
                  <a:lnTo>
                    <a:pt x="41" y="66"/>
                  </a:lnTo>
                  <a:lnTo>
                    <a:pt x="45" y="53"/>
                  </a:lnTo>
                  <a:lnTo>
                    <a:pt x="47" y="38"/>
                  </a:lnTo>
                  <a:lnTo>
                    <a:pt x="45" y="23"/>
                  </a:lnTo>
                  <a:lnTo>
                    <a:pt x="41" y="12"/>
                  </a:lnTo>
                  <a:lnTo>
                    <a:pt x="34" y="4"/>
                  </a:lnTo>
                  <a:lnTo>
                    <a:pt x="24" y="0"/>
                  </a:lnTo>
                  <a:lnTo>
                    <a:pt x="15" y="4"/>
                  </a:lnTo>
                  <a:lnTo>
                    <a:pt x="7" y="12"/>
                  </a:lnTo>
                  <a:lnTo>
                    <a:pt x="3" y="23"/>
                  </a:lnTo>
                  <a:lnTo>
                    <a:pt x="0" y="38"/>
                  </a:lnTo>
                  <a:lnTo>
                    <a:pt x="3" y="53"/>
                  </a:lnTo>
                  <a:lnTo>
                    <a:pt x="7" y="66"/>
                  </a:lnTo>
                  <a:lnTo>
                    <a:pt x="15" y="74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2625" y="3852"/>
              <a:ext cx="10" cy="21"/>
            </a:xfrm>
            <a:custGeom>
              <a:avLst/>
              <a:gdLst>
                <a:gd name="T0" fmla="*/ 5 w 18"/>
                <a:gd name="T1" fmla="*/ 21 h 40"/>
                <a:gd name="T2" fmla="*/ 7 w 18"/>
                <a:gd name="T3" fmla="*/ 20 h 40"/>
                <a:gd name="T4" fmla="*/ 9 w 18"/>
                <a:gd name="T5" fmla="*/ 18 h 40"/>
                <a:gd name="T6" fmla="*/ 9 w 18"/>
                <a:gd name="T7" fmla="*/ 14 h 40"/>
                <a:gd name="T8" fmla="*/ 10 w 18"/>
                <a:gd name="T9" fmla="*/ 10 h 40"/>
                <a:gd name="T10" fmla="*/ 9 w 18"/>
                <a:gd name="T11" fmla="*/ 6 h 40"/>
                <a:gd name="T12" fmla="*/ 9 w 18"/>
                <a:gd name="T13" fmla="*/ 3 h 40"/>
                <a:gd name="T14" fmla="*/ 7 w 18"/>
                <a:gd name="T15" fmla="*/ 1 h 40"/>
                <a:gd name="T16" fmla="*/ 5 w 18"/>
                <a:gd name="T17" fmla="*/ 0 h 40"/>
                <a:gd name="T18" fmla="*/ 3 w 18"/>
                <a:gd name="T19" fmla="*/ 1 h 40"/>
                <a:gd name="T20" fmla="*/ 2 w 18"/>
                <a:gd name="T21" fmla="*/ 3 h 40"/>
                <a:gd name="T22" fmla="*/ 1 w 18"/>
                <a:gd name="T23" fmla="*/ 6 h 40"/>
                <a:gd name="T24" fmla="*/ 0 w 18"/>
                <a:gd name="T25" fmla="*/ 10 h 40"/>
                <a:gd name="T26" fmla="*/ 1 w 18"/>
                <a:gd name="T27" fmla="*/ 14 h 40"/>
                <a:gd name="T28" fmla="*/ 2 w 18"/>
                <a:gd name="T29" fmla="*/ 18 h 40"/>
                <a:gd name="T30" fmla="*/ 3 w 18"/>
                <a:gd name="T31" fmla="*/ 20 h 40"/>
                <a:gd name="T32" fmla="*/ 5 w 18"/>
                <a:gd name="T33" fmla="*/ 21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40"/>
                <a:gd name="T53" fmla="*/ 18 w 18"/>
                <a:gd name="T54" fmla="*/ 40 h 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40">
                  <a:moveTo>
                    <a:pt x="9" y="40"/>
                  </a:moveTo>
                  <a:lnTo>
                    <a:pt x="12" y="39"/>
                  </a:lnTo>
                  <a:lnTo>
                    <a:pt x="16" y="34"/>
                  </a:lnTo>
                  <a:lnTo>
                    <a:pt x="17" y="27"/>
                  </a:lnTo>
                  <a:lnTo>
                    <a:pt x="18" y="19"/>
                  </a:lnTo>
                  <a:lnTo>
                    <a:pt x="17" y="12"/>
                  </a:lnTo>
                  <a:lnTo>
                    <a:pt x="16" y="6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6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3" y="34"/>
                  </a:lnTo>
                  <a:lnTo>
                    <a:pt x="5" y="39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rgbClr val="FFF4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73"/>
            <p:cNvSpPr>
              <a:spLocks/>
            </p:cNvSpPr>
            <p:nvPr/>
          </p:nvSpPr>
          <p:spPr bwMode="auto">
            <a:xfrm>
              <a:off x="2520" y="3880"/>
              <a:ext cx="63" cy="39"/>
            </a:xfrm>
            <a:custGeom>
              <a:avLst/>
              <a:gdLst>
                <a:gd name="T0" fmla="*/ 63 w 124"/>
                <a:gd name="T1" fmla="*/ 7 h 77"/>
                <a:gd name="T2" fmla="*/ 61 w 124"/>
                <a:gd name="T3" fmla="*/ 7 h 77"/>
                <a:gd name="T4" fmla="*/ 55 w 124"/>
                <a:gd name="T5" fmla="*/ 6 h 77"/>
                <a:gd name="T6" fmla="*/ 48 w 124"/>
                <a:gd name="T7" fmla="*/ 6 h 77"/>
                <a:gd name="T8" fmla="*/ 38 w 124"/>
                <a:gd name="T9" fmla="*/ 7 h 77"/>
                <a:gd name="T10" fmla="*/ 27 w 124"/>
                <a:gd name="T11" fmla="*/ 11 h 77"/>
                <a:gd name="T12" fmla="*/ 18 w 124"/>
                <a:gd name="T13" fmla="*/ 16 h 77"/>
                <a:gd name="T14" fmla="*/ 8 w 124"/>
                <a:gd name="T15" fmla="*/ 26 h 77"/>
                <a:gd name="T16" fmla="*/ 0 w 124"/>
                <a:gd name="T17" fmla="*/ 39 h 77"/>
                <a:gd name="T18" fmla="*/ 0 w 124"/>
                <a:gd name="T19" fmla="*/ 37 h 77"/>
                <a:gd name="T20" fmla="*/ 2 w 124"/>
                <a:gd name="T21" fmla="*/ 30 h 77"/>
                <a:gd name="T22" fmla="*/ 4 w 124"/>
                <a:gd name="T23" fmla="*/ 22 h 77"/>
                <a:gd name="T24" fmla="*/ 9 w 124"/>
                <a:gd name="T25" fmla="*/ 12 h 77"/>
                <a:gd name="T26" fmla="*/ 17 w 124"/>
                <a:gd name="T27" fmla="*/ 5 h 77"/>
                <a:gd name="T28" fmla="*/ 28 w 124"/>
                <a:gd name="T29" fmla="*/ 0 h 77"/>
                <a:gd name="T30" fmla="*/ 43 w 124"/>
                <a:gd name="T31" fmla="*/ 1 h 77"/>
                <a:gd name="T32" fmla="*/ 63 w 124"/>
                <a:gd name="T33" fmla="*/ 7 h 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"/>
                <a:gd name="T52" fmla="*/ 0 h 77"/>
                <a:gd name="T53" fmla="*/ 124 w 124"/>
                <a:gd name="T54" fmla="*/ 77 h 7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" h="77">
                  <a:moveTo>
                    <a:pt x="124" y="14"/>
                  </a:moveTo>
                  <a:lnTo>
                    <a:pt x="121" y="13"/>
                  </a:lnTo>
                  <a:lnTo>
                    <a:pt x="109" y="12"/>
                  </a:lnTo>
                  <a:lnTo>
                    <a:pt x="94" y="12"/>
                  </a:lnTo>
                  <a:lnTo>
                    <a:pt x="75" y="14"/>
                  </a:lnTo>
                  <a:lnTo>
                    <a:pt x="54" y="21"/>
                  </a:lnTo>
                  <a:lnTo>
                    <a:pt x="35" y="32"/>
                  </a:lnTo>
                  <a:lnTo>
                    <a:pt x="15" y="51"/>
                  </a:lnTo>
                  <a:lnTo>
                    <a:pt x="0" y="77"/>
                  </a:lnTo>
                  <a:lnTo>
                    <a:pt x="0" y="73"/>
                  </a:lnTo>
                  <a:lnTo>
                    <a:pt x="3" y="60"/>
                  </a:lnTo>
                  <a:lnTo>
                    <a:pt x="8" y="43"/>
                  </a:lnTo>
                  <a:lnTo>
                    <a:pt x="18" y="24"/>
                  </a:lnTo>
                  <a:lnTo>
                    <a:pt x="33" y="9"/>
                  </a:lnTo>
                  <a:lnTo>
                    <a:pt x="55" y="0"/>
                  </a:lnTo>
                  <a:lnTo>
                    <a:pt x="85" y="1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FE2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74"/>
            <p:cNvSpPr>
              <a:spLocks/>
            </p:cNvSpPr>
            <p:nvPr/>
          </p:nvSpPr>
          <p:spPr bwMode="auto">
            <a:xfrm>
              <a:off x="2198" y="3880"/>
              <a:ext cx="59" cy="32"/>
            </a:xfrm>
            <a:custGeom>
              <a:avLst/>
              <a:gdLst>
                <a:gd name="T0" fmla="*/ 59 w 117"/>
                <a:gd name="T1" fmla="*/ 7 h 65"/>
                <a:gd name="T2" fmla="*/ 57 w 117"/>
                <a:gd name="T3" fmla="*/ 6 h 65"/>
                <a:gd name="T4" fmla="*/ 52 w 117"/>
                <a:gd name="T5" fmla="*/ 6 h 65"/>
                <a:gd name="T6" fmla="*/ 45 w 117"/>
                <a:gd name="T7" fmla="*/ 6 h 65"/>
                <a:gd name="T8" fmla="*/ 36 w 117"/>
                <a:gd name="T9" fmla="*/ 6 h 65"/>
                <a:gd name="T10" fmla="*/ 27 w 117"/>
                <a:gd name="T11" fmla="*/ 8 h 65"/>
                <a:gd name="T12" fmla="*/ 17 w 117"/>
                <a:gd name="T13" fmla="*/ 13 h 65"/>
                <a:gd name="T14" fmla="*/ 8 w 117"/>
                <a:gd name="T15" fmla="*/ 21 h 65"/>
                <a:gd name="T16" fmla="*/ 0 w 117"/>
                <a:gd name="T17" fmla="*/ 32 h 65"/>
                <a:gd name="T18" fmla="*/ 1 w 117"/>
                <a:gd name="T19" fmla="*/ 30 h 65"/>
                <a:gd name="T20" fmla="*/ 2 w 117"/>
                <a:gd name="T21" fmla="*/ 25 h 65"/>
                <a:gd name="T22" fmla="*/ 5 w 117"/>
                <a:gd name="T23" fmla="*/ 17 h 65"/>
                <a:gd name="T24" fmla="*/ 10 w 117"/>
                <a:gd name="T25" fmla="*/ 10 h 65"/>
                <a:gd name="T26" fmla="*/ 17 w 117"/>
                <a:gd name="T27" fmla="*/ 3 h 65"/>
                <a:gd name="T28" fmla="*/ 28 w 117"/>
                <a:gd name="T29" fmla="*/ 0 h 65"/>
                <a:gd name="T30" fmla="*/ 41 w 117"/>
                <a:gd name="T31" fmla="*/ 0 h 65"/>
                <a:gd name="T32" fmla="*/ 59 w 117"/>
                <a:gd name="T33" fmla="*/ 7 h 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7"/>
                <a:gd name="T52" fmla="*/ 0 h 65"/>
                <a:gd name="T53" fmla="*/ 117 w 117"/>
                <a:gd name="T54" fmla="*/ 65 h 6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7" h="65">
                  <a:moveTo>
                    <a:pt x="117" y="14"/>
                  </a:moveTo>
                  <a:lnTo>
                    <a:pt x="114" y="13"/>
                  </a:lnTo>
                  <a:lnTo>
                    <a:pt x="104" y="12"/>
                  </a:lnTo>
                  <a:lnTo>
                    <a:pt x="90" y="12"/>
                  </a:lnTo>
                  <a:lnTo>
                    <a:pt x="72" y="13"/>
                  </a:lnTo>
                  <a:lnTo>
                    <a:pt x="53" y="17"/>
                  </a:lnTo>
                  <a:lnTo>
                    <a:pt x="33" y="27"/>
                  </a:lnTo>
                  <a:lnTo>
                    <a:pt x="15" y="42"/>
                  </a:lnTo>
                  <a:lnTo>
                    <a:pt x="0" y="65"/>
                  </a:lnTo>
                  <a:lnTo>
                    <a:pt x="1" y="60"/>
                  </a:lnTo>
                  <a:lnTo>
                    <a:pt x="3" y="50"/>
                  </a:lnTo>
                  <a:lnTo>
                    <a:pt x="9" y="35"/>
                  </a:lnTo>
                  <a:lnTo>
                    <a:pt x="19" y="20"/>
                  </a:lnTo>
                  <a:lnTo>
                    <a:pt x="34" y="7"/>
                  </a:lnTo>
                  <a:lnTo>
                    <a:pt x="55" y="0"/>
                  </a:lnTo>
                  <a:lnTo>
                    <a:pt x="82" y="1"/>
                  </a:lnTo>
                  <a:lnTo>
                    <a:pt x="117" y="14"/>
                  </a:lnTo>
                  <a:close/>
                </a:path>
              </a:pathLst>
            </a:custGeom>
            <a:solidFill>
              <a:srgbClr val="FFE2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75"/>
            <p:cNvSpPr>
              <a:spLocks/>
            </p:cNvSpPr>
            <p:nvPr/>
          </p:nvSpPr>
          <p:spPr bwMode="auto">
            <a:xfrm>
              <a:off x="2520" y="3735"/>
              <a:ext cx="40" cy="72"/>
            </a:xfrm>
            <a:custGeom>
              <a:avLst/>
              <a:gdLst>
                <a:gd name="T0" fmla="*/ 8 w 79"/>
                <a:gd name="T1" fmla="*/ 6 h 145"/>
                <a:gd name="T2" fmla="*/ 7 w 79"/>
                <a:gd name="T3" fmla="*/ 4 h 145"/>
                <a:gd name="T4" fmla="*/ 6 w 79"/>
                <a:gd name="T5" fmla="*/ 2 h 145"/>
                <a:gd name="T6" fmla="*/ 5 w 79"/>
                <a:gd name="T7" fmla="*/ 1 h 145"/>
                <a:gd name="T8" fmla="*/ 4 w 79"/>
                <a:gd name="T9" fmla="*/ 0 h 145"/>
                <a:gd name="T10" fmla="*/ 2 w 79"/>
                <a:gd name="T11" fmla="*/ 2 h 145"/>
                <a:gd name="T12" fmla="*/ 1 w 79"/>
                <a:gd name="T13" fmla="*/ 5 h 145"/>
                <a:gd name="T14" fmla="*/ 0 w 79"/>
                <a:gd name="T15" fmla="*/ 11 h 145"/>
                <a:gd name="T16" fmla="*/ 1 w 79"/>
                <a:gd name="T17" fmla="*/ 17 h 145"/>
                <a:gd name="T18" fmla="*/ 2 w 79"/>
                <a:gd name="T19" fmla="*/ 23 h 145"/>
                <a:gd name="T20" fmla="*/ 4 w 79"/>
                <a:gd name="T21" fmla="*/ 31 h 145"/>
                <a:gd name="T22" fmla="*/ 7 w 79"/>
                <a:gd name="T23" fmla="*/ 39 h 145"/>
                <a:gd name="T24" fmla="*/ 11 w 79"/>
                <a:gd name="T25" fmla="*/ 47 h 145"/>
                <a:gd name="T26" fmla="*/ 15 w 79"/>
                <a:gd name="T27" fmla="*/ 55 h 145"/>
                <a:gd name="T28" fmla="*/ 20 w 79"/>
                <a:gd name="T29" fmla="*/ 62 h 145"/>
                <a:gd name="T30" fmla="*/ 27 w 79"/>
                <a:gd name="T31" fmla="*/ 68 h 145"/>
                <a:gd name="T32" fmla="*/ 34 w 79"/>
                <a:gd name="T33" fmla="*/ 71 h 145"/>
                <a:gd name="T34" fmla="*/ 36 w 79"/>
                <a:gd name="T35" fmla="*/ 72 h 145"/>
                <a:gd name="T36" fmla="*/ 37 w 79"/>
                <a:gd name="T37" fmla="*/ 72 h 145"/>
                <a:gd name="T38" fmla="*/ 39 w 79"/>
                <a:gd name="T39" fmla="*/ 72 h 145"/>
                <a:gd name="T40" fmla="*/ 40 w 79"/>
                <a:gd name="T41" fmla="*/ 72 h 145"/>
                <a:gd name="T42" fmla="*/ 32 w 79"/>
                <a:gd name="T43" fmla="*/ 65 h 145"/>
                <a:gd name="T44" fmla="*/ 27 w 79"/>
                <a:gd name="T45" fmla="*/ 57 h 145"/>
                <a:gd name="T46" fmla="*/ 22 w 79"/>
                <a:gd name="T47" fmla="*/ 48 h 145"/>
                <a:gd name="T48" fmla="*/ 18 w 79"/>
                <a:gd name="T49" fmla="*/ 39 h 145"/>
                <a:gd name="T50" fmla="*/ 14 w 79"/>
                <a:gd name="T51" fmla="*/ 30 h 145"/>
                <a:gd name="T52" fmla="*/ 12 w 79"/>
                <a:gd name="T53" fmla="*/ 21 h 145"/>
                <a:gd name="T54" fmla="*/ 9 w 79"/>
                <a:gd name="T55" fmla="*/ 13 h 145"/>
                <a:gd name="T56" fmla="*/ 8 w 79"/>
                <a:gd name="T57" fmla="*/ 6 h 1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9"/>
                <a:gd name="T88" fmla="*/ 0 h 145"/>
                <a:gd name="T89" fmla="*/ 79 w 79"/>
                <a:gd name="T90" fmla="*/ 145 h 1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9" h="145">
                  <a:moveTo>
                    <a:pt x="16" y="12"/>
                  </a:moveTo>
                  <a:lnTo>
                    <a:pt x="14" y="9"/>
                  </a:lnTo>
                  <a:lnTo>
                    <a:pt x="11" y="5"/>
                  </a:lnTo>
                  <a:lnTo>
                    <a:pt x="9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1" y="11"/>
                  </a:lnTo>
                  <a:lnTo>
                    <a:pt x="0" y="22"/>
                  </a:lnTo>
                  <a:lnTo>
                    <a:pt x="1" y="35"/>
                  </a:lnTo>
                  <a:lnTo>
                    <a:pt x="3" y="47"/>
                  </a:lnTo>
                  <a:lnTo>
                    <a:pt x="8" y="62"/>
                  </a:lnTo>
                  <a:lnTo>
                    <a:pt x="13" y="78"/>
                  </a:lnTo>
                  <a:lnTo>
                    <a:pt x="21" y="94"/>
                  </a:lnTo>
                  <a:lnTo>
                    <a:pt x="29" y="110"/>
                  </a:lnTo>
                  <a:lnTo>
                    <a:pt x="40" y="125"/>
                  </a:lnTo>
                  <a:lnTo>
                    <a:pt x="53" y="136"/>
                  </a:lnTo>
                  <a:lnTo>
                    <a:pt x="68" y="143"/>
                  </a:lnTo>
                  <a:lnTo>
                    <a:pt x="71" y="144"/>
                  </a:lnTo>
                  <a:lnTo>
                    <a:pt x="74" y="144"/>
                  </a:lnTo>
                  <a:lnTo>
                    <a:pt x="77" y="145"/>
                  </a:lnTo>
                  <a:lnTo>
                    <a:pt x="79" y="145"/>
                  </a:lnTo>
                  <a:lnTo>
                    <a:pt x="64" y="130"/>
                  </a:lnTo>
                  <a:lnTo>
                    <a:pt x="53" y="114"/>
                  </a:lnTo>
                  <a:lnTo>
                    <a:pt x="43" y="96"/>
                  </a:lnTo>
                  <a:lnTo>
                    <a:pt x="35" y="78"/>
                  </a:lnTo>
                  <a:lnTo>
                    <a:pt x="28" y="60"/>
                  </a:lnTo>
                  <a:lnTo>
                    <a:pt x="23" y="42"/>
                  </a:lnTo>
                  <a:lnTo>
                    <a:pt x="18" y="26"/>
                  </a:lnTo>
                  <a:lnTo>
                    <a:pt x="16" y="12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76"/>
            <p:cNvSpPr>
              <a:spLocks/>
            </p:cNvSpPr>
            <p:nvPr/>
          </p:nvSpPr>
          <p:spPr bwMode="auto">
            <a:xfrm>
              <a:off x="2529" y="3741"/>
              <a:ext cx="40" cy="66"/>
            </a:xfrm>
            <a:custGeom>
              <a:avLst/>
              <a:gdLst>
                <a:gd name="T0" fmla="*/ 40 w 82"/>
                <a:gd name="T1" fmla="*/ 64 h 133"/>
                <a:gd name="T2" fmla="*/ 40 w 82"/>
                <a:gd name="T3" fmla="*/ 64 h 133"/>
                <a:gd name="T4" fmla="*/ 40 w 82"/>
                <a:gd name="T5" fmla="*/ 64 h 133"/>
                <a:gd name="T6" fmla="*/ 39 w 82"/>
                <a:gd name="T7" fmla="*/ 64 h 133"/>
                <a:gd name="T8" fmla="*/ 38 w 82"/>
                <a:gd name="T9" fmla="*/ 63 h 133"/>
                <a:gd name="T10" fmla="*/ 37 w 82"/>
                <a:gd name="T11" fmla="*/ 62 h 133"/>
                <a:gd name="T12" fmla="*/ 34 w 82"/>
                <a:gd name="T13" fmla="*/ 56 h 133"/>
                <a:gd name="T14" fmla="*/ 30 w 82"/>
                <a:gd name="T15" fmla="*/ 49 h 133"/>
                <a:gd name="T16" fmla="*/ 25 w 82"/>
                <a:gd name="T17" fmla="*/ 39 h 133"/>
                <a:gd name="T18" fmla="*/ 19 w 82"/>
                <a:gd name="T19" fmla="*/ 29 h 133"/>
                <a:gd name="T20" fmla="*/ 12 w 82"/>
                <a:gd name="T21" fmla="*/ 18 h 133"/>
                <a:gd name="T22" fmla="*/ 6 w 82"/>
                <a:gd name="T23" fmla="*/ 9 h 133"/>
                <a:gd name="T24" fmla="*/ 0 w 82"/>
                <a:gd name="T25" fmla="*/ 0 h 133"/>
                <a:gd name="T26" fmla="*/ 1 w 82"/>
                <a:gd name="T27" fmla="*/ 7 h 133"/>
                <a:gd name="T28" fmla="*/ 3 w 82"/>
                <a:gd name="T29" fmla="*/ 15 h 133"/>
                <a:gd name="T30" fmla="*/ 6 w 82"/>
                <a:gd name="T31" fmla="*/ 24 h 133"/>
                <a:gd name="T32" fmla="*/ 9 w 82"/>
                <a:gd name="T33" fmla="*/ 33 h 133"/>
                <a:gd name="T34" fmla="*/ 13 w 82"/>
                <a:gd name="T35" fmla="*/ 42 h 133"/>
                <a:gd name="T36" fmla="*/ 18 w 82"/>
                <a:gd name="T37" fmla="*/ 51 h 133"/>
                <a:gd name="T38" fmla="*/ 23 w 82"/>
                <a:gd name="T39" fmla="*/ 59 h 133"/>
                <a:gd name="T40" fmla="*/ 31 w 82"/>
                <a:gd name="T41" fmla="*/ 66 h 133"/>
                <a:gd name="T42" fmla="*/ 34 w 82"/>
                <a:gd name="T43" fmla="*/ 66 h 133"/>
                <a:gd name="T44" fmla="*/ 37 w 82"/>
                <a:gd name="T45" fmla="*/ 66 h 133"/>
                <a:gd name="T46" fmla="*/ 38 w 82"/>
                <a:gd name="T47" fmla="*/ 65 h 133"/>
                <a:gd name="T48" fmla="*/ 40 w 82"/>
                <a:gd name="T49" fmla="*/ 64 h 1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33"/>
                <a:gd name="T77" fmla="*/ 82 w 82"/>
                <a:gd name="T78" fmla="*/ 133 h 13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33">
                  <a:moveTo>
                    <a:pt x="82" y="129"/>
                  </a:moveTo>
                  <a:lnTo>
                    <a:pt x="81" y="128"/>
                  </a:lnTo>
                  <a:lnTo>
                    <a:pt x="80" y="128"/>
                  </a:lnTo>
                  <a:lnTo>
                    <a:pt x="78" y="127"/>
                  </a:lnTo>
                  <a:lnTo>
                    <a:pt x="76" y="124"/>
                  </a:lnTo>
                  <a:lnTo>
                    <a:pt x="70" y="113"/>
                  </a:lnTo>
                  <a:lnTo>
                    <a:pt x="61" y="98"/>
                  </a:lnTo>
                  <a:lnTo>
                    <a:pt x="51" y="79"/>
                  </a:lnTo>
                  <a:lnTo>
                    <a:pt x="38" y="59"/>
                  </a:lnTo>
                  <a:lnTo>
                    <a:pt x="25" y="37"/>
                  </a:lnTo>
                  <a:lnTo>
                    <a:pt x="12" y="18"/>
                  </a:lnTo>
                  <a:lnTo>
                    <a:pt x="0" y="0"/>
                  </a:lnTo>
                  <a:lnTo>
                    <a:pt x="2" y="14"/>
                  </a:lnTo>
                  <a:lnTo>
                    <a:pt x="7" y="30"/>
                  </a:lnTo>
                  <a:lnTo>
                    <a:pt x="12" y="48"/>
                  </a:lnTo>
                  <a:lnTo>
                    <a:pt x="19" y="66"/>
                  </a:lnTo>
                  <a:lnTo>
                    <a:pt x="27" y="84"/>
                  </a:lnTo>
                  <a:lnTo>
                    <a:pt x="37" y="102"/>
                  </a:lnTo>
                  <a:lnTo>
                    <a:pt x="48" y="118"/>
                  </a:lnTo>
                  <a:lnTo>
                    <a:pt x="63" y="133"/>
                  </a:lnTo>
                  <a:lnTo>
                    <a:pt x="69" y="133"/>
                  </a:lnTo>
                  <a:lnTo>
                    <a:pt x="75" y="133"/>
                  </a:lnTo>
                  <a:lnTo>
                    <a:pt x="78" y="131"/>
                  </a:lnTo>
                  <a:lnTo>
                    <a:pt x="82" y="129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77"/>
            <p:cNvSpPr>
              <a:spLocks/>
            </p:cNvSpPr>
            <p:nvPr/>
          </p:nvSpPr>
          <p:spPr bwMode="auto">
            <a:xfrm>
              <a:off x="2534" y="3764"/>
              <a:ext cx="8" cy="9"/>
            </a:xfrm>
            <a:custGeom>
              <a:avLst/>
              <a:gdLst>
                <a:gd name="T0" fmla="*/ 4 w 17"/>
                <a:gd name="T1" fmla="*/ 9 h 19"/>
                <a:gd name="T2" fmla="*/ 6 w 17"/>
                <a:gd name="T3" fmla="*/ 9 h 19"/>
                <a:gd name="T4" fmla="*/ 7 w 17"/>
                <a:gd name="T5" fmla="*/ 7 h 19"/>
                <a:gd name="T6" fmla="*/ 7 w 17"/>
                <a:gd name="T7" fmla="*/ 6 h 19"/>
                <a:gd name="T8" fmla="*/ 8 w 17"/>
                <a:gd name="T9" fmla="*/ 5 h 19"/>
                <a:gd name="T10" fmla="*/ 7 w 17"/>
                <a:gd name="T11" fmla="*/ 3 h 19"/>
                <a:gd name="T12" fmla="*/ 7 w 17"/>
                <a:gd name="T13" fmla="*/ 1 h 19"/>
                <a:gd name="T14" fmla="*/ 6 w 17"/>
                <a:gd name="T15" fmla="*/ 1 h 19"/>
                <a:gd name="T16" fmla="*/ 4 w 17"/>
                <a:gd name="T17" fmla="*/ 0 h 19"/>
                <a:gd name="T18" fmla="*/ 2 w 17"/>
                <a:gd name="T19" fmla="*/ 1 h 19"/>
                <a:gd name="T20" fmla="*/ 1 w 17"/>
                <a:gd name="T21" fmla="*/ 1 h 19"/>
                <a:gd name="T22" fmla="*/ 1 w 17"/>
                <a:gd name="T23" fmla="*/ 3 h 19"/>
                <a:gd name="T24" fmla="*/ 0 w 17"/>
                <a:gd name="T25" fmla="*/ 5 h 19"/>
                <a:gd name="T26" fmla="*/ 1 w 17"/>
                <a:gd name="T27" fmla="*/ 6 h 19"/>
                <a:gd name="T28" fmla="*/ 1 w 17"/>
                <a:gd name="T29" fmla="*/ 7 h 19"/>
                <a:gd name="T30" fmla="*/ 2 w 17"/>
                <a:gd name="T31" fmla="*/ 9 h 19"/>
                <a:gd name="T32" fmla="*/ 4 w 17"/>
                <a:gd name="T33" fmla="*/ 9 h 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"/>
                <a:gd name="T52" fmla="*/ 0 h 19"/>
                <a:gd name="T53" fmla="*/ 17 w 17"/>
                <a:gd name="T54" fmla="*/ 19 h 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" h="19">
                  <a:moveTo>
                    <a:pt x="9" y="19"/>
                  </a:moveTo>
                  <a:lnTo>
                    <a:pt x="12" y="18"/>
                  </a:lnTo>
                  <a:lnTo>
                    <a:pt x="14" y="15"/>
                  </a:lnTo>
                  <a:lnTo>
                    <a:pt x="15" y="13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3" y="15"/>
                  </a:lnTo>
                  <a:lnTo>
                    <a:pt x="5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78"/>
            <p:cNvSpPr>
              <a:spLocks/>
            </p:cNvSpPr>
            <p:nvPr/>
          </p:nvSpPr>
          <p:spPr bwMode="auto">
            <a:xfrm>
              <a:off x="2429" y="3735"/>
              <a:ext cx="89" cy="81"/>
            </a:xfrm>
            <a:custGeom>
              <a:avLst/>
              <a:gdLst>
                <a:gd name="T0" fmla="*/ 64 w 178"/>
                <a:gd name="T1" fmla="*/ 1 h 162"/>
                <a:gd name="T2" fmla="*/ 67 w 178"/>
                <a:gd name="T3" fmla="*/ 5 h 162"/>
                <a:gd name="T4" fmla="*/ 71 w 178"/>
                <a:gd name="T5" fmla="*/ 13 h 162"/>
                <a:gd name="T6" fmla="*/ 75 w 178"/>
                <a:gd name="T7" fmla="*/ 24 h 162"/>
                <a:gd name="T8" fmla="*/ 79 w 178"/>
                <a:gd name="T9" fmla="*/ 37 h 162"/>
                <a:gd name="T10" fmla="*/ 83 w 178"/>
                <a:gd name="T11" fmla="*/ 49 h 162"/>
                <a:gd name="T12" fmla="*/ 87 w 178"/>
                <a:gd name="T13" fmla="*/ 60 h 162"/>
                <a:gd name="T14" fmla="*/ 89 w 178"/>
                <a:gd name="T15" fmla="*/ 70 h 162"/>
                <a:gd name="T16" fmla="*/ 89 w 178"/>
                <a:gd name="T17" fmla="*/ 74 h 162"/>
                <a:gd name="T18" fmla="*/ 88 w 178"/>
                <a:gd name="T19" fmla="*/ 76 h 162"/>
                <a:gd name="T20" fmla="*/ 87 w 178"/>
                <a:gd name="T21" fmla="*/ 77 h 162"/>
                <a:gd name="T22" fmla="*/ 84 w 178"/>
                <a:gd name="T23" fmla="*/ 78 h 162"/>
                <a:gd name="T24" fmla="*/ 80 w 178"/>
                <a:gd name="T25" fmla="*/ 80 h 162"/>
                <a:gd name="T26" fmla="*/ 74 w 178"/>
                <a:gd name="T27" fmla="*/ 80 h 162"/>
                <a:gd name="T28" fmla="*/ 67 w 178"/>
                <a:gd name="T29" fmla="*/ 81 h 162"/>
                <a:gd name="T30" fmla="*/ 57 w 178"/>
                <a:gd name="T31" fmla="*/ 81 h 162"/>
                <a:gd name="T32" fmla="*/ 44 w 178"/>
                <a:gd name="T33" fmla="*/ 81 h 162"/>
                <a:gd name="T34" fmla="*/ 35 w 178"/>
                <a:gd name="T35" fmla="*/ 81 h 162"/>
                <a:gd name="T36" fmla="*/ 26 w 178"/>
                <a:gd name="T37" fmla="*/ 81 h 162"/>
                <a:gd name="T38" fmla="*/ 19 w 178"/>
                <a:gd name="T39" fmla="*/ 81 h 162"/>
                <a:gd name="T40" fmla="*/ 12 w 178"/>
                <a:gd name="T41" fmla="*/ 81 h 162"/>
                <a:gd name="T42" fmla="*/ 7 w 178"/>
                <a:gd name="T43" fmla="*/ 80 h 162"/>
                <a:gd name="T44" fmla="*/ 3 w 178"/>
                <a:gd name="T45" fmla="*/ 77 h 162"/>
                <a:gd name="T46" fmla="*/ 1 w 178"/>
                <a:gd name="T47" fmla="*/ 73 h 162"/>
                <a:gd name="T48" fmla="*/ 0 w 178"/>
                <a:gd name="T49" fmla="*/ 67 h 162"/>
                <a:gd name="T50" fmla="*/ 0 w 178"/>
                <a:gd name="T51" fmla="*/ 50 h 162"/>
                <a:gd name="T52" fmla="*/ 0 w 178"/>
                <a:gd name="T53" fmla="*/ 34 h 162"/>
                <a:gd name="T54" fmla="*/ 0 w 178"/>
                <a:gd name="T55" fmla="*/ 21 h 162"/>
                <a:gd name="T56" fmla="*/ 0 w 178"/>
                <a:gd name="T57" fmla="*/ 16 h 162"/>
                <a:gd name="T58" fmla="*/ 0 w 178"/>
                <a:gd name="T59" fmla="*/ 13 h 162"/>
                <a:gd name="T60" fmla="*/ 1 w 178"/>
                <a:gd name="T61" fmla="*/ 9 h 162"/>
                <a:gd name="T62" fmla="*/ 5 w 178"/>
                <a:gd name="T63" fmla="*/ 3 h 162"/>
                <a:gd name="T64" fmla="*/ 14 w 178"/>
                <a:gd name="T65" fmla="*/ 0 h 162"/>
                <a:gd name="T66" fmla="*/ 16 w 178"/>
                <a:gd name="T67" fmla="*/ 0 h 162"/>
                <a:gd name="T68" fmla="*/ 21 w 178"/>
                <a:gd name="T69" fmla="*/ 0 h 162"/>
                <a:gd name="T70" fmla="*/ 28 w 178"/>
                <a:gd name="T71" fmla="*/ 0 h 162"/>
                <a:gd name="T72" fmla="*/ 37 w 178"/>
                <a:gd name="T73" fmla="*/ 0 h 162"/>
                <a:gd name="T74" fmla="*/ 45 w 178"/>
                <a:gd name="T75" fmla="*/ 1 h 162"/>
                <a:gd name="T76" fmla="*/ 53 w 178"/>
                <a:gd name="T77" fmla="*/ 1 h 162"/>
                <a:gd name="T78" fmla="*/ 60 w 178"/>
                <a:gd name="T79" fmla="*/ 1 h 162"/>
                <a:gd name="T80" fmla="*/ 64 w 17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8"/>
                <a:gd name="T124" fmla="*/ 0 h 162"/>
                <a:gd name="T125" fmla="*/ 178 w 178"/>
                <a:gd name="T126" fmla="*/ 162 h 16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8" h="162">
                  <a:moveTo>
                    <a:pt x="128" y="3"/>
                  </a:moveTo>
                  <a:lnTo>
                    <a:pt x="133" y="10"/>
                  </a:lnTo>
                  <a:lnTo>
                    <a:pt x="141" y="26"/>
                  </a:lnTo>
                  <a:lnTo>
                    <a:pt x="150" y="49"/>
                  </a:lnTo>
                  <a:lnTo>
                    <a:pt x="158" y="73"/>
                  </a:lnTo>
                  <a:lnTo>
                    <a:pt x="166" y="99"/>
                  </a:lnTo>
                  <a:lnTo>
                    <a:pt x="174" y="121"/>
                  </a:lnTo>
                  <a:lnTo>
                    <a:pt x="178" y="139"/>
                  </a:lnTo>
                  <a:lnTo>
                    <a:pt x="178" y="148"/>
                  </a:lnTo>
                  <a:lnTo>
                    <a:pt x="176" y="152"/>
                  </a:lnTo>
                  <a:lnTo>
                    <a:pt x="173" y="154"/>
                  </a:lnTo>
                  <a:lnTo>
                    <a:pt x="168" y="156"/>
                  </a:lnTo>
                  <a:lnTo>
                    <a:pt x="160" y="159"/>
                  </a:lnTo>
                  <a:lnTo>
                    <a:pt x="148" y="160"/>
                  </a:lnTo>
                  <a:lnTo>
                    <a:pt x="133" y="162"/>
                  </a:lnTo>
                  <a:lnTo>
                    <a:pt x="114" y="162"/>
                  </a:lnTo>
                  <a:lnTo>
                    <a:pt x="88" y="162"/>
                  </a:lnTo>
                  <a:lnTo>
                    <a:pt x="70" y="162"/>
                  </a:lnTo>
                  <a:lnTo>
                    <a:pt x="53" y="162"/>
                  </a:lnTo>
                  <a:lnTo>
                    <a:pt x="38" y="162"/>
                  </a:lnTo>
                  <a:lnTo>
                    <a:pt x="24" y="161"/>
                  </a:lnTo>
                  <a:lnTo>
                    <a:pt x="14" y="159"/>
                  </a:lnTo>
                  <a:lnTo>
                    <a:pt x="6" y="153"/>
                  </a:lnTo>
                  <a:lnTo>
                    <a:pt x="1" y="146"/>
                  </a:lnTo>
                  <a:lnTo>
                    <a:pt x="0" y="134"/>
                  </a:lnTo>
                  <a:lnTo>
                    <a:pt x="0" y="100"/>
                  </a:lnTo>
                  <a:lnTo>
                    <a:pt x="0" y="67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2" y="17"/>
                  </a:lnTo>
                  <a:lnTo>
                    <a:pt x="10" y="5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91" y="1"/>
                  </a:lnTo>
                  <a:lnTo>
                    <a:pt x="107" y="1"/>
                  </a:lnTo>
                  <a:lnTo>
                    <a:pt x="120" y="2"/>
                  </a:lnTo>
                  <a:lnTo>
                    <a:pt x="12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79"/>
            <p:cNvSpPr>
              <a:spLocks/>
            </p:cNvSpPr>
            <p:nvPr/>
          </p:nvSpPr>
          <p:spPr bwMode="auto">
            <a:xfrm>
              <a:off x="2442" y="3743"/>
              <a:ext cx="39" cy="66"/>
            </a:xfrm>
            <a:custGeom>
              <a:avLst/>
              <a:gdLst>
                <a:gd name="T0" fmla="*/ 2 w 79"/>
                <a:gd name="T1" fmla="*/ 19 h 131"/>
                <a:gd name="T2" fmla="*/ 0 w 79"/>
                <a:gd name="T3" fmla="*/ 31 h 131"/>
                <a:gd name="T4" fmla="*/ 0 w 79"/>
                <a:gd name="T5" fmla="*/ 43 h 131"/>
                <a:gd name="T6" fmla="*/ 3 w 79"/>
                <a:gd name="T7" fmla="*/ 55 h 131"/>
                <a:gd name="T8" fmla="*/ 9 w 79"/>
                <a:gd name="T9" fmla="*/ 66 h 131"/>
                <a:gd name="T10" fmla="*/ 11 w 79"/>
                <a:gd name="T11" fmla="*/ 66 h 131"/>
                <a:gd name="T12" fmla="*/ 13 w 79"/>
                <a:gd name="T13" fmla="*/ 66 h 131"/>
                <a:gd name="T14" fmla="*/ 15 w 79"/>
                <a:gd name="T15" fmla="*/ 66 h 131"/>
                <a:gd name="T16" fmla="*/ 18 w 79"/>
                <a:gd name="T17" fmla="*/ 66 h 131"/>
                <a:gd name="T18" fmla="*/ 21 w 79"/>
                <a:gd name="T19" fmla="*/ 66 h 131"/>
                <a:gd name="T20" fmla="*/ 23 w 79"/>
                <a:gd name="T21" fmla="*/ 66 h 131"/>
                <a:gd name="T22" fmla="*/ 27 w 79"/>
                <a:gd name="T23" fmla="*/ 65 h 131"/>
                <a:gd name="T24" fmla="*/ 30 w 79"/>
                <a:gd name="T25" fmla="*/ 65 h 131"/>
                <a:gd name="T26" fmla="*/ 32 w 79"/>
                <a:gd name="T27" fmla="*/ 65 h 131"/>
                <a:gd name="T28" fmla="*/ 34 w 79"/>
                <a:gd name="T29" fmla="*/ 65 h 131"/>
                <a:gd name="T30" fmla="*/ 37 w 79"/>
                <a:gd name="T31" fmla="*/ 65 h 131"/>
                <a:gd name="T32" fmla="*/ 39 w 79"/>
                <a:gd name="T33" fmla="*/ 65 h 131"/>
                <a:gd name="T34" fmla="*/ 39 w 79"/>
                <a:gd name="T35" fmla="*/ 0 h 131"/>
                <a:gd name="T36" fmla="*/ 14 w 79"/>
                <a:gd name="T37" fmla="*/ 0 h 131"/>
                <a:gd name="T38" fmla="*/ 10 w 79"/>
                <a:gd name="T39" fmla="*/ 3 h 131"/>
                <a:gd name="T40" fmla="*/ 7 w 79"/>
                <a:gd name="T41" fmla="*/ 7 h 131"/>
                <a:gd name="T42" fmla="*/ 4 w 79"/>
                <a:gd name="T43" fmla="*/ 13 h 131"/>
                <a:gd name="T44" fmla="*/ 2 w 79"/>
                <a:gd name="T45" fmla="*/ 19 h 13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"/>
                <a:gd name="T70" fmla="*/ 0 h 131"/>
                <a:gd name="T71" fmla="*/ 79 w 79"/>
                <a:gd name="T72" fmla="*/ 131 h 13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" h="131">
                  <a:moveTo>
                    <a:pt x="4" y="38"/>
                  </a:moveTo>
                  <a:lnTo>
                    <a:pt x="0" y="61"/>
                  </a:lnTo>
                  <a:lnTo>
                    <a:pt x="1" y="86"/>
                  </a:lnTo>
                  <a:lnTo>
                    <a:pt x="7" y="109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7" y="131"/>
                  </a:lnTo>
                  <a:lnTo>
                    <a:pt x="31" y="131"/>
                  </a:lnTo>
                  <a:lnTo>
                    <a:pt x="37" y="131"/>
                  </a:lnTo>
                  <a:lnTo>
                    <a:pt x="42" y="131"/>
                  </a:lnTo>
                  <a:lnTo>
                    <a:pt x="47" y="131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0"/>
                  </a:lnTo>
                  <a:lnTo>
                    <a:pt x="69" y="130"/>
                  </a:lnTo>
                  <a:lnTo>
                    <a:pt x="74" y="130"/>
                  </a:lnTo>
                  <a:lnTo>
                    <a:pt x="79" y="130"/>
                  </a:lnTo>
                  <a:lnTo>
                    <a:pt x="79" y="0"/>
                  </a:lnTo>
                  <a:lnTo>
                    <a:pt x="29" y="0"/>
                  </a:lnTo>
                  <a:lnTo>
                    <a:pt x="21" y="6"/>
                  </a:lnTo>
                  <a:lnTo>
                    <a:pt x="14" y="14"/>
                  </a:lnTo>
                  <a:lnTo>
                    <a:pt x="8" y="2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80"/>
            <p:cNvSpPr>
              <a:spLocks/>
            </p:cNvSpPr>
            <p:nvPr/>
          </p:nvSpPr>
          <p:spPr bwMode="auto">
            <a:xfrm>
              <a:off x="2437" y="3743"/>
              <a:ext cx="20" cy="66"/>
            </a:xfrm>
            <a:custGeom>
              <a:avLst/>
              <a:gdLst>
                <a:gd name="T0" fmla="*/ 0 w 39"/>
                <a:gd name="T1" fmla="*/ 13 h 131"/>
                <a:gd name="T2" fmla="*/ 0 w 39"/>
                <a:gd name="T3" fmla="*/ 17 h 131"/>
                <a:gd name="T4" fmla="*/ 0 w 39"/>
                <a:gd name="T5" fmla="*/ 27 h 131"/>
                <a:gd name="T6" fmla="*/ 0 w 39"/>
                <a:gd name="T7" fmla="*/ 40 h 131"/>
                <a:gd name="T8" fmla="*/ 0 w 39"/>
                <a:gd name="T9" fmla="*/ 54 h 131"/>
                <a:gd name="T10" fmla="*/ 1 w 39"/>
                <a:gd name="T11" fmla="*/ 59 h 131"/>
                <a:gd name="T12" fmla="*/ 4 w 39"/>
                <a:gd name="T13" fmla="*/ 63 h 131"/>
                <a:gd name="T14" fmla="*/ 8 w 39"/>
                <a:gd name="T15" fmla="*/ 65 h 131"/>
                <a:gd name="T16" fmla="*/ 14 w 39"/>
                <a:gd name="T17" fmla="*/ 66 h 131"/>
                <a:gd name="T18" fmla="*/ 9 w 39"/>
                <a:gd name="T19" fmla="*/ 55 h 131"/>
                <a:gd name="T20" fmla="*/ 6 w 39"/>
                <a:gd name="T21" fmla="*/ 43 h 131"/>
                <a:gd name="T22" fmla="*/ 5 w 39"/>
                <a:gd name="T23" fmla="*/ 31 h 131"/>
                <a:gd name="T24" fmla="*/ 7 w 39"/>
                <a:gd name="T25" fmla="*/ 19 h 131"/>
                <a:gd name="T26" fmla="*/ 9 w 39"/>
                <a:gd name="T27" fmla="*/ 13 h 131"/>
                <a:gd name="T28" fmla="*/ 12 w 39"/>
                <a:gd name="T29" fmla="*/ 7 h 131"/>
                <a:gd name="T30" fmla="*/ 16 w 39"/>
                <a:gd name="T31" fmla="*/ 3 h 131"/>
                <a:gd name="T32" fmla="*/ 20 w 39"/>
                <a:gd name="T33" fmla="*/ 0 h 131"/>
                <a:gd name="T34" fmla="*/ 12 w 39"/>
                <a:gd name="T35" fmla="*/ 0 h 131"/>
                <a:gd name="T36" fmla="*/ 6 w 39"/>
                <a:gd name="T37" fmla="*/ 2 h 131"/>
                <a:gd name="T38" fmla="*/ 2 w 39"/>
                <a:gd name="T39" fmla="*/ 6 h 131"/>
                <a:gd name="T40" fmla="*/ 1 w 39"/>
                <a:gd name="T41" fmla="*/ 11 h 131"/>
                <a:gd name="T42" fmla="*/ 0 w 39"/>
                <a:gd name="T43" fmla="*/ 13 h 1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131"/>
                <a:gd name="T68" fmla="*/ 39 w 39"/>
                <a:gd name="T69" fmla="*/ 131 h 13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131">
                  <a:moveTo>
                    <a:pt x="0" y="25"/>
                  </a:moveTo>
                  <a:lnTo>
                    <a:pt x="0" y="33"/>
                  </a:lnTo>
                  <a:lnTo>
                    <a:pt x="0" y="54"/>
                  </a:lnTo>
                  <a:lnTo>
                    <a:pt x="0" y="80"/>
                  </a:lnTo>
                  <a:lnTo>
                    <a:pt x="0" y="108"/>
                  </a:lnTo>
                  <a:lnTo>
                    <a:pt x="2" y="118"/>
                  </a:lnTo>
                  <a:lnTo>
                    <a:pt x="8" y="125"/>
                  </a:lnTo>
                  <a:lnTo>
                    <a:pt x="16" y="129"/>
                  </a:lnTo>
                  <a:lnTo>
                    <a:pt x="28" y="131"/>
                  </a:lnTo>
                  <a:lnTo>
                    <a:pt x="17" y="109"/>
                  </a:lnTo>
                  <a:lnTo>
                    <a:pt x="11" y="86"/>
                  </a:lnTo>
                  <a:lnTo>
                    <a:pt x="10" y="61"/>
                  </a:lnTo>
                  <a:lnTo>
                    <a:pt x="14" y="38"/>
                  </a:lnTo>
                  <a:lnTo>
                    <a:pt x="18" y="25"/>
                  </a:lnTo>
                  <a:lnTo>
                    <a:pt x="24" y="14"/>
                  </a:lnTo>
                  <a:lnTo>
                    <a:pt x="31" y="6"/>
                  </a:lnTo>
                  <a:lnTo>
                    <a:pt x="39" y="0"/>
                  </a:lnTo>
                  <a:lnTo>
                    <a:pt x="24" y="0"/>
                  </a:lnTo>
                  <a:lnTo>
                    <a:pt x="11" y="3"/>
                  </a:lnTo>
                  <a:lnTo>
                    <a:pt x="3" y="12"/>
                  </a:lnTo>
                  <a:lnTo>
                    <a:pt x="1" y="2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81"/>
            <p:cNvSpPr>
              <a:spLocks/>
            </p:cNvSpPr>
            <p:nvPr/>
          </p:nvSpPr>
          <p:spPr bwMode="auto">
            <a:xfrm>
              <a:off x="2489" y="3745"/>
              <a:ext cx="21" cy="62"/>
            </a:xfrm>
            <a:custGeom>
              <a:avLst/>
              <a:gdLst>
                <a:gd name="T0" fmla="*/ 21 w 40"/>
                <a:gd name="T1" fmla="*/ 58 h 126"/>
                <a:gd name="T2" fmla="*/ 20 w 40"/>
                <a:gd name="T3" fmla="*/ 54 h 126"/>
                <a:gd name="T4" fmla="*/ 18 w 40"/>
                <a:gd name="T5" fmla="*/ 48 h 126"/>
                <a:gd name="T6" fmla="*/ 16 w 40"/>
                <a:gd name="T7" fmla="*/ 40 h 126"/>
                <a:gd name="T8" fmla="*/ 13 w 40"/>
                <a:gd name="T9" fmla="*/ 31 h 126"/>
                <a:gd name="T10" fmla="*/ 8 w 40"/>
                <a:gd name="T11" fmla="*/ 21 h 126"/>
                <a:gd name="T12" fmla="*/ 5 w 40"/>
                <a:gd name="T13" fmla="*/ 13 h 126"/>
                <a:gd name="T14" fmla="*/ 2 w 40"/>
                <a:gd name="T15" fmla="*/ 5 h 126"/>
                <a:gd name="T16" fmla="*/ 0 w 40"/>
                <a:gd name="T17" fmla="*/ 0 h 126"/>
                <a:gd name="T18" fmla="*/ 0 w 40"/>
                <a:gd name="T19" fmla="*/ 1 h 126"/>
                <a:gd name="T20" fmla="*/ 6 w 40"/>
                <a:gd name="T21" fmla="*/ 20 h 126"/>
                <a:gd name="T22" fmla="*/ 9 w 40"/>
                <a:gd name="T23" fmla="*/ 36 h 126"/>
                <a:gd name="T24" fmla="*/ 10 w 40"/>
                <a:gd name="T25" fmla="*/ 50 h 126"/>
                <a:gd name="T26" fmla="*/ 9 w 40"/>
                <a:gd name="T27" fmla="*/ 62 h 126"/>
                <a:gd name="T28" fmla="*/ 14 w 40"/>
                <a:gd name="T29" fmla="*/ 61 h 126"/>
                <a:gd name="T30" fmla="*/ 17 w 40"/>
                <a:gd name="T31" fmla="*/ 60 h 126"/>
                <a:gd name="T32" fmla="*/ 20 w 40"/>
                <a:gd name="T33" fmla="*/ 59 h 126"/>
                <a:gd name="T34" fmla="*/ 21 w 40"/>
                <a:gd name="T35" fmla="*/ 58 h 1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126"/>
                <a:gd name="T56" fmla="*/ 40 w 40"/>
                <a:gd name="T57" fmla="*/ 126 h 1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126">
                  <a:moveTo>
                    <a:pt x="40" y="117"/>
                  </a:moveTo>
                  <a:lnTo>
                    <a:pt x="39" y="110"/>
                  </a:lnTo>
                  <a:lnTo>
                    <a:pt x="35" y="97"/>
                  </a:lnTo>
                  <a:lnTo>
                    <a:pt x="30" y="81"/>
                  </a:lnTo>
                  <a:lnTo>
                    <a:pt x="24" y="62"/>
                  </a:lnTo>
                  <a:lnTo>
                    <a:pt x="16" y="43"/>
                  </a:lnTo>
                  <a:lnTo>
                    <a:pt x="10" y="26"/>
                  </a:lnTo>
                  <a:lnTo>
                    <a:pt x="4" y="11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41"/>
                  </a:lnTo>
                  <a:lnTo>
                    <a:pt x="18" y="74"/>
                  </a:lnTo>
                  <a:lnTo>
                    <a:pt x="19" y="102"/>
                  </a:lnTo>
                  <a:lnTo>
                    <a:pt x="17" y="126"/>
                  </a:lnTo>
                  <a:lnTo>
                    <a:pt x="26" y="124"/>
                  </a:lnTo>
                  <a:lnTo>
                    <a:pt x="33" y="122"/>
                  </a:lnTo>
                  <a:lnTo>
                    <a:pt x="38" y="120"/>
                  </a:lnTo>
                  <a:lnTo>
                    <a:pt x="40" y="117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>
              <a:off x="2489" y="3746"/>
              <a:ext cx="10" cy="61"/>
            </a:xfrm>
            <a:custGeom>
              <a:avLst/>
              <a:gdLst>
                <a:gd name="T0" fmla="*/ 0 w 19"/>
                <a:gd name="T1" fmla="*/ 0 h 123"/>
                <a:gd name="T2" fmla="*/ 0 w 19"/>
                <a:gd name="T3" fmla="*/ 61 h 123"/>
                <a:gd name="T4" fmla="*/ 2 w 19"/>
                <a:gd name="T5" fmla="*/ 61 h 123"/>
                <a:gd name="T6" fmla="*/ 5 w 19"/>
                <a:gd name="T7" fmla="*/ 61 h 123"/>
                <a:gd name="T8" fmla="*/ 7 w 19"/>
                <a:gd name="T9" fmla="*/ 61 h 123"/>
                <a:gd name="T10" fmla="*/ 9 w 19"/>
                <a:gd name="T11" fmla="*/ 61 h 123"/>
                <a:gd name="T12" fmla="*/ 10 w 19"/>
                <a:gd name="T13" fmla="*/ 49 h 123"/>
                <a:gd name="T14" fmla="*/ 9 w 19"/>
                <a:gd name="T15" fmla="*/ 35 h 123"/>
                <a:gd name="T16" fmla="*/ 6 w 19"/>
                <a:gd name="T17" fmla="*/ 19 h 123"/>
                <a:gd name="T18" fmla="*/ 0 w 19"/>
                <a:gd name="T19" fmla="*/ 0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23"/>
                <a:gd name="T32" fmla="*/ 19 w 19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23">
                  <a:moveTo>
                    <a:pt x="0" y="0"/>
                  </a:moveTo>
                  <a:lnTo>
                    <a:pt x="0" y="123"/>
                  </a:lnTo>
                  <a:lnTo>
                    <a:pt x="4" y="123"/>
                  </a:lnTo>
                  <a:lnTo>
                    <a:pt x="9" y="123"/>
                  </a:lnTo>
                  <a:lnTo>
                    <a:pt x="14" y="123"/>
                  </a:lnTo>
                  <a:lnTo>
                    <a:pt x="17" y="123"/>
                  </a:lnTo>
                  <a:lnTo>
                    <a:pt x="19" y="99"/>
                  </a:lnTo>
                  <a:lnTo>
                    <a:pt x="18" y="71"/>
                  </a:lnTo>
                  <a:lnTo>
                    <a:pt x="12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>
              <a:off x="2470" y="3779"/>
              <a:ext cx="7" cy="11"/>
            </a:xfrm>
            <a:custGeom>
              <a:avLst/>
              <a:gdLst>
                <a:gd name="T0" fmla="*/ 4 w 14"/>
                <a:gd name="T1" fmla="*/ 11 h 21"/>
                <a:gd name="T2" fmla="*/ 5 w 14"/>
                <a:gd name="T3" fmla="*/ 10 h 21"/>
                <a:gd name="T4" fmla="*/ 6 w 14"/>
                <a:gd name="T5" fmla="*/ 9 h 21"/>
                <a:gd name="T6" fmla="*/ 6 w 14"/>
                <a:gd name="T7" fmla="*/ 8 h 21"/>
                <a:gd name="T8" fmla="*/ 7 w 14"/>
                <a:gd name="T9" fmla="*/ 6 h 21"/>
                <a:gd name="T10" fmla="*/ 6 w 14"/>
                <a:gd name="T11" fmla="*/ 3 h 21"/>
                <a:gd name="T12" fmla="*/ 6 w 14"/>
                <a:gd name="T13" fmla="*/ 2 h 21"/>
                <a:gd name="T14" fmla="*/ 5 w 14"/>
                <a:gd name="T15" fmla="*/ 1 h 21"/>
                <a:gd name="T16" fmla="*/ 4 w 14"/>
                <a:gd name="T17" fmla="*/ 0 h 21"/>
                <a:gd name="T18" fmla="*/ 2 w 14"/>
                <a:gd name="T19" fmla="*/ 1 h 21"/>
                <a:gd name="T20" fmla="*/ 1 w 14"/>
                <a:gd name="T21" fmla="*/ 2 h 21"/>
                <a:gd name="T22" fmla="*/ 0 w 14"/>
                <a:gd name="T23" fmla="*/ 3 h 21"/>
                <a:gd name="T24" fmla="*/ 0 w 14"/>
                <a:gd name="T25" fmla="*/ 6 h 21"/>
                <a:gd name="T26" fmla="*/ 0 w 14"/>
                <a:gd name="T27" fmla="*/ 8 h 21"/>
                <a:gd name="T28" fmla="*/ 1 w 14"/>
                <a:gd name="T29" fmla="*/ 9 h 21"/>
                <a:gd name="T30" fmla="*/ 2 w 14"/>
                <a:gd name="T31" fmla="*/ 10 h 21"/>
                <a:gd name="T32" fmla="*/ 4 w 14"/>
                <a:gd name="T33" fmla="*/ 11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"/>
                <a:gd name="T52" fmla="*/ 0 h 21"/>
                <a:gd name="T53" fmla="*/ 14 w 14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" h="21">
                  <a:moveTo>
                    <a:pt x="7" y="21"/>
                  </a:moveTo>
                  <a:lnTo>
                    <a:pt x="9" y="20"/>
                  </a:lnTo>
                  <a:lnTo>
                    <a:pt x="11" y="18"/>
                  </a:lnTo>
                  <a:lnTo>
                    <a:pt x="12" y="15"/>
                  </a:lnTo>
                  <a:lnTo>
                    <a:pt x="14" y="11"/>
                  </a:lnTo>
                  <a:lnTo>
                    <a:pt x="12" y="6"/>
                  </a:lnTo>
                  <a:lnTo>
                    <a:pt x="11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3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>
              <a:off x="2460" y="3762"/>
              <a:ext cx="7" cy="9"/>
            </a:xfrm>
            <a:custGeom>
              <a:avLst/>
              <a:gdLst>
                <a:gd name="T0" fmla="*/ 4 w 15"/>
                <a:gd name="T1" fmla="*/ 9 h 17"/>
                <a:gd name="T2" fmla="*/ 5 w 15"/>
                <a:gd name="T3" fmla="*/ 8 h 17"/>
                <a:gd name="T4" fmla="*/ 6 w 15"/>
                <a:gd name="T5" fmla="*/ 8 h 17"/>
                <a:gd name="T6" fmla="*/ 7 w 15"/>
                <a:gd name="T7" fmla="*/ 6 h 17"/>
                <a:gd name="T8" fmla="*/ 7 w 15"/>
                <a:gd name="T9" fmla="*/ 4 h 17"/>
                <a:gd name="T10" fmla="*/ 7 w 15"/>
                <a:gd name="T11" fmla="*/ 2 h 17"/>
                <a:gd name="T12" fmla="*/ 6 w 15"/>
                <a:gd name="T13" fmla="*/ 1 h 17"/>
                <a:gd name="T14" fmla="*/ 5 w 15"/>
                <a:gd name="T15" fmla="*/ 1 h 17"/>
                <a:gd name="T16" fmla="*/ 4 w 15"/>
                <a:gd name="T17" fmla="*/ 0 h 17"/>
                <a:gd name="T18" fmla="*/ 2 w 15"/>
                <a:gd name="T19" fmla="*/ 1 h 17"/>
                <a:gd name="T20" fmla="*/ 1 w 15"/>
                <a:gd name="T21" fmla="*/ 1 h 17"/>
                <a:gd name="T22" fmla="*/ 0 w 15"/>
                <a:gd name="T23" fmla="*/ 2 h 17"/>
                <a:gd name="T24" fmla="*/ 0 w 15"/>
                <a:gd name="T25" fmla="*/ 4 h 17"/>
                <a:gd name="T26" fmla="*/ 0 w 15"/>
                <a:gd name="T27" fmla="*/ 6 h 17"/>
                <a:gd name="T28" fmla="*/ 1 w 15"/>
                <a:gd name="T29" fmla="*/ 8 h 17"/>
                <a:gd name="T30" fmla="*/ 2 w 15"/>
                <a:gd name="T31" fmla="*/ 8 h 17"/>
                <a:gd name="T32" fmla="*/ 4 w 15"/>
                <a:gd name="T33" fmla="*/ 9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7"/>
                <a:gd name="T53" fmla="*/ 15 w 15"/>
                <a:gd name="T54" fmla="*/ 17 h 1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7">
                  <a:moveTo>
                    <a:pt x="8" y="17"/>
                  </a:moveTo>
                  <a:lnTo>
                    <a:pt x="10" y="16"/>
                  </a:lnTo>
                  <a:lnTo>
                    <a:pt x="13" y="15"/>
                  </a:lnTo>
                  <a:lnTo>
                    <a:pt x="14" y="11"/>
                  </a:lnTo>
                  <a:lnTo>
                    <a:pt x="15" y="8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Rectangle 185"/>
            <p:cNvSpPr>
              <a:spLocks noChangeArrowheads="1"/>
            </p:cNvSpPr>
            <p:nvPr/>
          </p:nvSpPr>
          <p:spPr bwMode="auto">
            <a:xfrm>
              <a:off x="2412" y="3730"/>
              <a:ext cx="6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>
              <a:off x="2512" y="3831"/>
              <a:ext cx="36" cy="99"/>
            </a:xfrm>
            <a:custGeom>
              <a:avLst/>
              <a:gdLst>
                <a:gd name="T0" fmla="*/ 5 w 71"/>
                <a:gd name="T1" fmla="*/ 99 h 197"/>
                <a:gd name="T2" fmla="*/ 5 w 71"/>
                <a:gd name="T3" fmla="*/ 97 h 197"/>
                <a:gd name="T4" fmla="*/ 5 w 71"/>
                <a:gd name="T5" fmla="*/ 93 h 197"/>
                <a:gd name="T6" fmla="*/ 6 w 71"/>
                <a:gd name="T7" fmla="*/ 86 h 197"/>
                <a:gd name="T8" fmla="*/ 9 w 71"/>
                <a:gd name="T9" fmla="*/ 78 h 197"/>
                <a:gd name="T10" fmla="*/ 12 w 71"/>
                <a:gd name="T11" fmla="*/ 69 h 197"/>
                <a:gd name="T12" fmla="*/ 18 w 71"/>
                <a:gd name="T13" fmla="*/ 61 h 197"/>
                <a:gd name="T14" fmla="*/ 25 w 71"/>
                <a:gd name="T15" fmla="*/ 54 h 197"/>
                <a:gd name="T16" fmla="*/ 36 w 71"/>
                <a:gd name="T17" fmla="*/ 49 h 197"/>
                <a:gd name="T18" fmla="*/ 36 w 71"/>
                <a:gd name="T19" fmla="*/ 0 h 197"/>
                <a:gd name="T20" fmla="*/ 30 w 71"/>
                <a:gd name="T21" fmla="*/ 0 h 197"/>
                <a:gd name="T22" fmla="*/ 30 w 71"/>
                <a:gd name="T23" fmla="*/ 45 h 197"/>
                <a:gd name="T24" fmla="*/ 29 w 71"/>
                <a:gd name="T25" fmla="*/ 45 h 197"/>
                <a:gd name="T26" fmla="*/ 25 w 71"/>
                <a:gd name="T27" fmla="*/ 47 h 197"/>
                <a:gd name="T28" fmla="*/ 21 w 71"/>
                <a:gd name="T29" fmla="*/ 50 h 197"/>
                <a:gd name="T30" fmla="*/ 16 w 71"/>
                <a:gd name="T31" fmla="*/ 56 h 197"/>
                <a:gd name="T32" fmla="*/ 10 w 71"/>
                <a:gd name="T33" fmla="*/ 63 h 197"/>
                <a:gd name="T34" fmla="*/ 5 w 71"/>
                <a:gd name="T35" fmla="*/ 72 h 197"/>
                <a:gd name="T36" fmla="*/ 2 w 71"/>
                <a:gd name="T37" fmla="*/ 84 h 197"/>
                <a:gd name="T38" fmla="*/ 0 w 71"/>
                <a:gd name="T39" fmla="*/ 99 h 197"/>
                <a:gd name="T40" fmla="*/ 5 w 71"/>
                <a:gd name="T41" fmla="*/ 99 h 1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1"/>
                <a:gd name="T64" fmla="*/ 0 h 197"/>
                <a:gd name="T65" fmla="*/ 71 w 71"/>
                <a:gd name="T66" fmla="*/ 197 h 1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1" h="197">
                  <a:moveTo>
                    <a:pt x="9" y="197"/>
                  </a:moveTo>
                  <a:lnTo>
                    <a:pt x="9" y="194"/>
                  </a:lnTo>
                  <a:lnTo>
                    <a:pt x="10" y="185"/>
                  </a:lnTo>
                  <a:lnTo>
                    <a:pt x="12" y="172"/>
                  </a:lnTo>
                  <a:lnTo>
                    <a:pt x="17" y="156"/>
                  </a:lnTo>
                  <a:lnTo>
                    <a:pt x="24" y="138"/>
                  </a:lnTo>
                  <a:lnTo>
                    <a:pt x="35" y="122"/>
                  </a:lnTo>
                  <a:lnTo>
                    <a:pt x="50" y="107"/>
                  </a:lnTo>
                  <a:lnTo>
                    <a:pt x="71" y="97"/>
                  </a:lnTo>
                  <a:lnTo>
                    <a:pt x="71" y="0"/>
                  </a:lnTo>
                  <a:lnTo>
                    <a:pt x="60" y="0"/>
                  </a:lnTo>
                  <a:lnTo>
                    <a:pt x="60" y="89"/>
                  </a:lnTo>
                  <a:lnTo>
                    <a:pt x="57" y="90"/>
                  </a:lnTo>
                  <a:lnTo>
                    <a:pt x="50" y="93"/>
                  </a:lnTo>
                  <a:lnTo>
                    <a:pt x="41" y="100"/>
                  </a:lnTo>
                  <a:lnTo>
                    <a:pt x="31" y="111"/>
                  </a:lnTo>
                  <a:lnTo>
                    <a:pt x="19" y="126"/>
                  </a:lnTo>
                  <a:lnTo>
                    <a:pt x="10" y="144"/>
                  </a:lnTo>
                  <a:lnTo>
                    <a:pt x="3" y="168"/>
                  </a:lnTo>
                  <a:lnTo>
                    <a:pt x="0" y="197"/>
                  </a:lnTo>
                  <a:lnTo>
                    <a:pt x="9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>
              <a:off x="2601" y="3829"/>
              <a:ext cx="8" cy="6"/>
            </a:xfrm>
            <a:custGeom>
              <a:avLst/>
              <a:gdLst>
                <a:gd name="T0" fmla="*/ 4 w 16"/>
                <a:gd name="T1" fmla="*/ 6 h 10"/>
                <a:gd name="T2" fmla="*/ 6 w 16"/>
                <a:gd name="T3" fmla="*/ 6 h 10"/>
                <a:gd name="T4" fmla="*/ 7 w 16"/>
                <a:gd name="T5" fmla="*/ 5 h 10"/>
                <a:gd name="T6" fmla="*/ 7 w 16"/>
                <a:gd name="T7" fmla="*/ 4 h 10"/>
                <a:gd name="T8" fmla="*/ 8 w 16"/>
                <a:gd name="T9" fmla="*/ 3 h 10"/>
                <a:gd name="T10" fmla="*/ 7 w 16"/>
                <a:gd name="T11" fmla="*/ 2 h 10"/>
                <a:gd name="T12" fmla="*/ 7 w 16"/>
                <a:gd name="T13" fmla="*/ 1 h 10"/>
                <a:gd name="T14" fmla="*/ 6 w 16"/>
                <a:gd name="T15" fmla="*/ 0 h 10"/>
                <a:gd name="T16" fmla="*/ 4 w 16"/>
                <a:gd name="T17" fmla="*/ 0 h 10"/>
                <a:gd name="T18" fmla="*/ 2 w 16"/>
                <a:gd name="T19" fmla="*/ 0 h 10"/>
                <a:gd name="T20" fmla="*/ 1 w 16"/>
                <a:gd name="T21" fmla="*/ 1 h 10"/>
                <a:gd name="T22" fmla="*/ 1 w 16"/>
                <a:gd name="T23" fmla="*/ 2 h 10"/>
                <a:gd name="T24" fmla="*/ 0 w 16"/>
                <a:gd name="T25" fmla="*/ 3 h 10"/>
                <a:gd name="T26" fmla="*/ 1 w 16"/>
                <a:gd name="T27" fmla="*/ 4 h 10"/>
                <a:gd name="T28" fmla="*/ 1 w 16"/>
                <a:gd name="T29" fmla="*/ 5 h 10"/>
                <a:gd name="T30" fmla="*/ 2 w 16"/>
                <a:gd name="T31" fmla="*/ 6 h 10"/>
                <a:gd name="T32" fmla="*/ 4 w 16"/>
                <a:gd name="T33" fmla="*/ 6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"/>
                <a:gd name="T52" fmla="*/ 0 h 10"/>
                <a:gd name="T53" fmla="*/ 16 w 16"/>
                <a:gd name="T54" fmla="*/ 10 h 1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" h="10">
                  <a:moveTo>
                    <a:pt x="8" y="10"/>
                  </a:moveTo>
                  <a:lnTo>
                    <a:pt x="12" y="10"/>
                  </a:lnTo>
                  <a:lnTo>
                    <a:pt x="14" y="9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88"/>
            <p:cNvSpPr>
              <a:spLocks/>
            </p:cNvSpPr>
            <p:nvPr/>
          </p:nvSpPr>
          <p:spPr bwMode="auto">
            <a:xfrm>
              <a:off x="2254" y="3826"/>
              <a:ext cx="98" cy="24"/>
            </a:xfrm>
            <a:custGeom>
              <a:avLst/>
              <a:gdLst>
                <a:gd name="T0" fmla="*/ 49 w 195"/>
                <a:gd name="T1" fmla="*/ 15 h 48"/>
                <a:gd name="T2" fmla="*/ 43 w 195"/>
                <a:gd name="T3" fmla="*/ 15 h 48"/>
                <a:gd name="T4" fmla="*/ 38 w 195"/>
                <a:gd name="T5" fmla="*/ 14 h 48"/>
                <a:gd name="T6" fmla="*/ 33 w 195"/>
                <a:gd name="T7" fmla="*/ 13 h 48"/>
                <a:gd name="T8" fmla="*/ 28 w 195"/>
                <a:gd name="T9" fmla="*/ 11 h 48"/>
                <a:gd name="T10" fmla="*/ 24 w 195"/>
                <a:gd name="T11" fmla="*/ 9 h 48"/>
                <a:gd name="T12" fmla="*/ 20 w 195"/>
                <a:gd name="T13" fmla="*/ 6 h 48"/>
                <a:gd name="T14" fmla="*/ 16 w 195"/>
                <a:gd name="T15" fmla="*/ 3 h 48"/>
                <a:gd name="T16" fmla="*/ 13 w 195"/>
                <a:gd name="T17" fmla="*/ 0 h 48"/>
                <a:gd name="T18" fmla="*/ 0 w 195"/>
                <a:gd name="T19" fmla="*/ 0 h 48"/>
                <a:gd name="T20" fmla="*/ 4 w 195"/>
                <a:gd name="T21" fmla="*/ 5 h 48"/>
                <a:gd name="T22" fmla="*/ 8 w 195"/>
                <a:gd name="T23" fmla="*/ 10 h 48"/>
                <a:gd name="T24" fmla="*/ 13 w 195"/>
                <a:gd name="T25" fmla="*/ 13 h 48"/>
                <a:gd name="T26" fmla="*/ 20 w 195"/>
                <a:gd name="T27" fmla="*/ 17 h 48"/>
                <a:gd name="T28" fmla="*/ 26 w 195"/>
                <a:gd name="T29" fmla="*/ 20 h 48"/>
                <a:gd name="T30" fmla="*/ 33 w 195"/>
                <a:gd name="T31" fmla="*/ 23 h 48"/>
                <a:gd name="T32" fmla="*/ 41 w 195"/>
                <a:gd name="T33" fmla="*/ 24 h 48"/>
                <a:gd name="T34" fmla="*/ 49 w 195"/>
                <a:gd name="T35" fmla="*/ 24 h 48"/>
                <a:gd name="T36" fmla="*/ 57 w 195"/>
                <a:gd name="T37" fmla="*/ 24 h 48"/>
                <a:gd name="T38" fmla="*/ 65 w 195"/>
                <a:gd name="T39" fmla="*/ 23 h 48"/>
                <a:gd name="T40" fmla="*/ 71 w 195"/>
                <a:gd name="T41" fmla="*/ 20 h 48"/>
                <a:gd name="T42" fmla="*/ 78 w 195"/>
                <a:gd name="T43" fmla="*/ 17 h 48"/>
                <a:gd name="T44" fmla="*/ 84 w 195"/>
                <a:gd name="T45" fmla="*/ 13 h 48"/>
                <a:gd name="T46" fmla="*/ 89 w 195"/>
                <a:gd name="T47" fmla="*/ 10 h 48"/>
                <a:gd name="T48" fmla="*/ 94 w 195"/>
                <a:gd name="T49" fmla="*/ 5 h 48"/>
                <a:gd name="T50" fmla="*/ 98 w 195"/>
                <a:gd name="T51" fmla="*/ 0 h 48"/>
                <a:gd name="T52" fmla="*/ 85 w 195"/>
                <a:gd name="T53" fmla="*/ 0 h 48"/>
                <a:gd name="T54" fmla="*/ 81 w 195"/>
                <a:gd name="T55" fmla="*/ 3 h 48"/>
                <a:gd name="T56" fmla="*/ 78 w 195"/>
                <a:gd name="T57" fmla="*/ 6 h 48"/>
                <a:gd name="T58" fmla="*/ 74 w 195"/>
                <a:gd name="T59" fmla="*/ 9 h 48"/>
                <a:gd name="T60" fmla="*/ 69 w 195"/>
                <a:gd name="T61" fmla="*/ 11 h 48"/>
                <a:gd name="T62" fmla="*/ 65 w 195"/>
                <a:gd name="T63" fmla="*/ 13 h 48"/>
                <a:gd name="T64" fmla="*/ 59 w 195"/>
                <a:gd name="T65" fmla="*/ 14 h 48"/>
                <a:gd name="T66" fmla="*/ 54 w 195"/>
                <a:gd name="T67" fmla="*/ 15 h 48"/>
                <a:gd name="T68" fmla="*/ 49 w 195"/>
                <a:gd name="T69" fmla="*/ 15 h 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5"/>
                <a:gd name="T106" fmla="*/ 0 h 48"/>
                <a:gd name="T107" fmla="*/ 195 w 195"/>
                <a:gd name="T108" fmla="*/ 48 h 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5" h="48">
                  <a:moveTo>
                    <a:pt x="98" y="31"/>
                  </a:moveTo>
                  <a:lnTo>
                    <a:pt x="86" y="30"/>
                  </a:lnTo>
                  <a:lnTo>
                    <a:pt x="76" y="29"/>
                  </a:lnTo>
                  <a:lnTo>
                    <a:pt x="65" y="26"/>
                  </a:lnTo>
                  <a:lnTo>
                    <a:pt x="56" y="22"/>
                  </a:lnTo>
                  <a:lnTo>
                    <a:pt x="47" y="18"/>
                  </a:lnTo>
                  <a:lnTo>
                    <a:pt x="39" y="12"/>
                  </a:lnTo>
                  <a:lnTo>
                    <a:pt x="32" y="7"/>
                  </a:lnTo>
                  <a:lnTo>
                    <a:pt x="25" y="0"/>
                  </a:lnTo>
                  <a:lnTo>
                    <a:pt x="0" y="0"/>
                  </a:lnTo>
                  <a:lnTo>
                    <a:pt x="7" y="10"/>
                  </a:lnTo>
                  <a:lnTo>
                    <a:pt x="16" y="19"/>
                  </a:lnTo>
                  <a:lnTo>
                    <a:pt x="26" y="27"/>
                  </a:lnTo>
                  <a:lnTo>
                    <a:pt x="39" y="34"/>
                  </a:lnTo>
                  <a:lnTo>
                    <a:pt x="51" y="40"/>
                  </a:lnTo>
                  <a:lnTo>
                    <a:pt x="66" y="45"/>
                  </a:lnTo>
                  <a:lnTo>
                    <a:pt x="81" y="47"/>
                  </a:lnTo>
                  <a:lnTo>
                    <a:pt x="98" y="48"/>
                  </a:lnTo>
                  <a:lnTo>
                    <a:pt x="114" y="47"/>
                  </a:lnTo>
                  <a:lnTo>
                    <a:pt x="129" y="45"/>
                  </a:lnTo>
                  <a:lnTo>
                    <a:pt x="142" y="40"/>
                  </a:lnTo>
                  <a:lnTo>
                    <a:pt x="155" y="34"/>
                  </a:lnTo>
                  <a:lnTo>
                    <a:pt x="168" y="27"/>
                  </a:lnTo>
                  <a:lnTo>
                    <a:pt x="178" y="19"/>
                  </a:lnTo>
                  <a:lnTo>
                    <a:pt x="187" y="10"/>
                  </a:lnTo>
                  <a:lnTo>
                    <a:pt x="195" y="0"/>
                  </a:lnTo>
                  <a:lnTo>
                    <a:pt x="169" y="0"/>
                  </a:lnTo>
                  <a:lnTo>
                    <a:pt x="162" y="7"/>
                  </a:lnTo>
                  <a:lnTo>
                    <a:pt x="155" y="12"/>
                  </a:lnTo>
                  <a:lnTo>
                    <a:pt x="147" y="18"/>
                  </a:lnTo>
                  <a:lnTo>
                    <a:pt x="138" y="22"/>
                  </a:lnTo>
                  <a:lnTo>
                    <a:pt x="129" y="26"/>
                  </a:lnTo>
                  <a:lnTo>
                    <a:pt x="118" y="29"/>
                  </a:lnTo>
                  <a:lnTo>
                    <a:pt x="108" y="30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89"/>
            <p:cNvSpPr>
              <a:spLocks/>
            </p:cNvSpPr>
            <p:nvPr/>
          </p:nvSpPr>
          <p:spPr bwMode="auto">
            <a:xfrm>
              <a:off x="2292" y="3831"/>
              <a:ext cx="26" cy="30"/>
            </a:xfrm>
            <a:custGeom>
              <a:avLst/>
              <a:gdLst>
                <a:gd name="T0" fmla="*/ 21 w 51"/>
                <a:gd name="T1" fmla="*/ 0 h 60"/>
                <a:gd name="T2" fmla="*/ 22 w 51"/>
                <a:gd name="T3" fmla="*/ 1 h 60"/>
                <a:gd name="T4" fmla="*/ 24 w 51"/>
                <a:gd name="T5" fmla="*/ 3 h 60"/>
                <a:gd name="T6" fmla="*/ 26 w 51"/>
                <a:gd name="T7" fmla="*/ 5 h 60"/>
                <a:gd name="T8" fmla="*/ 25 w 51"/>
                <a:gd name="T9" fmla="*/ 8 h 60"/>
                <a:gd name="T10" fmla="*/ 25 w 51"/>
                <a:gd name="T11" fmla="*/ 8 h 60"/>
                <a:gd name="T12" fmla="*/ 25 w 51"/>
                <a:gd name="T13" fmla="*/ 10 h 60"/>
                <a:gd name="T14" fmla="*/ 24 w 51"/>
                <a:gd name="T15" fmla="*/ 11 h 60"/>
                <a:gd name="T16" fmla="*/ 25 w 51"/>
                <a:gd name="T17" fmla="*/ 14 h 60"/>
                <a:gd name="T18" fmla="*/ 26 w 51"/>
                <a:gd name="T19" fmla="*/ 15 h 60"/>
                <a:gd name="T20" fmla="*/ 25 w 51"/>
                <a:gd name="T21" fmla="*/ 18 h 60"/>
                <a:gd name="T22" fmla="*/ 24 w 51"/>
                <a:gd name="T23" fmla="*/ 19 h 60"/>
                <a:gd name="T24" fmla="*/ 23 w 51"/>
                <a:gd name="T25" fmla="*/ 19 h 60"/>
                <a:gd name="T26" fmla="*/ 24 w 51"/>
                <a:gd name="T27" fmla="*/ 20 h 60"/>
                <a:gd name="T28" fmla="*/ 25 w 51"/>
                <a:gd name="T29" fmla="*/ 22 h 60"/>
                <a:gd name="T30" fmla="*/ 26 w 51"/>
                <a:gd name="T31" fmla="*/ 26 h 60"/>
                <a:gd name="T32" fmla="*/ 24 w 51"/>
                <a:gd name="T33" fmla="*/ 29 h 60"/>
                <a:gd name="T34" fmla="*/ 22 w 51"/>
                <a:gd name="T35" fmla="*/ 30 h 60"/>
                <a:gd name="T36" fmla="*/ 19 w 51"/>
                <a:gd name="T37" fmla="*/ 30 h 60"/>
                <a:gd name="T38" fmla="*/ 16 w 51"/>
                <a:gd name="T39" fmla="*/ 30 h 60"/>
                <a:gd name="T40" fmla="*/ 12 w 51"/>
                <a:gd name="T41" fmla="*/ 30 h 60"/>
                <a:gd name="T42" fmla="*/ 8 w 51"/>
                <a:gd name="T43" fmla="*/ 30 h 60"/>
                <a:gd name="T44" fmla="*/ 5 w 51"/>
                <a:gd name="T45" fmla="*/ 29 h 60"/>
                <a:gd name="T46" fmla="*/ 2 w 51"/>
                <a:gd name="T47" fmla="*/ 28 h 60"/>
                <a:gd name="T48" fmla="*/ 1 w 51"/>
                <a:gd name="T49" fmla="*/ 27 h 60"/>
                <a:gd name="T50" fmla="*/ 0 w 51"/>
                <a:gd name="T51" fmla="*/ 25 h 60"/>
                <a:gd name="T52" fmla="*/ 2 w 51"/>
                <a:gd name="T53" fmla="*/ 22 h 60"/>
                <a:gd name="T54" fmla="*/ 3 w 51"/>
                <a:gd name="T55" fmla="*/ 21 h 60"/>
                <a:gd name="T56" fmla="*/ 4 w 51"/>
                <a:gd name="T57" fmla="*/ 20 h 60"/>
                <a:gd name="T58" fmla="*/ 3 w 51"/>
                <a:gd name="T59" fmla="*/ 20 h 60"/>
                <a:gd name="T60" fmla="*/ 2 w 51"/>
                <a:gd name="T61" fmla="*/ 18 h 60"/>
                <a:gd name="T62" fmla="*/ 1 w 51"/>
                <a:gd name="T63" fmla="*/ 15 h 60"/>
                <a:gd name="T64" fmla="*/ 1 w 51"/>
                <a:gd name="T65" fmla="*/ 14 h 60"/>
                <a:gd name="T66" fmla="*/ 3 w 51"/>
                <a:gd name="T67" fmla="*/ 12 h 60"/>
                <a:gd name="T68" fmla="*/ 4 w 51"/>
                <a:gd name="T69" fmla="*/ 11 h 60"/>
                <a:gd name="T70" fmla="*/ 5 w 51"/>
                <a:gd name="T71" fmla="*/ 11 h 60"/>
                <a:gd name="T72" fmla="*/ 5 w 51"/>
                <a:gd name="T73" fmla="*/ 11 h 60"/>
                <a:gd name="T74" fmla="*/ 3 w 51"/>
                <a:gd name="T75" fmla="*/ 10 h 60"/>
                <a:gd name="T76" fmla="*/ 2 w 51"/>
                <a:gd name="T77" fmla="*/ 8 h 60"/>
                <a:gd name="T78" fmla="*/ 1 w 51"/>
                <a:gd name="T79" fmla="*/ 6 h 60"/>
                <a:gd name="T80" fmla="*/ 2 w 51"/>
                <a:gd name="T81" fmla="*/ 4 h 60"/>
                <a:gd name="T82" fmla="*/ 4 w 51"/>
                <a:gd name="T83" fmla="*/ 2 h 60"/>
                <a:gd name="T84" fmla="*/ 5 w 51"/>
                <a:gd name="T85" fmla="*/ 1 h 60"/>
                <a:gd name="T86" fmla="*/ 6 w 51"/>
                <a:gd name="T87" fmla="*/ 1 h 60"/>
                <a:gd name="T88" fmla="*/ 7 w 51"/>
                <a:gd name="T89" fmla="*/ 1 h 60"/>
                <a:gd name="T90" fmla="*/ 21 w 51"/>
                <a:gd name="T91" fmla="*/ 0 h 6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"/>
                <a:gd name="T139" fmla="*/ 0 h 60"/>
                <a:gd name="T140" fmla="*/ 51 w 51"/>
                <a:gd name="T141" fmla="*/ 60 h 6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" h="60">
                  <a:moveTo>
                    <a:pt x="42" y="0"/>
                  </a:moveTo>
                  <a:lnTo>
                    <a:pt x="44" y="1"/>
                  </a:lnTo>
                  <a:lnTo>
                    <a:pt x="48" y="5"/>
                  </a:lnTo>
                  <a:lnTo>
                    <a:pt x="51" y="9"/>
                  </a:lnTo>
                  <a:lnTo>
                    <a:pt x="50" y="15"/>
                  </a:lnTo>
                  <a:lnTo>
                    <a:pt x="49" y="16"/>
                  </a:lnTo>
                  <a:lnTo>
                    <a:pt x="49" y="19"/>
                  </a:lnTo>
                  <a:lnTo>
                    <a:pt x="48" y="22"/>
                  </a:lnTo>
                  <a:lnTo>
                    <a:pt x="50" y="27"/>
                  </a:lnTo>
                  <a:lnTo>
                    <a:pt x="51" y="31"/>
                  </a:lnTo>
                  <a:lnTo>
                    <a:pt x="49" y="35"/>
                  </a:lnTo>
                  <a:lnTo>
                    <a:pt x="47" y="37"/>
                  </a:lnTo>
                  <a:lnTo>
                    <a:pt x="46" y="38"/>
                  </a:lnTo>
                  <a:lnTo>
                    <a:pt x="47" y="40"/>
                  </a:lnTo>
                  <a:lnTo>
                    <a:pt x="50" y="44"/>
                  </a:lnTo>
                  <a:lnTo>
                    <a:pt x="51" y="51"/>
                  </a:lnTo>
                  <a:lnTo>
                    <a:pt x="48" y="57"/>
                  </a:lnTo>
                  <a:lnTo>
                    <a:pt x="43" y="59"/>
                  </a:lnTo>
                  <a:lnTo>
                    <a:pt x="38" y="60"/>
                  </a:lnTo>
                  <a:lnTo>
                    <a:pt x="31" y="60"/>
                  </a:lnTo>
                  <a:lnTo>
                    <a:pt x="23" y="60"/>
                  </a:lnTo>
                  <a:lnTo>
                    <a:pt x="16" y="59"/>
                  </a:lnTo>
                  <a:lnTo>
                    <a:pt x="9" y="58"/>
                  </a:lnTo>
                  <a:lnTo>
                    <a:pt x="4" y="55"/>
                  </a:lnTo>
                  <a:lnTo>
                    <a:pt x="1" y="53"/>
                  </a:lnTo>
                  <a:lnTo>
                    <a:pt x="0" y="49"/>
                  </a:lnTo>
                  <a:lnTo>
                    <a:pt x="3" y="44"/>
                  </a:lnTo>
                  <a:lnTo>
                    <a:pt x="6" y="42"/>
                  </a:lnTo>
                  <a:lnTo>
                    <a:pt x="8" y="40"/>
                  </a:lnTo>
                  <a:lnTo>
                    <a:pt x="6" y="39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2" y="27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6" y="20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3" y="7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DB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90"/>
            <p:cNvSpPr>
              <a:spLocks/>
            </p:cNvSpPr>
            <p:nvPr/>
          </p:nvSpPr>
          <p:spPr bwMode="auto">
            <a:xfrm>
              <a:off x="2249" y="3761"/>
              <a:ext cx="108" cy="37"/>
            </a:xfrm>
            <a:custGeom>
              <a:avLst/>
              <a:gdLst>
                <a:gd name="T0" fmla="*/ 54 w 217"/>
                <a:gd name="T1" fmla="*/ 9 h 72"/>
                <a:gd name="T2" fmla="*/ 62 w 217"/>
                <a:gd name="T3" fmla="*/ 9 h 72"/>
                <a:gd name="T4" fmla="*/ 69 w 217"/>
                <a:gd name="T5" fmla="*/ 11 h 72"/>
                <a:gd name="T6" fmla="*/ 75 w 217"/>
                <a:gd name="T7" fmla="*/ 13 h 72"/>
                <a:gd name="T8" fmla="*/ 82 w 217"/>
                <a:gd name="T9" fmla="*/ 17 h 72"/>
                <a:gd name="T10" fmla="*/ 87 w 217"/>
                <a:gd name="T11" fmla="*/ 21 h 72"/>
                <a:gd name="T12" fmla="*/ 91 w 217"/>
                <a:gd name="T13" fmla="*/ 26 h 72"/>
                <a:gd name="T14" fmla="*/ 94 w 217"/>
                <a:gd name="T15" fmla="*/ 31 h 72"/>
                <a:gd name="T16" fmla="*/ 97 w 217"/>
                <a:gd name="T17" fmla="*/ 37 h 72"/>
                <a:gd name="T18" fmla="*/ 108 w 217"/>
                <a:gd name="T19" fmla="*/ 37 h 72"/>
                <a:gd name="T20" fmla="*/ 106 w 217"/>
                <a:gd name="T21" fmla="*/ 29 h 72"/>
                <a:gd name="T22" fmla="*/ 102 w 217"/>
                <a:gd name="T23" fmla="*/ 22 h 72"/>
                <a:gd name="T24" fmla="*/ 96 w 217"/>
                <a:gd name="T25" fmla="*/ 16 h 72"/>
                <a:gd name="T26" fmla="*/ 90 w 217"/>
                <a:gd name="T27" fmla="*/ 10 h 72"/>
                <a:gd name="T28" fmla="*/ 82 w 217"/>
                <a:gd name="T29" fmla="*/ 6 h 72"/>
                <a:gd name="T30" fmla="*/ 73 w 217"/>
                <a:gd name="T31" fmla="*/ 3 h 72"/>
                <a:gd name="T32" fmla="*/ 64 w 217"/>
                <a:gd name="T33" fmla="*/ 1 h 72"/>
                <a:gd name="T34" fmla="*/ 54 w 217"/>
                <a:gd name="T35" fmla="*/ 0 h 72"/>
                <a:gd name="T36" fmla="*/ 44 w 217"/>
                <a:gd name="T37" fmla="*/ 1 h 72"/>
                <a:gd name="T38" fmla="*/ 35 w 217"/>
                <a:gd name="T39" fmla="*/ 3 h 72"/>
                <a:gd name="T40" fmla="*/ 26 w 217"/>
                <a:gd name="T41" fmla="*/ 6 h 72"/>
                <a:gd name="T42" fmla="*/ 18 w 217"/>
                <a:gd name="T43" fmla="*/ 10 h 72"/>
                <a:gd name="T44" fmla="*/ 12 w 217"/>
                <a:gd name="T45" fmla="*/ 16 h 72"/>
                <a:gd name="T46" fmla="*/ 6 w 217"/>
                <a:gd name="T47" fmla="*/ 22 h 72"/>
                <a:gd name="T48" fmla="*/ 2 w 217"/>
                <a:gd name="T49" fmla="*/ 29 h 72"/>
                <a:gd name="T50" fmla="*/ 0 w 217"/>
                <a:gd name="T51" fmla="*/ 37 h 72"/>
                <a:gd name="T52" fmla="*/ 11 w 217"/>
                <a:gd name="T53" fmla="*/ 37 h 72"/>
                <a:gd name="T54" fmla="*/ 14 w 217"/>
                <a:gd name="T55" fmla="*/ 31 h 72"/>
                <a:gd name="T56" fmla="*/ 17 w 217"/>
                <a:gd name="T57" fmla="*/ 26 h 72"/>
                <a:gd name="T58" fmla="*/ 21 w 217"/>
                <a:gd name="T59" fmla="*/ 21 h 72"/>
                <a:gd name="T60" fmla="*/ 26 w 217"/>
                <a:gd name="T61" fmla="*/ 17 h 72"/>
                <a:gd name="T62" fmla="*/ 32 w 217"/>
                <a:gd name="T63" fmla="*/ 13 h 72"/>
                <a:gd name="T64" fmla="*/ 39 w 217"/>
                <a:gd name="T65" fmla="*/ 11 h 72"/>
                <a:gd name="T66" fmla="*/ 46 w 217"/>
                <a:gd name="T67" fmla="*/ 9 h 72"/>
                <a:gd name="T68" fmla="*/ 54 w 217"/>
                <a:gd name="T69" fmla="*/ 9 h 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7"/>
                <a:gd name="T106" fmla="*/ 0 h 72"/>
                <a:gd name="T107" fmla="*/ 217 w 217"/>
                <a:gd name="T108" fmla="*/ 72 h 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7" h="72">
                  <a:moveTo>
                    <a:pt x="109" y="17"/>
                  </a:moveTo>
                  <a:lnTo>
                    <a:pt x="124" y="18"/>
                  </a:lnTo>
                  <a:lnTo>
                    <a:pt x="139" y="22"/>
                  </a:lnTo>
                  <a:lnTo>
                    <a:pt x="151" y="26"/>
                  </a:lnTo>
                  <a:lnTo>
                    <a:pt x="164" y="33"/>
                  </a:lnTo>
                  <a:lnTo>
                    <a:pt x="174" y="41"/>
                  </a:lnTo>
                  <a:lnTo>
                    <a:pt x="182" y="50"/>
                  </a:lnTo>
                  <a:lnTo>
                    <a:pt x="189" y="61"/>
                  </a:lnTo>
                  <a:lnTo>
                    <a:pt x="194" y="72"/>
                  </a:lnTo>
                  <a:lnTo>
                    <a:pt x="217" y="72"/>
                  </a:lnTo>
                  <a:lnTo>
                    <a:pt x="212" y="57"/>
                  </a:lnTo>
                  <a:lnTo>
                    <a:pt x="204" y="43"/>
                  </a:lnTo>
                  <a:lnTo>
                    <a:pt x="193" y="31"/>
                  </a:lnTo>
                  <a:lnTo>
                    <a:pt x="180" y="20"/>
                  </a:lnTo>
                  <a:lnTo>
                    <a:pt x="164" y="11"/>
                  </a:lnTo>
                  <a:lnTo>
                    <a:pt x="147" y="5"/>
                  </a:lnTo>
                  <a:lnTo>
                    <a:pt x="128" y="1"/>
                  </a:lnTo>
                  <a:lnTo>
                    <a:pt x="109" y="0"/>
                  </a:lnTo>
                  <a:lnTo>
                    <a:pt x="89" y="1"/>
                  </a:lnTo>
                  <a:lnTo>
                    <a:pt x="71" y="5"/>
                  </a:lnTo>
                  <a:lnTo>
                    <a:pt x="53" y="11"/>
                  </a:lnTo>
                  <a:lnTo>
                    <a:pt x="37" y="20"/>
                  </a:lnTo>
                  <a:lnTo>
                    <a:pt x="24" y="31"/>
                  </a:lnTo>
                  <a:lnTo>
                    <a:pt x="13" y="43"/>
                  </a:lnTo>
                  <a:lnTo>
                    <a:pt x="5" y="57"/>
                  </a:lnTo>
                  <a:lnTo>
                    <a:pt x="0" y="72"/>
                  </a:lnTo>
                  <a:lnTo>
                    <a:pt x="23" y="72"/>
                  </a:lnTo>
                  <a:lnTo>
                    <a:pt x="28" y="61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53" y="33"/>
                  </a:lnTo>
                  <a:lnTo>
                    <a:pt x="65" y="26"/>
                  </a:lnTo>
                  <a:lnTo>
                    <a:pt x="79" y="22"/>
                  </a:lnTo>
                  <a:lnTo>
                    <a:pt x="92" y="18"/>
                  </a:lnTo>
                  <a:lnTo>
                    <a:pt x="109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91"/>
            <p:cNvSpPr>
              <a:spLocks/>
            </p:cNvSpPr>
            <p:nvPr/>
          </p:nvSpPr>
          <p:spPr bwMode="auto">
            <a:xfrm>
              <a:off x="2248" y="3798"/>
              <a:ext cx="19" cy="28"/>
            </a:xfrm>
            <a:custGeom>
              <a:avLst/>
              <a:gdLst>
                <a:gd name="T0" fmla="*/ 11 w 38"/>
                <a:gd name="T1" fmla="*/ 8 h 57"/>
                <a:gd name="T2" fmla="*/ 11 w 38"/>
                <a:gd name="T3" fmla="*/ 6 h 57"/>
                <a:gd name="T4" fmla="*/ 11 w 38"/>
                <a:gd name="T5" fmla="*/ 4 h 57"/>
                <a:gd name="T6" fmla="*/ 12 w 38"/>
                <a:gd name="T7" fmla="*/ 2 h 57"/>
                <a:gd name="T8" fmla="*/ 12 w 38"/>
                <a:gd name="T9" fmla="*/ 0 h 57"/>
                <a:gd name="T10" fmla="*/ 1 w 38"/>
                <a:gd name="T11" fmla="*/ 0 h 57"/>
                <a:gd name="T12" fmla="*/ 1 w 38"/>
                <a:gd name="T13" fmla="*/ 2 h 57"/>
                <a:gd name="T14" fmla="*/ 1 w 38"/>
                <a:gd name="T15" fmla="*/ 4 h 57"/>
                <a:gd name="T16" fmla="*/ 0 w 38"/>
                <a:gd name="T17" fmla="*/ 6 h 57"/>
                <a:gd name="T18" fmla="*/ 0 w 38"/>
                <a:gd name="T19" fmla="*/ 8 h 57"/>
                <a:gd name="T20" fmla="*/ 1 w 38"/>
                <a:gd name="T21" fmla="*/ 13 h 57"/>
                <a:gd name="T22" fmla="*/ 1 w 38"/>
                <a:gd name="T23" fmla="*/ 18 h 57"/>
                <a:gd name="T24" fmla="*/ 3 w 38"/>
                <a:gd name="T25" fmla="*/ 24 h 57"/>
                <a:gd name="T26" fmla="*/ 6 w 38"/>
                <a:gd name="T27" fmla="*/ 28 h 57"/>
                <a:gd name="T28" fmla="*/ 19 w 38"/>
                <a:gd name="T29" fmla="*/ 28 h 57"/>
                <a:gd name="T30" fmla="*/ 16 w 38"/>
                <a:gd name="T31" fmla="*/ 24 h 57"/>
                <a:gd name="T32" fmla="*/ 14 w 38"/>
                <a:gd name="T33" fmla="*/ 19 h 57"/>
                <a:gd name="T34" fmla="*/ 12 w 38"/>
                <a:gd name="T35" fmla="*/ 14 h 57"/>
                <a:gd name="T36" fmla="*/ 11 w 38"/>
                <a:gd name="T37" fmla="*/ 8 h 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"/>
                <a:gd name="T58" fmla="*/ 0 h 57"/>
                <a:gd name="T59" fmla="*/ 38 w 38"/>
                <a:gd name="T60" fmla="*/ 57 h 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" h="57">
                  <a:moveTo>
                    <a:pt x="23" y="16"/>
                  </a:moveTo>
                  <a:lnTo>
                    <a:pt x="23" y="12"/>
                  </a:lnTo>
                  <a:lnTo>
                    <a:pt x="23" y="8"/>
                  </a:lnTo>
                  <a:lnTo>
                    <a:pt x="24" y="5"/>
                  </a:lnTo>
                  <a:lnTo>
                    <a:pt x="25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" y="27"/>
                  </a:lnTo>
                  <a:lnTo>
                    <a:pt x="3" y="37"/>
                  </a:lnTo>
                  <a:lnTo>
                    <a:pt x="7" y="48"/>
                  </a:lnTo>
                  <a:lnTo>
                    <a:pt x="13" y="57"/>
                  </a:lnTo>
                  <a:lnTo>
                    <a:pt x="38" y="57"/>
                  </a:lnTo>
                  <a:lnTo>
                    <a:pt x="32" y="48"/>
                  </a:lnTo>
                  <a:lnTo>
                    <a:pt x="28" y="38"/>
                  </a:lnTo>
                  <a:lnTo>
                    <a:pt x="24" y="28"/>
                  </a:lnTo>
                  <a:lnTo>
                    <a:pt x="2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92"/>
            <p:cNvSpPr>
              <a:spLocks/>
            </p:cNvSpPr>
            <p:nvPr/>
          </p:nvSpPr>
          <p:spPr bwMode="auto">
            <a:xfrm>
              <a:off x="2339" y="3798"/>
              <a:ext cx="19" cy="28"/>
            </a:xfrm>
            <a:custGeom>
              <a:avLst/>
              <a:gdLst>
                <a:gd name="T0" fmla="*/ 19 w 38"/>
                <a:gd name="T1" fmla="*/ 0 h 57"/>
                <a:gd name="T2" fmla="*/ 7 w 38"/>
                <a:gd name="T3" fmla="*/ 0 h 57"/>
                <a:gd name="T4" fmla="*/ 7 w 38"/>
                <a:gd name="T5" fmla="*/ 2 h 57"/>
                <a:gd name="T6" fmla="*/ 7 w 38"/>
                <a:gd name="T7" fmla="*/ 4 h 57"/>
                <a:gd name="T8" fmla="*/ 7 w 38"/>
                <a:gd name="T9" fmla="*/ 6 h 57"/>
                <a:gd name="T10" fmla="*/ 7 w 38"/>
                <a:gd name="T11" fmla="*/ 8 h 57"/>
                <a:gd name="T12" fmla="*/ 7 w 38"/>
                <a:gd name="T13" fmla="*/ 14 h 57"/>
                <a:gd name="T14" fmla="*/ 6 w 38"/>
                <a:gd name="T15" fmla="*/ 19 h 57"/>
                <a:gd name="T16" fmla="*/ 3 w 38"/>
                <a:gd name="T17" fmla="*/ 24 h 57"/>
                <a:gd name="T18" fmla="*/ 0 w 38"/>
                <a:gd name="T19" fmla="*/ 28 h 57"/>
                <a:gd name="T20" fmla="*/ 13 w 38"/>
                <a:gd name="T21" fmla="*/ 28 h 57"/>
                <a:gd name="T22" fmla="*/ 15 w 38"/>
                <a:gd name="T23" fmla="*/ 24 h 57"/>
                <a:gd name="T24" fmla="*/ 18 w 38"/>
                <a:gd name="T25" fmla="*/ 18 h 57"/>
                <a:gd name="T26" fmla="*/ 19 w 38"/>
                <a:gd name="T27" fmla="*/ 13 h 57"/>
                <a:gd name="T28" fmla="*/ 19 w 38"/>
                <a:gd name="T29" fmla="*/ 8 h 57"/>
                <a:gd name="T30" fmla="*/ 19 w 38"/>
                <a:gd name="T31" fmla="*/ 6 h 57"/>
                <a:gd name="T32" fmla="*/ 19 w 38"/>
                <a:gd name="T33" fmla="*/ 4 h 57"/>
                <a:gd name="T34" fmla="*/ 19 w 38"/>
                <a:gd name="T35" fmla="*/ 2 h 57"/>
                <a:gd name="T36" fmla="*/ 19 w 38"/>
                <a:gd name="T37" fmla="*/ 0 h 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"/>
                <a:gd name="T58" fmla="*/ 0 h 57"/>
                <a:gd name="T59" fmla="*/ 38 w 38"/>
                <a:gd name="T60" fmla="*/ 57 h 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" h="57">
                  <a:moveTo>
                    <a:pt x="37" y="0"/>
                  </a:moveTo>
                  <a:lnTo>
                    <a:pt x="14" y="0"/>
                  </a:lnTo>
                  <a:lnTo>
                    <a:pt x="15" y="5"/>
                  </a:lnTo>
                  <a:lnTo>
                    <a:pt x="15" y="8"/>
                  </a:lnTo>
                  <a:lnTo>
                    <a:pt x="15" y="1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2" y="38"/>
                  </a:lnTo>
                  <a:lnTo>
                    <a:pt x="6" y="48"/>
                  </a:lnTo>
                  <a:lnTo>
                    <a:pt x="0" y="57"/>
                  </a:lnTo>
                  <a:lnTo>
                    <a:pt x="26" y="57"/>
                  </a:lnTo>
                  <a:lnTo>
                    <a:pt x="31" y="48"/>
                  </a:lnTo>
                  <a:lnTo>
                    <a:pt x="35" y="37"/>
                  </a:lnTo>
                  <a:lnTo>
                    <a:pt x="37" y="27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7" y="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93"/>
            <p:cNvSpPr>
              <a:spLocks/>
            </p:cNvSpPr>
            <p:nvPr/>
          </p:nvSpPr>
          <p:spPr bwMode="auto">
            <a:xfrm>
              <a:off x="2291" y="3831"/>
              <a:ext cx="29" cy="13"/>
            </a:xfrm>
            <a:custGeom>
              <a:avLst/>
              <a:gdLst>
                <a:gd name="T0" fmla="*/ 6 w 58"/>
                <a:gd name="T1" fmla="*/ 0 h 25"/>
                <a:gd name="T2" fmla="*/ 5 w 58"/>
                <a:gd name="T3" fmla="*/ 1 h 25"/>
                <a:gd name="T4" fmla="*/ 3 w 58"/>
                <a:gd name="T5" fmla="*/ 2 h 25"/>
                <a:gd name="T6" fmla="*/ 0 w 58"/>
                <a:gd name="T7" fmla="*/ 4 h 25"/>
                <a:gd name="T8" fmla="*/ 0 w 58"/>
                <a:gd name="T9" fmla="*/ 8 h 25"/>
                <a:gd name="T10" fmla="*/ 2 w 58"/>
                <a:gd name="T11" fmla="*/ 10 h 25"/>
                <a:gd name="T12" fmla="*/ 4 w 58"/>
                <a:gd name="T13" fmla="*/ 11 h 25"/>
                <a:gd name="T14" fmla="*/ 7 w 58"/>
                <a:gd name="T15" fmla="*/ 12 h 25"/>
                <a:gd name="T16" fmla="*/ 12 w 58"/>
                <a:gd name="T17" fmla="*/ 13 h 25"/>
                <a:gd name="T18" fmla="*/ 15 w 58"/>
                <a:gd name="T19" fmla="*/ 13 h 25"/>
                <a:gd name="T20" fmla="*/ 20 w 58"/>
                <a:gd name="T21" fmla="*/ 12 h 25"/>
                <a:gd name="T22" fmla="*/ 23 w 58"/>
                <a:gd name="T23" fmla="*/ 12 h 25"/>
                <a:gd name="T24" fmla="*/ 26 w 58"/>
                <a:gd name="T25" fmla="*/ 11 h 25"/>
                <a:gd name="T26" fmla="*/ 28 w 58"/>
                <a:gd name="T27" fmla="*/ 9 h 25"/>
                <a:gd name="T28" fmla="*/ 29 w 58"/>
                <a:gd name="T29" fmla="*/ 6 h 25"/>
                <a:gd name="T30" fmla="*/ 28 w 58"/>
                <a:gd name="T31" fmla="*/ 3 h 25"/>
                <a:gd name="T32" fmla="*/ 23 w 58"/>
                <a:gd name="T33" fmla="*/ 1 h 25"/>
                <a:gd name="T34" fmla="*/ 24 w 58"/>
                <a:gd name="T35" fmla="*/ 2 h 25"/>
                <a:gd name="T36" fmla="*/ 25 w 58"/>
                <a:gd name="T37" fmla="*/ 4 h 25"/>
                <a:gd name="T38" fmla="*/ 25 w 58"/>
                <a:gd name="T39" fmla="*/ 7 h 25"/>
                <a:gd name="T40" fmla="*/ 21 w 58"/>
                <a:gd name="T41" fmla="*/ 8 h 25"/>
                <a:gd name="T42" fmla="*/ 14 w 58"/>
                <a:gd name="T43" fmla="*/ 10 h 25"/>
                <a:gd name="T44" fmla="*/ 9 w 58"/>
                <a:gd name="T45" fmla="*/ 9 h 25"/>
                <a:gd name="T46" fmla="*/ 6 w 58"/>
                <a:gd name="T47" fmla="*/ 8 h 25"/>
                <a:gd name="T48" fmla="*/ 6 w 58"/>
                <a:gd name="T49" fmla="*/ 8 h 25"/>
                <a:gd name="T50" fmla="*/ 5 w 58"/>
                <a:gd name="T51" fmla="*/ 7 h 25"/>
                <a:gd name="T52" fmla="*/ 4 w 58"/>
                <a:gd name="T53" fmla="*/ 6 h 25"/>
                <a:gd name="T54" fmla="*/ 4 w 58"/>
                <a:gd name="T55" fmla="*/ 4 h 25"/>
                <a:gd name="T56" fmla="*/ 6 w 58"/>
                <a:gd name="T57" fmla="*/ 0 h 2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"/>
                <a:gd name="T88" fmla="*/ 0 h 25"/>
                <a:gd name="T89" fmla="*/ 58 w 58"/>
                <a:gd name="T90" fmla="*/ 25 h 2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" h="25">
                  <a:moveTo>
                    <a:pt x="12" y="0"/>
                  </a:moveTo>
                  <a:lnTo>
                    <a:pt x="10" y="1"/>
                  </a:lnTo>
                  <a:lnTo>
                    <a:pt x="5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20"/>
                  </a:lnTo>
                  <a:lnTo>
                    <a:pt x="8" y="22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31" y="25"/>
                  </a:lnTo>
                  <a:lnTo>
                    <a:pt x="40" y="24"/>
                  </a:lnTo>
                  <a:lnTo>
                    <a:pt x="46" y="23"/>
                  </a:lnTo>
                  <a:lnTo>
                    <a:pt x="51" y="22"/>
                  </a:lnTo>
                  <a:lnTo>
                    <a:pt x="56" y="17"/>
                  </a:lnTo>
                  <a:lnTo>
                    <a:pt x="58" y="12"/>
                  </a:lnTo>
                  <a:lnTo>
                    <a:pt x="55" y="6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50" y="8"/>
                  </a:lnTo>
                  <a:lnTo>
                    <a:pt x="49" y="13"/>
                  </a:lnTo>
                  <a:lnTo>
                    <a:pt x="41" y="16"/>
                  </a:lnTo>
                  <a:lnTo>
                    <a:pt x="27" y="19"/>
                  </a:lnTo>
                  <a:lnTo>
                    <a:pt x="18" y="17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94"/>
            <p:cNvSpPr>
              <a:spLocks/>
            </p:cNvSpPr>
            <p:nvPr/>
          </p:nvSpPr>
          <p:spPr bwMode="auto">
            <a:xfrm>
              <a:off x="2291" y="3841"/>
              <a:ext cx="29" cy="13"/>
            </a:xfrm>
            <a:custGeom>
              <a:avLst/>
              <a:gdLst>
                <a:gd name="T0" fmla="*/ 6 w 58"/>
                <a:gd name="T1" fmla="*/ 0 h 25"/>
                <a:gd name="T2" fmla="*/ 5 w 58"/>
                <a:gd name="T3" fmla="*/ 1 h 25"/>
                <a:gd name="T4" fmla="*/ 3 w 58"/>
                <a:gd name="T5" fmla="*/ 2 h 25"/>
                <a:gd name="T6" fmla="*/ 0 w 58"/>
                <a:gd name="T7" fmla="*/ 4 h 25"/>
                <a:gd name="T8" fmla="*/ 0 w 58"/>
                <a:gd name="T9" fmla="*/ 8 h 25"/>
                <a:gd name="T10" fmla="*/ 2 w 58"/>
                <a:gd name="T11" fmla="*/ 10 h 25"/>
                <a:gd name="T12" fmla="*/ 4 w 58"/>
                <a:gd name="T13" fmla="*/ 11 h 25"/>
                <a:gd name="T14" fmla="*/ 7 w 58"/>
                <a:gd name="T15" fmla="*/ 12 h 25"/>
                <a:gd name="T16" fmla="*/ 12 w 58"/>
                <a:gd name="T17" fmla="*/ 13 h 25"/>
                <a:gd name="T18" fmla="*/ 15 w 58"/>
                <a:gd name="T19" fmla="*/ 13 h 25"/>
                <a:gd name="T20" fmla="*/ 20 w 58"/>
                <a:gd name="T21" fmla="*/ 12 h 25"/>
                <a:gd name="T22" fmla="*/ 23 w 58"/>
                <a:gd name="T23" fmla="*/ 12 h 25"/>
                <a:gd name="T24" fmla="*/ 26 w 58"/>
                <a:gd name="T25" fmla="*/ 11 h 25"/>
                <a:gd name="T26" fmla="*/ 28 w 58"/>
                <a:gd name="T27" fmla="*/ 9 h 25"/>
                <a:gd name="T28" fmla="*/ 29 w 58"/>
                <a:gd name="T29" fmla="*/ 6 h 25"/>
                <a:gd name="T30" fmla="*/ 28 w 58"/>
                <a:gd name="T31" fmla="*/ 3 h 25"/>
                <a:gd name="T32" fmla="*/ 23 w 58"/>
                <a:gd name="T33" fmla="*/ 1 h 25"/>
                <a:gd name="T34" fmla="*/ 24 w 58"/>
                <a:gd name="T35" fmla="*/ 2 h 25"/>
                <a:gd name="T36" fmla="*/ 25 w 58"/>
                <a:gd name="T37" fmla="*/ 4 h 25"/>
                <a:gd name="T38" fmla="*/ 25 w 58"/>
                <a:gd name="T39" fmla="*/ 6 h 25"/>
                <a:gd name="T40" fmla="*/ 21 w 58"/>
                <a:gd name="T41" fmla="*/ 8 h 25"/>
                <a:gd name="T42" fmla="*/ 14 w 58"/>
                <a:gd name="T43" fmla="*/ 9 h 25"/>
                <a:gd name="T44" fmla="*/ 9 w 58"/>
                <a:gd name="T45" fmla="*/ 9 h 25"/>
                <a:gd name="T46" fmla="*/ 6 w 58"/>
                <a:gd name="T47" fmla="*/ 8 h 25"/>
                <a:gd name="T48" fmla="*/ 6 w 58"/>
                <a:gd name="T49" fmla="*/ 8 h 25"/>
                <a:gd name="T50" fmla="*/ 5 w 58"/>
                <a:gd name="T51" fmla="*/ 7 h 25"/>
                <a:gd name="T52" fmla="*/ 4 w 58"/>
                <a:gd name="T53" fmla="*/ 6 h 25"/>
                <a:gd name="T54" fmla="*/ 4 w 58"/>
                <a:gd name="T55" fmla="*/ 4 h 25"/>
                <a:gd name="T56" fmla="*/ 6 w 58"/>
                <a:gd name="T57" fmla="*/ 0 h 2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"/>
                <a:gd name="T88" fmla="*/ 0 h 25"/>
                <a:gd name="T89" fmla="*/ 58 w 58"/>
                <a:gd name="T90" fmla="*/ 25 h 2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" h="25">
                  <a:moveTo>
                    <a:pt x="12" y="0"/>
                  </a:moveTo>
                  <a:lnTo>
                    <a:pt x="10" y="1"/>
                  </a:lnTo>
                  <a:lnTo>
                    <a:pt x="5" y="3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8" y="22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31" y="25"/>
                  </a:lnTo>
                  <a:lnTo>
                    <a:pt x="40" y="24"/>
                  </a:lnTo>
                  <a:lnTo>
                    <a:pt x="46" y="23"/>
                  </a:lnTo>
                  <a:lnTo>
                    <a:pt x="51" y="22"/>
                  </a:lnTo>
                  <a:lnTo>
                    <a:pt x="56" y="17"/>
                  </a:lnTo>
                  <a:lnTo>
                    <a:pt x="58" y="11"/>
                  </a:lnTo>
                  <a:lnTo>
                    <a:pt x="55" y="5"/>
                  </a:lnTo>
                  <a:lnTo>
                    <a:pt x="46" y="1"/>
                  </a:lnTo>
                  <a:lnTo>
                    <a:pt x="48" y="3"/>
                  </a:lnTo>
                  <a:lnTo>
                    <a:pt x="50" y="8"/>
                  </a:lnTo>
                  <a:lnTo>
                    <a:pt x="49" y="12"/>
                  </a:lnTo>
                  <a:lnTo>
                    <a:pt x="41" y="16"/>
                  </a:lnTo>
                  <a:lnTo>
                    <a:pt x="27" y="18"/>
                  </a:lnTo>
                  <a:lnTo>
                    <a:pt x="18" y="17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8" y="11"/>
                  </a:lnTo>
                  <a:lnTo>
                    <a:pt x="8" y="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95"/>
            <p:cNvSpPr>
              <a:spLocks/>
            </p:cNvSpPr>
            <p:nvPr/>
          </p:nvSpPr>
          <p:spPr bwMode="auto">
            <a:xfrm>
              <a:off x="2291" y="3851"/>
              <a:ext cx="29" cy="12"/>
            </a:xfrm>
            <a:custGeom>
              <a:avLst/>
              <a:gdLst>
                <a:gd name="T0" fmla="*/ 6 w 58"/>
                <a:gd name="T1" fmla="*/ 0 h 26"/>
                <a:gd name="T2" fmla="*/ 5 w 58"/>
                <a:gd name="T3" fmla="*/ 0 h 26"/>
                <a:gd name="T4" fmla="*/ 3 w 58"/>
                <a:gd name="T5" fmla="*/ 2 h 26"/>
                <a:gd name="T6" fmla="*/ 0 w 58"/>
                <a:gd name="T7" fmla="*/ 4 h 26"/>
                <a:gd name="T8" fmla="*/ 0 w 58"/>
                <a:gd name="T9" fmla="*/ 7 h 26"/>
                <a:gd name="T10" fmla="*/ 2 w 58"/>
                <a:gd name="T11" fmla="*/ 9 h 26"/>
                <a:gd name="T12" fmla="*/ 4 w 58"/>
                <a:gd name="T13" fmla="*/ 11 h 26"/>
                <a:gd name="T14" fmla="*/ 7 w 58"/>
                <a:gd name="T15" fmla="*/ 12 h 26"/>
                <a:gd name="T16" fmla="*/ 12 w 58"/>
                <a:gd name="T17" fmla="*/ 12 h 26"/>
                <a:gd name="T18" fmla="*/ 15 w 58"/>
                <a:gd name="T19" fmla="*/ 12 h 26"/>
                <a:gd name="T20" fmla="*/ 20 w 58"/>
                <a:gd name="T21" fmla="*/ 12 h 26"/>
                <a:gd name="T22" fmla="*/ 23 w 58"/>
                <a:gd name="T23" fmla="*/ 11 h 26"/>
                <a:gd name="T24" fmla="*/ 26 w 58"/>
                <a:gd name="T25" fmla="*/ 10 h 26"/>
                <a:gd name="T26" fmla="*/ 28 w 58"/>
                <a:gd name="T27" fmla="*/ 8 h 26"/>
                <a:gd name="T28" fmla="*/ 29 w 58"/>
                <a:gd name="T29" fmla="*/ 6 h 26"/>
                <a:gd name="T30" fmla="*/ 28 w 58"/>
                <a:gd name="T31" fmla="*/ 3 h 26"/>
                <a:gd name="T32" fmla="*/ 23 w 58"/>
                <a:gd name="T33" fmla="*/ 0 h 26"/>
                <a:gd name="T34" fmla="*/ 24 w 58"/>
                <a:gd name="T35" fmla="*/ 2 h 26"/>
                <a:gd name="T36" fmla="*/ 25 w 58"/>
                <a:gd name="T37" fmla="*/ 4 h 26"/>
                <a:gd name="T38" fmla="*/ 25 w 58"/>
                <a:gd name="T39" fmla="*/ 6 h 26"/>
                <a:gd name="T40" fmla="*/ 21 w 58"/>
                <a:gd name="T41" fmla="*/ 8 h 26"/>
                <a:gd name="T42" fmla="*/ 14 w 58"/>
                <a:gd name="T43" fmla="*/ 9 h 26"/>
                <a:gd name="T44" fmla="*/ 9 w 58"/>
                <a:gd name="T45" fmla="*/ 8 h 26"/>
                <a:gd name="T46" fmla="*/ 6 w 58"/>
                <a:gd name="T47" fmla="*/ 7 h 26"/>
                <a:gd name="T48" fmla="*/ 6 w 58"/>
                <a:gd name="T49" fmla="*/ 7 h 26"/>
                <a:gd name="T50" fmla="*/ 5 w 58"/>
                <a:gd name="T51" fmla="*/ 6 h 26"/>
                <a:gd name="T52" fmla="*/ 4 w 58"/>
                <a:gd name="T53" fmla="*/ 6 h 26"/>
                <a:gd name="T54" fmla="*/ 4 w 58"/>
                <a:gd name="T55" fmla="*/ 3 h 26"/>
                <a:gd name="T56" fmla="*/ 6 w 58"/>
                <a:gd name="T57" fmla="*/ 0 h 2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"/>
                <a:gd name="T88" fmla="*/ 0 h 26"/>
                <a:gd name="T89" fmla="*/ 58 w 58"/>
                <a:gd name="T90" fmla="*/ 26 h 2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" h="26">
                  <a:moveTo>
                    <a:pt x="12" y="0"/>
                  </a:moveTo>
                  <a:lnTo>
                    <a:pt x="10" y="1"/>
                  </a:lnTo>
                  <a:lnTo>
                    <a:pt x="5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20"/>
                  </a:lnTo>
                  <a:lnTo>
                    <a:pt x="8" y="23"/>
                  </a:lnTo>
                  <a:lnTo>
                    <a:pt x="15" y="25"/>
                  </a:lnTo>
                  <a:lnTo>
                    <a:pt x="23" y="26"/>
                  </a:lnTo>
                  <a:lnTo>
                    <a:pt x="31" y="26"/>
                  </a:lnTo>
                  <a:lnTo>
                    <a:pt x="40" y="25"/>
                  </a:lnTo>
                  <a:lnTo>
                    <a:pt x="46" y="23"/>
                  </a:lnTo>
                  <a:lnTo>
                    <a:pt x="51" y="22"/>
                  </a:lnTo>
                  <a:lnTo>
                    <a:pt x="56" y="18"/>
                  </a:lnTo>
                  <a:lnTo>
                    <a:pt x="58" y="12"/>
                  </a:lnTo>
                  <a:lnTo>
                    <a:pt x="55" y="6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50" y="8"/>
                  </a:lnTo>
                  <a:lnTo>
                    <a:pt x="49" y="14"/>
                  </a:lnTo>
                  <a:lnTo>
                    <a:pt x="41" y="18"/>
                  </a:lnTo>
                  <a:lnTo>
                    <a:pt x="27" y="19"/>
                  </a:lnTo>
                  <a:lnTo>
                    <a:pt x="18" y="18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96"/>
            <p:cNvSpPr>
              <a:spLocks/>
            </p:cNvSpPr>
            <p:nvPr/>
          </p:nvSpPr>
          <p:spPr bwMode="auto">
            <a:xfrm>
              <a:off x="2299" y="3862"/>
              <a:ext cx="12" cy="7"/>
            </a:xfrm>
            <a:custGeom>
              <a:avLst/>
              <a:gdLst>
                <a:gd name="T0" fmla="*/ 0 w 25"/>
                <a:gd name="T1" fmla="*/ 0 h 14"/>
                <a:gd name="T2" fmla="*/ 2 w 25"/>
                <a:gd name="T3" fmla="*/ 6 h 14"/>
                <a:gd name="T4" fmla="*/ 3 w 25"/>
                <a:gd name="T5" fmla="*/ 6 h 14"/>
                <a:gd name="T6" fmla="*/ 4 w 25"/>
                <a:gd name="T7" fmla="*/ 7 h 14"/>
                <a:gd name="T8" fmla="*/ 6 w 25"/>
                <a:gd name="T9" fmla="*/ 7 h 14"/>
                <a:gd name="T10" fmla="*/ 9 w 25"/>
                <a:gd name="T11" fmla="*/ 7 h 14"/>
                <a:gd name="T12" fmla="*/ 12 w 25"/>
                <a:gd name="T13" fmla="*/ 0 h 14"/>
                <a:gd name="T14" fmla="*/ 10 w 25"/>
                <a:gd name="T15" fmla="*/ 0 h 14"/>
                <a:gd name="T16" fmla="*/ 7 w 25"/>
                <a:gd name="T17" fmla="*/ 0 h 14"/>
                <a:gd name="T18" fmla="*/ 3 w 25"/>
                <a:gd name="T19" fmla="*/ 0 h 14"/>
                <a:gd name="T20" fmla="*/ 0 w 25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14"/>
                <a:gd name="T35" fmla="*/ 25 w 25"/>
                <a:gd name="T36" fmla="*/ 14 h 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14">
                  <a:moveTo>
                    <a:pt x="0" y="0"/>
                  </a:moveTo>
                  <a:lnTo>
                    <a:pt x="5" y="12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3" y="14"/>
                  </a:lnTo>
                  <a:lnTo>
                    <a:pt x="19" y="1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97"/>
            <p:cNvSpPr>
              <a:spLocks/>
            </p:cNvSpPr>
            <p:nvPr/>
          </p:nvSpPr>
          <p:spPr bwMode="auto">
            <a:xfrm>
              <a:off x="2295" y="3829"/>
              <a:ext cx="22" cy="4"/>
            </a:xfrm>
            <a:custGeom>
              <a:avLst/>
              <a:gdLst>
                <a:gd name="T0" fmla="*/ 0 w 43"/>
                <a:gd name="T1" fmla="*/ 2 h 8"/>
                <a:gd name="T2" fmla="*/ 1 w 43"/>
                <a:gd name="T3" fmla="*/ 2 h 8"/>
                <a:gd name="T4" fmla="*/ 3 w 43"/>
                <a:gd name="T5" fmla="*/ 3 h 8"/>
                <a:gd name="T6" fmla="*/ 6 w 43"/>
                <a:gd name="T7" fmla="*/ 3 h 8"/>
                <a:gd name="T8" fmla="*/ 9 w 43"/>
                <a:gd name="T9" fmla="*/ 3 h 8"/>
                <a:gd name="T10" fmla="*/ 13 w 43"/>
                <a:gd name="T11" fmla="*/ 4 h 8"/>
                <a:gd name="T12" fmla="*/ 16 w 43"/>
                <a:gd name="T13" fmla="*/ 3 h 8"/>
                <a:gd name="T14" fmla="*/ 19 w 43"/>
                <a:gd name="T15" fmla="*/ 2 h 8"/>
                <a:gd name="T16" fmla="*/ 21 w 43"/>
                <a:gd name="T17" fmla="*/ 2 h 8"/>
                <a:gd name="T18" fmla="*/ 21 w 43"/>
                <a:gd name="T19" fmla="*/ 2 h 8"/>
                <a:gd name="T20" fmla="*/ 22 w 43"/>
                <a:gd name="T21" fmla="*/ 1 h 8"/>
                <a:gd name="T22" fmla="*/ 21 w 43"/>
                <a:gd name="T23" fmla="*/ 1 h 8"/>
                <a:gd name="T24" fmla="*/ 20 w 43"/>
                <a:gd name="T25" fmla="*/ 0 h 8"/>
                <a:gd name="T26" fmla="*/ 19 w 43"/>
                <a:gd name="T27" fmla="*/ 0 h 8"/>
                <a:gd name="T28" fmla="*/ 17 w 43"/>
                <a:gd name="T29" fmla="*/ 0 h 8"/>
                <a:gd name="T30" fmla="*/ 15 w 43"/>
                <a:gd name="T31" fmla="*/ 1 h 8"/>
                <a:gd name="T32" fmla="*/ 13 w 43"/>
                <a:gd name="T33" fmla="*/ 1 h 8"/>
                <a:gd name="T34" fmla="*/ 11 w 43"/>
                <a:gd name="T35" fmla="*/ 1 h 8"/>
                <a:gd name="T36" fmla="*/ 9 w 43"/>
                <a:gd name="T37" fmla="*/ 1 h 8"/>
                <a:gd name="T38" fmla="*/ 6 w 43"/>
                <a:gd name="T39" fmla="*/ 1 h 8"/>
                <a:gd name="T40" fmla="*/ 3 w 43"/>
                <a:gd name="T41" fmla="*/ 1 h 8"/>
                <a:gd name="T42" fmla="*/ 0 w 43"/>
                <a:gd name="T43" fmla="*/ 2 h 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"/>
                <a:gd name="T67" fmla="*/ 0 h 8"/>
                <a:gd name="T68" fmla="*/ 43 w 43"/>
                <a:gd name="T69" fmla="*/ 8 h 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" h="8">
                  <a:moveTo>
                    <a:pt x="0" y="5"/>
                  </a:moveTo>
                  <a:lnTo>
                    <a:pt x="2" y="5"/>
                  </a:lnTo>
                  <a:lnTo>
                    <a:pt x="6" y="7"/>
                  </a:lnTo>
                  <a:lnTo>
                    <a:pt x="12" y="7"/>
                  </a:lnTo>
                  <a:lnTo>
                    <a:pt x="18" y="7"/>
                  </a:lnTo>
                  <a:lnTo>
                    <a:pt x="26" y="8"/>
                  </a:lnTo>
                  <a:lnTo>
                    <a:pt x="32" y="7"/>
                  </a:lnTo>
                  <a:lnTo>
                    <a:pt x="37" y="5"/>
                  </a:lnTo>
                  <a:lnTo>
                    <a:pt x="42" y="4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6" y="1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5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8"/>
            <p:cNvSpPr>
              <a:spLocks/>
            </p:cNvSpPr>
            <p:nvPr/>
          </p:nvSpPr>
          <p:spPr bwMode="auto">
            <a:xfrm>
              <a:off x="2271" y="3761"/>
              <a:ext cx="59" cy="69"/>
            </a:xfrm>
            <a:custGeom>
              <a:avLst/>
              <a:gdLst>
                <a:gd name="T0" fmla="*/ 42 w 118"/>
                <a:gd name="T1" fmla="*/ 69 h 139"/>
                <a:gd name="T2" fmla="*/ 42 w 118"/>
                <a:gd name="T3" fmla="*/ 66 h 139"/>
                <a:gd name="T4" fmla="*/ 42 w 118"/>
                <a:gd name="T5" fmla="*/ 60 h 139"/>
                <a:gd name="T6" fmla="*/ 44 w 118"/>
                <a:gd name="T7" fmla="*/ 53 h 139"/>
                <a:gd name="T8" fmla="*/ 48 w 118"/>
                <a:gd name="T9" fmla="*/ 46 h 139"/>
                <a:gd name="T10" fmla="*/ 51 w 118"/>
                <a:gd name="T11" fmla="*/ 43 h 139"/>
                <a:gd name="T12" fmla="*/ 54 w 118"/>
                <a:gd name="T13" fmla="*/ 39 h 139"/>
                <a:gd name="T14" fmla="*/ 57 w 118"/>
                <a:gd name="T15" fmla="*/ 33 h 139"/>
                <a:gd name="T16" fmla="*/ 59 w 118"/>
                <a:gd name="T17" fmla="*/ 26 h 139"/>
                <a:gd name="T18" fmla="*/ 59 w 118"/>
                <a:gd name="T19" fmla="*/ 20 h 139"/>
                <a:gd name="T20" fmla="*/ 57 w 118"/>
                <a:gd name="T21" fmla="*/ 13 h 139"/>
                <a:gd name="T22" fmla="*/ 53 w 118"/>
                <a:gd name="T23" fmla="*/ 7 h 139"/>
                <a:gd name="T24" fmla="*/ 44 w 118"/>
                <a:gd name="T25" fmla="*/ 2 h 139"/>
                <a:gd name="T26" fmla="*/ 34 w 118"/>
                <a:gd name="T27" fmla="*/ 0 h 139"/>
                <a:gd name="T28" fmla="*/ 25 w 118"/>
                <a:gd name="T29" fmla="*/ 0 h 139"/>
                <a:gd name="T30" fmla="*/ 17 w 118"/>
                <a:gd name="T31" fmla="*/ 2 h 139"/>
                <a:gd name="T32" fmla="*/ 11 w 118"/>
                <a:gd name="T33" fmla="*/ 6 h 139"/>
                <a:gd name="T34" fmla="*/ 5 w 118"/>
                <a:gd name="T35" fmla="*/ 12 h 139"/>
                <a:gd name="T36" fmla="*/ 2 w 118"/>
                <a:gd name="T37" fmla="*/ 17 h 139"/>
                <a:gd name="T38" fmla="*/ 0 w 118"/>
                <a:gd name="T39" fmla="*/ 23 h 139"/>
                <a:gd name="T40" fmla="*/ 1 w 118"/>
                <a:gd name="T41" fmla="*/ 28 h 139"/>
                <a:gd name="T42" fmla="*/ 3 w 118"/>
                <a:gd name="T43" fmla="*/ 32 h 139"/>
                <a:gd name="T44" fmla="*/ 6 w 118"/>
                <a:gd name="T45" fmla="*/ 37 h 139"/>
                <a:gd name="T46" fmla="*/ 9 w 118"/>
                <a:gd name="T47" fmla="*/ 42 h 139"/>
                <a:gd name="T48" fmla="*/ 14 w 118"/>
                <a:gd name="T49" fmla="*/ 47 h 139"/>
                <a:gd name="T50" fmla="*/ 18 w 118"/>
                <a:gd name="T51" fmla="*/ 51 h 139"/>
                <a:gd name="T52" fmla="*/ 21 w 118"/>
                <a:gd name="T53" fmla="*/ 55 h 139"/>
                <a:gd name="T54" fmla="*/ 23 w 118"/>
                <a:gd name="T55" fmla="*/ 58 h 139"/>
                <a:gd name="T56" fmla="*/ 24 w 118"/>
                <a:gd name="T57" fmla="*/ 61 h 139"/>
                <a:gd name="T58" fmla="*/ 24 w 118"/>
                <a:gd name="T59" fmla="*/ 63 h 139"/>
                <a:gd name="T60" fmla="*/ 24 w 118"/>
                <a:gd name="T61" fmla="*/ 66 h 139"/>
                <a:gd name="T62" fmla="*/ 24 w 118"/>
                <a:gd name="T63" fmla="*/ 69 h 139"/>
                <a:gd name="T64" fmla="*/ 24 w 118"/>
                <a:gd name="T65" fmla="*/ 69 h 139"/>
                <a:gd name="T66" fmla="*/ 42 w 118"/>
                <a:gd name="T67" fmla="*/ 69 h 13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8"/>
                <a:gd name="T103" fmla="*/ 0 h 139"/>
                <a:gd name="T104" fmla="*/ 118 w 118"/>
                <a:gd name="T105" fmla="*/ 139 h 13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8" h="139">
                  <a:moveTo>
                    <a:pt x="83" y="139"/>
                  </a:moveTo>
                  <a:lnTo>
                    <a:pt x="83" y="133"/>
                  </a:lnTo>
                  <a:lnTo>
                    <a:pt x="84" y="121"/>
                  </a:lnTo>
                  <a:lnTo>
                    <a:pt x="88" y="106"/>
                  </a:lnTo>
                  <a:lnTo>
                    <a:pt x="96" y="93"/>
                  </a:lnTo>
                  <a:lnTo>
                    <a:pt x="101" y="87"/>
                  </a:lnTo>
                  <a:lnTo>
                    <a:pt x="108" y="78"/>
                  </a:lnTo>
                  <a:lnTo>
                    <a:pt x="114" y="66"/>
                  </a:lnTo>
                  <a:lnTo>
                    <a:pt x="118" y="53"/>
                  </a:lnTo>
                  <a:lnTo>
                    <a:pt x="118" y="40"/>
                  </a:lnTo>
                  <a:lnTo>
                    <a:pt x="114" y="26"/>
                  </a:lnTo>
                  <a:lnTo>
                    <a:pt x="105" y="15"/>
                  </a:lnTo>
                  <a:lnTo>
                    <a:pt x="88" y="5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3" y="5"/>
                  </a:lnTo>
                  <a:lnTo>
                    <a:pt x="21" y="13"/>
                  </a:lnTo>
                  <a:lnTo>
                    <a:pt x="10" y="24"/>
                  </a:lnTo>
                  <a:lnTo>
                    <a:pt x="3" y="35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5" y="65"/>
                  </a:lnTo>
                  <a:lnTo>
                    <a:pt x="12" y="74"/>
                  </a:lnTo>
                  <a:lnTo>
                    <a:pt x="18" y="85"/>
                  </a:lnTo>
                  <a:lnTo>
                    <a:pt x="27" y="94"/>
                  </a:lnTo>
                  <a:lnTo>
                    <a:pt x="35" y="103"/>
                  </a:lnTo>
                  <a:lnTo>
                    <a:pt x="42" y="111"/>
                  </a:lnTo>
                  <a:lnTo>
                    <a:pt x="46" y="117"/>
                  </a:lnTo>
                  <a:lnTo>
                    <a:pt x="48" y="122"/>
                  </a:lnTo>
                  <a:lnTo>
                    <a:pt x="48" y="127"/>
                  </a:lnTo>
                  <a:lnTo>
                    <a:pt x="48" y="133"/>
                  </a:lnTo>
                  <a:lnTo>
                    <a:pt x="48" y="138"/>
                  </a:lnTo>
                  <a:lnTo>
                    <a:pt x="48" y="139"/>
                  </a:lnTo>
                  <a:lnTo>
                    <a:pt x="83" y="139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99"/>
            <p:cNvSpPr>
              <a:spLocks/>
            </p:cNvSpPr>
            <p:nvPr/>
          </p:nvSpPr>
          <p:spPr bwMode="auto">
            <a:xfrm>
              <a:off x="2268" y="3758"/>
              <a:ext cx="66" cy="72"/>
            </a:xfrm>
            <a:custGeom>
              <a:avLst/>
              <a:gdLst>
                <a:gd name="T0" fmla="*/ 45 w 133"/>
                <a:gd name="T1" fmla="*/ 69 h 143"/>
                <a:gd name="T2" fmla="*/ 49 w 133"/>
                <a:gd name="T3" fmla="*/ 59 h 143"/>
                <a:gd name="T4" fmla="*/ 58 w 133"/>
                <a:gd name="T5" fmla="*/ 49 h 143"/>
                <a:gd name="T6" fmla="*/ 65 w 133"/>
                <a:gd name="T7" fmla="*/ 38 h 143"/>
                <a:gd name="T8" fmla="*/ 66 w 133"/>
                <a:gd name="T9" fmla="*/ 26 h 143"/>
                <a:gd name="T10" fmla="*/ 63 w 133"/>
                <a:gd name="T11" fmla="*/ 15 h 143"/>
                <a:gd name="T12" fmla="*/ 57 w 133"/>
                <a:gd name="T13" fmla="*/ 8 h 143"/>
                <a:gd name="T14" fmla="*/ 52 w 133"/>
                <a:gd name="T15" fmla="*/ 5 h 143"/>
                <a:gd name="T16" fmla="*/ 45 w 133"/>
                <a:gd name="T17" fmla="*/ 2 h 143"/>
                <a:gd name="T18" fmla="*/ 36 w 133"/>
                <a:gd name="T19" fmla="*/ 0 h 143"/>
                <a:gd name="T20" fmla="*/ 23 w 133"/>
                <a:gd name="T21" fmla="*/ 1 h 143"/>
                <a:gd name="T22" fmla="*/ 9 w 133"/>
                <a:gd name="T23" fmla="*/ 9 h 143"/>
                <a:gd name="T24" fmla="*/ 1 w 133"/>
                <a:gd name="T25" fmla="*/ 20 h 143"/>
                <a:gd name="T26" fmla="*/ 2 w 133"/>
                <a:gd name="T27" fmla="*/ 36 h 143"/>
                <a:gd name="T28" fmla="*/ 10 w 133"/>
                <a:gd name="T29" fmla="*/ 49 h 143"/>
                <a:gd name="T30" fmla="*/ 17 w 133"/>
                <a:gd name="T31" fmla="*/ 56 h 143"/>
                <a:gd name="T32" fmla="*/ 23 w 133"/>
                <a:gd name="T33" fmla="*/ 61 h 143"/>
                <a:gd name="T34" fmla="*/ 26 w 133"/>
                <a:gd name="T35" fmla="*/ 67 h 143"/>
                <a:gd name="T36" fmla="*/ 28 w 133"/>
                <a:gd name="T37" fmla="*/ 71 h 143"/>
                <a:gd name="T38" fmla="*/ 29 w 133"/>
                <a:gd name="T39" fmla="*/ 62 h 143"/>
                <a:gd name="T40" fmla="*/ 21 w 133"/>
                <a:gd name="T41" fmla="*/ 55 h 143"/>
                <a:gd name="T42" fmla="*/ 15 w 133"/>
                <a:gd name="T43" fmla="*/ 50 h 143"/>
                <a:gd name="T44" fmla="*/ 10 w 133"/>
                <a:gd name="T45" fmla="*/ 43 h 143"/>
                <a:gd name="T46" fmla="*/ 7 w 133"/>
                <a:gd name="T47" fmla="*/ 36 h 143"/>
                <a:gd name="T48" fmla="*/ 6 w 133"/>
                <a:gd name="T49" fmla="*/ 26 h 143"/>
                <a:gd name="T50" fmla="*/ 10 w 133"/>
                <a:gd name="T51" fmla="*/ 16 h 143"/>
                <a:gd name="T52" fmla="*/ 19 w 133"/>
                <a:gd name="T53" fmla="*/ 9 h 143"/>
                <a:gd name="T54" fmla="*/ 31 w 133"/>
                <a:gd name="T55" fmla="*/ 5 h 143"/>
                <a:gd name="T56" fmla="*/ 45 w 133"/>
                <a:gd name="T57" fmla="*/ 7 h 143"/>
                <a:gd name="T58" fmla="*/ 55 w 133"/>
                <a:gd name="T59" fmla="*/ 13 h 143"/>
                <a:gd name="T60" fmla="*/ 59 w 133"/>
                <a:gd name="T61" fmla="*/ 22 h 143"/>
                <a:gd name="T62" fmla="*/ 60 w 133"/>
                <a:gd name="T63" fmla="*/ 33 h 143"/>
                <a:gd name="T64" fmla="*/ 56 w 133"/>
                <a:gd name="T65" fmla="*/ 43 h 143"/>
                <a:gd name="T66" fmla="*/ 49 w 133"/>
                <a:gd name="T67" fmla="*/ 50 h 143"/>
                <a:gd name="T68" fmla="*/ 44 w 133"/>
                <a:gd name="T69" fmla="*/ 57 h 143"/>
                <a:gd name="T70" fmla="*/ 43 w 133"/>
                <a:gd name="T71" fmla="*/ 65 h 14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3"/>
                <a:gd name="T109" fmla="*/ 0 h 143"/>
                <a:gd name="T110" fmla="*/ 133 w 133"/>
                <a:gd name="T111" fmla="*/ 143 h 14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3" h="143">
                  <a:moveTo>
                    <a:pt x="91" y="141"/>
                  </a:moveTo>
                  <a:lnTo>
                    <a:pt x="91" y="137"/>
                  </a:lnTo>
                  <a:lnTo>
                    <a:pt x="94" y="128"/>
                  </a:lnTo>
                  <a:lnTo>
                    <a:pt x="98" y="117"/>
                  </a:lnTo>
                  <a:lnTo>
                    <a:pt x="106" y="108"/>
                  </a:lnTo>
                  <a:lnTo>
                    <a:pt x="117" y="98"/>
                  </a:lnTo>
                  <a:lnTo>
                    <a:pt x="125" y="86"/>
                  </a:lnTo>
                  <a:lnTo>
                    <a:pt x="130" y="75"/>
                  </a:lnTo>
                  <a:lnTo>
                    <a:pt x="133" y="63"/>
                  </a:lnTo>
                  <a:lnTo>
                    <a:pt x="133" y="51"/>
                  </a:lnTo>
                  <a:lnTo>
                    <a:pt x="132" y="39"/>
                  </a:lnTo>
                  <a:lnTo>
                    <a:pt x="126" y="29"/>
                  </a:lnTo>
                  <a:lnTo>
                    <a:pt x="119" y="20"/>
                  </a:lnTo>
                  <a:lnTo>
                    <a:pt x="115" y="16"/>
                  </a:lnTo>
                  <a:lnTo>
                    <a:pt x="110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0" y="3"/>
                  </a:lnTo>
                  <a:lnTo>
                    <a:pt x="82" y="1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46" y="2"/>
                  </a:lnTo>
                  <a:lnTo>
                    <a:pt x="31" y="8"/>
                  </a:lnTo>
                  <a:lnTo>
                    <a:pt x="19" y="17"/>
                  </a:lnTo>
                  <a:lnTo>
                    <a:pt x="8" y="28"/>
                  </a:lnTo>
                  <a:lnTo>
                    <a:pt x="3" y="40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13" y="89"/>
                  </a:lnTo>
                  <a:lnTo>
                    <a:pt x="21" y="98"/>
                  </a:lnTo>
                  <a:lnTo>
                    <a:pt x="28" y="106"/>
                  </a:lnTo>
                  <a:lnTo>
                    <a:pt x="35" y="112"/>
                  </a:lnTo>
                  <a:lnTo>
                    <a:pt x="42" y="116"/>
                  </a:lnTo>
                  <a:lnTo>
                    <a:pt x="46" y="121"/>
                  </a:lnTo>
                  <a:lnTo>
                    <a:pt x="51" y="127"/>
                  </a:lnTo>
                  <a:lnTo>
                    <a:pt x="53" y="134"/>
                  </a:lnTo>
                  <a:lnTo>
                    <a:pt x="54" y="143"/>
                  </a:lnTo>
                  <a:lnTo>
                    <a:pt x="57" y="141"/>
                  </a:lnTo>
                  <a:lnTo>
                    <a:pt x="60" y="134"/>
                  </a:lnTo>
                  <a:lnTo>
                    <a:pt x="59" y="124"/>
                  </a:lnTo>
                  <a:lnTo>
                    <a:pt x="49" y="114"/>
                  </a:lnTo>
                  <a:lnTo>
                    <a:pt x="43" y="109"/>
                  </a:lnTo>
                  <a:lnTo>
                    <a:pt x="37" y="105"/>
                  </a:lnTo>
                  <a:lnTo>
                    <a:pt x="31" y="99"/>
                  </a:lnTo>
                  <a:lnTo>
                    <a:pt x="26" y="93"/>
                  </a:lnTo>
                  <a:lnTo>
                    <a:pt x="21" y="86"/>
                  </a:lnTo>
                  <a:lnTo>
                    <a:pt x="18" y="79"/>
                  </a:lnTo>
                  <a:lnTo>
                    <a:pt x="15" y="71"/>
                  </a:lnTo>
                  <a:lnTo>
                    <a:pt x="13" y="62"/>
                  </a:lnTo>
                  <a:lnTo>
                    <a:pt x="13" y="51"/>
                  </a:lnTo>
                  <a:lnTo>
                    <a:pt x="16" y="41"/>
                  </a:lnTo>
                  <a:lnTo>
                    <a:pt x="21" y="32"/>
                  </a:lnTo>
                  <a:lnTo>
                    <a:pt x="29" y="24"/>
                  </a:lnTo>
                  <a:lnTo>
                    <a:pt x="38" y="17"/>
                  </a:lnTo>
                  <a:lnTo>
                    <a:pt x="50" y="13"/>
                  </a:lnTo>
                  <a:lnTo>
                    <a:pt x="62" y="10"/>
                  </a:lnTo>
                  <a:lnTo>
                    <a:pt x="77" y="10"/>
                  </a:lnTo>
                  <a:lnTo>
                    <a:pt x="91" y="13"/>
                  </a:lnTo>
                  <a:lnTo>
                    <a:pt x="102" y="18"/>
                  </a:lnTo>
                  <a:lnTo>
                    <a:pt x="111" y="25"/>
                  </a:lnTo>
                  <a:lnTo>
                    <a:pt x="117" y="34"/>
                  </a:lnTo>
                  <a:lnTo>
                    <a:pt x="119" y="44"/>
                  </a:lnTo>
                  <a:lnTo>
                    <a:pt x="120" y="55"/>
                  </a:lnTo>
                  <a:lnTo>
                    <a:pt x="120" y="66"/>
                  </a:lnTo>
                  <a:lnTo>
                    <a:pt x="117" y="76"/>
                  </a:lnTo>
                  <a:lnTo>
                    <a:pt x="112" y="85"/>
                  </a:lnTo>
                  <a:lnTo>
                    <a:pt x="106" y="93"/>
                  </a:lnTo>
                  <a:lnTo>
                    <a:pt x="99" y="100"/>
                  </a:lnTo>
                  <a:lnTo>
                    <a:pt x="94" y="107"/>
                  </a:lnTo>
                  <a:lnTo>
                    <a:pt x="89" y="114"/>
                  </a:lnTo>
                  <a:lnTo>
                    <a:pt x="86" y="121"/>
                  </a:lnTo>
                  <a:lnTo>
                    <a:pt x="87" y="130"/>
                  </a:lnTo>
                  <a:lnTo>
                    <a:pt x="91" y="1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00"/>
            <p:cNvSpPr>
              <a:spLocks/>
            </p:cNvSpPr>
            <p:nvPr/>
          </p:nvSpPr>
          <p:spPr bwMode="auto">
            <a:xfrm>
              <a:off x="2293" y="3779"/>
              <a:ext cx="20" cy="27"/>
            </a:xfrm>
            <a:custGeom>
              <a:avLst/>
              <a:gdLst>
                <a:gd name="T0" fmla="*/ 11 w 39"/>
                <a:gd name="T1" fmla="*/ 0 h 54"/>
                <a:gd name="T2" fmla="*/ 10 w 39"/>
                <a:gd name="T3" fmla="*/ 0 h 54"/>
                <a:gd name="T4" fmla="*/ 8 w 39"/>
                <a:gd name="T5" fmla="*/ 1 h 54"/>
                <a:gd name="T6" fmla="*/ 5 w 39"/>
                <a:gd name="T7" fmla="*/ 2 h 54"/>
                <a:gd name="T8" fmla="*/ 3 w 39"/>
                <a:gd name="T9" fmla="*/ 3 h 54"/>
                <a:gd name="T10" fmla="*/ 1 w 39"/>
                <a:gd name="T11" fmla="*/ 3 h 54"/>
                <a:gd name="T12" fmla="*/ 0 w 39"/>
                <a:gd name="T13" fmla="*/ 5 h 54"/>
                <a:gd name="T14" fmla="*/ 1 w 39"/>
                <a:gd name="T15" fmla="*/ 6 h 54"/>
                <a:gd name="T16" fmla="*/ 3 w 39"/>
                <a:gd name="T17" fmla="*/ 7 h 54"/>
                <a:gd name="T18" fmla="*/ 9 w 39"/>
                <a:gd name="T19" fmla="*/ 10 h 54"/>
                <a:gd name="T20" fmla="*/ 12 w 39"/>
                <a:gd name="T21" fmla="*/ 11 h 54"/>
                <a:gd name="T22" fmla="*/ 12 w 39"/>
                <a:gd name="T23" fmla="*/ 13 h 54"/>
                <a:gd name="T24" fmla="*/ 8 w 39"/>
                <a:gd name="T25" fmla="*/ 14 h 54"/>
                <a:gd name="T26" fmla="*/ 5 w 39"/>
                <a:gd name="T27" fmla="*/ 18 h 54"/>
                <a:gd name="T28" fmla="*/ 4 w 39"/>
                <a:gd name="T29" fmla="*/ 21 h 54"/>
                <a:gd name="T30" fmla="*/ 7 w 39"/>
                <a:gd name="T31" fmla="*/ 25 h 54"/>
                <a:gd name="T32" fmla="*/ 12 w 39"/>
                <a:gd name="T33" fmla="*/ 27 h 54"/>
                <a:gd name="T34" fmla="*/ 11 w 39"/>
                <a:gd name="T35" fmla="*/ 26 h 54"/>
                <a:gd name="T36" fmla="*/ 10 w 39"/>
                <a:gd name="T37" fmla="*/ 23 h 54"/>
                <a:gd name="T38" fmla="*/ 10 w 39"/>
                <a:gd name="T39" fmla="*/ 19 h 54"/>
                <a:gd name="T40" fmla="*/ 14 w 39"/>
                <a:gd name="T41" fmla="*/ 17 h 54"/>
                <a:gd name="T42" fmla="*/ 18 w 39"/>
                <a:gd name="T43" fmla="*/ 15 h 54"/>
                <a:gd name="T44" fmla="*/ 20 w 39"/>
                <a:gd name="T45" fmla="*/ 12 h 54"/>
                <a:gd name="T46" fmla="*/ 19 w 39"/>
                <a:gd name="T47" fmla="*/ 10 h 54"/>
                <a:gd name="T48" fmla="*/ 17 w 39"/>
                <a:gd name="T49" fmla="*/ 7 h 54"/>
                <a:gd name="T50" fmla="*/ 13 w 39"/>
                <a:gd name="T51" fmla="*/ 7 h 54"/>
                <a:gd name="T52" fmla="*/ 10 w 39"/>
                <a:gd name="T53" fmla="*/ 5 h 54"/>
                <a:gd name="T54" fmla="*/ 8 w 39"/>
                <a:gd name="T55" fmla="*/ 3 h 54"/>
                <a:gd name="T56" fmla="*/ 11 w 39"/>
                <a:gd name="T57" fmla="*/ 0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9"/>
                <a:gd name="T88" fmla="*/ 0 h 54"/>
                <a:gd name="T89" fmla="*/ 39 w 39"/>
                <a:gd name="T90" fmla="*/ 54 h 5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9" h="54">
                  <a:moveTo>
                    <a:pt x="21" y="0"/>
                  </a:moveTo>
                  <a:lnTo>
                    <a:pt x="20" y="0"/>
                  </a:lnTo>
                  <a:lnTo>
                    <a:pt x="16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1" y="12"/>
                  </a:lnTo>
                  <a:lnTo>
                    <a:pt x="6" y="14"/>
                  </a:lnTo>
                  <a:lnTo>
                    <a:pt x="18" y="19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16" y="29"/>
                  </a:lnTo>
                  <a:lnTo>
                    <a:pt x="9" y="35"/>
                  </a:lnTo>
                  <a:lnTo>
                    <a:pt x="8" y="42"/>
                  </a:lnTo>
                  <a:lnTo>
                    <a:pt x="14" y="50"/>
                  </a:lnTo>
                  <a:lnTo>
                    <a:pt x="24" y="54"/>
                  </a:lnTo>
                  <a:lnTo>
                    <a:pt x="22" y="52"/>
                  </a:lnTo>
                  <a:lnTo>
                    <a:pt x="20" y="45"/>
                  </a:lnTo>
                  <a:lnTo>
                    <a:pt x="20" y="38"/>
                  </a:lnTo>
                  <a:lnTo>
                    <a:pt x="28" y="34"/>
                  </a:lnTo>
                  <a:lnTo>
                    <a:pt x="36" y="30"/>
                  </a:lnTo>
                  <a:lnTo>
                    <a:pt x="39" y="24"/>
                  </a:lnTo>
                  <a:lnTo>
                    <a:pt x="38" y="20"/>
                  </a:lnTo>
                  <a:lnTo>
                    <a:pt x="33" y="15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16" y="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01"/>
            <p:cNvSpPr>
              <a:spLocks/>
            </p:cNvSpPr>
            <p:nvPr/>
          </p:nvSpPr>
          <p:spPr bwMode="auto">
            <a:xfrm>
              <a:off x="2342" y="3758"/>
              <a:ext cx="22" cy="12"/>
            </a:xfrm>
            <a:custGeom>
              <a:avLst/>
              <a:gdLst>
                <a:gd name="T0" fmla="*/ 0 w 44"/>
                <a:gd name="T1" fmla="*/ 12 h 23"/>
                <a:gd name="T2" fmla="*/ 1 w 44"/>
                <a:gd name="T3" fmla="*/ 11 h 23"/>
                <a:gd name="T4" fmla="*/ 3 w 44"/>
                <a:gd name="T5" fmla="*/ 9 h 23"/>
                <a:gd name="T6" fmla="*/ 6 w 44"/>
                <a:gd name="T7" fmla="*/ 7 h 23"/>
                <a:gd name="T8" fmla="*/ 10 w 44"/>
                <a:gd name="T9" fmla="*/ 4 h 23"/>
                <a:gd name="T10" fmla="*/ 13 w 44"/>
                <a:gd name="T11" fmla="*/ 1 h 23"/>
                <a:gd name="T12" fmla="*/ 17 w 44"/>
                <a:gd name="T13" fmla="*/ 0 h 23"/>
                <a:gd name="T14" fmla="*/ 20 w 44"/>
                <a:gd name="T15" fmla="*/ 0 h 23"/>
                <a:gd name="T16" fmla="*/ 22 w 44"/>
                <a:gd name="T17" fmla="*/ 2 h 23"/>
                <a:gd name="T18" fmla="*/ 22 w 44"/>
                <a:gd name="T19" fmla="*/ 4 h 23"/>
                <a:gd name="T20" fmla="*/ 20 w 44"/>
                <a:gd name="T21" fmla="*/ 7 h 23"/>
                <a:gd name="T22" fmla="*/ 16 w 44"/>
                <a:gd name="T23" fmla="*/ 8 h 23"/>
                <a:gd name="T24" fmla="*/ 12 w 44"/>
                <a:gd name="T25" fmla="*/ 9 h 23"/>
                <a:gd name="T26" fmla="*/ 7 w 44"/>
                <a:gd name="T27" fmla="*/ 11 h 23"/>
                <a:gd name="T28" fmla="*/ 4 w 44"/>
                <a:gd name="T29" fmla="*/ 11 h 23"/>
                <a:gd name="T30" fmla="*/ 1 w 44"/>
                <a:gd name="T31" fmla="*/ 12 h 23"/>
                <a:gd name="T32" fmla="*/ 0 w 44"/>
                <a:gd name="T33" fmla="*/ 12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"/>
                <a:gd name="T52" fmla="*/ 0 h 23"/>
                <a:gd name="T53" fmla="*/ 44 w 44"/>
                <a:gd name="T54" fmla="*/ 23 h 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" h="23">
                  <a:moveTo>
                    <a:pt x="0" y="23"/>
                  </a:moveTo>
                  <a:lnTo>
                    <a:pt x="1" y="22"/>
                  </a:lnTo>
                  <a:lnTo>
                    <a:pt x="6" y="17"/>
                  </a:lnTo>
                  <a:lnTo>
                    <a:pt x="11" y="13"/>
                  </a:lnTo>
                  <a:lnTo>
                    <a:pt x="19" y="7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4" y="18"/>
                  </a:lnTo>
                  <a:lnTo>
                    <a:pt x="15" y="21"/>
                  </a:lnTo>
                  <a:lnTo>
                    <a:pt x="8" y="22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02"/>
            <p:cNvSpPr>
              <a:spLocks/>
            </p:cNvSpPr>
            <p:nvPr/>
          </p:nvSpPr>
          <p:spPr bwMode="auto">
            <a:xfrm>
              <a:off x="2349" y="3782"/>
              <a:ext cx="20" cy="6"/>
            </a:xfrm>
            <a:custGeom>
              <a:avLst/>
              <a:gdLst>
                <a:gd name="T0" fmla="*/ 0 w 40"/>
                <a:gd name="T1" fmla="*/ 3 h 14"/>
                <a:gd name="T2" fmla="*/ 1 w 40"/>
                <a:gd name="T3" fmla="*/ 3 h 14"/>
                <a:gd name="T4" fmla="*/ 3 w 40"/>
                <a:gd name="T5" fmla="*/ 3 h 14"/>
                <a:gd name="T6" fmla="*/ 6 w 40"/>
                <a:gd name="T7" fmla="*/ 1 h 14"/>
                <a:gd name="T8" fmla="*/ 10 w 40"/>
                <a:gd name="T9" fmla="*/ 0 h 14"/>
                <a:gd name="T10" fmla="*/ 14 w 40"/>
                <a:gd name="T11" fmla="*/ 0 h 14"/>
                <a:gd name="T12" fmla="*/ 17 w 40"/>
                <a:gd name="T13" fmla="*/ 0 h 14"/>
                <a:gd name="T14" fmla="*/ 20 w 40"/>
                <a:gd name="T15" fmla="*/ 1 h 14"/>
                <a:gd name="T16" fmla="*/ 20 w 40"/>
                <a:gd name="T17" fmla="*/ 3 h 14"/>
                <a:gd name="T18" fmla="*/ 19 w 40"/>
                <a:gd name="T19" fmla="*/ 5 h 14"/>
                <a:gd name="T20" fmla="*/ 17 w 40"/>
                <a:gd name="T21" fmla="*/ 6 h 14"/>
                <a:gd name="T22" fmla="*/ 13 w 40"/>
                <a:gd name="T23" fmla="*/ 6 h 14"/>
                <a:gd name="T24" fmla="*/ 10 w 40"/>
                <a:gd name="T25" fmla="*/ 6 h 14"/>
                <a:gd name="T26" fmla="*/ 6 w 40"/>
                <a:gd name="T27" fmla="*/ 5 h 14"/>
                <a:gd name="T28" fmla="*/ 3 w 40"/>
                <a:gd name="T29" fmla="*/ 4 h 14"/>
                <a:gd name="T30" fmla="*/ 1 w 40"/>
                <a:gd name="T31" fmla="*/ 4 h 14"/>
                <a:gd name="T32" fmla="*/ 0 w 40"/>
                <a:gd name="T33" fmla="*/ 3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4"/>
                <a:gd name="T53" fmla="*/ 40 w 40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4">
                  <a:moveTo>
                    <a:pt x="0" y="8"/>
                  </a:moveTo>
                  <a:lnTo>
                    <a:pt x="2" y="7"/>
                  </a:lnTo>
                  <a:lnTo>
                    <a:pt x="6" y="6"/>
                  </a:lnTo>
                  <a:lnTo>
                    <a:pt x="13" y="3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9" y="2"/>
                  </a:lnTo>
                  <a:lnTo>
                    <a:pt x="40" y="7"/>
                  </a:lnTo>
                  <a:lnTo>
                    <a:pt x="38" y="12"/>
                  </a:lnTo>
                  <a:lnTo>
                    <a:pt x="33" y="14"/>
                  </a:lnTo>
                  <a:lnTo>
                    <a:pt x="26" y="14"/>
                  </a:lnTo>
                  <a:lnTo>
                    <a:pt x="19" y="14"/>
                  </a:lnTo>
                  <a:lnTo>
                    <a:pt x="12" y="12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03"/>
            <p:cNvSpPr>
              <a:spLocks/>
            </p:cNvSpPr>
            <p:nvPr/>
          </p:nvSpPr>
          <p:spPr bwMode="auto">
            <a:xfrm>
              <a:off x="2349" y="3802"/>
              <a:ext cx="20" cy="10"/>
            </a:xfrm>
            <a:custGeom>
              <a:avLst/>
              <a:gdLst>
                <a:gd name="T0" fmla="*/ 0 w 39"/>
                <a:gd name="T1" fmla="*/ 0 h 21"/>
                <a:gd name="T2" fmla="*/ 1 w 39"/>
                <a:gd name="T3" fmla="*/ 0 h 21"/>
                <a:gd name="T4" fmla="*/ 4 w 39"/>
                <a:gd name="T5" fmla="*/ 0 h 21"/>
                <a:gd name="T6" fmla="*/ 7 w 39"/>
                <a:gd name="T7" fmla="*/ 1 h 21"/>
                <a:gd name="T8" fmla="*/ 11 w 39"/>
                <a:gd name="T9" fmla="*/ 2 h 21"/>
                <a:gd name="T10" fmla="*/ 15 w 39"/>
                <a:gd name="T11" fmla="*/ 3 h 21"/>
                <a:gd name="T12" fmla="*/ 18 w 39"/>
                <a:gd name="T13" fmla="*/ 5 h 21"/>
                <a:gd name="T14" fmla="*/ 20 w 39"/>
                <a:gd name="T15" fmla="*/ 6 h 21"/>
                <a:gd name="T16" fmla="*/ 19 w 39"/>
                <a:gd name="T17" fmla="*/ 8 h 21"/>
                <a:gd name="T18" fmla="*/ 17 w 39"/>
                <a:gd name="T19" fmla="*/ 10 h 21"/>
                <a:gd name="T20" fmla="*/ 14 w 39"/>
                <a:gd name="T21" fmla="*/ 10 h 21"/>
                <a:gd name="T22" fmla="*/ 10 w 39"/>
                <a:gd name="T23" fmla="*/ 9 h 21"/>
                <a:gd name="T24" fmla="*/ 8 w 39"/>
                <a:gd name="T25" fmla="*/ 7 h 21"/>
                <a:gd name="T26" fmla="*/ 5 w 39"/>
                <a:gd name="T27" fmla="*/ 5 h 21"/>
                <a:gd name="T28" fmla="*/ 2 w 39"/>
                <a:gd name="T29" fmla="*/ 2 h 21"/>
                <a:gd name="T30" fmla="*/ 1 w 39"/>
                <a:gd name="T31" fmla="*/ 0 h 21"/>
                <a:gd name="T32" fmla="*/ 0 w 39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"/>
                <a:gd name="T52" fmla="*/ 0 h 21"/>
                <a:gd name="T53" fmla="*/ 39 w 39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" h="21">
                  <a:moveTo>
                    <a:pt x="0" y="0"/>
                  </a:moveTo>
                  <a:lnTo>
                    <a:pt x="2" y="0"/>
                  </a:lnTo>
                  <a:lnTo>
                    <a:pt x="7" y="1"/>
                  </a:lnTo>
                  <a:lnTo>
                    <a:pt x="14" y="3"/>
                  </a:lnTo>
                  <a:lnTo>
                    <a:pt x="22" y="5"/>
                  </a:lnTo>
                  <a:lnTo>
                    <a:pt x="30" y="7"/>
                  </a:lnTo>
                  <a:lnTo>
                    <a:pt x="35" y="10"/>
                  </a:lnTo>
                  <a:lnTo>
                    <a:pt x="39" y="13"/>
                  </a:lnTo>
                  <a:lnTo>
                    <a:pt x="38" y="16"/>
                  </a:lnTo>
                  <a:lnTo>
                    <a:pt x="33" y="20"/>
                  </a:lnTo>
                  <a:lnTo>
                    <a:pt x="27" y="21"/>
                  </a:lnTo>
                  <a:lnTo>
                    <a:pt x="20" y="19"/>
                  </a:lnTo>
                  <a:lnTo>
                    <a:pt x="15" y="14"/>
                  </a:lnTo>
                  <a:lnTo>
                    <a:pt x="9" y="10"/>
                  </a:lnTo>
                  <a:lnTo>
                    <a:pt x="4" y="5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04"/>
            <p:cNvSpPr>
              <a:spLocks/>
            </p:cNvSpPr>
            <p:nvPr/>
          </p:nvSpPr>
          <p:spPr bwMode="auto">
            <a:xfrm>
              <a:off x="2241" y="3760"/>
              <a:ext cx="22" cy="11"/>
            </a:xfrm>
            <a:custGeom>
              <a:avLst/>
              <a:gdLst>
                <a:gd name="T0" fmla="*/ 22 w 44"/>
                <a:gd name="T1" fmla="*/ 11 h 23"/>
                <a:gd name="T2" fmla="*/ 22 w 44"/>
                <a:gd name="T3" fmla="*/ 11 h 23"/>
                <a:gd name="T4" fmla="*/ 19 w 44"/>
                <a:gd name="T5" fmla="*/ 9 h 23"/>
                <a:gd name="T6" fmla="*/ 16 w 44"/>
                <a:gd name="T7" fmla="*/ 6 h 23"/>
                <a:gd name="T8" fmla="*/ 12 w 44"/>
                <a:gd name="T9" fmla="*/ 4 h 23"/>
                <a:gd name="T10" fmla="*/ 9 w 44"/>
                <a:gd name="T11" fmla="*/ 2 h 23"/>
                <a:gd name="T12" fmla="*/ 5 w 44"/>
                <a:gd name="T13" fmla="*/ 0 h 23"/>
                <a:gd name="T14" fmla="*/ 2 w 44"/>
                <a:gd name="T15" fmla="*/ 0 h 23"/>
                <a:gd name="T16" fmla="*/ 0 w 44"/>
                <a:gd name="T17" fmla="*/ 2 h 23"/>
                <a:gd name="T18" fmla="*/ 0 w 44"/>
                <a:gd name="T19" fmla="*/ 4 h 23"/>
                <a:gd name="T20" fmla="*/ 3 w 44"/>
                <a:gd name="T21" fmla="*/ 6 h 23"/>
                <a:gd name="T22" fmla="*/ 6 w 44"/>
                <a:gd name="T23" fmla="*/ 8 h 23"/>
                <a:gd name="T24" fmla="*/ 10 w 44"/>
                <a:gd name="T25" fmla="*/ 9 h 23"/>
                <a:gd name="T26" fmla="*/ 14 w 44"/>
                <a:gd name="T27" fmla="*/ 10 h 23"/>
                <a:gd name="T28" fmla="*/ 18 w 44"/>
                <a:gd name="T29" fmla="*/ 11 h 23"/>
                <a:gd name="T30" fmla="*/ 21 w 44"/>
                <a:gd name="T31" fmla="*/ 11 h 23"/>
                <a:gd name="T32" fmla="*/ 22 w 44"/>
                <a:gd name="T33" fmla="*/ 11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"/>
                <a:gd name="T52" fmla="*/ 0 h 23"/>
                <a:gd name="T53" fmla="*/ 44 w 44"/>
                <a:gd name="T54" fmla="*/ 23 h 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" h="23">
                  <a:moveTo>
                    <a:pt x="44" y="23"/>
                  </a:moveTo>
                  <a:lnTo>
                    <a:pt x="43" y="22"/>
                  </a:lnTo>
                  <a:lnTo>
                    <a:pt x="38" y="19"/>
                  </a:lnTo>
                  <a:lnTo>
                    <a:pt x="32" y="13"/>
                  </a:lnTo>
                  <a:lnTo>
                    <a:pt x="24" y="8"/>
                  </a:lnTo>
                  <a:lnTo>
                    <a:pt x="17" y="4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3"/>
                  </a:lnTo>
                  <a:lnTo>
                    <a:pt x="12" y="16"/>
                  </a:lnTo>
                  <a:lnTo>
                    <a:pt x="20" y="19"/>
                  </a:lnTo>
                  <a:lnTo>
                    <a:pt x="29" y="21"/>
                  </a:lnTo>
                  <a:lnTo>
                    <a:pt x="36" y="22"/>
                  </a:lnTo>
                  <a:lnTo>
                    <a:pt x="42" y="23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05"/>
            <p:cNvSpPr>
              <a:spLocks/>
            </p:cNvSpPr>
            <p:nvPr/>
          </p:nvSpPr>
          <p:spPr bwMode="auto">
            <a:xfrm>
              <a:off x="2235" y="3783"/>
              <a:ext cx="22" cy="7"/>
            </a:xfrm>
            <a:custGeom>
              <a:avLst/>
              <a:gdLst>
                <a:gd name="T0" fmla="*/ 22 w 42"/>
                <a:gd name="T1" fmla="*/ 5 h 14"/>
                <a:gd name="T2" fmla="*/ 21 w 42"/>
                <a:gd name="T3" fmla="*/ 4 h 14"/>
                <a:gd name="T4" fmla="*/ 18 w 42"/>
                <a:gd name="T5" fmla="*/ 3 h 14"/>
                <a:gd name="T6" fmla="*/ 15 w 42"/>
                <a:gd name="T7" fmla="*/ 2 h 14"/>
                <a:gd name="T8" fmla="*/ 10 w 42"/>
                <a:gd name="T9" fmla="*/ 1 h 14"/>
                <a:gd name="T10" fmla="*/ 6 w 42"/>
                <a:gd name="T11" fmla="*/ 0 h 14"/>
                <a:gd name="T12" fmla="*/ 3 w 42"/>
                <a:gd name="T13" fmla="*/ 0 h 14"/>
                <a:gd name="T14" fmla="*/ 1 w 42"/>
                <a:gd name="T15" fmla="*/ 2 h 14"/>
                <a:gd name="T16" fmla="*/ 0 w 42"/>
                <a:gd name="T17" fmla="*/ 4 h 14"/>
                <a:gd name="T18" fmla="*/ 1 w 42"/>
                <a:gd name="T19" fmla="*/ 6 h 14"/>
                <a:gd name="T20" fmla="*/ 4 w 42"/>
                <a:gd name="T21" fmla="*/ 7 h 14"/>
                <a:gd name="T22" fmla="*/ 8 w 42"/>
                <a:gd name="T23" fmla="*/ 7 h 14"/>
                <a:gd name="T24" fmla="*/ 11 w 42"/>
                <a:gd name="T25" fmla="*/ 7 h 14"/>
                <a:gd name="T26" fmla="*/ 16 w 42"/>
                <a:gd name="T27" fmla="*/ 6 h 14"/>
                <a:gd name="T28" fmla="*/ 19 w 42"/>
                <a:gd name="T29" fmla="*/ 6 h 14"/>
                <a:gd name="T30" fmla="*/ 21 w 42"/>
                <a:gd name="T31" fmla="*/ 5 h 14"/>
                <a:gd name="T32" fmla="*/ 22 w 42"/>
                <a:gd name="T33" fmla="*/ 5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14"/>
                <a:gd name="T53" fmla="*/ 42 w 42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14">
                  <a:moveTo>
                    <a:pt x="42" y="9"/>
                  </a:moveTo>
                  <a:lnTo>
                    <a:pt x="40" y="7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7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15" y="14"/>
                  </a:lnTo>
                  <a:lnTo>
                    <a:pt x="21" y="14"/>
                  </a:lnTo>
                  <a:lnTo>
                    <a:pt x="30" y="12"/>
                  </a:lnTo>
                  <a:lnTo>
                    <a:pt x="36" y="11"/>
                  </a:lnTo>
                  <a:lnTo>
                    <a:pt x="40" y="10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06"/>
            <p:cNvSpPr>
              <a:spLocks/>
            </p:cNvSpPr>
            <p:nvPr/>
          </p:nvSpPr>
          <p:spPr bwMode="auto">
            <a:xfrm>
              <a:off x="2238" y="3805"/>
              <a:ext cx="20" cy="11"/>
            </a:xfrm>
            <a:custGeom>
              <a:avLst/>
              <a:gdLst>
                <a:gd name="T0" fmla="*/ 20 w 40"/>
                <a:gd name="T1" fmla="*/ 0 h 22"/>
                <a:gd name="T2" fmla="*/ 19 w 40"/>
                <a:gd name="T3" fmla="*/ 0 h 22"/>
                <a:gd name="T4" fmla="*/ 17 w 40"/>
                <a:gd name="T5" fmla="*/ 1 h 22"/>
                <a:gd name="T6" fmla="*/ 13 w 40"/>
                <a:gd name="T7" fmla="*/ 1 h 22"/>
                <a:gd name="T8" fmla="*/ 9 w 40"/>
                <a:gd name="T9" fmla="*/ 3 h 22"/>
                <a:gd name="T10" fmla="*/ 5 w 40"/>
                <a:gd name="T11" fmla="*/ 3 h 22"/>
                <a:gd name="T12" fmla="*/ 2 w 40"/>
                <a:gd name="T13" fmla="*/ 6 h 22"/>
                <a:gd name="T14" fmla="*/ 0 w 40"/>
                <a:gd name="T15" fmla="*/ 7 h 22"/>
                <a:gd name="T16" fmla="*/ 1 w 40"/>
                <a:gd name="T17" fmla="*/ 9 h 22"/>
                <a:gd name="T18" fmla="*/ 3 w 40"/>
                <a:gd name="T19" fmla="*/ 11 h 22"/>
                <a:gd name="T20" fmla="*/ 6 w 40"/>
                <a:gd name="T21" fmla="*/ 11 h 22"/>
                <a:gd name="T22" fmla="*/ 10 w 40"/>
                <a:gd name="T23" fmla="*/ 10 h 22"/>
                <a:gd name="T24" fmla="*/ 12 w 40"/>
                <a:gd name="T25" fmla="*/ 7 h 22"/>
                <a:gd name="T26" fmla="*/ 15 w 40"/>
                <a:gd name="T27" fmla="*/ 5 h 22"/>
                <a:gd name="T28" fmla="*/ 18 w 40"/>
                <a:gd name="T29" fmla="*/ 3 h 22"/>
                <a:gd name="T30" fmla="*/ 19 w 40"/>
                <a:gd name="T31" fmla="*/ 1 h 22"/>
                <a:gd name="T32" fmla="*/ 20 w 40"/>
                <a:gd name="T33" fmla="*/ 0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22"/>
                <a:gd name="T53" fmla="*/ 40 w 40"/>
                <a:gd name="T54" fmla="*/ 22 h 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22">
                  <a:moveTo>
                    <a:pt x="40" y="0"/>
                  </a:moveTo>
                  <a:lnTo>
                    <a:pt x="37" y="0"/>
                  </a:lnTo>
                  <a:lnTo>
                    <a:pt x="33" y="1"/>
                  </a:lnTo>
                  <a:lnTo>
                    <a:pt x="26" y="3"/>
                  </a:lnTo>
                  <a:lnTo>
                    <a:pt x="18" y="5"/>
                  </a:lnTo>
                  <a:lnTo>
                    <a:pt x="10" y="7"/>
                  </a:lnTo>
                  <a:lnTo>
                    <a:pt x="4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" y="21"/>
                  </a:lnTo>
                  <a:lnTo>
                    <a:pt x="12" y="22"/>
                  </a:lnTo>
                  <a:lnTo>
                    <a:pt x="19" y="19"/>
                  </a:lnTo>
                  <a:lnTo>
                    <a:pt x="25" y="15"/>
                  </a:lnTo>
                  <a:lnTo>
                    <a:pt x="30" y="9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07"/>
            <p:cNvSpPr>
              <a:spLocks/>
            </p:cNvSpPr>
            <p:nvPr/>
          </p:nvSpPr>
          <p:spPr bwMode="auto">
            <a:xfrm>
              <a:off x="2310" y="3834"/>
              <a:ext cx="2" cy="2"/>
            </a:xfrm>
            <a:custGeom>
              <a:avLst/>
              <a:gdLst>
                <a:gd name="T0" fmla="*/ 1 w 5"/>
                <a:gd name="T1" fmla="*/ 2 h 4"/>
                <a:gd name="T2" fmla="*/ 2 w 5"/>
                <a:gd name="T3" fmla="*/ 2 h 4"/>
                <a:gd name="T4" fmla="*/ 2 w 5"/>
                <a:gd name="T5" fmla="*/ 1 h 4"/>
                <a:gd name="T6" fmla="*/ 2 w 5"/>
                <a:gd name="T7" fmla="*/ 1 h 4"/>
                <a:gd name="T8" fmla="*/ 2 w 5"/>
                <a:gd name="T9" fmla="*/ 1 h 4"/>
                <a:gd name="T10" fmla="*/ 2 w 5"/>
                <a:gd name="T11" fmla="*/ 1 h 4"/>
                <a:gd name="T12" fmla="*/ 2 w 5"/>
                <a:gd name="T13" fmla="*/ 1 h 4"/>
                <a:gd name="T14" fmla="*/ 2 w 5"/>
                <a:gd name="T15" fmla="*/ 0 h 4"/>
                <a:gd name="T16" fmla="*/ 1 w 5"/>
                <a:gd name="T17" fmla="*/ 0 h 4"/>
                <a:gd name="T18" fmla="*/ 1 w 5"/>
                <a:gd name="T19" fmla="*/ 0 h 4"/>
                <a:gd name="T20" fmla="*/ 1 w 5"/>
                <a:gd name="T21" fmla="*/ 1 h 4"/>
                <a:gd name="T22" fmla="*/ 0 w 5"/>
                <a:gd name="T23" fmla="*/ 1 h 4"/>
                <a:gd name="T24" fmla="*/ 0 w 5"/>
                <a:gd name="T25" fmla="*/ 1 h 4"/>
                <a:gd name="T26" fmla="*/ 0 w 5"/>
                <a:gd name="T27" fmla="*/ 1 h 4"/>
                <a:gd name="T28" fmla="*/ 1 w 5"/>
                <a:gd name="T29" fmla="*/ 1 h 4"/>
                <a:gd name="T30" fmla="*/ 1 w 5"/>
                <a:gd name="T31" fmla="*/ 2 h 4"/>
                <a:gd name="T32" fmla="*/ 1 w 5"/>
                <a:gd name="T33" fmla="*/ 2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4"/>
                <a:gd name="T53" fmla="*/ 5 w 5"/>
                <a:gd name="T54" fmla="*/ 4 h 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4">
                  <a:moveTo>
                    <a:pt x="3" y="4"/>
                  </a:move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08"/>
            <p:cNvSpPr>
              <a:spLocks/>
            </p:cNvSpPr>
            <p:nvPr/>
          </p:nvSpPr>
          <p:spPr bwMode="auto">
            <a:xfrm>
              <a:off x="2310" y="3845"/>
              <a:ext cx="2" cy="2"/>
            </a:xfrm>
            <a:custGeom>
              <a:avLst/>
              <a:gdLst>
                <a:gd name="T0" fmla="*/ 1 w 5"/>
                <a:gd name="T1" fmla="*/ 2 h 4"/>
                <a:gd name="T2" fmla="*/ 2 w 5"/>
                <a:gd name="T3" fmla="*/ 2 h 4"/>
                <a:gd name="T4" fmla="*/ 2 w 5"/>
                <a:gd name="T5" fmla="*/ 1 h 4"/>
                <a:gd name="T6" fmla="*/ 2 w 5"/>
                <a:gd name="T7" fmla="*/ 1 h 4"/>
                <a:gd name="T8" fmla="*/ 2 w 5"/>
                <a:gd name="T9" fmla="*/ 1 h 4"/>
                <a:gd name="T10" fmla="*/ 2 w 5"/>
                <a:gd name="T11" fmla="*/ 1 h 4"/>
                <a:gd name="T12" fmla="*/ 2 w 5"/>
                <a:gd name="T13" fmla="*/ 1 h 4"/>
                <a:gd name="T14" fmla="*/ 2 w 5"/>
                <a:gd name="T15" fmla="*/ 0 h 4"/>
                <a:gd name="T16" fmla="*/ 1 w 5"/>
                <a:gd name="T17" fmla="*/ 0 h 4"/>
                <a:gd name="T18" fmla="*/ 1 w 5"/>
                <a:gd name="T19" fmla="*/ 0 h 4"/>
                <a:gd name="T20" fmla="*/ 1 w 5"/>
                <a:gd name="T21" fmla="*/ 1 h 4"/>
                <a:gd name="T22" fmla="*/ 0 w 5"/>
                <a:gd name="T23" fmla="*/ 1 h 4"/>
                <a:gd name="T24" fmla="*/ 0 w 5"/>
                <a:gd name="T25" fmla="*/ 1 h 4"/>
                <a:gd name="T26" fmla="*/ 0 w 5"/>
                <a:gd name="T27" fmla="*/ 1 h 4"/>
                <a:gd name="T28" fmla="*/ 1 w 5"/>
                <a:gd name="T29" fmla="*/ 1 h 4"/>
                <a:gd name="T30" fmla="*/ 1 w 5"/>
                <a:gd name="T31" fmla="*/ 2 h 4"/>
                <a:gd name="T32" fmla="*/ 1 w 5"/>
                <a:gd name="T33" fmla="*/ 2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4"/>
                <a:gd name="T53" fmla="*/ 5 w 5"/>
                <a:gd name="T54" fmla="*/ 4 h 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4">
                  <a:moveTo>
                    <a:pt x="3" y="4"/>
                  </a:move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09"/>
            <p:cNvSpPr>
              <a:spLocks/>
            </p:cNvSpPr>
            <p:nvPr/>
          </p:nvSpPr>
          <p:spPr bwMode="auto">
            <a:xfrm>
              <a:off x="2310" y="3855"/>
              <a:ext cx="3" cy="1"/>
            </a:xfrm>
            <a:custGeom>
              <a:avLst/>
              <a:gdLst>
                <a:gd name="T0" fmla="*/ 2 w 6"/>
                <a:gd name="T1" fmla="*/ 1 h 4"/>
                <a:gd name="T2" fmla="*/ 3 w 6"/>
                <a:gd name="T3" fmla="*/ 1 h 4"/>
                <a:gd name="T4" fmla="*/ 3 w 6"/>
                <a:gd name="T5" fmla="*/ 1 h 4"/>
                <a:gd name="T6" fmla="*/ 3 w 6"/>
                <a:gd name="T7" fmla="*/ 1 h 4"/>
                <a:gd name="T8" fmla="*/ 3 w 6"/>
                <a:gd name="T9" fmla="*/ 1 h 4"/>
                <a:gd name="T10" fmla="*/ 3 w 6"/>
                <a:gd name="T11" fmla="*/ 0 h 4"/>
                <a:gd name="T12" fmla="*/ 3 w 6"/>
                <a:gd name="T13" fmla="*/ 0 h 4"/>
                <a:gd name="T14" fmla="*/ 3 w 6"/>
                <a:gd name="T15" fmla="*/ 0 h 4"/>
                <a:gd name="T16" fmla="*/ 2 w 6"/>
                <a:gd name="T17" fmla="*/ 0 h 4"/>
                <a:gd name="T18" fmla="*/ 2 w 6"/>
                <a:gd name="T19" fmla="*/ 0 h 4"/>
                <a:gd name="T20" fmla="*/ 1 w 6"/>
                <a:gd name="T21" fmla="*/ 0 h 4"/>
                <a:gd name="T22" fmla="*/ 0 w 6"/>
                <a:gd name="T23" fmla="*/ 0 h 4"/>
                <a:gd name="T24" fmla="*/ 0 w 6"/>
                <a:gd name="T25" fmla="*/ 1 h 4"/>
                <a:gd name="T26" fmla="*/ 0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2 w 6"/>
                <a:gd name="T33" fmla="*/ 1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4"/>
                <a:gd name="T53" fmla="*/ 6 w 6"/>
                <a:gd name="T54" fmla="*/ 4 h 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4">
                  <a:moveTo>
                    <a:pt x="4" y="4"/>
                  </a:moveTo>
                  <a:lnTo>
                    <a:pt x="5" y="4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3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10"/>
            <p:cNvSpPr>
              <a:spLocks/>
            </p:cNvSpPr>
            <p:nvPr/>
          </p:nvSpPr>
          <p:spPr bwMode="auto">
            <a:xfrm>
              <a:off x="2538" y="3942"/>
              <a:ext cx="22" cy="31"/>
            </a:xfrm>
            <a:custGeom>
              <a:avLst/>
              <a:gdLst>
                <a:gd name="T0" fmla="*/ 1 w 44"/>
                <a:gd name="T1" fmla="*/ 0 h 64"/>
                <a:gd name="T2" fmla="*/ 1 w 44"/>
                <a:gd name="T3" fmla="*/ 1 h 64"/>
                <a:gd name="T4" fmla="*/ 1 w 44"/>
                <a:gd name="T5" fmla="*/ 4 h 64"/>
                <a:gd name="T6" fmla="*/ 2 w 44"/>
                <a:gd name="T7" fmla="*/ 9 h 64"/>
                <a:gd name="T8" fmla="*/ 4 w 44"/>
                <a:gd name="T9" fmla="*/ 13 h 64"/>
                <a:gd name="T10" fmla="*/ 6 w 44"/>
                <a:gd name="T11" fmla="*/ 18 h 64"/>
                <a:gd name="T12" fmla="*/ 10 w 44"/>
                <a:gd name="T13" fmla="*/ 24 h 64"/>
                <a:gd name="T14" fmla="*/ 15 w 44"/>
                <a:gd name="T15" fmla="*/ 28 h 64"/>
                <a:gd name="T16" fmla="*/ 22 w 44"/>
                <a:gd name="T17" fmla="*/ 31 h 64"/>
                <a:gd name="T18" fmla="*/ 21 w 44"/>
                <a:gd name="T19" fmla="*/ 31 h 64"/>
                <a:gd name="T20" fmla="*/ 18 w 44"/>
                <a:gd name="T21" fmla="*/ 31 h 64"/>
                <a:gd name="T22" fmla="*/ 13 w 44"/>
                <a:gd name="T23" fmla="*/ 30 h 64"/>
                <a:gd name="T24" fmla="*/ 9 w 44"/>
                <a:gd name="T25" fmla="*/ 28 h 64"/>
                <a:gd name="T26" fmla="*/ 5 w 44"/>
                <a:gd name="T27" fmla="*/ 24 h 64"/>
                <a:gd name="T28" fmla="*/ 1 w 44"/>
                <a:gd name="T29" fmla="*/ 18 h 64"/>
                <a:gd name="T30" fmla="*/ 0 w 44"/>
                <a:gd name="T31" fmla="*/ 11 h 64"/>
                <a:gd name="T32" fmla="*/ 1 w 44"/>
                <a:gd name="T33" fmla="*/ 0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"/>
                <a:gd name="T52" fmla="*/ 0 h 64"/>
                <a:gd name="T53" fmla="*/ 44 w 44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" h="64">
                  <a:moveTo>
                    <a:pt x="2" y="0"/>
                  </a:moveTo>
                  <a:lnTo>
                    <a:pt x="2" y="3"/>
                  </a:lnTo>
                  <a:lnTo>
                    <a:pt x="3" y="8"/>
                  </a:lnTo>
                  <a:lnTo>
                    <a:pt x="4" y="18"/>
                  </a:lnTo>
                  <a:lnTo>
                    <a:pt x="8" y="27"/>
                  </a:lnTo>
                  <a:lnTo>
                    <a:pt x="13" y="38"/>
                  </a:lnTo>
                  <a:lnTo>
                    <a:pt x="20" y="49"/>
                  </a:lnTo>
                  <a:lnTo>
                    <a:pt x="31" y="57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36" y="64"/>
                  </a:lnTo>
                  <a:lnTo>
                    <a:pt x="27" y="61"/>
                  </a:lnTo>
                  <a:lnTo>
                    <a:pt x="18" y="57"/>
                  </a:lnTo>
                  <a:lnTo>
                    <a:pt x="10" y="50"/>
                  </a:lnTo>
                  <a:lnTo>
                    <a:pt x="3" y="38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11"/>
            <p:cNvSpPr>
              <a:spLocks/>
            </p:cNvSpPr>
            <p:nvPr/>
          </p:nvSpPr>
          <p:spPr bwMode="auto">
            <a:xfrm>
              <a:off x="2211" y="3942"/>
              <a:ext cx="23" cy="31"/>
            </a:xfrm>
            <a:custGeom>
              <a:avLst/>
              <a:gdLst>
                <a:gd name="T0" fmla="*/ 1 w 46"/>
                <a:gd name="T1" fmla="*/ 0 h 64"/>
                <a:gd name="T2" fmla="*/ 1 w 46"/>
                <a:gd name="T3" fmla="*/ 1 h 64"/>
                <a:gd name="T4" fmla="*/ 2 w 46"/>
                <a:gd name="T5" fmla="*/ 4 h 64"/>
                <a:gd name="T6" fmla="*/ 3 w 46"/>
                <a:gd name="T7" fmla="*/ 9 h 64"/>
                <a:gd name="T8" fmla="*/ 5 w 46"/>
                <a:gd name="T9" fmla="*/ 13 h 64"/>
                <a:gd name="T10" fmla="*/ 7 w 46"/>
                <a:gd name="T11" fmla="*/ 18 h 64"/>
                <a:gd name="T12" fmla="*/ 11 w 46"/>
                <a:gd name="T13" fmla="*/ 24 h 64"/>
                <a:gd name="T14" fmla="*/ 16 w 46"/>
                <a:gd name="T15" fmla="*/ 28 h 64"/>
                <a:gd name="T16" fmla="*/ 23 w 46"/>
                <a:gd name="T17" fmla="*/ 31 h 64"/>
                <a:gd name="T18" fmla="*/ 22 w 46"/>
                <a:gd name="T19" fmla="*/ 31 h 64"/>
                <a:gd name="T20" fmla="*/ 19 w 46"/>
                <a:gd name="T21" fmla="*/ 31 h 64"/>
                <a:gd name="T22" fmla="*/ 14 w 46"/>
                <a:gd name="T23" fmla="*/ 30 h 64"/>
                <a:gd name="T24" fmla="*/ 10 w 46"/>
                <a:gd name="T25" fmla="*/ 28 h 64"/>
                <a:gd name="T26" fmla="*/ 6 w 46"/>
                <a:gd name="T27" fmla="*/ 24 h 64"/>
                <a:gd name="T28" fmla="*/ 2 w 46"/>
                <a:gd name="T29" fmla="*/ 18 h 64"/>
                <a:gd name="T30" fmla="*/ 0 w 46"/>
                <a:gd name="T31" fmla="*/ 11 h 64"/>
                <a:gd name="T32" fmla="*/ 1 w 46"/>
                <a:gd name="T33" fmla="*/ 0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64"/>
                <a:gd name="T53" fmla="*/ 46 w 46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64">
                  <a:moveTo>
                    <a:pt x="2" y="0"/>
                  </a:moveTo>
                  <a:lnTo>
                    <a:pt x="2" y="3"/>
                  </a:lnTo>
                  <a:lnTo>
                    <a:pt x="4" y="8"/>
                  </a:lnTo>
                  <a:lnTo>
                    <a:pt x="6" y="18"/>
                  </a:lnTo>
                  <a:lnTo>
                    <a:pt x="9" y="27"/>
                  </a:lnTo>
                  <a:lnTo>
                    <a:pt x="15" y="38"/>
                  </a:lnTo>
                  <a:lnTo>
                    <a:pt x="22" y="49"/>
                  </a:lnTo>
                  <a:lnTo>
                    <a:pt x="32" y="57"/>
                  </a:lnTo>
                  <a:lnTo>
                    <a:pt x="46" y="64"/>
                  </a:lnTo>
                  <a:lnTo>
                    <a:pt x="44" y="64"/>
                  </a:lnTo>
                  <a:lnTo>
                    <a:pt x="38" y="64"/>
                  </a:lnTo>
                  <a:lnTo>
                    <a:pt x="29" y="61"/>
                  </a:lnTo>
                  <a:lnTo>
                    <a:pt x="20" y="57"/>
                  </a:lnTo>
                  <a:lnTo>
                    <a:pt x="11" y="50"/>
                  </a:lnTo>
                  <a:lnTo>
                    <a:pt x="4" y="38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12"/>
            <p:cNvSpPr>
              <a:spLocks/>
            </p:cNvSpPr>
            <p:nvPr/>
          </p:nvSpPr>
          <p:spPr bwMode="auto">
            <a:xfrm>
              <a:off x="2578" y="3930"/>
              <a:ext cx="8" cy="7"/>
            </a:xfrm>
            <a:custGeom>
              <a:avLst/>
              <a:gdLst>
                <a:gd name="T0" fmla="*/ 4 w 15"/>
                <a:gd name="T1" fmla="*/ 7 h 14"/>
                <a:gd name="T2" fmla="*/ 6 w 15"/>
                <a:gd name="T3" fmla="*/ 7 h 14"/>
                <a:gd name="T4" fmla="*/ 7 w 15"/>
                <a:gd name="T5" fmla="*/ 6 h 14"/>
                <a:gd name="T6" fmla="*/ 7 w 15"/>
                <a:gd name="T7" fmla="*/ 5 h 14"/>
                <a:gd name="T8" fmla="*/ 8 w 15"/>
                <a:gd name="T9" fmla="*/ 4 h 14"/>
                <a:gd name="T10" fmla="*/ 7 w 15"/>
                <a:gd name="T11" fmla="*/ 3 h 14"/>
                <a:gd name="T12" fmla="*/ 7 w 15"/>
                <a:gd name="T13" fmla="*/ 1 h 14"/>
                <a:gd name="T14" fmla="*/ 6 w 15"/>
                <a:gd name="T15" fmla="*/ 1 h 14"/>
                <a:gd name="T16" fmla="*/ 4 w 15"/>
                <a:gd name="T17" fmla="*/ 0 h 14"/>
                <a:gd name="T18" fmla="*/ 3 w 15"/>
                <a:gd name="T19" fmla="*/ 1 h 14"/>
                <a:gd name="T20" fmla="*/ 1 w 15"/>
                <a:gd name="T21" fmla="*/ 1 h 14"/>
                <a:gd name="T22" fmla="*/ 1 w 15"/>
                <a:gd name="T23" fmla="*/ 3 h 14"/>
                <a:gd name="T24" fmla="*/ 0 w 15"/>
                <a:gd name="T25" fmla="*/ 4 h 14"/>
                <a:gd name="T26" fmla="*/ 1 w 15"/>
                <a:gd name="T27" fmla="*/ 5 h 14"/>
                <a:gd name="T28" fmla="*/ 1 w 15"/>
                <a:gd name="T29" fmla="*/ 6 h 14"/>
                <a:gd name="T30" fmla="*/ 3 w 15"/>
                <a:gd name="T31" fmla="*/ 7 h 14"/>
                <a:gd name="T32" fmla="*/ 4 w 15"/>
                <a:gd name="T33" fmla="*/ 7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4"/>
                <a:gd name="T53" fmla="*/ 15 w 15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4">
                  <a:moveTo>
                    <a:pt x="7" y="14"/>
                  </a:moveTo>
                  <a:lnTo>
                    <a:pt x="11" y="13"/>
                  </a:lnTo>
                  <a:lnTo>
                    <a:pt x="13" y="12"/>
                  </a:lnTo>
                  <a:lnTo>
                    <a:pt x="14" y="9"/>
                  </a:lnTo>
                  <a:lnTo>
                    <a:pt x="15" y="7"/>
                  </a:lnTo>
                  <a:lnTo>
                    <a:pt x="14" y="5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2"/>
                  </a:lnTo>
                  <a:lnTo>
                    <a:pt x="5" y="13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13"/>
            <p:cNvSpPr>
              <a:spLocks/>
            </p:cNvSpPr>
            <p:nvPr/>
          </p:nvSpPr>
          <p:spPr bwMode="auto">
            <a:xfrm>
              <a:off x="2254" y="3930"/>
              <a:ext cx="8" cy="7"/>
            </a:xfrm>
            <a:custGeom>
              <a:avLst/>
              <a:gdLst>
                <a:gd name="T0" fmla="*/ 4 w 15"/>
                <a:gd name="T1" fmla="*/ 7 h 14"/>
                <a:gd name="T2" fmla="*/ 5 w 15"/>
                <a:gd name="T3" fmla="*/ 7 h 14"/>
                <a:gd name="T4" fmla="*/ 6 w 15"/>
                <a:gd name="T5" fmla="*/ 6 h 14"/>
                <a:gd name="T6" fmla="*/ 7 w 15"/>
                <a:gd name="T7" fmla="*/ 5 h 14"/>
                <a:gd name="T8" fmla="*/ 8 w 15"/>
                <a:gd name="T9" fmla="*/ 4 h 14"/>
                <a:gd name="T10" fmla="*/ 7 w 15"/>
                <a:gd name="T11" fmla="*/ 3 h 14"/>
                <a:gd name="T12" fmla="*/ 6 w 15"/>
                <a:gd name="T13" fmla="*/ 1 h 14"/>
                <a:gd name="T14" fmla="*/ 5 w 15"/>
                <a:gd name="T15" fmla="*/ 1 h 14"/>
                <a:gd name="T16" fmla="*/ 4 w 15"/>
                <a:gd name="T17" fmla="*/ 0 h 14"/>
                <a:gd name="T18" fmla="*/ 2 w 15"/>
                <a:gd name="T19" fmla="*/ 1 h 14"/>
                <a:gd name="T20" fmla="*/ 1 w 15"/>
                <a:gd name="T21" fmla="*/ 1 h 14"/>
                <a:gd name="T22" fmla="*/ 1 w 15"/>
                <a:gd name="T23" fmla="*/ 3 h 14"/>
                <a:gd name="T24" fmla="*/ 0 w 15"/>
                <a:gd name="T25" fmla="*/ 4 h 14"/>
                <a:gd name="T26" fmla="*/ 1 w 15"/>
                <a:gd name="T27" fmla="*/ 5 h 14"/>
                <a:gd name="T28" fmla="*/ 1 w 15"/>
                <a:gd name="T29" fmla="*/ 6 h 14"/>
                <a:gd name="T30" fmla="*/ 2 w 15"/>
                <a:gd name="T31" fmla="*/ 7 h 14"/>
                <a:gd name="T32" fmla="*/ 4 w 15"/>
                <a:gd name="T33" fmla="*/ 7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4"/>
                <a:gd name="T53" fmla="*/ 15 w 15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4">
                  <a:moveTo>
                    <a:pt x="8" y="14"/>
                  </a:moveTo>
                  <a:lnTo>
                    <a:pt x="10" y="13"/>
                  </a:lnTo>
                  <a:lnTo>
                    <a:pt x="12" y="12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2" y="2"/>
                  </a:lnTo>
                  <a:lnTo>
                    <a:pt x="10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14"/>
            <p:cNvSpPr>
              <a:spLocks/>
            </p:cNvSpPr>
            <p:nvPr/>
          </p:nvSpPr>
          <p:spPr bwMode="auto">
            <a:xfrm>
              <a:off x="2624" y="3917"/>
              <a:ext cx="25" cy="14"/>
            </a:xfrm>
            <a:custGeom>
              <a:avLst/>
              <a:gdLst>
                <a:gd name="T0" fmla="*/ 6 w 51"/>
                <a:gd name="T1" fmla="*/ 14 h 27"/>
                <a:gd name="T2" fmla="*/ 17 w 51"/>
                <a:gd name="T3" fmla="*/ 14 h 27"/>
                <a:gd name="T4" fmla="*/ 20 w 51"/>
                <a:gd name="T5" fmla="*/ 13 h 27"/>
                <a:gd name="T6" fmla="*/ 23 w 51"/>
                <a:gd name="T7" fmla="*/ 11 h 27"/>
                <a:gd name="T8" fmla="*/ 25 w 51"/>
                <a:gd name="T9" fmla="*/ 9 h 27"/>
                <a:gd name="T10" fmla="*/ 25 w 51"/>
                <a:gd name="T11" fmla="*/ 5 h 27"/>
                <a:gd name="T12" fmla="*/ 25 w 51"/>
                <a:gd name="T13" fmla="*/ 4 h 27"/>
                <a:gd name="T14" fmla="*/ 25 w 51"/>
                <a:gd name="T15" fmla="*/ 2 h 27"/>
                <a:gd name="T16" fmla="*/ 24 w 51"/>
                <a:gd name="T17" fmla="*/ 1 h 27"/>
                <a:gd name="T18" fmla="*/ 23 w 51"/>
                <a:gd name="T19" fmla="*/ 0 h 27"/>
                <a:gd name="T20" fmla="*/ 21 w 51"/>
                <a:gd name="T21" fmla="*/ 1 h 27"/>
                <a:gd name="T22" fmla="*/ 19 w 51"/>
                <a:gd name="T23" fmla="*/ 3 h 27"/>
                <a:gd name="T24" fmla="*/ 17 w 51"/>
                <a:gd name="T25" fmla="*/ 4 h 27"/>
                <a:gd name="T26" fmla="*/ 14 w 51"/>
                <a:gd name="T27" fmla="*/ 6 h 27"/>
                <a:gd name="T28" fmla="*/ 11 w 51"/>
                <a:gd name="T29" fmla="*/ 7 h 27"/>
                <a:gd name="T30" fmla="*/ 7 w 51"/>
                <a:gd name="T31" fmla="*/ 9 h 27"/>
                <a:gd name="T32" fmla="*/ 4 w 51"/>
                <a:gd name="T33" fmla="*/ 10 h 27"/>
                <a:gd name="T34" fmla="*/ 0 w 51"/>
                <a:gd name="T35" fmla="*/ 11 h 27"/>
                <a:gd name="T36" fmla="*/ 1 w 51"/>
                <a:gd name="T37" fmla="*/ 12 h 27"/>
                <a:gd name="T38" fmla="*/ 2 w 51"/>
                <a:gd name="T39" fmla="*/ 13 h 27"/>
                <a:gd name="T40" fmla="*/ 4 w 51"/>
                <a:gd name="T41" fmla="*/ 14 h 27"/>
                <a:gd name="T42" fmla="*/ 6 w 51"/>
                <a:gd name="T43" fmla="*/ 14 h 2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1"/>
                <a:gd name="T67" fmla="*/ 0 h 27"/>
                <a:gd name="T68" fmla="*/ 51 w 51"/>
                <a:gd name="T69" fmla="*/ 27 h 2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1" h="27">
                  <a:moveTo>
                    <a:pt x="13" y="27"/>
                  </a:moveTo>
                  <a:lnTo>
                    <a:pt x="34" y="27"/>
                  </a:lnTo>
                  <a:lnTo>
                    <a:pt x="41" y="26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1" y="10"/>
                  </a:lnTo>
                  <a:lnTo>
                    <a:pt x="51" y="8"/>
                  </a:lnTo>
                  <a:lnTo>
                    <a:pt x="50" y="4"/>
                  </a:lnTo>
                  <a:lnTo>
                    <a:pt x="49" y="2"/>
                  </a:lnTo>
                  <a:lnTo>
                    <a:pt x="46" y="0"/>
                  </a:lnTo>
                  <a:lnTo>
                    <a:pt x="43" y="2"/>
                  </a:lnTo>
                  <a:lnTo>
                    <a:pt x="38" y="6"/>
                  </a:lnTo>
                  <a:lnTo>
                    <a:pt x="34" y="8"/>
                  </a:lnTo>
                  <a:lnTo>
                    <a:pt x="28" y="11"/>
                  </a:lnTo>
                  <a:lnTo>
                    <a:pt x="22" y="14"/>
                  </a:lnTo>
                  <a:lnTo>
                    <a:pt x="15" y="17"/>
                  </a:lnTo>
                  <a:lnTo>
                    <a:pt x="8" y="19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8" y="27"/>
                  </a:lnTo>
                  <a:lnTo>
                    <a:pt x="13" y="27"/>
                  </a:lnTo>
                  <a:close/>
                </a:path>
              </a:pathLst>
            </a:custGeom>
            <a:solidFill>
              <a:srgbClr val="47C6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15"/>
            <p:cNvSpPr>
              <a:spLocks/>
            </p:cNvSpPr>
            <p:nvPr/>
          </p:nvSpPr>
          <p:spPr bwMode="auto">
            <a:xfrm>
              <a:off x="2621" y="3913"/>
              <a:ext cx="26" cy="15"/>
            </a:xfrm>
            <a:custGeom>
              <a:avLst/>
              <a:gdLst>
                <a:gd name="T0" fmla="*/ 20 w 50"/>
                <a:gd name="T1" fmla="*/ 0 h 29"/>
                <a:gd name="T2" fmla="*/ 9 w 50"/>
                <a:gd name="T3" fmla="*/ 0 h 29"/>
                <a:gd name="T4" fmla="*/ 5 w 50"/>
                <a:gd name="T5" fmla="*/ 1 h 29"/>
                <a:gd name="T6" fmla="*/ 3 w 50"/>
                <a:gd name="T7" fmla="*/ 3 h 29"/>
                <a:gd name="T8" fmla="*/ 1 w 50"/>
                <a:gd name="T9" fmla="*/ 5 h 29"/>
                <a:gd name="T10" fmla="*/ 0 w 50"/>
                <a:gd name="T11" fmla="*/ 9 h 29"/>
                <a:gd name="T12" fmla="*/ 0 w 50"/>
                <a:gd name="T13" fmla="*/ 11 h 29"/>
                <a:gd name="T14" fmla="*/ 1 w 50"/>
                <a:gd name="T15" fmla="*/ 12 h 29"/>
                <a:gd name="T16" fmla="*/ 1 w 50"/>
                <a:gd name="T17" fmla="*/ 13 h 29"/>
                <a:gd name="T18" fmla="*/ 2 w 50"/>
                <a:gd name="T19" fmla="*/ 15 h 29"/>
                <a:gd name="T20" fmla="*/ 6 w 50"/>
                <a:gd name="T21" fmla="*/ 13 h 29"/>
                <a:gd name="T22" fmla="*/ 10 w 50"/>
                <a:gd name="T23" fmla="*/ 12 h 29"/>
                <a:gd name="T24" fmla="*/ 14 w 50"/>
                <a:gd name="T25" fmla="*/ 11 h 29"/>
                <a:gd name="T26" fmla="*/ 17 w 50"/>
                <a:gd name="T27" fmla="*/ 9 h 29"/>
                <a:gd name="T28" fmla="*/ 20 w 50"/>
                <a:gd name="T29" fmla="*/ 8 h 29"/>
                <a:gd name="T30" fmla="*/ 22 w 50"/>
                <a:gd name="T31" fmla="*/ 7 h 29"/>
                <a:gd name="T32" fmla="*/ 24 w 50"/>
                <a:gd name="T33" fmla="*/ 5 h 29"/>
                <a:gd name="T34" fmla="*/ 26 w 50"/>
                <a:gd name="T35" fmla="*/ 4 h 29"/>
                <a:gd name="T36" fmla="*/ 25 w 50"/>
                <a:gd name="T37" fmla="*/ 2 h 29"/>
                <a:gd name="T38" fmla="*/ 24 w 50"/>
                <a:gd name="T39" fmla="*/ 1 h 29"/>
                <a:gd name="T40" fmla="*/ 22 w 50"/>
                <a:gd name="T41" fmla="*/ 0 h 29"/>
                <a:gd name="T42" fmla="*/ 20 w 50"/>
                <a:gd name="T43" fmla="*/ 0 h 2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0"/>
                <a:gd name="T67" fmla="*/ 0 h 29"/>
                <a:gd name="T68" fmla="*/ 50 w 50"/>
                <a:gd name="T69" fmla="*/ 29 h 2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0" h="29">
                  <a:moveTo>
                    <a:pt x="38" y="0"/>
                  </a:move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6"/>
                  </a:lnTo>
                  <a:lnTo>
                    <a:pt x="4" y="29"/>
                  </a:lnTo>
                  <a:lnTo>
                    <a:pt x="12" y="26"/>
                  </a:lnTo>
                  <a:lnTo>
                    <a:pt x="19" y="24"/>
                  </a:lnTo>
                  <a:lnTo>
                    <a:pt x="26" y="21"/>
                  </a:lnTo>
                  <a:lnTo>
                    <a:pt x="32" y="18"/>
                  </a:lnTo>
                  <a:lnTo>
                    <a:pt x="38" y="15"/>
                  </a:lnTo>
                  <a:lnTo>
                    <a:pt x="42" y="13"/>
                  </a:lnTo>
                  <a:lnTo>
                    <a:pt x="47" y="9"/>
                  </a:lnTo>
                  <a:lnTo>
                    <a:pt x="50" y="7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16"/>
            <p:cNvSpPr>
              <a:spLocks/>
            </p:cNvSpPr>
            <p:nvPr/>
          </p:nvSpPr>
          <p:spPr bwMode="auto">
            <a:xfrm>
              <a:off x="2159" y="3913"/>
              <a:ext cx="26" cy="16"/>
            </a:xfrm>
            <a:custGeom>
              <a:avLst/>
              <a:gdLst>
                <a:gd name="T0" fmla="*/ 20 w 51"/>
                <a:gd name="T1" fmla="*/ 0 h 31"/>
                <a:gd name="T2" fmla="*/ 9 w 51"/>
                <a:gd name="T3" fmla="*/ 0 h 31"/>
                <a:gd name="T4" fmla="*/ 6 w 51"/>
                <a:gd name="T5" fmla="*/ 1 h 31"/>
                <a:gd name="T6" fmla="*/ 3 w 51"/>
                <a:gd name="T7" fmla="*/ 3 h 31"/>
                <a:gd name="T8" fmla="*/ 1 w 51"/>
                <a:gd name="T9" fmla="*/ 5 h 31"/>
                <a:gd name="T10" fmla="*/ 0 w 51"/>
                <a:gd name="T11" fmla="*/ 9 h 31"/>
                <a:gd name="T12" fmla="*/ 0 w 51"/>
                <a:gd name="T13" fmla="*/ 11 h 31"/>
                <a:gd name="T14" fmla="*/ 1 w 51"/>
                <a:gd name="T15" fmla="*/ 13 h 31"/>
                <a:gd name="T16" fmla="*/ 2 w 51"/>
                <a:gd name="T17" fmla="*/ 15 h 31"/>
                <a:gd name="T18" fmla="*/ 3 w 51"/>
                <a:gd name="T19" fmla="*/ 16 h 31"/>
                <a:gd name="T20" fmla="*/ 7 w 51"/>
                <a:gd name="T21" fmla="*/ 14 h 31"/>
                <a:gd name="T22" fmla="*/ 10 w 51"/>
                <a:gd name="T23" fmla="*/ 13 h 31"/>
                <a:gd name="T24" fmla="*/ 13 w 51"/>
                <a:gd name="T25" fmla="*/ 11 h 31"/>
                <a:gd name="T26" fmla="*/ 16 w 51"/>
                <a:gd name="T27" fmla="*/ 9 h 31"/>
                <a:gd name="T28" fmla="*/ 19 w 51"/>
                <a:gd name="T29" fmla="*/ 8 h 31"/>
                <a:gd name="T30" fmla="*/ 21 w 51"/>
                <a:gd name="T31" fmla="*/ 7 h 31"/>
                <a:gd name="T32" fmla="*/ 24 w 51"/>
                <a:gd name="T33" fmla="*/ 5 h 31"/>
                <a:gd name="T34" fmla="*/ 26 w 51"/>
                <a:gd name="T35" fmla="*/ 4 h 31"/>
                <a:gd name="T36" fmla="*/ 25 w 51"/>
                <a:gd name="T37" fmla="*/ 3 h 31"/>
                <a:gd name="T38" fmla="*/ 24 w 51"/>
                <a:gd name="T39" fmla="*/ 1 h 31"/>
                <a:gd name="T40" fmla="*/ 22 w 51"/>
                <a:gd name="T41" fmla="*/ 1 h 31"/>
                <a:gd name="T42" fmla="*/ 20 w 51"/>
                <a:gd name="T43" fmla="*/ 0 h 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1"/>
                <a:gd name="T67" fmla="*/ 0 h 31"/>
                <a:gd name="T68" fmla="*/ 51 w 51"/>
                <a:gd name="T69" fmla="*/ 31 h 3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1" h="31">
                  <a:moveTo>
                    <a:pt x="39" y="0"/>
                  </a:moveTo>
                  <a:lnTo>
                    <a:pt x="18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9"/>
                  </a:lnTo>
                  <a:lnTo>
                    <a:pt x="6" y="31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6" y="22"/>
                  </a:lnTo>
                  <a:lnTo>
                    <a:pt x="32" y="18"/>
                  </a:lnTo>
                  <a:lnTo>
                    <a:pt x="37" y="15"/>
                  </a:lnTo>
                  <a:lnTo>
                    <a:pt x="42" y="13"/>
                  </a:lnTo>
                  <a:lnTo>
                    <a:pt x="47" y="9"/>
                  </a:lnTo>
                  <a:lnTo>
                    <a:pt x="51" y="7"/>
                  </a:lnTo>
                  <a:lnTo>
                    <a:pt x="49" y="5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7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17"/>
            <p:cNvSpPr>
              <a:spLocks/>
            </p:cNvSpPr>
            <p:nvPr/>
          </p:nvSpPr>
          <p:spPr bwMode="auto">
            <a:xfrm>
              <a:off x="2162" y="3917"/>
              <a:ext cx="25" cy="14"/>
            </a:xfrm>
            <a:custGeom>
              <a:avLst/>
              <a:gdLst>
                <a:gd name="T0" fmla="*/ 6 w 50"/>
                <a:gd name="T1" fmla="*/ 14 h 27"/>
                <a:gd name="T2" fmla="*/ 17 w 50"/>
                <a:gd name="T3" fmla="*/ 14 h 27"/>
                <a:gd name="T4" fmla="*/ 20 w 50"/>
                <a:gd name="T5" fmla="*/ 13 h 27"/>
                <a:gd name="T6" fmla="*/ 23 w 50"/>
                <a:gd name="T7" fmla="*/ 11 h 27"/>
                <a:gd name="T8" fmla="*/ 25 w 50"/>
                <a:gd name="T9" fmla="*/ 9 h 27"/>
                <a:gd name="T10" fmla="*/ 25 w 50"/>
                <a:gd name="T11" fmla="*/ 5 h 27"/>
                <a:gd name="T12" fmla="*/ 25 w 50"/>
                <a:gd name="T13" fmla="*/ 4 h 27"/>
                <a:gd name="T14" fmla="*/ 25 w 50"/>
                <a:gd name="T15" fmla="*/ 2 h 27"/>
                <a:gd name="T16" fmla="*/ 23 w 50"/>
                <a:gd name="T17" fmla="*/ 1 h 27"/>
                <a:gd name="T18" fmla="*/ 23 w 50"/>
                <a:gd name="T19" fmla="*/ 0 h 27"/>
                <a:gd name="T20" fmla="*/ 21 w 50"/>
                <a:gd name="T21" fmla="*/ 1 h 27"/>
                <a:gd name="T22" fmla="*/ 18 w 50"/>
                <a:gd name="T23" fmla="*/ 3 h 27"/>
                <a:gd name="T24" fmla="*/ 15 w 50"/>
                <a:gd name="T25" fmla="*/ 4 h 27"/>
                <a:gd name="T26" fmla="*/ 13 w 50"/>
                <a:gd name="T27" fmla="*/ 6 h 27"/>
                <a:gd name="T28" fmla="*/ 10 w 50"/>
                <a:gd name="T29" fmla="*/ 8 h 27"/>
                <a:gd name="T30" fmla="*/ 7 w 50"/>
                <a:gd name="T31" fmla="*/ 9 h 27"/>
                <a:gd name="T32" fmla="*/ 3 w 50"/>
                <a:gd name="T33" fmla="*/ 11 h 27"/>
                <a:gd name="T34" fmla="*/ 0 w 50"/>
                <a:gd name="T35" fmla="*/ 12 h 27"/>
                <a:gd name="T36" fmla="*/ 2 w 50"/>
                <a:gd name="T37" fmla="*/ 13 h 27"/>
                <a:gd name="T38" fmla="*/ 3 w 50"/>
                <a:gd name="T39" fmla="*/ 13 h 27"/>
                <a:gd name="T40" fmla="*/ 4 w 50"/>
                <a:gd name="T41" fmla="*/ 14 h 27"/>
                <a:gd name="T42" fmla="*/ 6 w 50"/>
                <a:gd name="T43" fmla="*/ 14 h 2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0"/>
                <a:gd name="T67" fmla="*/ 0 h 27"/>
                <a:gd name="T68" fmla="*/ 50 w 50"/>
                <a:gd name="T69" fmla="*/ 27 h 2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0" h="27">
                  <a:moveTo>
                    <a:pt x="12" y="27"/>
                  </a:moveTo>
                  <a:lnTo>
                    <a:pt x="33" y="27"/>
                  </a:lnTo>
                  <a:lnTo>
                    <a:pt x="39" y="26"/>
                  </a:lnTo>
                  <a:lnTo>
                    <a:pt x="45" y="22"/>
                  </a:lnTo>
                  <a:lnTo>
                    <a:pt x="49" y="17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5" y="0"/>
                  </a:lnTo>
                  <a:lnTo>
                    <a:pt x="41" y="2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0" y="15"/>
                  </a:lnTo>
                  <a:lnTo>
                    <a:pt x="14" y="18"/>
                  </a:lnTo>
                  <a:lnTo>
                    <a:pt x="7" y="21"/>
                  </a:lnTo>
                  <a:lnTo>
                    <a:pt x="0" y="24"/>
                  </a:lnTo>
                  <a:lnTo>
                    <a:pt x="3" y="25"/>
                  </a:lnTo>
                  <a:lnTo>
                    <a:pt x="6" y="26"/>
                  </a:lnTo>
                  <a:lnTo>
                    <a:pt x="8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47C6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" name="AutoShape 218"/>
          <p:cNvSpPr>
            <a:spLocks noChangeArrowheads="1"/>
          </p:cNvSpPr>
          <p:nvPr/>
        </p:nvSpPr>
        <p:spPr bwMode="auto">
          <a:xfrm flipH="1" flipV="1">
            <a:off x="8534400" y="2286000"/>
            <a:ext cx="381000" cy="106680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AutoShape 219"/>
          <p:cNvSpPr>
            <a:spLocks noChangeArrowheads="1"/>
          </p:cNvSpPr>
          <p:nvPr/>
        </p:nvSpPr>
        <p:spPr bwMode="auto">
          <a:xfrm>
            <a:off x="914400" y="3505200"/>
            <a:ext cx="381000" cy="106680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AutoShape 220"/>
          <p:cNvSpPr>
            <a:spLocks noChangeArrowheads="1"/>
          </p:cNvSpPr>
          <p:nvPr/>
        </p:nvSpPr>
        <p:spPr bwMode="auto">
          <a:xfrm>
            <a:off x="914400" y="4648200"/>
            <a:ext cx="381000" cy="1219200"/>
          </a:xfrm>
          <a:prstGeom prst="curvedRightArrow">
            <a:avLst>
              <a:gd name="adj1" fmla="val 47081"/>
              <a:gd name="adj2" fmla="val 92089"/>
              <a:gd name="adj3" fmla="val 3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Text Box 221"/>
          <p:cNvSpPr txBox="1">
            <a:spLocks noChangeArrowheads="1"/>
          </p:cNvSpPr>
          <p:nvPr/>
        </p:nvSpPr>
        <p:spPr bwMode="auto">
          <a:xfrm>
            <a:off x="2041525" y="3130550"/>
            <a:ext cx="12176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Secretary:</a:t>
            </a:r>
            <a:br>
              <a:rPr lang="en-US" sz="1400"/>
            </a:br>
            <a:r>
              <a:rPr lang="en-US" sz="1400"/>
              <a:t>types a letter</a:t>
            </a:r>
          </a:p>
        </p:txBody>
      </p:sp>
      <p:sp>
        <p:nvSpPr>
          <p:cNvPr id="219" name="Text Box 222"/>
          <p:cNvSpPr txBox="1">
            <a:spLocks noChangeArrowheads="1"/>
          </p:cNvSpPr>
          <p:nvPr/>
        </p:nvSpPr>
        <p:spPr bwMode="auto">
          <a:xfrm>
            <a:off x="2286000" y="4089400"/>
            <a:ext cx="13922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Delivery boy:</a:t>
            </a:r>
            <a:br>
              <a:rPr lang="en-US" sz="1400"/>
            </a:br>
            <a:r>
              <a:rPr lang="en-US" sz="1400"/>
              <a:t>drops the letter</a:t>
            </a:r>
          </a:p>
        </p:txBody>
      </p:sp>
      <p:pic>
        <p:nvPicPr>
          <p:cNvPr id="220" name="Picture 12" descr="j00893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5245100"/>
            <a:ext cx="9906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" name="Picture 15" descr="j00893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295400" y="5245100"/>
            <a:ext cx="9906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2" name="Picture 16" descr="j00893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5480050"/>
            <a:ext cx="9906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" name="Picture 17" descr="j00893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334000" y="4940300"/>
            <a:ext cx="9906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4" name="Text Box 225"/>
          <p:cNvSpPr txBox="1">
            <a:spLocks noChangeArrowheads="1"/>
          </p:cNvSpPr>
          <p:nvPr/>
        </p:nvSpPr>
        <p:spPr bwMode="auto">
          <a:xfrm>
            <a:off x="6019800" y="2971800"/>
            <a:ext cx="15684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Secretary:</a:t>
            </a:r>
            <a:br>
              <a:rPr lang="en-US" sz="1400"/>
            </a:br>
            <a:r>
              <a:rPr lang="en-US" sz="1400"/>
              <a:t>reads and reports</a:t>
            </a:r>
            <a:br>
              <a:rPr lang="en-US" sz="1400"/>
            </a:br>
            <a:r>
              <a:rPr lang="en-US" sz="1400"/>
              <a:t>the message</a:t>
            </a:r>
          </a:p>
        </p:txBody>
      </p:sp>
      <p:sp>
        <p:nvSpPr>
          <p:cNvPr id="225" name="Text Box 226"/>
          <p:cNvSpPr txBox="1">
            <a:spLocks noChangeArrowheads="1"/>
          </p:cNvSpPr>
          <p:nvPr/>
        </p:nvSpPr>
        <p:spPr bwMode="auto">
          <a:xfrm>
            <a:off x="5791200" y="4159250"/>
            <a:ext cx="13700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Delivery boy:</a:t>
            </a:r>
            <a:br>
              <a:rPr lang="en-US" sz="1400"/>
            </a:br>
            <a:r>
              <a:rPr lang="en-US" sz="1400"/>
              <a:t>takes the letter</a:t>
            </a:r>
          </a:p>
        </p:txBody>
      </p:sp>
      <p:grpSp>
        <p:nvGrpSpPr>
          <p:cNvPr id="226" name="Group 319"/>
          <p:cNvGrpSpPr>
            <a:grpSpLocks/>
          </p:cNvGrpSpPr>
          <p:nvPr/>
        </p:nvGrpSpPr>
        <p:grpSpPr bwMode="auto">
          <a:xfrm>
            <a:off x="7086600" y="3962400"/>
            <a:ext cx="1295400" cy="914400"/>
            <a:chOff x="4704" y="2688"/>
            <a:chExt cx="816" cy="576"/>
          </a:xfrm>
        </p:grpSpPr>
        <p:pic>
          <p:nvPicPr>
            <p:cNvPr id="227" name="Picture 13" descr="j029053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4704" y="2688"/>
              <a:ext cx="43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8" name="Group 228"/>
            <p:cNvGrpSpPr>
              <a:grpSpLocks/>
            </p:cNvGrpSpPr>
            <p:nvPr/>
          </p:nvGrpSpPr>
          <p:grpSpPr bwMode="auto">
            <a:xfrm>
              <a:off x="5136" y="2736"/>
              <a:ext cx="384" cy="528"/>
              <a:chOff x="1536" y="1920"/>
              <a:chExt cx="1329" cy="1081"/>
            </a:xfrm>
          </p:grpSpPr>
          <p:sp>
            <p:nvSpPr>
              <p:cNvPr id="229" name="AutoShape 229"/>
              <p:cNvSpPr>
                <a:spLocks noChangeAspect="1" noChangeArrowheads="1" noTextEdit="1"/>
              </p:cNvSpPr>
              <p:nvPr/>
            </p:nvSpPr>
            <p:spPr bwMode="auto">
              <a:xfrm>
                <a:off x="1536" y="1920"/>
                <a:ext cx="1329" cy="10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30"/>
              <p:cNvSpPr>
                <a:spLocks/>
              </p:cNvSpPr>
              <p:nvPr/>
            </p:nvSpPr>
            <p:spPr bwMode="auto">
              <a:xfrm>
                <a:off x="2597" y="2119"/>
                <a:ext cx="203" cy="91"/>
              </a:xfrm>
              <a:custGeom>
                <a:avLst/>
                <a:gdLst>
                  <a:gd name="T0" fmla="*/ 52 w 407"/>
                  <a:gd name="T1" fmla="*/ 88 h 183"/>
                  <a:gd name="T2" fmla="*/ 61 w 407"/>
                  <a:gd name="T3" fmla="*/ 89 h 183"/>
                  <a:gd name="T4" fmla="*/ 71 w 407"/>
                  <a:gd name="T5" fmla="*/ 89 h 183"/>
                  <a:gd name="T6" fmla="*/ 84 w 407"/>
                  <a:gd name="T7" fmla="*/ 90 h 183"/>
                  <a:gd name="T8" fmla="*/ 98 w 407"/>
                  <a:gd name="T9" fmla="*/ 91 h 183"/>
                  <a:gd name="T10" fmla="*/ 110 w 407"/>
                  <a:gd name="T11" fmla="*/ 91 h 183"/>
                  <a:gd name="T12" fmla="*/ 122 w 407"/>
                  <a:gd name="T13" fmla="*/ 90 h 183"/>
                  <a:gd name="T14" fmla="*/ 131 w 407"/>
                  <a:gd name="T15" fmla="*/ 89 h 183"/>
                  <a:gd name="T16" fmla="*/ 137 w 407"/>
                  <a:gd name="T17" fmla="*/ 86 h 183"/>
                  <a:gd name="T18" fmla="*/ 134 w 407"/>
                  <a:gd name="T19" fmla="*/ 78 h 183"/>
                  <a:gd name="T20" fmla="*/ 127 w 407"/>
                  <a:gd name="T21" fmla="*/ 68 h 183"/>
                  <a:gd name="T22" fmla="*/ 122 w 407"/>
                  <a:gd name="T23" fmla="*/ 60 h 183"/>
                  <a:gd name="T24" fmla="*/ 120 w 407"/>
                  <a:gd name="T25" fmla="*/ 52 h 183"/>
                  <a:gd name="T26" fmla="*/ 118 w 407"/>
                  <a:gd name="T27" fmla="*/ 47 h 183"/>
                  <a:gd name="T28" fmla="*/ 122 w 407"/>
                  <a:gd name="T29" fmla="*/ 47 h 183"/>
                  <a:gd name="T30" fmla="*/ 131 w 407"/>
                  <a:gd name="T31" fmla="*/ 47 h 183"/>
                  <a:gd name="T32" fmla="*/ 142 w 407"/>
                  <a:gd name="T33" fmla="*/ 48 h 183"/>
                  <a:gd name="T34" fmla="*/ 156 w 407"/>
                  <a:gd name="T35" fmla="*/ 49 h 183"/>
                  <a:gd name="T36" fmla="*/ 169 w 407"/>
                  <a:gd name="T37" fmla="*/ 50 h 183"/>
                  <a:gd name="T38" fmla="*/ 181 w 407"/>
                  <a:gd name="T39" fmla="*/ 50 h 183"/>
                  <a:gd name="T40" fmla="*/ 192 w 407"/>
                  <a:gd name="T41" fmla="*/ 50 h 183"/>
                  <a:gd name="T42" fmla="*/ 201 w 407"/>
                  <a:gd name="T43" fmla="*/ 47 h 183"/>
                  <a:gd name="T44" fmla="*/ 198 w 407"/>
                  <a:gd name="T45" fmla="*/ 39 h 183"/>
                  <a:gd name="T46" fmla="*/ 189 w 407"/>
                  <a:gd name="T47" fmla="*/ 33 h 183"/>
                  <a:gd name="T48" fmla="*/ 178 w 407"/>
                  <a:gd name="T49" fmla="*/ 27 h 183"/>
                  <a:gd name="T50" fmla="*/ 167 w 407"/>
                  <a:gd name="T51" fmla="*/ 21 h 183"/>
                  <a:gd name="T52" fmla="*/ 155 w 407"/>
                  <a:gd name="T53" fmla="*/ 15 h 183"/>
                  <a:gd name="T54" fmla="*/ 142 w 407"/>
                  <a:gd name="T55" fmla="*/ 10 h 183"/>
                  <a:gd name="T56" fmla="*/ 130 w 407"/>
                  <a:gd name="T57" fmla="*/ 7 h 183"/>
                  <a:gd name="T58" fmla="*/ 118 w 407"/>
                  <a:gd name="T59" fmla="*/ 3 h 183"/>
                  <a:gd name="T60" fmla="*/ 107 w 407"/>
                  <a:gd name="T61" fmla="*/ 2 h 183"/>
                  <a:gd name="T62" fmla="*/ 96 w 407"/>
                  <a:gd name="T63" fmla="*/ 0 h 183"/>
                  <a:gd name="T64" fmla="*/ 88 w 407"/>
                  <a:gd name="T65" fmla="*/ 1 h 183"/>
                  <a:gd name="T66" fmla="*/ 80 w 407"/>
                  <a:gd name="T67" fmla="*/ 2 h 183"/>
                  <a:gd name="T68" fmla="*/ 74 w 407"/>
                  <a:gd name="T69" fmla="*/ 6 h 183"/>
                  <a:gd name="T70" fmla="*/ 64 w 407"/>
                  <a:gd name="T71" fmla="*/ 9 h 183"/>
                  <a:gd name="T72" fmla="*/ 54 w 407"/>
                  <a:gd name="T73" fmla="*/ 13 h 183"/>
                  <a:gd name="T74" fmla="*/ 43 w 407"/>
                  <a:gd name="T75" fmla="*/ 19 h 183"/>
                  <a:gd name="T76" fmla="*/ 33 w 407"/>
                  <a:gd name="T77" fmla="*/ 25 h 183"/>
                  <a:gd name="T78" fmla="*/ 22 w 407"/>
                  <a:gd name="T79" fmla="*/ 29 h 183"/>
                  <a:gd name="T80" fmla="*/ 14 w 407"/>
                  <a:gd name="T81" fmla="*/ 34 h 183"/>
                  <a:gd name="T82" fmla="*/ 4 w 407"/>
                  <a:gd name="T83" fmla="*/ 38 h 183"/>
                  <a:gd name="T84" fmla="*/ 0 w 407"/>
                  <a:gd name="T85" fmla="*/ 42 h 18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07"/>
                  <a:gd name="T130" fmla="*/ 0 h 183"/>
                  <a:gd name="T131" fmla="*/ 407 w 407"/>
                  <a:gd name="T132" fmla="*/ 183 h 18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07" h="183">
                    <a:moveTo>
                      <a:pt x="97" y="177"/>
                    </a:moveTo>
                    <a:lnTo>
                      <a:pt x="99" y="177"/>
                    </a:lnTo>
                    <a:lnTo>
                      <a:pt x="104" y="177"/>
                    </a:lnTo>
                    <a:lnTo>
                      <a:pt x="108" y="177"/>
                    </a:lnTo>
                    <a:lnTo>
                      <a:pt x="116" y="177"/>
                    </a:lnTo>
                    <a:lnTo>
                      <a:pt x="122" y="179"/>
                    </a:lnTo>
                    <a:lnTo>
                      <a:pt x="129" y="179"/>
                    </a:lnTo>
                    <a:lnTo>
                      <a:pt x="135" y="179"/>
                    </a:lnTo>
                    <a:lnTo>
                      <a:pt x="142" y="179"/>
                    </a:lnTo>
                    <a:lnTo>
                      <a:pt x="152" y="181"/>
                    </a:lnTo>
                    <a:lnTo>
                      <a:pt x="160" y="181"/>
                    </a:lnTo>
                    <a:lnTo>
                      <a:pt x="169" y="181"/>
                    </a:lnTo>
                    <a:lnTo>
                      <a:pt x="179" y="181"/>
                    </a:lnTo>
                    <a:lnTo>
                      <a:pt x="186" y="183"/>
                    </a:lnTo>
                    <a:lnTo>
                      <a:pt x="196" y="183"/>
                    </a:lnTo>
                    <a:lnTo>
                      <a:pt x="205" y="183"/>
                    </a:lnTo>
                    <a:lnTo>
                      <a:pt x="213" y="183"/>
                    </a:lnTo>
                    <a:lnTo>
                      <a:pt x="220" y="183"/>
                    </a:lnTo>
                    <a:lnTo>
                      <a:pt x="230" y="183"/>
                    </a:lnTo>
                    <a:lnTo>
                      <a:pt x="237" y="181"/>
                    </a:lnTo>
                    <a:lnTo>
                      <a:pt x="245" y="181"/>
                    </a:lnTo>
                    <a:lnTo>
                      <a:pt x="251" y="181"/>
                    </a:lnTo>
                    <a:lnTo>
                      <a:pt x="258" y="181"/>
                    </a:lnTo>
                    <a:lnTo>
                      <a:pt x="262" y="179"/>
                    </a:lnTo>
                    <a:lnTo>
                      <a:pt x="268" y="177"/>
                    </a:lnTo>
                    <a:lnTo>
                      <a:pt x="270" y="175"/>
                    </a:lnTo>
                    <a:lnTo>
                      <a:pt x="274" y="173"/>
                    </a:lnTo>
                    <a:lnTo>
                      <a:pt x="276" y="170"/>
                    </a:lnTo>
                    <a:lnTo>
                      <a:pt x="274" y="164"/>
                    </a:lnTo>
                    <a:lnTo>
                      <a:pt x="268" y="156"/>
                    </a:lnTo>
                    <a:lnTo>
                      <a:pt x="262" y="151"/>
                    </a:lnTo>
                    <a:lnTo>
                      <a:pt x="257" y="143"/>
                    </a:lnTo>
                    <a:lnTo>
                      <a:pt x="255" y="137"/>
                    </a:lnTo>
                    <a:lnTo>
                      <a:pt x="251" y="132"/>
                    </a:lnTo>
                    <a:lnTo>
                      <a:pt x="247" y="124"/>
                    </a:lnTo>
                    <a:lnTo>
                      <a:pt x="245" y="120"/>
                    </a:lnTo>
                    <a:lnTo>
                      <a:pt x="243" y="115"/>
                    </a:lnTo>
                    <a:lnTo>
                      <a:pt x="241" y="109"/>
                    </a:lnTo>
                    <a:lnTo>
                      <a:pt x="241" y="105"/>
                    </a:lnTo>
                    <a:lnTo>
                      <a:pt x="239" y="101"/>
                    </a:lnTo>
                    <a:lnTo>
                      <a:pt x="239" y="97"/>
                    </a:lnTo>
                    <a:lnTo>
                      <a:pt x="237" y="94"/>
                    </a:lnTo>
                    <a:lnTo>
                      <a:pt x="239" y="94"/>
                    </a:lnTo>
                    <a:lnTo>
                      <a:pt x="245" y="94"/>
                    </a:lnTo>
                    <a:lnTo>
                      <a:pt x="249" y="94"/>
                    </a:lnTo>
                    <a:lnTo>
                      <a:pt x="257" y="95"/>
                    </a:lnTo>
                    <a:lnTo>
                      <a:pt x="262" y="95"/>
                    </a:lnTo>
                    <a:lnTo>
                      <a:pt x="270" y="97"/>
                    </a:lnTo>
                    <a:lnTo>
                      <a:pt x="277" y="97"/>
                    </a:lnTo>
                    <a:lnTo>
                      <a:pt x="285" y="97"/>
                    </a:lnTo>
                    <a:lnTo>
                      <a:pt x="295" y="97"/>
                    </a:lnTo>
                    <a:lnTo>
                      <a:pt x="302" y="99"/>
                    </a:lnTo>
                    <a:lnTo>
                      <a:pt x="312" y="99"/>
                    </a:lnTo>
                    <a:lnTo>
                      <a:pt x="319" y="101"/>
                    </a:lnTo>
                    <a:lnTo>
                      <a:pt x="329" y="101"/>
                    </a:lnTo>
                    <a:lnTo>
                      <a:pt x="338" y="101"/>
                    </a:lnTo>
                    <a:lnTo>
                      <a:pt x="348" y="101"/>
                    </a:lnTo>
                    <a:lnTo>
                      <a:pt x="355" y="101"/>
                    </a:lnTo>
                    <a:lnTo>
                      <a:pt x="363" y="101"/>
                    </a:lnTo>
                    <a:lnTo>
                      <a:pt x="372" y="101"/>
                    </a:lnTo>
                    <a:lnTo>
                      <a:pt x="378" y="101"/>
                    </a:lnTo>
                    <a:lnTo>
                      <a:pt x="384" y="101"/>
                    </a:lnTo>
                    <a:lnTo>
                      <a:pt x="390" y="99"/>
                    </a:lnTo>
                    <a:lnTo>
                      <a:pt x="397" y="99"/>
                    </a:lnTo>
                    <a:lnTo>
                      <a:pt x="403" y="95"/>
                    </a:lnTo>
                    <a:lnTo>
                      <a:pt x="407" y="92"/>
                    </a:lnTo>
                    <a:lnTo>
                      <a:pt x="403" y="86"/>
                    </a:lnTo>
                    <a:lnTo>
                      <a:pt x="397" y="78"/>
                    </a:lnTo>
                    <a:lnTo>
                      <a:pt x="392" y="75"/>
                    </a:lnTo>
                    <a:lnTo>
                      <a:pt x="384" y="71"/>
                    </a:lnTo>
                    <a:lnTo>
                      <a:pt x="378" y="67"/>
                    </a:lnTo>
                    <a:lnTo>
                      <a:pt x="372" y="63"/>
                    </a:lnTo>
                    <a:lnTo>
                      <a:pt x="365" y="57"/>
                    </a:lnTo>
                    <a:lnTo>
                      <a:pt x="357" y="54"/>
                    </a:lnTo>
                    <a:lnTo>
                      <a:pt x="350" y="50"/>
                    </a:lnTo>
                    <a:lnTo>
                      <a:pt x="342" y="46"/>
                    </a:lnTo>
                    <a:lnTo>
                      <a:pt x="334" y="42"/>
                    </a:lnTo>
                    <a:lnTo>
                      <a:pt x="325" y="38"/>
                    </a:lnTo>
                    <a:lnTo>
                      <a:pt x="317" y="35"/>
                    </a:lnTo>
                    <a:lnTo>
                      <a:pt x="310" y="31"/>
                    </a:lnTo>
                    <a:lnTo>
                      <a:pt x="302" y="27"/>
                    </a:lnTo>
                    <a:lnTo>
                      <a:pt x="295" y="25"/>
                    </a:lnTo>
                    <a:lnTo>
                      <a:pt x="285" y="21"/>
                    </a:lnTo>
                    <a:lnTo>
                      <a:pt x="277" y="19"/>
                    </a:lnTo>
                    <a:lnTo>
                      <a:pt x="268" y="16"/>
                    </a:lnTo>
                    <a:lnTo>
                      <a:pt x="260" y="14"/>
                    </a:lnTo>
                    <a:lnTo>
                      <a:pt x="251" y="12"/>
                    </a:lnTo>
                    <a:lnTo>
                      <a:pt x="243" y="10"/>
                    </a:lnTo>
                    <a:lnTo>
                      <a:pt x="236" y="6"/>
                    </a:lnTo>
                    <a:lnTo>
                      <a:pt x="228" y="6"/>
                    </a:lnTo>
                    <a:lnTo>
                      <a:pt x="220" y="4"/>
                    </a:lnTo>
                    <a:lnTo>
                      <a:pt x="215" y="4"/>
                    </a:lnTo>
                    <a:lnTo>
                      <a:pt x="205" y="2"/>
                    </a:lnTo>
                    <a:lnTo>
                      <a:pt x="199" y="0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2" y="0"/>
                    </a:lnTo>
                    <a:lnTo>
                      <a:pt x="177" y="2"/>
                    </a:lnTo>
                    <a:lnTo>
                      <a:pt x="171" y="2"/>
                    </a:lnTo>
                    <a:lnTo>
                      <a:pt x="167" y="4"/>
                    </a:lnTo>
                    <a:lnTo>
                      <a:pt x="161" y="4"/>
                    </a:lnTo>
                    <a:lnTo>
                      <a:pt x="158" y="6"/>
                    </a:lnTo>
                    <a:lnTo>
                      <a:pt x="152" y="8"/>
                    </a:lnTo>
                    <a:lnTo>
                      <a:pt x="148" y="12"/>
                    </a:lnTo>
                    <a:lnTo>
                      <a:pt x="141" y="14"/>
                    </a:lnTo>
                    <a:lnTo>
                      <a:pt x="135" y="16"/>
                    </a:lnTo>
                    <a:lnTo>
                      <a:pt x="129" y="18"/>
                    </a:lnTo>
                    <a:lnTo>
                      <a:pt x="123" y="21"/>
                    </a:lnTo>
                    <a:lnTo>
                      <a:pt x="116" y="25"/>
                    </a:lnTo>
                    <a:lnTo>
                      <a:pt x="108" y="27"/>
                    </a:lnTo>
                    <a:lnTo>
                      <a:pt x="101" y="31"/>
                    </a:lnTo>
                    <a:lnTo>
                      <a:pt x="95" y="35"/>
                    </a:lnTo>
                    <a:lnTo>
                      <a:pt x="87" y="38"/>
                    </a:lnTo>
                    <a:lnTo>
                      <a:pt x="80" y="42"/>
                    </a:lnTo>
                    <a:lnTo>
                      <a:pt x="74" y="44"/>
                    </a:lnTo>
                    <a:lnTo>
                      <a:pt x="66" y="50"/>
                    </a:lnTo>
                    <a:lnTo>
                      <a:pt x="59" y="52"/>
                    </a:lnTo>
                    <a:lnTo>
                      <a:pt x="53" y="56"/>
                    </a:lnTo>
                    <a:lnTo>
                      <a:pt x="45" y="59"/>
                    </a:lnTo>
                    <a:lnTo>
                      <a:pt x="40" y="63"/>
                    </a:lnTo>
                    <a:lnTo>
                      <a:pt x="34" y="65"/>
                    </a:lnTo>
                    <a:lnTo>
                      <a:pt x="28" y="69"/>
                    </a:lnTo>
                    <a:lnTo>
                      <a:pt x="23" y="71"/>
                    </a:lnTo>
                    <a:lnTo>
                      <a:pt x="19" y="73"/>
                    </a:lnTo>
                    <a:lnTo>
                      <a:pt x="9" y="76"/>
                    </a:lnTo>
                    <a:lnTo>
                      <a:pt x="4" y="80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97" y="177"/>
                    </a:lnTo>
                    <a:close/>
                  </a:path>
                </a:pathLst>
              </a:custGeom>
              <a:solidFill>
                <a:srgbClr val="FAC9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31"/>
              <p:cNvSpPr>
                <a:spLocks/>
              </p:cNvSpPr>
              <p:nvPr/>
            </p:nvSpPr>
            <p:spPr bwMode="auto">
              <a:xfrm>
                <a:off x="2621" y="2784"/>
                <a:ext cx="170" cy="78"/>
              </a:xfrm>
              <a:custGeom>
                <a:avLst/>
                <a:gdLst>
                  <a:gd name="T0" fmla="*/ 0 w 341"/>
                  <a:gd name="T1" fmla="*/ 14 h 156"/>
                  <a:gd name="T2" fmla="*/ 0 w 341"/>
                  <a:gd name="T3" fmla="*/ 78 h 156"/>
                  <a:gd name="T4" fmla="*/ 170 w 341"/>
                  <a:gd name="T5" fmla="*/ 45 h 156"/>
                  <a:gd name="T6" fmla="*/ 169 w 341"/>
                  <a:gd name="T7" fmla="*/ 44 h 156"/>
                  <a:gd name="T8" fmla="*/ 168 w 341"/>
                  <a:gd name="T9" fmla="*/ 43 h 156"/>
                  <a:gd name="T10" fmla="*/ 165 w 341"/>
                  <a:gd name="T11" fmla="*/ 41 h 156"/>
                  <a:gd name="T12" fmla="*/ 163 w 341"/>
                  <a:gd name="T13" fmla="*/ 39 h 156"/>
                  <a:gd name="T14" fmla="*/ 159 w 341"/>
                  <a:gd name="T15" fmla="*/ 35 h 156"/>
                  <a:gd name="T16" fmla="*/ 154 w 341"/>
                  <a:gd name="T17" fmla="*/ 31 h 156"/>
                  <a:gd name="T18" fmla="*/ 152 w 341"/>
                  <a:gd name="T19" fmla="*/ 29 h 156"/>
                  <a:gd name="T20" fmla="*/ 149 w 341"/>
                  <a:gd name="T21" fmla="*/ 28 h 156"/>
                  <a:gd name="T22" fmla="*/ 146 w 341"/>
                  <a:gd name="T23" fmla="*/ 26 h 156"/>
                  <a:gd name="T24" fmla="*/ 143 w 341"/>
                  <a:gd name="T25" fmla="*/ 24 h 156"/>
                  <a:gd name="T26" fmla="*/ 140 w 341"/>
                  <a:gd name="T27" fmla="*/ 21 h 156"/>
                  <a:gd name="T28" fmla="*/ 137 w 341"/>
                  <a:gd name="T29" fmla="*/ 19 h 156"/>
                  <a:gd name="T30" fmla="*/ 134 w 341"/>
                  <a:gd name="T31" fmla="*/ 18 h 156"/>
                  <a:gd name="T32" fmla="*/ 130 w 341"/>
                  <a:gd name="T33" fmla="*/ 15 h 156"/>
                  <a:gd name="T34" fmla="*/ 126 w 341"/>
                  <a:gd name="T35" fmla="*/ 13 h 156"/>
                  <a:gd name="T36" fmla="*/ 124 w 341"/>
                  <a:gd name="T37" fmla="*/ 11 h 156"/>
                  <a:gd name="T38" fmla="*/ 120 w 341"/>
                  <a:gd name="T39" fmla="*/ 10 h 156"/>
                  <a:gd name="T40" fmla="*/ 116 w 341"/>
                  <a:gd name="T41" fmla="*/ 9 h 156"/>
                  <a:gd name="T42" fmla="*/ 111 w 341"/>
                  <a:gd name="T43" fmla="*/ 7 h 156"/>
                  <a:gd name="T44" fmla="*/ 108 w 341"/>
                  <a:gd name="T45" fmla="*/ 5 h 156"/>
                  <a:gd name="T46" fmla="*/ 104 w 341"/>
                  <a:gd name="T47" fmla="*/ 4 h 156"/>
                  <a:gd name="T48" fmla="*/ 100 w 341"/>
                  <a:gd name="T49" fmla="*/ 3 h 156"/>
                  <a:gd name="T50" fmla="*/ 96 w 341"/>
                  <a:gd name="T51" fmla="*/ 2 h 156"/>
                  <a:gd name="T52" fmla="*/ 92 w 341"/>
                  <a:gd name="T53" fmla="*/ 1 h 156"/>
                  <a:gd name="T54" fmla="*/ 87 w 341"/>
                  <a:gd name="T55" fmla="*/ 1 h 156"/>
                  <a:gd name="T56" fmla="*/ 84 w 341"/>
                  <a:gd name="T57" fmla="*/ 1 h 156"/>
                  <a:gd name="T58" fmla="*/ 80 w 341"/>
                  <a:gd name="T59" fmla="*/ 0 h 156"/>
                  <a:gd name="T60" fmla="*/ 76 w 341"/>
                  <a:gd name="T61" fmla="*/ 0 h 156"/>
                  <a:gd name="T62" fmla="*/ 71 w 341"/>
                  <a:gd name="T63" fmla="*/ 0 h 156"/>
                  <a:gd name="T64" fmla="*/ 67 w 341"/>
                  <a:gd name="T65" fmla="*/ 0 h 156"/>
                  <a:gd name="T66" fmla="*/ 64 w 341"/>
                  <a:gd name="T67" fmla="*/ 0 h 156"/>
                  <a:gd name="T68" fmla="*/ 59 w 341"/>
                  <a:gd name="T69" fmla="*/ 0 h 156"/>
                  <a:gd name="T70" fmla="*/ 56 w 341"/>
                  <a:gd name="T71" fmla="*/ 1 h 156"/>
                  <a:gd name="T72" fmla="*/ 52 w 341"/>
                  <a:gd name="T73" fmla="*/ 1 h 156"/>
                  <a:gd name="T74" fmla="*/ 47 w 341"/>
                  <a:gd name="T75" fmla="*/ 1 h 156"/>
                  <a:gd name="T76" fmla="*/ 45 w 341"/>
                  <a:gd name="T77" fmla="*/ 2 h 156"/>
                  <a:gd name="T78" fmla="*/ 41 w 341"/>
                  <a:gd name="T79" fmla="*/ 3 h 156"/>
                  <a:gd name="T80" fmla="*/ 38 w 341"/>
                  <a:gd name="T81" fmla="*/ 4 h 156"/>
                  <a:gd name="T82" fmla="*/ 34 w 341"/>
                  <a:gd name="T83" fmla="*/ 4 h 156"/>
                  <a:gd name="T84" fmla="*/ 30 w 341"/>
                  <a:gd name="T85" fmla="*/ 5 h 156"/>
                  <a:gd name="T86" fmla="*/ 28 w 341"/>
                  <a:gd name="T87" fmla="*/ 6 h 156"/>
                  <a:gd name="T88" fmla="*/ 26 w 341"/>
                  <a:gd name="T89" fmla="*/ 7 h 156"/>
                  <a:gd name="T90" fmla="*/ 22 w 341"/>
                  <a:gd name="T91" fmla="*/ 7 h 156"/>
                  <a:gd name="T92" fmla="*/ 19 w 341"/>
                  <a:gd name="T93" fmla="*/ 8 h 156"/>
                  <a:gd name="T94" fmla="*/ 16 w 341"/>
                  <a:gd name="T95" fmla="*/ 8 h 156"/>
                  <a:gd name="T96" fmla="*/ 14 w 341"/>
                  <a:gd name="T97" fmla="*/ 9 h 156"/>
                  <a:gd name="T98" fmla="*/ 10 w 341"/>
                  <a:gd name="T99" fmla="*/ 10 h 156"/>
                  <a:gd name="T100" fmla="*/ 7 w 341"/>
                  <a:gd name="T101" fmla="*/ 11 h 156"/>
                  <a:gd name="T102" fmla="*/ 3 w 341"/>
                  <a:gd name="T103" fmla="*/ 12 h 156"/>
                  <a:gd name="T104" fmla="*/ 2 w 341"/>
                  <a:gd name="T105" fmla="*/ 13 h 156"/>
                  <a:gd name="T106" fmla="*/ 0 w 341"/>
                  <a:gd name="T107" fmla="*/ 14 h 156"/>
                  <a:gd name="T108" fmla="*/ 0 w 341"/>
                  <a:gd name="T109" fmla="*/ 14 h 156"/>
                  <a:gd name="T110" fmla="*/ 0 w 341"/>
                  <a:gd name="T111" fmla="*/ 14 h 15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41"/>
                  <a:gd name="T169" fmla="*/ 0 h 156"/>
                  <a:gd name="T170" fmla="*/ 341 w 341"/>
                  <a:gd name="T171" fmla="*/ 156 h 15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41" h="156">
                    <a:moveTo>
                      <a:pt x="0" y="29"/>
                    </a:moveTo>
                    <a:lnTo>
                      <a:pt x="0" y="156"/>
                    </a:lnTo>
                    <a:lnTo>
                      <a:pt x="341" y="90"/>
                    </a:lnTo>
                    <a:lnTo>
                      <a:pt x="339" y="88"/>
                    </a:lnTo>
                    <a:lnTo>
                      <a:pt x="337" y="86"/>
                    </a:lnTo>
                    <a:lnTo>
                      <a:pt x="331" y="82"/>
                    </a:lnTo>
                    <a:lnTo>
                      <a:pt x="327" y="77"/>
                    </a:lnTo>
                    <a:lnTo>
                      <a:pt x="318" y="69"/>
                    </a:lnTo>
                    <a:lnTo>
                      <a:pt x="308" y="63"/>
                    </a:lnTo>
                    <a:lnTo>
                      <a:pt x="305" y="59"/>
                    </a:lnTo>
                    <a:lnTo>
                      <a:pt x="299" y="56"/>
                    </a:lnTo>
                    <a:lnTo>
                      <a:pt x="293" y="52"/>
                    </a:lnTo>
                    <a:lnTo>
                      <a:pt x="287" y="48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68" y="35"/>
                    </a:lnTo>
                    <a:lnTo>
                      <a:pt x="261" y="31"/>
                    </a:lnTo>
                    <a:lnTo>
                      <a:pt x="253" y="27"/>
                    </a:lnTo>
                    <a:lnTo>
                      <a:pt x="248" y="23"/>
                    </a:lnTo>
                    <a:lnTo>
                      <a:pt x="240" y="19"/>
                    </a:lnTo>
                    <a:lnTo>
                      <a:pt x="232" y="18"/>
                    </a:lnTo>
                    <a:lnTo>
                      <a:pt x="223" y="14"/>
                    </a:lnTo>
                    <a:lnTo>
                      <a:pt x="217" y="10"/>
                    </a:lnTo>
                    <a:lnTo>
                      <a:pt x="208" y="8"/>
                    </a:lnTo>
                    <a:lnTo>
                      <a:pt x="200" y="6"/>
                    </a:lnTo>
                    <a:lnTo>
                      <a:pt x="192" y="4"/>
                    </a:lnTo>
                    <a:lnTo>
                      <a:pt x="185" y="2"/>
                    </a:lnTo>
                    <a:lnTo>
                      <a:pt x="175" y="2"/>
                    </a:lnTo>
                    <a:lnTo>
                      <a:pt x="168" y="2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5" y="0"/>
                    </a:lnTo>
                    <a:lnTo>
                      <a:pt x="128" y="0"/>
                    </a:lnTo>
                    <a:lnTo>
                      <a:pt x="118" y="0"/>
                    </a:lnTo>
                    <a:lnTo>
                      <a:pt x="113" y="2"/>
                    </a:lnTo>
                    <a:lnTo>
                      <a:pt x="105" y="2"/>
                    </a:lnTo>
                    <a:lnTo>
                      <a:pt x="95" y="2"/>
                    </a:lnTo>
                    <a:lnTo>
                      <a:pt x="90" y="4"/>
                    </a:lnTo>
                    <a:lnTo>
                      <a:pt x="82" y="6"/>
                    </a:lnTo>
                    <a:lnTo>
                      <a:pt x="76" y="8"/>
                    </a:lnTo>
                    <a:lnTo>
                      <a:pt x="69" y="8"/>
                    </a:lnTo>
                    <a:lnTo>
                      <a:pt x="61" y="10"/>
                    </a:lnTo>
                    <a:lnTo>
                      <a:pt x="57" y="12"/>
                    </a:lnTo>
                    <a:lnTo>
                      <a:pt x="52" y="14"/>
                    </a:lnTo>
                    <a:lnTo>
                      <a:pt x="44" y="14"/>
                    </a:lnTo>
                    <a:lnTo>
                      <a:pt x="38" y="16"/>
                    </a:lnTo>
                    <a:lnTo>
                      <a:pt x="33" y="16"/>
                    </a:lnTo>
                    <a:lnTo>
                      <a:pt x="29" y="18"/>
                    </a:lnTo>
                    <a:lnTo>
                      <a:pt x="21" y="21"/>
                    </a:lnTo>
                    <a:lnTo>
                      <a:pt x="14" y="23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85A1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1878" y="2676"/>
                <a:ext cx="101" cy="184"/>
              </a:xfrm>
              <a:custGeom>
                <a:avLst/>
                <a:gdLst>
                  <a:gd name="T0" fmla="*/ 64 w 202"/>
                  <a:gd name="T1" fmla="*/ 0 h 369"/>
                  <a:gd name="T2" fmla="*/ 60 w 202"/>
                  <a:gd name="T3" fmla="*/ 9 h 369"/>
                  <a:gd name="T4" fmla="*/ 57 w 202"/>
                  <a:gd name="T5" fmla="*/ 14 h 369"/>
                  <a:gd name="T6" fmla="*/ 55 w 202"/>
                  <a:gd name="T7" fmla="*/ 20 h 369"/>
                  <a:gd name="T8" fmla="*/ 53 w 202"/>
                  <a:gd name="T9" fmla="*/ 25 h 369"/>
                  <a:gd name="T10" fmla="*/ 51 w 202"/>
                  <a:gd name="T11" fmla="*/ 32 h 369"/>
                  <a:gd name="T12" fmla="*/ 49 w 202"/>
                  <a:gd name="T13" fmla="*/ 39 h 369"/>
                  <a:gd name="T14" fmla="*/ 46 w 202"/>
                  <a:gd name="T15" fmla="*/ 46 h 369"/>
                  <a:gd name="T16" fmla="*/ 43 w 202"/>
                  <a:gd name="T17" fmla="*/ 53 h 369"/>
                  <a:gd name="T18" fmla="*/ 41 w 202"/>
                  <a:gd name="T19" fmla="*/ 61 h 369"/>
                  <a:gd name="T20" fmla="*/ 39 w 202"/>
                  <a:gd name="T21" fmla="*/ 68 h 369"/>
                  <a:gd name="T22" fmla="*/ 36 w 202"/>
                  <a:gd name="T23" fmla="*/ 77 h 369"/>
                  <a:gd name="T24" fmla="*/ 33 w 202"/>
                  <a:gd name="T25" fmla="*/ 84 h 369"/>
                  <a:gd name="T26" fmla="*/ 29 w 202"/>
                  <a:gd name="T27" fmla="*/ 92 h 369"/>
                  <a:gd name="T28" fmla="*/ 28 w 202"/>
                  <a:gd name="T29" fmla="*/ 99 h 369"/>
                  <a:gd name="T30" fmla="*/ 25 w 202"/>
                  <a:gd name="T31" fmla="*/ 108 h 369"/>
                  <a:gd name="T32" fmla="*/ 22 w 202"/>
                  <a:gd name="T33" fmla="*/ 116 h 369"/>
                  <a:gd name="T34" fmla="*/ 19 w 202"/>
                  <a:gd name="T35" fmla="*/ 122 h 369"/>
                  <a:gd name="T36" fmla="*/ 18 w 202"/>
                  <a:gd name="T37" fmla="*/ 130 h 369"/>
                  <a:gd name="T38" fmla="*/ 14 w 202"/>
                  <a:gd name="T39" fmla="*/ 137 h 369"/>
                  <a:gd name="T40" fmla="*/ 13 w 202"/>
                  <a:gd name="T41" fmla="*/ 143 h 369"/>
                  <a:gd name="T42" fmla="*/ 11 w 202"/>
                  <a:gd name="T43" fmla="*/ 150 h 369"/>
                  <a:gd name="T44" fmla="*/ 9 w 202"/>
                  <a:gd name="T45" fmla="*/ 156 h 369"/>
                  <a:gd name="T46" fmla="*/ 7 w 202"/>
                  <a:gd name="T47" fmla="*/ 161 h 369"/>
                  <a:gd name="T48" fmla="*/ 4 w 202"/>
                  <a:gd name="T49" fmla="*/ 171 h 369"/>
                  <a:gd name="T50" fmla="*/ 1 w 202"/>
                  <a:gd name="T51" fmla="*/ 178 h 369"/>
                  <a:gd name="T52" fmla="*/ 0 w 202"/>
                  <a:gd name="T53" fmla="*/ 182 h 369"/>
                  <a:gd name="T54" fmla="*/ 0 w 202"/>
                  <a:gd name="T55" fmla="*/ 184 h 369"/>
                  <a:gd name="T56" fmla="*/ 4 w 202"/>
                  <a:gd name="T57" fmla="*/ 181 h 369"/>
                  <a:gd name="T58" fmla="*/ 9 w 202"/>
                  <a:gd name="T59" fmla="*/ 178 h 369"/>
                  <a:gd name="T60" fmla="*/ 17 w 202"/>
                  <a:gd name="T61" fmla="*/ 174 h 369"/>
                  <a:gd name="T62" fmla="*/ 24 w 202"/>
                  <a:gd name="T63" fmla="*/ 168 h 369"/>
                  <a:gd name="T64" fmla="*/ 33 w 202"/>
                  <a:gd name="T65" fmla="*/ 162 h 369"/>
                  <a:gd name="T66" fmla="*/ 42 w 202"/>
                  <a:gd name="T67" fmla="*/ 156 h 369"/>
                  <a:gd name="T68" fmla="*/ 47 w 202"/>
                  <a:gd name="T69" fmla="*/ 152 h 369"/>
                  <a:gd name="T70" fmla="*/ 52 w 202"/>
                  <a:gd name="T71" fmla="*/ 149 h 369"/>
                  <a:gd name="T72" fmla="*/ 61 w 202"/>
                  <a:gd name="T73" fmla="*/ 140 h 369"/>
                  <a:gd name="T74" fmla="*/ 71 w 202"/>
                  <a:gd name="T75" fmla="*/ 133 h 369"/>
                  <a:gd name="T76" fmla="*/ 79 w 202"/>
                  <a:gd name="T77" fmla="*/ 125 h 369"/>
                  <a:gd name="T78" fmla="*/ 87 w 202"/>
                  <a:gd name="T79" fmla="*/ 117 h 369"/>
                  <a:gd name="T80" fmla="*/ 94 w 202"/>
                  <a:gd name="T81" fmla="*/ 110 h 369"/>
                  <a:gd name="T82" fmla="*/ 97 w 202"/>
                  <a:gd name="T83" fmla="*/ 103 h 369"/>
                  <a:gd name="T84" fmla="*/ 100 w 202"/>
                  <a:gd name="T85" fmla="*/ 96 h 369"/>
                  <a:gd name="T86" fmla="*/ 101 w 202"/>
                  <a:gd name="T87" fmla="*/ 91 h 369"/>
                  <a:gd name="T88" fmla="*/ 100 w 202"/>
                  <a:gd name="T89" fmla="*/ 85 h 369"/>
                  <a:gd name="T90" fmla="*/ 99 w 202"/>
                  <a:gd name="T91" fmla="*/ 80 h 369"/>
                  <a:gd name="T92" fmla="*/ 99 w 202"/>
                  <a:gd name="T93" fmla="*/ 71 h 369"/>
                  <a:gd name="T94" fmla="*/ 99 w 202"/>
                  <a:gd name="T95" fmla="*/ 62 h 369"/>
                  <a:gd name="T96" fmla="*/ 99 w 202"/>
                  <a:gd name="T97" fmla="*/ 56 h 369"/>
                  <a:gd name="T98" fmla="*/ 99 w 202"/>
                  <a:gd name="T99" fmla="*/ 50 h 369"/>
                  <a:gd name="T100" fmla="*/ 100 w 202"/>
                  <a:gd name="T101" fmla="*/ 46 h 369"/>
                  <a:gd name="T102" fmla="*/ 101 w 202"/>
                  <a:gd name="T103" fmla="*/ 42 h 3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02"/>
                  <a:gd name="T157" fmla="*/ 0 h 369"/>
                  <a:gd name="T158" fmla="*/ 202 w 202"/>
                  <a:gd name="T159" fmla="*/ 369 h 36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02" h="369">
                    <a:moveTo>
                      <a:pt x="202" y="85"/>
                    </a:moveTo>
                    <a:lnTo>
                      <a:pt x="128" y="0"/>
                    </a:lnTo>
                    <a:lnTo>
                      <a:pt x="124" y="7"/>
                    </a:lnTo>
                    <a:lnTo>
                      <a:pt x="120" y="19"/>
                    </a:lnTo>
                    <a:lnTo>
                      <a:pt x="116" y="23"/>
                    </a:lnTo>
                    <a:lnTo>
                      <a:pt x="115" y="28"/>
                    </a:lnTo>
                    <a:lnTo>
                      <a:pt x="113" y="34"/>
                    </a:lnTo>
                    <a:lnTo>
                      <a:pt x="111" y="40"/>
                    </a:lnTo>
                    <a:lnTo>
                      <a:pt x="109" y="45"/>
                    </a:lnTo>
                    <a:lnTo>
                      <a:pt x="107" y="51"/>
                    </a:lnTo>
                    <a:lnTo>
                      <a:pt x="103" y="57"/>
                    </a:lnTo>
                    <a:lnTo>
                      <a:pt x="101" y="64"/>
                    </a:lnTo>
                    <a:lnTo>
                      <a:pt x="99" y="72"/>
                    </a:lnTo>
                    <a:lnTo>
                      <a:pt x="97" y="78"/>
                    </a:lnTo>
                    <a:lnTo>
                      <a:pt x="94" y="85"/>
                    </a:lnTo>
                    <a:lnTo>
                      <a:pt x="92" y="93"/>
                    </a:lnTo>
                    <a:lnTo>
                      <a:pt x="90" y="100"/>
                    </a:lnTo>
                    <a:lnTo>
                      <a:pt x="86" y="106"/>
                    </a:lnTo>
                    <a:lnTo>
                      <a:pt x="84" y="114"/>
                    </a:lnTo>
                    <a:lnTo>
                      <a:pt x="82" y="123"/>
                    </a:lnTo>
                    <a:lnTo>
                      <a:pt x="78" y="131"/>
                    </a:lnTo>
                    <a:lnTo>
                      <a:pt x="77" y="137"/>
                    </a:lnTo>
                    <a:lnTo>
                      <a:pt x="73" y="144"/>
                    </a:lnTo>
                    <a:lnTo>
                      <a:pt x="71" y="154"/>
                    </a:lnTo>
                    <a:lnTo>
                      <a:pt x="69" y="161"/>
                    </a:lnTo>
                    <a:lnTo>
                      <a:pt x="65" y="169"/>
                    </a:lnTo>
                    <a:lnTo>
                      <a:pt x="63" y="177"/>
                    </a:lnTo>
                    <a:lnTo>
                      <a:pt x="59" y="184"/>
                    </a:lnTo>
                    <a:lnTo>
                      <a:pt x="58" y="192"/>
                    </a:lnTo>
                    <a:lnTo>
                      <a:pt x="56" y="199"/>
                    </a:lnTo>
                    <a:lnTo>
                      <a:pt x="52" y="209"/>
                    </a:lnTo>
                    <a:lnTo>
                      <a:pt x="50" y="216"/>
                    </a:lnTo>
                    <a:lnTo>
                      <a:pt x="48" y="222"/>
                    </a:lnTo>
                    <a:lnTo>
                      <a:pt x="44" y="232"/>
                    </a:lnTo>
                    <a:lnTo>
                      <a:pt x="42" y="237"/>
                    </a:lnTo>
                    <a:lnTo>
                      <a:pt x="38" y="245"/>
                    </a:lnTo>
                    <a:lnTo>
                      <a:pt x="37" y="253"/>
                    </a:lnTo>
                    <a:lnTo>
                      <a:pt x="35" y="260"/>
                    </a:lnTo>
                    <a:lnTo>
                      <a:pt x="33" y="268"/>
                    </a:lnTo>
                    <a:lnTo>
                      <a:pt x="29" y="275"/>
                    </a:lnTo>
                    <a:lnTo>
                      <a:pt x="27" y="281"/>
                    </a:lnTo>
                    <a:lnTo>
                      <a:pt x="25" y="287"/>
                    </a:lnTo>
                    <a:lnTo>
                      <a:pt x="23" y="294"/>
                    </a:lnTo>
                    <a:lnTo>
                      <a:pt x="21" y="300"/>
                    </a:lnTo>
                    <a:lnTo>
                      <a:pt x="19" y="306"/>
                    </a:lnTo>
                    <a:lnTo>
                      <a:pt x="18" y="312"/>
                    </a:lnTo>
                    <a:lnTo>
                      <a:pt x="16" y="317"/>
                    </a:lnTo>
                    <a:lnTo>
                      <a:pt x="14" y="323"/>
                    </a:lnTo>
                    <a:lnTo>
                      <a:pt x="10" y="332"/>
                    </a:lnTo>
                    <a:lnTo>
                      <a:pt x="8" y="342"/>
                    </a:lnTo>
                    <a:lnTo>
                      <a:pt x="4" y="350"/>
                    </a:lnTo>
                    <a:lnTo>
                      <a:pt x="2" y="357"/>
                    </a:lnTo>
                    <a:lnTo>
                      <a:pt x="0" y="361"/>
                    </a:lnTo>
                    <a:lnTo>
                      <a:pt x="0" y="365"/>
                    </a:lnTo>
                    <a:lnTo>
                      <a:pt x="0" y="367"/>
                    </a:lnTo>
                    <a:lnTo>
                      <a:pt x="0" y="369"/>
                    </a:lnTo>
                    <a:lnTo>
                      <a:pt x="0" y="367"/>
                    </a:lnTo>
                    <a:lnTo>
                      <a:pt x="8" y="363"/>
                    </a:lnTo>
                    <a:lnTo>
                      <a:pt x="12" y="359"/>
                    </a:lnTo>
                    <a:lnTo>
                      <a:pt x="18" y="357"/>
                    </a:lnTo>
                    <a:lnTo>
                      <a:pt x="23" y="351"/>
                    </a:lnTo>
                    <a:lnTo>
                      <a:pt x="33" y="348"/>
                    </a:lnTo>
                    <a:lnTo>
                      <a:pt x="38" y="342"/>
                    </a:lnTo>
                    <a:lnTo>
                      <a:pt x="48" y="336"/>
                    </a:lnTo>
                    <a:lnTo>
                      <a:pt x="56" y="331"/>
                    </a:lnTo>
                    <a:lnTo>
                      <a:pt x="65" y="325"/>
                    </a:lnTo>
                    <a:lnTo>
                      <a:pt x="75" y="317"/>
                    </a:lnTo>
                    <a:lnTo>
                      <a:pt x="84" y="312"/>
                    </a:lnTo>
                    <a:lnTo>
                      <a:pt x="88" y="308"/>
                    </a:lnTo>
                    <a:lnTo>
                      <a:pt x="94" y="304"/>
                    </a:lnTo>
                    <a:lnTo>
                      <a:pt x="99" y="300"/>
                    </a:lnTo>
                    <a:lnTo>
                      <a:pt x="105" y="298"/>
                    </a:lnTo>
                    <a:lnTo>
                      <a:pt x="113" y="289"/>
                    </a:lnTo>
                    <a:lnTo>
                      <a:pt x="122" y="281"/>
                    </a:lnTo>
                    <a:lnTo>
                      <a:pt x="132" y="274"/>
                    </a:lnTo>
                    <a:lnTo>
                      <a:pt x="141" y="266"/>
                    </a:lnTo>
                    <a:lnTo>
                      <a:pt x="151" y="258"/>
                    </a:lnTo>
                    <a:lnTo>
                      <a:pt x="158" y="251"/>
                    </a:lnTo>
                    <a:lnTo>
                      <a:pt x="166" y="243"/>
                    </a:lnTo>
                    <a:lnTo>
                      <a:pt x="173" y="235"/>
                    </a:lnTo>
                    <a:lnTo>
                      <a:pt x="179" y="228"/>
                    </a:lnTo>
                    <a:lnTo>
                      <a:pt x="187" y="220"/>
                    </a:lnTo>
                    <a:lnTo>
                      <a:pt x="191" y="213"/>
                    </a:lnTo>
                    <a:lnTo>
                      <a:pt x="194" y="207"/>
                    </a:lnTo>
                    <a:lnTo>
                      <a:pt x="198" y="199"/>
                    </a:lnTo>
                    <a:lnTo>
                      <a:pt x="200" y="192"/>
                    </a:lnTo>
                    <a:lnTo>
                      <a:pt x="202" y="188"/>
                    </a:lnTo>
                    <a:lnTo>
                      <a:pt x="202" y="182"/>
                    </a:lnTo>
                    <a:lnTo>
                      <a:pt x="200" y="177"/>
                    </a:lnTo>
                    <a:lnTo>
                      <a:pt x="200" y="171"/>
                    </a:lnTo>
                    <a:lnTo>
                      <a:pt x="198" y="165"/>
                    </a:lnTo>
                    <a:lnTo>
                      <a:pt x="198" y="161"/>
                    </a:lnTo>
                    <a:lnTo>
                      <a:pt x="198" y="150"/>
                    </a:lnTo>
                    <a:lnTo>
                      <a:pt x="198" y="142"/>
                    </a:lnTo>
                    <a:lnTo>
                      <a:pt x="198" y="133"/>
                    </a:lnTo>
                    <a:lnTo>
                      <a:pt x="198" y="125"/>
                    </a:lnTo>
                    <a:lnTo>
                      <a:pt x="198" y="118"/>
                    </a:lnTo>
                    <a:lnTo>
                      <a:pt x="198" y="112"/>
                    </a:lnTo>
                    <a:lnTo>
                      <a:pt x="198" y="104"/>
                    </a:lnTo>
                    <a:lnTo>
                      <a:pt x="198" y="100"/>
                    </a:lnTo>
                    <a:lnTo>
                      <a:pt x="200" y="95"/>
                    </a:lnTo>
                    <a:lnTo>
                      <a:pt x="200" y="93"/>
                    </a:lnTo>
                    <a:lnTo>
                      <a:pt x="202" y="87"/>
                    </a:lnTo>
                    <a:lnTo>
                      <a:pt x="202" y="85"/>
                    </a:lnTo>
                    <a:close/>
                  </a:path>
                </a:pathLst>
              </a:custGeom>
              <a:solidFill>
                <a:srgbClr val="85A1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33"/>
              <p:cNvSpPr>
                <a:spLocks/>
              </p:cNvSpPr>
              <p:nvPr/>
            </p:nvSpPr>
            <p:spPr bwMode="auto">
              <a:xfrm>
                <a:off x="1644" y="2427"/>
                <a:ext cx="332" cy="300"/>
              </a:xfrm>
              <a:custGeom>
                <a:avLst/>
                <a:gdLst>
                  <a:gd name="T0" fmla="*/ 182 w 663"/>
                  <a:gd name="T1" fmla="*/ 0 h 601"/>
                  <a:gd name="T2" fmla="*/ 0 w 663"/>
                  <a:gd name="T3" fmla="*/ 84 h 601"/>
                  <a:gd name="T4" fmla="*/ 155 w 663"/>
                  <a:gd name="T5" fmla="*/ 300 h 601"/>
                  <a:gd name="T6" fmla="*/ 332 w 663"/>
                  <a:gd name="T7" fmla="*/ 194 h 601"/>
                  <a:gd name="T8" fmla="*/ 182 w 663"/>
                  <a:gd name="T9" fmla="*/ 0 h 601"/>
                  <a:gd name="T10" fmla="*/ 182 w 663"/>
                  <a:gd name="T11" fmla="*/ 0 h 6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3"/>
                  <a:gd name="T19" fmla="*/ 0 h 601"/>
                  <a:gd name="T20" fmla="*/ 663 w 663"/>
                  <a:gd name="T21" fmla="*/ 601 h 6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3" h="601">
                    <a:moveTo>
                      <a:pt x="363" y="0"/>
                    </a:moveTo>
                    <a:lnTo>
                      <a:pt x="0" y="168"/>
                    </a:lnTo>
                    <a:lnTo>
                      <a:pt x="310" y="601"/>
                    </a:lnTo>
                    <a:lnTo>
                      <a:pt x="663" y="388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234"/>
              <p:cNvSpPr>
                <a:spLocks/>
              </p:cNvSpPr>
              <p:nvPr/>
            </p:nvSpPr>
            <p:spPr bwMode="auto">
              <a:xfrm>
                <a:off x="2179" y="2027"/>
                <a:ext cx="131" cy="197"/>
              </a:xfrm>
              <a:custGeom>
                <a:avLst/>
                <a:gdLst>
                  <a:gd name="T0" fmla="*/ 0 w 263"/>
                  <a:gd name="T1" fmla="*/ 0 h 393"/>
                  <a:gd name="T2" fmla="*/ 105 w 263"/>
                  <a:gd name="T3" fmla="*/ 22 h 393"/>
                  <a:gd name="T4" fmla="*/ 107 w 263"/>
                  <a:gd name="T5" fmla="*/ 24 h 393"/>
                  <a:gd name="T6" fmla="*/ 108 w 263"/>
                  <a:gd name="T7" fmla="*/ 26 h 393"/>
                  <a:gd name="T8" fmla="*/ 111 w 263"/>
                  <a:gd name="T9" fmla="*/ 29 h 393"/>
                  <a:gd name="T10" fmla="*/ 114 w 263"/>
                  <a:gd name="T11" fmla="*/ 33 h 393"/>
                  <a:gd name="T12" fmla="*/ 117 w 263"/>
                  <a:gd name="T13" fmla="*/ 37 h 393"/>
                  <a:gd name="T14" fmla="*/ 119 w 263"/>
                  <a:gd name="T15" fmla="*/ 39 h 393"/>
                  <a:gd name="T16" fmla="*/ 120 w 263"/>
                  <a:gd name="T17" fmla="*/ 42 h 393"/>
                  <a:gd name="T18" fmla="*/ 122 w 263"/>
                  <a:gd name="T19" fmla="*/ 44 h 393"/>
                  <a:gd name="T20" fmla="*/ 123 w 263"/>
                  <a:gd name="T21" fmla="*/ 47 h 393"/>
                  <a:gd name="T22" fmla="*/ 124 w 263"/>
                  <a:gd name="T23" fmla="*/ 50 h 393"/>
                  <a:gd name="T24" fmla="*/ 125 w 263"/>
                  <a:gd name="T25" fmla="*/ 52 h 393"/>
                  <a:gd name="T26" fmla="*/ 126 w 263"/>
                  <a:gd name="T27" fmla="*/ 55 h 393"/>
                  <a:gd name="T28" fmla="*/ 128 w 263"/>
                  <a:gd name="T29" fmla="*/ 57 h 393"/>
                  <a:gd name="T30" fmla="*/ 128 w 263"/>
                  <a:gd name="T31" fmla="*/ 60 h 393"/>
                  <a:gd name="T32" fmla="*/ 129 w 263"/>
                  <a:gd name="T33" fmla="*/ 63 h 393"/>
                  <a:gd name="T34" fmla="*/ 130 w 263"/>
                  <a:gd name="T35" fmla="*/ 66 h 393"/>
                  <a:gd name="T36" fmla="*/ 131 w 263"/>
                  <a:gd name="T37" fmla="*/ 69 h 393"/>
                  <a:gd name="T38" fmla="*/ 131 w 263"/>
                  <a:gd name="T39" fmla="*/ 71 h 393"/>
                  <a:gd name="T40" fmla="*/ 131 w 263"/>
                  <a:gd name="T41" fmla="*/ 73 h 393"/>
                  <a:gd name="T42" fmla="*/ 130 w 263"/>
                  <a:gd name="T43" fmla="*/ 76 h 393"/>
                  <a:gd name="T44" fmla="*/ 130 w 263"/>
                  <a:gd name="T45" fmla="*/ 79 h 393"/>
                  <a:gd name="T46" fmla="*/ 128 w 263"/>
                  <a:gd name="T47" fmla="*/ 84 h 393"/>
                  <a:gd name="T48" fmla="*/ 125 w 263"/>
                  <a:gd name="T49" fmla="*/ 89 h 393"/>
                  <a:gd name="T50" fmla="*/ 122 w 263"/>
                  <a:gd name="T51" fmla="*/ 92 h 393"/>
                  <a:gd name="T52" fmla="*/ 118 w 263"/>
                  <a:gd name="T53" fmla="*/ 96 h 393"/>
                  <a:gd name="T54" fmla="*/ 113 w 263"/>
                  <a:gd name="T55" fmla="*/ 100 h 393"/>
                  <a:gd name="T56" fmla="*/ 108 w 263"/>
                  <a:gd name="T57" fmla="*/ 104 h 393"/>
                  <a:gd name="T58" fmla="*/ 104 w 263"/>
                  <a:gd name="T59" fmla="*/ 107 h 393"/>
                  <a:gd name="T60" fmla="*/ 100 w 263"/>
                  <a:gd name="T61" fmla="*/ 110 h 393"/>
                  <a:gd name="T62" fmla="*/ 95 w 263"/>
                  <a:gd name="T63" fmla="*/ 112 h 393"/>
                  <a:gd name="T64" fmla="*/ 91 w 263"/>
                  <a:gd name="T65" fmla="*/ 116 h 393"/>
                  <a:gd name="T66" fmla="*/ 87 w 263"/>
                  <a:gd name="T67" fmla="*/ 118 h 393"/>
                  <a:gd name="T68" fmla="*/ 84 w 263"/>
                  <a:gd name="T69" fmla="*/ 120 h 393"/>
                  <a:gd name="T70" fmla="*/ 80 w 263"/>
                  <a:gd name="T71" fmla="*/ 122 h 393"/>
                  <a:gd name="T72" fmla="*/ 78 w 263"/>
                  <a:gd name="T73" fmla="*/ 124 h 393"/>
                  <a:gd name="T74" fmla="*/ 73 w 263"/>
                  <a:gd name="T75" fmla="*/ 126 h 393"/>
                  <a:gd name="T76" fmla="*/ 72 w 263"/>
                  <a:gd name="T77" fmla="*/ 127 h 393"/>
                  <a:gd name="T78" fmla="*/ 104 w 263"/>
                  <a:gd name="T79" fmla="*/ 188 h 393"/>
                  <a:gd name="T80" fmla="*/ 75 w 263"/>
                  <a:gd name="T81" fmla="*/ 197 h 393"/>
                  <a:gd name="T82" fmla="*/ 2 w 263"/>
                  <a:gd name="T83" fmla="*/ 197 h 393"/>
                  <a:gd name="T84" fmla="*/ 12 w 263"/>
                  <a:gd name="T85" fmla="*/ 111 h 393"/>
                  <a:gd name="T86" fmla="*/ 0 w 263"/>
                  <a:gd name="T87" fmla="*/ 0 h 393"/>
                  <a:gd name="T88" fmla="*/ 0 w 263"/>
                  <a:gd name="T89" fmla="*/ 0 h 39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63"/>
                  <a:gd name="T136" fmla="*/ 0 h 393"/>
                  <a:gd name="T137" fmla="*/ 263 w 263"/>
                  <a:gd name="T138" fmla="*/ 393 h 39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63" h="393">
                    <a:moveTo>
                      <a:pt x="0" y="0"/>
                    </a:moveTo>
                    <a:lnTo>
                      <a:pt x="211" y="44"/>
                    </a:lnTo>
                    <a:lnTo>
                      <a:pt x="215" y="47"/>
                    </a:lnTo>
                    <a:lnTo>
                      <a:pt x="217" y="51"/>
                    </a:lnTo>
                    <a:lnTo>
                      <a:pt x="223" y="57"/>
                    </a:lnTo>
                    <a:lnTo>
                      <a:pt x="228" y="65"/>
                    </a:lnTo>
                    <a:lnTo>
                      <a:pt x="234" y="74"/>
                    </a:lnTo>
                    <a:lnTo>
                      <a:pt x="238" y="78"/>
                    </a:lnTo>
                    <a:lnTo>
                      <a:pt x="240" y="84"/>
                    </a:lnTo>
                    <a:lnTo>
                      <a:pt x="244" y="87"/>
                    </a:lnTo>
                    <a:lnTo>
                      <a:pt x="247" y="93"/>
                    </a:lnTo>
                    <a:lnTo>
                      <a:pt x="249" y="99"/>
                    </a:lnTo>
                    <a:lnTo>
                      <a:pt x="251" y="104"/>
                    </a:lnTo>
                    <a:lnTo>
                      <a:pt x="253" y="110"/>
                    </a:lnTo>
                    <a:lnTo>
                      <a:pt x="257" y="114"/>
                    </a:lnTo>
                    <a:lnTo>
                      <a:pt x="257" y="120"/>
                    </a:lnTo>
                    <a:lnTo>
                      <a:pt x="259" y="125"/>
                    </a:lnTo>
                    <a:lnTo>
                      <a:pt x="261" y="131"/>
                    </a:lnTo>
                    <a:lnTo>
                      <a:pt x="263" y="137"/>
                    </a:lnTo>
                    <a:lnTo>
                      <a:pt x="263" y="142"/>
                    </a:lnTo>
                    <a:lnTo>
                      <a:pt x="263" y="146"/>
                    </a:lnTo>
                    <a:lnTo>
                      <a:pt x="261" y="152"/>
                    </a:lnTo>
                    <a:lnTo>
                      <a:pt x="261" y="158"/>
                    </a:lnTo>
                    <a:lnTo>
                      <a:pt x="257" y="167"/>
                    </a:lnTo>
                    <a:lnTo>
                      <a:pt x="251" y="177"/>
                    </a:lnTo>
                    <a:lnTo>
                      <a:pt x="244" y="184"/>
                    </a:lnTo>
                    <a:lnTo>
                      <a:pt x="236" y="192"/>
                    </a:lnTo>
                    <a:lnTo>
                      <a:pt x="227" y="200"/>
                    </a:lnTo>
                    <a:lnTo>
                      <a:pt x="217" y="207"/>
                    </a:lnTo>
                    <a:lnTo>
                      <a:pt x="209" y="213"/>
                    </a:lnTo>
                    <a:lnTo>
                      <a:pt x="200" y="220"/>
                    </a:lnTo>
                    <a:lnTo>
                      <a:pt x="190" y="224"/>
                    </a:lnTo>
                    <a:lnTo>
                      <a:pt x="183" y="232"/>
                    </a:lnTo>
                    <a:lnTo>
                      <a:pt x="175" y="236"/>
                    </a:lnTo>
                    <a:lnTo>
                      <a:pt x="168" y="239"/>
                    </a:lnTo>
                    <a:lnTo>
                      <a:pt x="160" y="243"/>
                    </a:lnTo>
                    <a:lnTo>
                      <a:pt x="156" y="247"/>
                    </a:lnTo>
                    <a:lnTo>
                      <a:pt x="147" y="251"/>
                    </a:lnTo>
                    <a:lnTo>
                      <a:pt x="145" y="253"/>
                    </a:lnTo>
                    <a:lnTo>
                      <a:pt x="208" y="376"/>
                    </a:lnTo>
                    <a:lnTo>
                      <a:pt x="150" y="393"/>
                    </a:lnTo>
                    <a:lnTo>
                      <a:pt x="4" y="393"/>
                    </a:lnTo>
                    <a:lnTo>
                      <a:pt x="25" y="2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C9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35"/>
              <p:cNvSpPr>
                <a:spLocks/>
              </p:cNvSpPr>
              <p:nvPr/>
            </p:nvSpPr>
            <p:spPr bwMode="auto">
              <a:xfrm>
                <a:off x="1815" y="2502"/>
                <a:ext cx="144" cy="77"/>
              </a:xfrm>
              <a:custGeom>
                <a:avLst/>
                <a:gdLst>
                  <a:gd name="T0" fmla="*/ 139 w 287"/>
                  <a:gd name="T1" fmla="*/ 13 h 154"/>
                  <a:gd name="T2" fmla="*/ 139 w 287"/>
                  <a:gd name="T3" fmla="*/ 18 h 154"/>
                  <a:gd name="T4" fmla="*/ 140 w 287"/>
                  <a:gd name="T5" fmla="*/ 23 h 154"/>
                  <a:gd name="T6" fmla="*/ 141 w 287"/>
                  <a:gd name="T7" fmla="*/ 29 h 154"/>
                  <a:gd name="T8" fmla="*/ 142 w 287"/>
                  <a:gd name="T9" fmla="*/ 34 h 154"/>
                  <a:gd name="T10" fmla="*/ 143 w 287"/>
                  <a:gd name="T11" fmla="*/ 40 h 154"/>
                  <a:gd name="T12" fmla="*/ 143 w 287"/>
                  <a:gd name="T13" fmla="*/ 45 h 154"/>
                  <a:gd name="T14" fmla="*/ 144 w 287"/>
                  <a:gd name="T15" fmla="*/ 51 h 154"/>
                  <a:gd name="T16" fmla="*/ 144 w 287"/>
                  <a:gd name="T17" fmla="*/ 57 h 154"/>
                  <a:gd name="T18" fmla="*/ 144 w 287"/>
                  <a:gd name="T19" fmla="*/ 61 h 154"/>
                  <a:gd name="T20" fmla="*/ 144 w 287"/>
                  <a:gd name="T21" fmla="*/ 69 h 154"/>
                  <a:gd name="T22" fmla="*/ 142 w 287"/>
                  <a:gd name="T23" fmla="*/ 75 h 154"/>
                  <a:gd name="T24" fmla="*/ 138 w 287"/>
                  <a:gd name="T25" fmla="*/ 77 h 154"/>
                  <a:gd name="T26" fmla="*/ 131 w 287"/>
                  <a:gd name="T27" fmla="*/ 76 h 154"/>
                  <a:gd name="T28" fmla="*/ 123 w 287"/>
                  <a:gd name="T29" fmla="*/ 73 h 154"/>
                  <a:gd name="T30" fmla="*/ 114 w 287"/>
                  <a:gd name="T31" fmla="*/ 70 h 154"/>
                  <a:gd name="T32" fmla="*/ 105 w 287"/>
                  <a:gd name="T33" fmla="*/ 65 h 154"/>
                  <a:gd name="T34" fmla="*/ 95 w 287"/>
                  <a:gd name="T35" fmla="*/ 60 h 154"/>
                  <a:gd name="T36" fmla="*/ 90 w 287"/>
                  <a:gd name="T37" fmla="*/ 57 h 154"/>
                  <a:gd name="T38" fmla="*/ 85 w 287"/>
                  <a:gd name="T39" fmla="*/ 55 h 154"/>
                  <a:gd name="T40" fmla="*/ 1 w 287"/>
                  <a:gd name="T41" fmla="*/ 65 h 154"/>
                  <a:gd name="T42" fmla="*/ 0 w 287"/>
                  <a:gd name="T43" fmla="*/ 59 h 154"/>
                  <a:gd name="T44" fmla="*/ 1 w 287"/>
                  <a:gd name="T45" fmla="*/ 52 h 154"/>
                  <a:gd name="T46" fmla="*/ 1 w 287"/>
                  <a:gd name="T47" fmla="*/ 46 h 154"/>
                  <a:gd name="T48" fmla="*/ 2 w 287"/>
                  <a:gd name="T49" fmla="*/ 41 h 154"/>
                  <a:gd name="T50" fmla="*/ 4 w 287"/>
                  <a:gd name="T51" fmla="*/ 35 h 154"/>
                  <a:gd name="T52" fmla="*/ 7 w 287"/>
                  <a:gd name="T53" fmla="*/ 29 h 154"/>
                  <a:gd name="T54" fmla="*/ 10 w 287"/>
                  <a:gd name="T55" fmla="*/ 22 h 154"/>
                  <a:gd name="T56" fmla="*/ 14 w 287"/>
                  <a:gd name="T57" fmla="*/ 17 h 154"/>
                  <a:gd name="T58" fmla="*/ 20 w 287"/>
                  <a:gd name="T59" fmla="*/ 12 h 154"/>
                  <a:gd name="T60" fmla="*/ 27 w 287"/>
                  <a:gd name="T61" fmla="*/ 6 h 154"/>
                  <a:gd name="T62" fmla="*/ 34 w 287"/>
                  <a:gd name="T63" fmla="*/ 3 h 154"/>
                  <a:gd name="T64" fmla="*/ 42 w 287"/>
                  <a:gd name="T65" fmla="*/ 2 h 154"/>
                  <a:gd name="T66" fmla="*/ 48 w 287"/>
                  <a:gd name="T67" fmla="*/ 0 h 154"/>
                  <a:gd name="T68" fmla="*/ 53 w 287"/>
                  <a:gd name="T69" fmla="*/ 0 h 154"/>
                  <a:gd name="T70" fmla="*/ 59 w 287"/>
                  <a:gd name="T71" fmla="*/ 0 h 154"/>
                  <a:gd name="T72" fmla="*/ 66 w 287"/>
                  <a:gd name="T73" fmla="*/ 0 h 154"/>
                  <a:gd name="T74" fmla="*/ 72 w 287"/>
                  <a:gd name="T75" fmla="*/ 0 h 154"/>
                  <a:gd name="T76" fmla="*/ 78 w 287"/>
                  <a:gd name="T77" fmla="*/ 0 h 154"/>
                  <a:gd name="T78" fmla="*/ 84 w 287"/>
                  <a:gd name="T79" fmla="*/ 0 h 154"/>
                  <a:gd name="T80" fmla="*/ 91 w 287"/>
                  <a:gd name="T81" fmla="*/ 0 h 154"/>
                  <a:gd name="T82" fmla="*/ 100 w 287"/>
                  <a:gd name="T83" fmla="*/ 1 h 154"/>
                  <a:gd name="T84" fmla="*/ 108 w 287"/>
                  <a:gd name="T85" fmla="*/ 2 h 154"/>
                  <a:gd name="T86" fmla="*/ 115 w 287"/>
                  <a:gd name="T87" fmla="*/ 2 h 154"/>
                  <a:gd name="T88" fmla="*/ 120 w 287"/>
                  <a:gd name="T89" fmla="*/ 3 h 154"/>
                  <a:gd name="T90" fmla="*/ 126 w 287"/>
                  <a:gd name="T91" fmla="*/ 5 h 154"/>
                  <a:gd name="T92" fmla="*/ 130 w 287"/>
                  <a:gd name="T93" fmla="*/ 6 h 154"/>
                  <a:gd name="T94" fmla="*/ 134 w 287"/>
                  <a:gd name="T95" fmla="*/ 10 h 154"/>
                  <a:gd name="T96" fmla="*/ 138 w 287"/>
                  <a:gd name="T97" fmla="*/ 12 h 154"/>
                  <a:gd name="T98" fmla="*/ 139 w 287"/>
                  <a:gd name="T99" fmla="*/ 13 h 1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87"/>
                  <a:gd name="T151" fmla="*/ 0 h 154"/>
                  <a:gd name="T152" fmla="*/ 287 w 287"/>
                  <a:gd name="T153" fmla="*/ 154 h 15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87" h="154">
                    <a:moveTo>
                      <a:pt x="278" y="26"/>
                    </a:moveTo>
                    <a:lnTo>
                      <a:pt x="278" y="26"/>
                    </a:lnTo>
                    <a:lnTo>
                      <a:pt x="278" y="30"/>
                    </a:lnTo>
                    <a:lnTo>
                      <a:pt x="278" y="36"/>
                    </a:lnTo>
                    <a:lnTo>
                      <a:pt x="279" y="43"/>
                    </a:lnTo>
                    <a:lnTo>
                      <a:pt x="279" y="47"/>
                    </a:lnTo>
                    <a:lnTo>
                      <a:pt x="281" y="53"/>
                    </a:lnTo>
                    <a:lnTo>
                      <a:pt x="281" y="59"/>
                    </a:lnTo>
                    <a:lnTo>
                      <a:pt x="283" y="62"/>
                    </a:lnTo>
                    <a:lnTo>
                      <a:pt x="283" y="68"/>
                    </a:lnTo>
                    <a:lnTo>
                      <a:pt x="283" y="74"/>
                    </a:lnTo>
                    <a:lnTo>
                      <a:pt x="285" y="80"/>
                    </a:lnTo>
                    <a:lnTo>
                      <a:pt x="285" y="85"/>
                    </a:lnTo>
                    <a:lnTo>
                      <a:pt x="285" y="91"/>
                    </a:lnTo>
                    <a:lnTo>
                      <a:pt x="287" y="97"/>
                    </a:lnTo>
                    <a:lnTo>
                      <a:pt x="287" y="102"/>
                    </a:lnTo>
                    <a:lnTo>
                      <a:pt x="287" y="108"/>
                    </a:lnTo>
                    <a:lnTo>
                      <a:pt x="287" y="114"/>
                    </a:lnTo>
                    <a:lnTo>
                      <a:pt x="287" y="118"/>
                    </a:lnTo>
                    <a:lnTo>
                      <a:pt x="287" y="123"/>
                    </a:lnTo>
                    <a:lnTo>
                      <a:pt x="287" y="129"/>
                    </a:lnTo>
                    <a:lnTo>
                      <a:pt x="287" y="137"/>
                    </a:lnTo>
                    <a:lnTo>
                      <a:pt x="285" y="144"/>
                    </a:lnTo>
                    <a:lnTo>
                      <a:pt x="283" y="150"/>
                    </a:lnTo>
                    <a:lnTo>
                      <a:pt x="281" y="154"/>
                    </a:lnTo>
                    <a:lnTo>
                      <a:pt x="276" y="154"/>
                    </a:lnTo>
                    <a:lnTo>
                      <a:pt x="270" y="154"/>
                    </a:lnTo>
                    <a:lnTo>
                      <a:pt x="262" y="152"/>
                    </a:lnTo>
                    <a:lnTo>
                      <a:pt x="257" y="150"/>
                    </a:lnTo>
                    <a:lnTo>
                      <a:pt x="245" y="146"/>
                    </a:lnTo>
                    <a:lnTo>
                      <a:pt x="236" y="142"/>
                    </a:lnTo>
                    <a:lnTo>
                      <a:pt x="228" y="139"/>
                    </a:lnTo>
                    <a:lnTo>
                      <a:pt x="219" y="135"/>
                    </a:lnTo>
                    <a:lnTo>
                      <a:pt x="209" y="129"/>
                    </a:lnTo>
                    <a:lnTo>
                      <a:pt x="200" y="125"/>
                    </a:lnTo>
                    <a:lnTo>
                      <a:pt x="190" y="120"/>
                    </a:lnTo>
                    <a:lnTo>
                      <a:pt x="184" y="118"/>
                    </a:lnTo>
                    <a:lnTo>
                      <a:pt x="179" y="114"/>
                    </a:lnTo>
                    <a:lnTo>
                      <a:pt x="173" y="112"/>
                    </a:lnTo>
                    <a:lnTo>
                      <a:pt x="169" y="110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5"/>
                    </a:lnTo>
                    <a:lnTo>
                      <a:pt x="0" y="118"/>
                    </a:lnTo>
                    <a:lnTo>
                      <a:pt x="2" y="110"/>
                    </a:lnTo>
                    <a:lnTo>
                      <a:pt x="2" y="104"/>
                    </a:lnTo>
                    <a:lnTo>
                      <a:pt x="2" y="99"/>
                    </a:lnTo>
                    <a:lnTo>
                      <a:pt x="2" y="93"/>
                    </a:lnTo>
                    <a:lnTo>
                      <a:pt x="4" y="89"/>
                    </a:lnTo>
                    <a:lnTo>
                      <a:pt x="4" y="83"/>
                    </a:lnTo>
                    <a:lnTo>
                      <a:pt x="6" y="78"/>
                    </a:lnTo>
                    <a:lnTo>
                      <a:pt x="8" y="70"/>
                    </a:lnTo>
                    <a:lnTo>
                      <a:pt x="11" y="64"/>
                    </a:lnTo>
                    <a:lnTo>
                      <a:pt x="13" y="59"/>
                    </a:lnTo>
                    <a:lnTo>
                      <a:pt x="15" y="53"/>
                    </a:lnTo>
                    <a:lnTo>
                      <a:pt x="19" y="45"/>
                    </a:lnTo>
                    <a:lnTo>
                      <a:pt x="23" y="40"/>
                    </a:lnTo>
                    <a:lnTo>
                      <a:pt x="28" y="34"/>
                    </a:lnTo>
                    <a:lnTo>
                      <a:pt x="34" y="30"/>
                    </a:lnTo>
                    <a:lnTo>
                      <a:pt x="40" y="24"/>
                    </a:lnTo>
                    <a:lnTo>
                      <a:pt x="48" y="19"/>
                    </a:lnTo>
                    <a:lnTo>
                      <a:pt x="53" y="13"/>
                    </a:lnTo>
                    <a:lnTo>
                      <a:pt x="61" y="9"/>
                    </a:lnTo>
                    <a:lnTo>
                      <a:pt x="68" y="7"/>
                    </a:lnTo>
                    <a:lnTo>
                      <a:pt x="78" y="4"/>
                    </a:lnTo>
                    <a:lnTo>
                      <a:pt x="84" y="4"/>
                    </a:lnTo>
                    <a:lnTo>
                      <a:pt x="89" y="2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5" y="0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25" y="0"/>
                    </a:lnTo>
                    <a:lnTo>
                      <a:pt x="131" y="0"/>
                    </a:lnTo>
                    <a:lnTo>
                      <a:pt x="137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0" y="2"/>
                    </a:lnTo>
                    <a:lnTo>
                      <a:pt x="209" y="4"/>
                    </a:lnTo>
                    <a:lnTo>
                      <a:pt x="215" y="4"/>
                    </a:lnTo>
                    <a:lnTo>
                      <a:pt x="222" y="4"/>
                    </a:lnTo>
                    <a:lnTo>
                      <a:pt x="230" y="4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5" y="9"/>
                    </a:lnTo>
                    <a:lnTo>
                      <a:pt x="251" y="9"/>
                    </a:lnTo>
                    <a:lnTo>
                      <a:pt x="255" y="11"/>
                    </a:lnTo>
                    <a:lnTo>
                      <a:pt x="260" y="13"/>
                    </a:lnTo>
                    <a:lnTo>
                      <a:pt x="266" y="17"/>
                    </a:lnTo>
                    <a:lnTo>
                      <a:pt x="268" y="19"/>
                    </a:lnTo>
                    <a:lnTo>
                      <a:pt x="272" y="21"/>
                    </a:lnTo>
                    <a:lnTo>
                      <a:pt x="276" y="24"/>
                    </a:lnTo>
                    <a:lnTo>
                      <a:pt x="278" y="26"/>
                    </a:lnTo>
                    <a:close/>
                  </a:path>
                </a:pathLst>
              </a:custGeom>
              <a:solidFill>
                <a:srgbClr val="FAC9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36"/>
              <p:cNvSpPr>
                <a:spLocks/>
              </p:cNvSpPr>
              <p:nvPr/>
            </p:nvSpPr>
            <p:spPr bwMode="auto">
              <a:xfrm>
                <a:off x="2098" y="1996"/>
                <a:ext cx="142" cy="145"/>
              </a:xfrm>
              <a:custGeom>
                <a:avLst/>
                <a:gdLst>
                  <a:gd name="T0" fmla="*/ 140 w 285"/>
                  <a:gd name="T1" fmla="*/ 30 h 289"/>
                  <a:gd name="T2" fmla="*/ 130 w 285"/>
                  <a:gd name="T3" fmla="*/ 21 h 289"/>
                  <a:gd name="T4" fmla="*/ 119 w 285"/>
                  <a:gd name="T5" fmla="*/ 15 h 289"/>
                  <a:gd name="T6" fmla="*/ 110 w 285"/>
                  <a:gd name="T7" fmla="*/ 10 h 289"/>
                  <a:gd name="T8" fmla="*/ 99 w 285"/>
                  <a:gd name="T9" fmla="*/ 5 h 289"/>
                  <a:gd name="T10" fmla="*/ 89 w 285"/>
                  <a:gd name="T11" fmla="*/ 2 h 289"/>
                  <a:gd name="T12" fmla="*/ 77 w 285"/>
                  <a:gd name="T13" fmla="*/ 0 h 289"/>
                  <a:gd name="T14" fmla="*/ 64 w 285"/>
                  <a:gd name="T15" fmla="*/ 1 h 289"/>
                  <a:gd name="T16" fmla="*/ 53 w 285"/>
                  <a:gd name="T17" fmla="*/ 5 h 289"/>
                  <a:gd name="T18" fmla="*/ 41 w 285"/>
                  <a:gd name="T19" fmla="*/ 12 h 289"/>
                  <a:gd name="T20" fmla="*/ 31 w 285"/>
                  <a:gd name="T21" fmla="*/ 21 h 289"/>
                  <a:gd name="T22" fmla="*/ 21 w 285"/>
                  <a:gd name="T23" fmla="*/ 34 h 289"/>
                  <a:gd name="T24" fmla="*/ 13 w 285"/>
                  <a:gd name="T25" fmla="*/ 47 h 289"/>
                  <a:gd name="T26" fmla="*/ 10 w 285"/>
                  <a:gd name="T27" fmla="*/ 55 h 289"/>
                  <a:gd name="T28" fmla="*/ 7 w 285"/>
                  <a:gd name="T29" fmla="*/ 62 h 289"/>
                  <a:gd name="T30" fmla="*/ 3 w 285"/>
                  <a:gd name="T31" fmla="*/ 73 h 289"/>
                  <a:gd name="T32" fmla="*/ 1 w 285"/>
                  <a:gd name="T33" fmla="*/ 83 h 289"/>
                  <a:gd name="T34" fmla="*/ 0 w 285"/>
                  <a:gd name="T35" fmla="*/ 93 h 289"/>
                  <a:gd name="T36" fmla="*/ 0 w 285"/>
                  <a:gd name="T37" fmla="*/ 103 h 289"/>
                  <a:gd name="T38" fmla="*/ 1 w 285"/>
                  <a:gd name="T39" fmla="*/ 112 h 289"/>
                  <a:gd name="T40" fmla="*/ 5 w 285"/>
                  <a:gd name="T41" fmla="*/ 124 h 289"/>
                  <a:gd name="T42" fmla="*/ 12 w 285"/>
                  <a:gd name="T43" fmla="*/ 133 h 289"/>
                  <a:gd name="T44" fmla="*/ 22 w 285"/>
                  <a:gd name="T45" fmla="*/ 140 h 289"/>
                  <a:gd name="T46" fmla="*/ 32 w 285"/>
                  <a:gd name="T47" fmla="*/ 143 h 289"/>
                  <a:gd name="T48" fmla="*/ 42 w 285"/>
                  <a:gd name="T49" fmla="*/ 145 h 289"/>
                  <a:gd name="T50" fmla="*/ 52 w 285"/>
                  <a:gd name="T51" fmla="*/ 145 h 289"/>
                  <a:gd name="T52" fmla="*/ 61 w 285"/>
                  <a:gd name="T53" fmla="*/ 144 h 289"/>
                  <a:gd name="T54" fmla="*/ 72 w 285"/>
                  <a:gd name="T55" fmla="*/ 142 h 289"/>
                  <a:gd name="T56" fmla="*/ 84 w 285"/>
                  <a:gd name="T57" fmla="*/ 137 h 289"/>
                  <a:gd name="T58" fmla="*/ 91 w 285"/>
                  <a:gd name="T59" fmla="*/ 133 h 289"/>
                  <a:gd name="T60" fmla="*/ 91 w 285"/>
                  <a:gd name="T61" fmla="*/ 131 h 289"/>
                  <a:gd name="T62" fmla="*/ 90 w 285"/>
                  <a:gd name="T63" fmla="*/ 121 h 289"/>
                  <a:gd name="T64" fmla="*/ 90 w 285"/>
                  <a:gd name="T65" fmla="*/ 112 h 289"/>
                  <a:gd name="T66" fmla="*/ 90 w 285"/>
                  <a:gd name="T67" fmla="*/ 103 h 289"/>
                  <a:gd name="T68" fmla="*/ 90 w 285"/>
                  <a:gd name="T69" fmla="*/ 93 h 289"/>
                  <a:gd name="T70" fmla="*/ 92 w 285"/>
                  <a:gd name="T71" fmla="*/ 82 h 289"/>
                  <a:gd name="T72" fmla="*/ 95 w 285"/>
                  <a:gd name="T73" fmla="*/ 73 h 289"/>
                  <a:gd name="T74" fmla="*/ 98 w 285"/>
                  <a:gd name="T75" fmla="*/ 63 h 289"/>
                  <a:gd name="T76" fmla="*/ 104 w 285"/>
                  <a:gd name="T77" fmla="*/ 55 h 289"/>
                  <a:gd name="T78" fmla="*/ 114 w 285"/>
                  <a:gd name="T79" fmla="*/ 48 h 289"/>
                  <a:gd name="T80" fmla="*/ 125 w 285"/>
                  <a:gd name="T81" fmla="*/ 40 h 289"/>
                  <a:gd name="T82" fmla="*/ 133 w 285"/>
                  <a:gd name="T83" fmla="*/ 35 h 289"/>
                  <a:gd name="T84" fmla="*/ 140 w 285"/>
                  <a:gd name="T85" fmla="*/ 32 h 289"/>
                  <a:gd name="T86" fmla="*/ 142 w 285"/>
                  <a:gd name="T87" fmla="*/ 32 h 28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85"/>
                  <a:gd name="T133" fmla="*/ 0 h 289"/>
                  <a:gd name="T134" fmla="*/ 285 w 285"/>
                  <a:gd name="T135" fmla="*/ 289 h 28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85" h="289">
                    <a:moveTo>
                      <a:pt x="285" y="63"/>
                    </a:moveTo>
                    <a:lnTo>
                      <a:pt x="283" y="61"/>
                    </a:lnTo>
                    <a:lnTo>
                      <a:pt x="281" y="59"/>
                    </a:lnTo>
                    <a:lnTo>
                      <a:pt x="275" y="53"/>
                    </a:lnTo>
                    <a:lnTo>
                      <a:pt x="268" y="50"/>
                    </a:lnTo>
                    <a:lnTo>
                      <a:pt x="260" y="42"/>
                    </a:lnTo>
                    <a:lnTo>
                      <a:pt x="251" y="36"/>
                    </a:lnTo>
                    <a:lnTo>
                      <a:pt x="243" y="32"/>
                    </a:lnTo>
                    <a:lnTo>
                      <a:pt x="239" y="29"/>
                    </a:lnTo>
                    <a:lnTo>
                      <a:pt x="234" y="25"/>
                    </a:lnTo>
                    <a:lnTo>
                      <a:pt x="228" y="23"/>
                    </a:lnTo>
                    <a:lnTo>
                      <a:pt x="220" y="19"/>
                    </a:lnTo>
                    <a:lnTo>
                      <a:pt x="213" y="15"/>
                    </a:lnTo>
                    <a:lnTo>
                      <a:pt x="207" y="12"/>
                    </a:lnTo>
                    <a:lnTo>
                      <a:pt x="199" y="10"/>
                    </a:lnTo>
                    <a:lnTo>
                      <a:pt x="192" y="6"/>
                    </a:lnTo>
                    <a:lnTo>
                      <a:pt x="184" y="6"/>
                    </a:lnTo>
                    <a:lnTo>
                      <a:pt x="178" y="4"/>
                    </a:lnTo>
                    <a:lnTo>
                      <a:pt x="171" y="2"/>
                    </a:lnTo>
                    <a:lnTo>
                      <a:pt x="161" y="0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38" y="2"/>
                    </a:lnTo>
                    <a:lnTo>
                      <a:pt x="129" y="2"/>
                    </a:lnTo>
                    <a:lnTo>
                      <a:pt x="123" y="4"/>
                    </a:lnTo>
                    <a:lnTo>
                      <a:pt x="114" y="6"/>
                    </a:lnTo>
                    <a:lnTo>
                      <a:pt x="106" y="10"/>
                    </a:lnTo>
                    <a:lnTo>
                      <a:pt x="99" y="13"/>
                    </a:lnTo>
                    <a:lnTo>
                      <a:pt x="91" y="17"/>
                    </a:lnTo>
                    <a:lnTo>
                      <a:pt x="83" y="23"/>
                    </a:lnTo>
                    <a:lnTo>
                      <a:pt x="76" y="29"/>
                    </a:lnTo>
                    <a:lnTo>
                      <a:pt x="68" y="34"/>
                    </a:lnTo>
                    <a:lnTo>
                      <a:pt x="62" y="42"/>
                    </a:lnTo>
                    <a:lnTo>
                      <a:pt x="55" y="50"/>
                    </a:lnTo>
                    <a:lnTo>
                      <a:pt x="51" y="59"/>
                    </a:lnTo>
                    <a:lnTo>
                      <a:pt x="43" y="67"/>
                    </a:lnTo>
                    <a:lnTo>
                      <a:pt x="38" y="74"/>
                    </a:lnTo>
                    <a:lnTo>
                      <a:pt x="32" y="84"/>
                    </a:lnTo>
                    <a:lnTo>
                      <a:pt x="26" y="93"/>
                    </a:lnTo>
                    <a:lnTo>
                      <a:pt x="24" y="99"/>
                    </a:lnTo>
                    <a:lnTo>
                      <a:pt x="22" y="105"/>
                    </a:lnTo>
                    <a:lnTo>
                      <a:pt x="21" y="109"/>
                    </a:lnTo>
                    <a:lnTo>
                      <a:pt x="19" y="114"/>
                    </a:lnTo>
                    <a:lnTo>
                      <a:pt x="15" y="120"/>
                    </a:lnTo>
                    <a:lnTo>
                      <a:pt x="15" y="124"/>
                    </a:lnTo>
                    <a:lnTo>
                      <a:pt x="13" y="129"/>
                    </a:lnTo>
                    <a:lnTo>
                      <a:pt x="11" y="135"/>
                    </a:lnTo>
                    <a:lnTo>
                      <a:pt x="7" y="145"/>
                    </a:lnTo>
                    <a:lnTo>
                      <a:pt x="5" y="154"/>
                    </a:lnTo>
                    <a:lnTo>
                      <a:pt x="3" y="160"/>
                    </a:lnTo>
                    <a:lnTo>
                      <a:pt x="2" y="166"/>
                    </a:lnTo>
                    <a:lnTo>
                      <a:pt x="2" y="169"/>
                    </a:lnTo>
                    <a:lnTo>
                      <a:pt x="2" y="175"/>
                    </a:lnTo>
                    <a:lnTo>
                      <a:pt x="0" y="185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5"/>
                    </a:lnTo>
                    <a:lnTo>
                      <a:pt x="0" y="209"/>
                    </a:lnTo>
                    <a:lnTo>
                      <a:pt x="2" y="215"/>
                    </a:lnTo>
                    <a:lnTo>
                      <a:pt x="2" y="223"/>
                    </a:lnTo>
                    <a:lnTo>
                      <a:pt x="5" y="232"/>
                    </a:lnTo>
                    <a:lnTo>
                      <a:pt x="7" y="238"/>
                    </a:lnTo>
                    <a:lnTo>
                      <a:pt x="11" y="247"/>
                    </a:lnTo>
                    <a:lnTo>
                      <a:pt x="15" y="253"/>
                    </a:lnTo>
                    <a:lnTo>
                      <a:pt x="21" y="261"/>
                    </a:lnTo>
                    <a:lnTo>
                      <a:pt x="24" y="266"/>
                    </a:lnTo>
                    <a:lnTo>
                      <a:pt x="32" y="272"/>
                    </a:lnTo>
                    <a:lnTo>
                      <a:pt x="38" y="276"/>
                    </a:lnTo>
                    <a:lnTo>
                      <a:pt x="45" y="280"/>
                    </a:lnTo>
                    <a:lnTo>
                      <a:pt x="51" y="282"/>
                    </a:lnTo>
                    <a:lnTo>
                      <a:pt x="59" y="285"/>
                    </a:lnTo>
                    <a:lnTo>
                      <a:pt x="64" y="285"/>
                    </a:lnTo>
                    <a:lnTo>
                      <a:pt x="72" y="287"/>
                    </a:lnTo>
                    <a:lnTo>
                      <a:pt x="78" y="287"/>
                    </a:lnTo>
                    <a:lnTo>
                      <a:pt x="85" y="289"/>
                    </a:lnTo>
                    <a:lnTo>
                      <a:pt x="91" y="289"/>
                    </a:lnTo>
                    <a:lnTo>
                      <a:pt x="99" y="289"/>
                    </a:lnTo>
                    <a:lnTo>
                      <a:pt x="104" y="289"/>
                    </a:lnTo>
                    <a:lnTo>
                      <a:pt x="110" y="289"/>
                    </a:lnTo>
                    <a:lnTo>
                      <a:pt x="116" y="289"/>
                    </a:lnTo>
                    <a:lnTo>
                      <a:pt x="123" y="287"/>
                    </a:lnTo>
                    <a:lnTo>
                      <a:pt x="129" y="287"/>
                    </a:lnTo>
                    <a:lnTo>
                      <a:pt x="135" y="287"/>
                    </a:lnTo>
                    <a:lnTo>
                      <a:pt x="144" y="283"/>
                    </a:lnTo>
                    <a:lnTo>
                      <a:pt x="154" y="282"/>
                    </a:lnTo>
                    <a:lnTo>
                      <a:pt x="161" y="278"/>
                    </a:lnTo>
                    <a:lnTo>
                      <a:pt x="169" y="274"/>
                    </a:lnTo>
                    <a:lnTo>
                      <a:pt x="175" y="270"/>
                    </a:lnTo>
                    <a:lnTo>
                      <a:pt x="178" y="268"/>
                    </a:lnTo>
                    <a:lnTo>
                      <a:pt x="182" y="266"/>
                    </a:lnTo>
                    <a:lnTo>
                      <a:pt x="184" y="266"/>
                    </a:lnTo>
                    <a:lnTo>
                      <a:pt x="182" y="264"/>
                    </a:lnTo>
                    <a:lnTo>
                      <a:pt x="182" y="261"/>
                    </a:lnTo>
                    <a:lnTo>
                      <a:pt x="180" y="255"/>
                    </a:lnTo>
                    <a:lnTo>
                      <a:pt x="180" y="247"/>
                    </a:lnTo>
                    <a:lnTo>
                      <a:pt x="180" y="242"/>
                    </a:lnTo>
                    <a:lnTo>
                      <a:pt x="180" y="236"/>
                    </a:lnTo>
                    <a:lnTo>
                      <a:pt x="180" y="230"/>
                    </a:lnTo>
                    <a:lnTo>
                      <a:pt x="180" y="224"/>
                    </a:lnTo>
                    <a:lnTo>
                      <a:pt x="180" y="219"/>
                    </a:lnTo>
                    <a:lnTo>
                      <a:pt x="180" y="211"/>
                    </a:lnTo>
                    <a:lnTo>
                      <a:pt x="180" y="205"/>
                    </a:lnTo>
                    <a:lnTo>
                      <a:pt x="180" y="200"/>
                    </a:lnTo>
                    <a:lnTo>
                      <a:pt x="180" y="192"/>
                    </a:lnTo>
                    <a:lnTo>
                      <a:pt x="180" y="185"/>
                    </a:lnTo>
                    <a:lnTo>
                      <a:pt x="182" y="177"/>
                    </a:lnTo>
                    <a:lnTo>
                      <a:pt x="184" y="171"/>
                    </a:lnTo>
                    <a:lnTo>
                      <a:pt x="184" y="164"/>
                    </a:lnTo>
                    <a:lnTo>
                      <a:pt x="184" y="158"/>
                    </a:lnTo>
                    <a:lnTo>
                      <a:pt x="186" y="150"/>
                    </a:lnTo>
                    <a:lnTo>
                      <a:pt x="190" y="145"/>
                    </a:lnTo>
                    <a:lnTo>
                      <a:pt x="192" y="139"/>
                    </a:lnTo>
                    <a:lnTo>
                      <a:pt x="194" y="131"/>
                    </a:lnTo>
                    <a:lnTo>
                      <a:pt x="197" y="126"/>
                    </a:lnTo>
                    <a:lnTo>
                      <a:pt x="201" y="120"/>
                    </a:lnTo>
                    <a:lnTo>
                      <a:pt x="205" y="116"/>
                    </a:lnTo>
                    <a:lnTo>
                      <a:pt x="209" y="110"/>
                    </a:lnTo>
                    <a:lnTo>
                      <a:pt x="213" y="107"/>
                    </a:lnTo>
                    <a:lnTo>
                      <a:pt x="218" y="103"/>
                    </a:lnTo>
                    <a:lnTo>
                      <a:pt x="228" y="95"/>
                    </a:lnTo>
                    <a:lnTo>
                      <a:pt x="237" y="89"/>
                    </a:lnTo>
                    <a:lnTo>
                      <a:pt x="243" y="84"/>
                    </a:lnTo>
                    <a:lnTo>
                      <a:pt x="251" y="80"/>
                    </a:lnTo>
                    <a:lnTo>
                      <a:pt x="256" y="74"/>
                    </a:lnTo>
                    <a:lnTo>
                      <a:pt x="262" y="72"/>
                    </a:lnTo>
                    <a:lnTo>
                      <a:pt x="266" y="69"/>
                    </a:lnTo>
                    <a:lnTo>
                      <a:pt x="272" y="67"/>
                    </a:lnTo>
                    <a:lnTo>
                      <a:pt x="277" y="65"/>
                    </a:lnTo>
                    <a:lnTo>
                      <a:pt x="281" y="63"/>
                    </a:lnTo>
                    <a:lnTo>
                      <a:pt x="285" y="63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237"/>
              <p:cNvSpPr>
                <a:spLocks/>
              </p:cNvSpPr>
              <p:nvPr/>
            </p:nvSpPr>
            <p:spPr bwMode="auto">
              <a:xfrm>
                <a:off x="1873" y="2157"/>
                <a:ext cx="807" cy="417"/>
              </a:xfrm>
              <a:custGeom>
                <a:avLst/>
                <a:gdLst>
                  <a:gd name="T0" fmla="*/ 198 w 1614"/>
                  <a:gd name="T1" fmla="*/ 79 h 835"/>
                  <a:gd name="T2" fmla="*/ 225 w 1614"/>
                  <a:gd name="T3" fmla="*/ 74 h 835"/>
                  <a:gd name="T4" fmla="*/ 243 w 1614"/>
                  <a:gd name="T5" fmla="*/ 72 h 835"/>
                  <a:gd name="T6" fmla="*/ 263 w 1614"/>
                  <a:gd name="T7" fmla="*/ 70 h 835"/>
                  <a:gd name="T8" fmla="*/ 281 w 1614"/>
                  <a:gd name="T9" fmla="*/ 70 h 835"/>
                  <a:gd name="T10" fmla="*/ 309 w 1614"/>
                  <a:gd name="T11" fmla="*/ 73 h 835"/>
                  <a:gd name="T12" fmla="*/ 335 w 1614"/>
                  <a:gd name="T13" fmla="*/ 87 h 835"/>
                  <a:gd name="T14" fmla="*/ 361 w 1614"/>
                  <a:gd name="T15" fmla="*/ 112 h 835"/>
                  <a:gd name="T16" fmla="*/ 384 w 1614"/>
                  <a:gd name="T17" fmla="*/ 140 h 835"/>
                  <a:gd name="T18" fmla="*/ 399 w 1614"/>
                  <a:gd name="T19" fmla="*/ 161 h 835"/>
                  <a:gd name="T20" fmla="*/ 400 w 1614"/>
                  <a:gd name="T21" fmla="*/ 154 h 835"/>
                  <a:gd name="T22" fmla="*/ 398 w 1614"/>
                  <a:gd name="T23" fmla="*/ 128 h 835"/>
                  <a:gd name="T24" fmla="*/ 398 w 1614"/>
                  <a:gd name="T25" fmla="*/ 108 h 835"/>
                  <a:gd name="T26" fmla="*/ 400 w 1614"/>
                  <a:gd name="T27" fmla="*/ 87 h 835"/>
                  <a:gd name="T28" fmla="*/ 408 w 1614"/>
                  <a:gd name="T29" fmla="*/ 67 h 835"/>
                  <a:gd name="T30" fmla="*/ 426 w 1614"/>
                  <a:gd name="T31" fmla="*/ 46 h 835"/>
                  <a:gd name="T32" fmla="*/ 447 w 1614"/>
                  <a:gd name="T33" fmla="*/ 35 h 835"/>
                  <a:gd name="T34" fmla="*/ 476 w 1614"/>
                  <a:gd name="T35" fmla="*/ 31 h 835"/>
                  <a:gd name="T36" fmla="*/ 510 w 1614"/>
                  <a:gd name="T37" fmla="*/ 28 h 835"/>
                  <a:gd name="T38" fmla="*/ 549 w 1614"/>
                  <a:gd name="T39" fmla="*/ 24 h 835"/>
                  <a:gd name="T40" fmla="*/ 589 w 1614"/>
                  <a:gd name="T41" fmla="*/ 22 h 835"/>
                  <a:gd name="T42" fmla="*/ 628 w 1614"/>
                  <a:gd name="T43" fmla="*/ 19 h 835"/>
                  <a:gd name="T44" fmla="*/ 662 w 1614"/>
                  <a:gd name="T45" fmla="*/ 17 h 835"/>
                  <a:gd name="T46" fmla="*/ 693 w 1614"/>
                  <a:gd name="T47" fmla="*/ 14 h 835"/>
                  <a:gd name="T48" fmla="*/ 716 w 1614"/>
                  <a:gd name="T49" fmla="*/ 13 h 835"/>
                  <a:gd name="T50" fmla="*/ 733 w 1614"/>
                  <a:gd name="T51" fmla="*/ 13 h 835"/>
                  <a:gd name="T52" fmla="*/ 330 w 1614"/>
                  <a:gd name="T53" fmla="*/ 415 h 835"/>
                  <a:gd name="T54" fmla="*/ 334 w 1614"/>
                  <a:gd name="T55" fmla="*/ 395 h 835"/>
                  <a:gd name="T56" fmla="*/ 335 w 1614"/>
                  <a:gd name="T57" fmla="*/ 369 h 835"/>
                  <a:gd name="T58" fmla="*/ 333 w 1614"/>
                  <a:gd name="T59" fmla="*/ 349 h 835"/>
                  <a:gd name="T60" fmla="*/ 328 w 1614"/>
                  <a:gd name="T61" fmla="*/ 328 h 835"/>
                  <a:gd name="T62" fmla="*/ 320 w 1614"/>
                  <a:gd name="T63" fmla="*/ 307 h 835"/>
                  <a:gd name="T64" fmla="*/ 305 w 1614"/>
                  <a:gd name="T65" fmla="*/ 287 h 835"/>
                  <a:gd name="T66" fmla="*/ 285 w 1614"/>
                  <a:gd name="T67" fmla="*/ 268 h 835"/>
                  <a:gd name="T68" fmla="*/ 262 w 1614"/>
                  <a:gd name="T69" fmla="*/ 254 h 835"/>
                  <a:gd name="T70" fmla="*/ 237 w 1614"/>
                  <a:gd name="T71" fmla="*/ 245 h 835"/>
                  <a:gd name="T72" fmla="*/ 213 w 1614"/>
                  <a:gd name="T73" fmla="*/ 240 h 835"/>
                  <a:gd name="T74" fmla="*/ 189 w 1614"/>
                  <a:gd name="T75" fmla="*/ 240 h 835"/>
                  <a:gd name="T76" fmla="*/ 166 w 1614"/>
                  <a:gd name="T77" fmla="*/ 243 h 835"/>
                  <a:gd name="T78" fmla="*/ 145 w 1614"/>
                  <a:gd name="T79" fmla="*/ 250 h 835"/>
                  <a:gd name="T80" fmla="*/ 126 w 1614"/>
                  <a:gd name="T81" fmla="*/ 260 h 835"/>
                  <a:gd name="T82" fmla="*/ 103 w 1614"/>
                  <a:gd name="T83" fmla="*/ 287 h 835"/>
                  <a:gd name="T84" fmla="*/ 87 w 1614"/>
                  <a:gd name="T85" fmla="*/ 313 h 835"/>
                  <a:gd name="T86" fmla="*/ 69 w 1614"/>
                  <a:gd name="T87" fmla="*/ 335 h 835"/>
                  <a:gd name="T88" fmla="*/ 0 w 1614"/>
                  <a:gd name="T89" fmla="*/ 311 h 835"/>
                  <a:gd name="T90" fmla="*/ 10 w 1614"/>
                  <a:gd name="T91" fmla="*/ 291 h 835"/>
                  <a:gd name="T92" fmla="*/ 22 w 1614"/>
                  <a:gd name="T93" fmla="*/ 270 h 835"/>
                  <a:gd name="T94" fmla="*/ 39 w 1614"/>
                  <a:gd name="T95" fmla="*/ 243 h 835"/>
                  <a:gd name="T96" fmla="*/ 58 w 1614"/>
                  <a:gd name="T97" fmla="*/ 215 h 835"/>
                  <a:gd name="T98" fmla="*/ 78 w 1614"/>
                  <a:gd name="T99" fmla="*/ 186 h 835"/>
                  <a:gd name="T100" fmla="*/ 99 w 1614"/>
                  <a:gd name="T101" fmla="*/ 161 h 835"/>
                  <a:gd name="T102" fmla="*/ 117 w 1614"/>
                  <a:gd name="T103" fmla="*/ 140 h 835"/>
                  <a:gd name="T104" fmla="*/ 147 w 1614"/>
                  <a:gd name="T105" fmla="*/ 124 h 835"/>
                  <a:gd name="T106" fmla="*/ 169 w 1614"/>
                  <a:gd name="T107" fmla="*/ 109 h 835"/>
                  <a:gd name="T108" fmla="*/ 183 w 1614"/>
                  <a:gd name="T109" fmla="*/ 87 h 83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614"/>
                  <a:gd name="T166" fmla="*/ 0 h 835"/>
                  <a:gd name="T167" fmla="*/ 1614 w 1614"/>
                  <a:gd name="T168" fmla="*/ 835 h 83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614" h="835">
                    <a:moveTo>
                      <a:pt x="367" y="164"/>
                    </a:moveTo>
                    <a:lnTo>
                      <a:pt x="369" y="164"/>
                    </a:lnTo>
                    <a:lnTo>
                      <a:pt x="375" y="162"/>
                    </a:lnTo>
                    <a:lnTo>
                      <a:pt x="378" y="162"/>
                    </a:lnTo>
                    <a:lnTo>
                      <a:pt x="384" y="160"/>
                    </a:lnTo>
                    <a:lnTo>
                      <a:pt x="390" y="160"/>
                    </a:lnTo>
                    <a:lnTo>
                      <a:pt x="396" y="158"/>
                    </a:lnTo>
                    <a:lnTo>
                      <a:pt x="403" y="156"/>
                    </a:lnTo>
                    <a:lnTo>
                      <a:pt x="411" y="156"/>
                    </a:lnTo>
                    <a:lnTo>
                      <a:pt x="418" y="154"/>
                    </a:lnTo>
                    <a:lnTo>
                      <a:pt x="428" y="153"/>
                    </a:lnTo>
                    <a:lnTo>
                      <a:pt x="435" y="151"/>
                    </a:lnTo>
                    <a:lnTo>
                      <a:pt x="447" y="151"/>
                    </a:lnTo>
                    <a:lnTo>
                      <a:pt x="451" y="149"/>
                    </a:lnTo>
                    <a:lnTo>
                      <a:pt x="456" y="149"/>
                    </a:lnTo>
                    <a:lnTo>
                      <a:pt x="462" y="149"/>
                    </a:lnTo>
                    <a:lnTo>
                      <a:pt x="468" y="149"/>
                    </a:lnTo>
                    <a:lnTo>
                      <a:pt x="472" y="147"/>
                    </a:lnTo>
                    <a:lnTo>
                      <a:pt x="477" y="147"/>
                    </a:lnTo>
                    <a:lnTo>
                      <a:pt x="481" y="145"/>
                    </a:lnTo>
                    <a:lnTo>
                      <a:pt x="487" y="145"/>
                    </a:lnTo>
                    <a:lnTo>
                      <a:pt x="492" y="145"/>
                    </a:lnTo>
                    <a:lnTo>
                      <a:pt x="498" y="143"/>
                    </a:lnTo>
                    <a:lnTo>
                      <a:pt x="504" y="143"/>
                    </a:lnTo>
                    <a:lnTo>
                      <a:pt x="510" y="143"/>
                    </a:lnTo>
                    <a:lnTo>
                      <a:pt x="513" y="143"/>
                    </a:lnTo>
                    <a:lnTo>
                      <a:pt x="519" y="141"/>
                    </a:lnTo>
                    <a:lnTo>
                      <a:pt x="525" y="141"/>
                    </a:lnTo>
                    <a:lnTo>
                      <a:pt x="531" y="141"/>
                    </a:lnTo>
                    <a:lnTo>
                      <a:pt x="534" y="141"/>
                    </a:lnTo>
                    <a:lnTo>
                      <a:pt x="540" y="141"/>
                    </a:lnTo>
                    <a:lnTo>
                      <a:pt x="546" y="141"/>
                    </a:lnTo>
                    <a:lnTo>
                      <a:pt x="551" y="141"/>
                    </a:lnTo>
                    <a:lnTo>
                      <a:pt x="557" y="141"/>
                    </a:lnTo>
                    <a:lnTo>
                      <a:pt x="561" y="141"/>
                    </a:lnTo>
                    <a:lnTo>
                      <a:pt x="567" y="141"/>
                    </a:lnTo>
                    <a:lnTo>
                      <a:pt x="572" y="141"/>
                    </a:lnTo>
                    <a:lnTo>
                      <a:pt x="580" y="141"/>
                    </a:lnTo>
                    <a:lnTo>
                      <a:pt x="591" y="143"/>
                    </a:lnTo>
                    <a:lnTo>
                      <a:pt x="601" y="143"/>
                    </a:lnTo>
                    <a:lnTo>
                      <a:pt x="608" y="145"/>
                    </a:lnTo>
                    <a:lnTo>
                      <a:pt x="618" y="147"/>
                    </a:lnTo>
                    <a:lnTo>
                      <a:pt x="626" y="149"/>
                    </a:lnTo>
                    <a:lnTo>
                      <a:pt x="633" y="151"/>
                    </a:lnTo>
                    <a:lnTo>
                      <a:pt x="639" y="154"/>
                    </a:lnTo>
                    <a:lnTo>
                      <a:pt x="646" y="158"/>
                    </a:lnTo>
                    <a:lnTo>
                      <a:pt x="654" y="162"/>
                    </a:lnTo>
                    <a:lnTo>
                      <a:pt x="662" y="168"/>
                    </a:lnTo>
                    <a:lnTo>
                      <a:pt x="669" y="174"/>
                    </a:lnTo>
                    <a:lnTo>
                      <a:pt x="677" y="179"/>
                    </a:lnTo>
                    <a:lnTo>
                      <a:pt x="686" y="187"/>
                    </a:lnTo>
                    <a:lnTo>
                      <a:pt x="692" y="193"/>
                    </a:lnTo>
                    <a:lnTo>
                      <a:pt x="700" y="200"/>
                    </a:lnTo>
                    <a:lnTo>
                      <a:pt x="707" y="208"/>
                    </a:lnTo>
                    <a:lnTo>
                      <a:pt x="715" y="215"/>
                    </a:lnTo>
                    <a:lnTo>
                      <a:pt x="721" y="225"/>
                    </a:lnTo>
                    <a:lnTo>
                      <a:pt x="728" y="232"/>
                    </a:lnTo>
                    <a:lnTo>
                      <a:pt x="736" y="242"/>
                    </a:lnTo>
                    <a:lnTo>
                      <a:pt x="743" y="250"/>
                    </a:lnTo>
                    <a:lnTo>
                      <a:pt x="749" y="257"/>
                    </a:lnTo>
                    <a:lnTo>
                      <a:pt x="755" y="265"/>
                    </a:lnTo>
                    <a:lnTo>
                      <a:pt x="761" y="272"/>
                    </a:lnTo>
                    <a:lnTo>
                      <a:pt x="768" y="280"/>
                    </a:lnTo>
                    <a:lnTo>
                      <a:pt x="772" y="286"/>
                    </a:lnTo>
                    <a:lnTo>
                      <a:pt x="778" y="293"/>
                    </a:lnTo>
                    <a:lnTo>
                      <a:pt x="781" y="301"/>
                    </a:lnTo>
                    <a:lnTo>
                      <a:pt x="787" y="307"/>
                    </a:lnTo>
                    <a:lnTo>
                      <a:pt x="789" y="312"/>
                    </a:lnTo>
                    <a:lnTo>
                      <a:pt x="793" y="318"/>
                    </a:lnTo>
                    <a:lnTo>
                      <a:pt x="797" y="322"/>
                    </a:lnTo>
                    <a:lnTo>
                      <a:pt x="800" y="326"/>
                    </a:lnTo>
                    <a:lnTo>
                      <a:pt x="802" y="329"/>
                    </a:lnTo>
                    <a:lnTo>
                      <a:pt x="804" y="333"/>
                    </a:lnTo>
                    <a:lnTo>
                      <a:pt x="802" y="329"/>
                    </a:lnTo>
                    <a:lnTo>
                      <a:pt x="800" y="322"/>
                    </a:lnTo>
                    <a:lnTo>
                      <a:pt x="800" y="316"/>
                    </a:lnTo>
                    <a:lnTo>
                      <a:pt x="800" y="309"/>
                    </a:lnTo>
                    <a:lnTo>
                      <a:pt x="797" y="301"/>
                    </a:lnTo>
                    <a:lnTo>
                      <a:pt x="797" y="293"/>
                    </a:lnTo>
                    <a:lnTo>
                      <a:pt x="797" y="284"/>
                    </a:lnTo>
                    <a:lnTo>
                      <a:pt x="795" y="274"/>
                    </a:lnTo>
                    <a:lnTo>
                      <a:pt x="795" y="269"/>
                    </a:lnTo>
                    <a:lnTo>
                      <a:pt x="795" y="263"/>
                    </a:lnTo>
                    <a:lnTo>
                      <a:pt x="795" y="257"/>
                    </a:lnTo>
                    <a:lnTo>
                      <a:pt x="795" y="251"/>
                    </a:lnTo>
                    <a:lnTo>
                      <a:pt x="795" y="246"/>
                    </a:lnTo>
                    <a:lnTo>
                      <a:pt x="795" y="240"/>
                    </a:lnTo>
                    <a:lnTo>
                      <a:pt x="795" y="234"/>
                    </a:lnTo>
                    <a:lnTo>
                      <a:pt x="795" y="229"/>
                    </a:lnTo>
                    <a:lnTo>
                      <a:pt x="795" y="223"/>
                    </a:lnTo>
                    <a:lnTo>
                      <a:pt x="795" y="217"/>
                    </a:lnTo>
                    <a:lnTo>
                      <a:pt x="797" y="212"/>
                    </a:lnTo>
                    <a:lnTo>
                      <a:pt x="797" y="206"/>
                    </a:lnTo>
                    <a:lnTo>
                      <a:pt x="797" y="200"/>
                    </a:lnTo>
                    <a:lnTo>
                      <a:pt x="797" y="193"/>
                    </a:lnTo>
                    <a:lnTo>
                      <a:pt x="799" y="187"/>
                    </a:lnTo>
                    <a:lnTo>
                      <a:pt x="800" y="181"/>
                    </a:lnTo>
                    <a:lnTo>
                      <a:pt x="800" y="175"/>
                    </a:lnTo>
                    <a:lnTo>
                      <a:pt x="802" y="168"/>
                    </a:lnTo>
                    <a:lnTo>
                      <a:pt x="804" y="162"/>
                    </a:lnTo>
                    <a:lnTo>
                      <a:pt x="806" y="158"/>
                    </a:lnTo>
                    <a:lnTo>
                      <a:pt x="808" y="153"/>
                    </a:lnTo>
                    <a:lnTo>
                      <a:pt x="810" y="147"/>
                    </a:lnTo>
                    <a:lnTo>
                      <a:pt x="814" y="141"/>
                    </a:lnTo>
                    <a:lnTo>
                      <a:pt x="816" y="135"/>
                    </a:lnTo>
                    <a:lnTo>
                      <a:pt x="820" y="130"/>
                    </a:lnTo>
                    <a:lnTo>
                      <a:pt x="821" y="124"/>
                    </a:lnTo>
                    <a:lnTo>
                      <a:pt x="825" y="120"/>
                    </a:lnTo>
                    <a:lnTo>
                      <a:pt x="829" y="115"/>
                    </a:lnTo>
                    <a:lnTo>
                      <a:pt x="837" y="105"/>
                    </a:lnTo>
                    <a:lnTo>
                      <a:pt x="846" y="97"/>
                    </a:lnTo>
                    <a:lnTo>
                      <a:pt x="852" y="92"/>
                    </a:lnTo>
                    <a:lnTo>
                      <a:pt x="856" y="88"/>
                    </a:lnTo>
                    <a:lnTo>
                      <a:pt x="861" y="84"/>
                    </a:lnTo>
                    <a:lnTo>
                      <a:pt x="869" y="82"/>
                    </a:lnTo>
                    <a:lnTo>
                      <a:pt x="875" y="78"/>
                    </a:lnTo>
                    <a:lnTo>
                      <a:pt x="880" y="77"/>
                    </a:lnTo>
                    <a:lnTo>
                      <a:pt x="886" y="73"/>
                    </a:lnTo>
                    <a:lnTo>
                      <a:pt x="894" y="71"/>
                    </a:lnTo>
                    <a:lnTo>
                      <a:pt x="901" y="69"/>
                    </a:lnTo>
                    <a:lnTo>
                      <a:pt x="909" y="69"/>
                    </a:lnTo>
                    <a:lnTo>
                      <a:pt x="916" y="67"/>
                    </a:lnTo>
                    <a:lnTo>
                      <a:pt x="926" y="67"/>
                    </a:lnTo>
                    <a:lnTo>
                      <a:pt x="934" y="65"/>
                    </a:lnTo>
                    <a:lnTo>
                      <a:pt x="943" y="63"/>
                    </a:lnTo>
                    <a:lnTo>
                      <a:pt x="953" y="63"/>
                    </a:lnTo>
                    <a:lnTo>
                      <a:pt x="960" y="61"/>
                    </a:lnTo>
                    <a:lnTo>
                      <a:pt x="970" y="59"/>
                    </a:lnTo>
                    <a:lnTo>
                      <a:pt x="981" y="59"/>
                    </a:lnTo>
                    <a:lnTo>
                      <a:pt x="989" y="58"/>
                    </a:lnTo>
                    <a:lnTo>
                      <a:pt x="1000" y="58"/>
                    </a:lnTo>
                    <a:lnTo>
                      <a:pt x="1012" y="56"/>
                    </a:lnTo>
                    <a:lnTo>
                      <a:pt x="1021" y="56"/>
                    </a:lnTo>
                    <a:lnTo>
                      <a:pt x="1032" y="54"/>
                    </a:lnTo>
                    <a:lnTo>
                      <a:pt x="1042" y="54"/>
                    </a:lnTo>
                    <a:lnTo>
                      <a:pt x="1053" y="52"/>
                    </a:lnTo>
                    <a:lnTo>
                      <a:pt x="1065" y="52"/>
                    </a:lnTo>
                    <a:lnTo>
                      <a:pt x="1076" y="52"/>
                    </a:lnTo>
                    <a:lnTo>
                      <a:pt x="1088" y="52"/>
                    </a:lnTo>
                    <a:lnTo>
                      <a:pt x="1097" y="48"/>
                    </a:lnTo>
                    <a:lnTo>
                      <a:pt x="1109" y="48"/>
                    </a:lnTo>
                    <a:lnTo>
                      <a:pt x="1120" y="48"/>
                    </a:lnTo>
                    <a:lnTo>
                      <a:pt x="1131" y="48"/>
                    </a:lnTo>
                    <a:lnTo>
                      <a:pt x="1143" y="46"/>
                    </a:lnTo>
                    <a:lnTo>
                      <a:pt x="1154" y="46"/>
                    </a:lnTo>
                    <a:lnTo>
                      <a:pt x="1166" y="44"/>
                    </a:lnTo>
                    <a:lnTo>
                      <a:pt x="1177" y="44"/>
                    </a:lnTo>
                    <a:lnTo>
                      <a:pt x="1188" y="44"/>
                    </a:lnTo>
                    <a:lnTo>
                      <a:pt x="1200" y="42"/>
                    </a:lnTo>
                    <a:lnTo>
                      <a:pt x="1209" y="42"/>
                    </a:lnTo>
                    <a:lnTo>
                      <a:pt x="1221" y="42"/>
                    </a:lnTo>
                    <a:lnTo>
                      <a:pt x="1232" y="40"/>
                    </a:lnTo>
                    <a:lnTo>
                      <a:pt x="1243" y="40"/>
                    </a:lnTo>
                    <a:lnTo>
                      <a:pt x="1255" y="39"/>
                    </a:lnTo>
                    <a:lnTo>
                      <a:pt x="1264" y="39"/>
                    </a:lnTo>
                    <a:lnTo>
                      <a:pt x="1274" y="39"/>
                    </a:lnTo>
                    <a:lnTo>
                      <a:pt x="1285" y="37"/>
                    </a:lnTo>
                    <a:lnTo>
                      <a:pt x="1295" y="37"/>
                    </a:lnTo>
                    <a:lnTo>
                      <a:pt x="1306" y="37"/>
                    </a:lnTo>
                    <a:lnTo>
                      <a:pt x="1314" y="35"/>
                    </a:lnTo>
                    <a:lnTo>
                      <a:pt x="1323" y="35"/>
                    </a:lnTo>
                    <a:lnTo>
                      <a:pt x="1333" y="33"/>
                    </a:lnTo>
                    <a:lnTo>
                      <a:pt x="1342" y="33"/>
                    </a:lnTo>
                    <a:lnTo>
                      <a:pt x="1352" y="33"/>
                    </a:lnTo>
                    <a:lnTo>
                      <a:pt x="1361" y="31"/>
                    </a:lnTo>
                    <a:lnTo>
                      <a:pt x="1369" y="31"/>
                    </a:lnTo>
                    <a:lnTo>
                      <a:pt x="1378" y="31"/>
                    </a:lnTo>
                    <a:lnTo>
                      <a:pt x="1386" y="29"/>
                    </a:lnTo>
                    <a:lnTo>
                      <a:pt x="1394" y="29"/>
                    </a:lnTo>
                    <a:lnTo>
                      <a:pt x="1401" y="29"/>
                    </a:lnTo>
                    <a:lnTo>
                      <a:pt x="1409" y="29"/>
                    </a:lnTo>
                    <a:lnTo>
                      <a:pt x="1415" y="29"/>
                    </a:lnTo>
                    <a:lnTo>
                      <a:pt x="1420" y="29"/>
                    </a:lnTo>
                    <a:lnTo>
                      <a:pt x="1426" y="27"/>
                    </a:lnTo>
                    <a:lnTo>
                      <a:pt x="1432" y="27"/>
                    </a:lnTo>
                    <a:lnTo>
                      <a:pt x="1437" y="27"/>
                    </a:lnTo>
                    <a:lnTo>
                      <a:pt x="1443" y="27"/>
                    </a:lnTo>
                    <a:lnTo>
                      <a:pt x="1447" y="27"/>
                    </a:lnTo>
                    <a:lnTo>
                      <a:pt x="1451" y="27"/>
                    </a:lnTo>
                    <a:lnTo>
                      <a:pt x="1458" y="27"/>
                    </a:lnTo>
                    <a:lnTo>
                      <a:pt x="1464" y="27"/>
                    </a:lnTo>
                    <a:lnTo>
                      <a:pt x="1466" y="27"/>
                    </a:lnTo>
                    <a:lnTo>
                      <a:pt x="1468" y="27"/>
                    </a:lnTo>
                    <a:lnTo>
                      <a:pt x="1548" y="0"/>
                    </a:lnTo>
                    <a:lnTo>
                      <a:pt x="1614" y="134"/>
                    </a:lnTo>
                    <a:lnTo>
                      <a:pt x="1067" y="347"/>
                    </a:lnTo>
                    <a:lnTo>
                      <a:pt x="1122" y="491"/>
                    </a:lnTo>
                    <a:lnTo>
                      <a:pt x="660" y="835"/>
                    </a:lnTo>
                    <a:lnTo>
                      <a:pt x="660" y="831"/>
                    </a:lnTo>
                    <a:lnTo>
                      <a:pt x="662" y="826"/>
                    </a:lnTo>
                    <a:lnTo>
                      <a:pt x="662" y="822"/>
                    </a:lnTo>
                    <a:lnTo>
                      <a:pt x="664" y="816"/>
                    </a:lnTo>
                    <a:lnTo>
                      <a:pt x="664" y="811"/>
                    </a:lnTo>
                    <a:lnTo>
                      <a:pt x="666" y="805"/>
                    </a:lnTo>
                    <a:lnTo>
                      <a:pt x="666" y="797"/>
                    </a:lnTo>
                    <a:lnTo>
                      <a:pt x="667" y="790"/>
                    </a:lnTo>
                    <a:lnTo>
                      <a:pt x="667" y="780"/>
                    </a:lnTo>
                    <a:lnTo>
                      <a:pt x="669" y="772"/>
                    </a:lnTo>
                    <a:lnTo>
                      <a:pt x="669" y="763"/>
                    </a:lnTo>
                    <a:lnTo>
                      <a:pt x="669" y="753"/>
                    </a:lnTo>
                    <a:lnTo>
                      <a:pt x="669" y="748"/>
                    </a:lnTo>
                    <a:lnTo>
                      <a:pt x="669" y="744"/>
                    </a:lnTo>
                    <a:lnTo>
                      <a:pt x="669" y="738"/>
                    </a:lnTo>
                    <a:lnTo>
                      <a:pt x="671" y="733"/>
                    </a:lnTo>
                    <a:lnTo>
                      <a:pt x="669" y="727"/>
                    </a:lnTo>
                    <a:lnTo>
                      <a:pt x="669" y="721"/>
                    </a:lnTo>
                    <a:lnTo>
                      <a:pt x="667" y="715"/>
                    </a:lnTo>
                    <a:lnTo>
                      <a:pt x="667" y="710"/>
                    </a:lnTo>
                    <a:lnTo>
                      <a:pt x="667" y="704"/>
                    </a:lnTo>
                    <a:lnTo>
                      <a:pt x="666" y="698"/>
                    </a:lnTo>
                    <a:lnTo>
                      <a:pt x="666" y="693"/>
                    </a:lnTo>
                    <a:lnTo>
                      <a:pt x="664" y="687"/>
                    </a:lnTo>
                    <a:lnTo>
                      <a:pt x="664" y="681"/>
                    </a:lnTo>
                    <a:lnTo>
                      <a:pt x="662" y="674"/>
                    </a:lnTo>
                    <a:lnTo>
                      <a:pt x="660" y="668"/>
                    </a:lnTo>
                    <a:lnTo>
                      <a:pt x="660" y="664"/>
                    </a:lnTo>
                    <a:lnTo>
                      <a:pt x="656" y="656"/>
                    </a:lnTo>
                    <a:lnTo>
                      <a:pt x="654" y="651"/>
                    </a:lnTo>
                    <a:lnTo>
                      <a:pt x="652" y="645"/>
                    </a:lnTo>
                    <a:lnTo>
                      <a:pt x="650" y="639"/>
                    </a:lnTo>
                    <a:lnTo>
                      <a:pt x="646" y="634"/>
                    </a:lnTo>
                    <a:lnTo>
                      <a:pt x="645" y="626"/>
                    </a:lnTo>
                    <a:lnTo>
                      <a:pt x="641" y="620"/>
                    </a:lnTo>
                    <a:lnTo>
                      <a:pt x="639" y="615"/>
                    </a:lnTo>
                    <a:lnTo>
                      <a:pt x="635" y="609"/>
                    </a:lnTo>
                    <a:lnTo>
                      <a:pt x="631" y="603"/>
                    </a:lnTo>
                    <a:lnTo>
                      <a:pt x="627" y="598"/>
                    </a:lnTo>
                    <a:lnTo>
                      <a:pt x="624" y="592"/>
                    </a:lnTo>
                    <a:lnTo>
                      <a:pt x="620" y="586"/>
                    </a:lnTo>
                    <a:lnTo>
                      <a:pt x="614" y="580"/>
                    </a:lnTo>
                    <a:lnTo>
                      <a:pt x="610" y="575"/>
                    </a:lnTo>
                    <a:lnTo>
                      <a:pt x="607" y="569"/>
                    </a:lnTo>
                    <a:lnTo>
                      <a:pt x="601" y="563"/>
                    </a:lnTo>
                    <a:lnTo>
                      <a:pt x="595" y="558"/>
                    </a:lnTo>
                    <a:lnTo>
                      <a:pt x="589" y="554"/>
                    </a:lnTo>
                    <a:lnTo>
                      <a:pt x="584" y="548"/>
                    </a:lnTo>
                    <a:lnTo>
                      <a:pt x="576" y="542"/>
                    </a:lnTo>
                    <a:lnTo>
                      <a:pt x="570" y="537"/>
                    </a:lnTo>
                    <a:lnTo>
                      <a:pt x="563" y="531"/>
                    </a:lnTo>
                    <a:lnTo>
                      <a:pt x="557" y="527"/>
                    </a:lnTo>
                    <a:lnTo>
                      <a:pt x="550" y="523"/>
                    </a:lnTo>
                    <a:lnTo>
                      <a:pt x="544" y="520"/>
                    </a:lnTo>
                    <a:lnTo>
                      <a:pt x="536" y="516"/>
                    </a:lnTo>
                    <a:lnTo>
                      <a:pt x="531" y="512"/>
                    </a:lnTo>
                    <a:lnTo>
                      <a:pt x="523" y="508"/>
                    </a:lnTo>
                    <a:lnTo>
                      <a:pt x="517" y="504"/>
                    </a:lnTo>
                    <a:lnTo>
                      <a:pt x="510" y="501"/>
                    </a:lnTo>
                    <a:lnTo>
                      <a:pt x="502" y="499"/>
                    </a:lnTo>
                    <a:lnTo>
                      <a:pt x="496" y="497"/>
                    </a:lnTo>
                    <a:lnTo>
                      <a:pt x="489" y="493"/>
                    </a:lnTo>
                    <a:lnTo>
                      <a:pt x="481" y="491"/>
                    </a:lnTo>
                    <a:lnTo>
                      <a:pt x="475" y="491"/>
                    </a:lnTo>
                    <a:lnTo>
                      <a:pt x="468" y="487"/>
                    </a:lnTo>
                    <a:lnTo>
                      <a:pt x="460" y="485"/>
                    </a:lnTo>
                    <a:lnTo>
                      <a:pt x="453" y="483"/>
                    </a:lnTo>
                    <a:lnTo>
                      <a:pt x="447" y="483"/>
                    </a:lnTo>
                    <a:lnTo>
                      <a:pt x="439" y="482"/>
                    </a:lnTo>
                    <a:lnTo>
                      <a:pt x="434" y="482"/>
                    </a:lnTo>
                    <a:lnTo>
                      <a:pt x="426" y="480"/>
                    </a:lnTo>
                    <a:lnTo>
                      <a:pt x="420" y="480"/>
                    </a:lnTo>
                    <a:lnTo>
                      <a:pt x="413" y="480"/>
                    </a:lnTo>
                    <a:lnTo>
                      <a:pt x="405" y="480"/>
                    </a:lnTo>
                    <a:lnTo>
                      <a:pt x="397" y="480"/>
                    </a:lnTo>
                    <a:lnTo>
                      <a:pt x="392" y="480"/>
                    </a:lnTo>
                    <a:lnTo>
                      <a:pt x="384" y="480"/>
                    </a:lnTo>
                    <a:lnTo>
                      <a:pt x="378" y="480"/>
                    </a:lnTo>
                    <a:lnTo>
                      <a:pt x="371" y="480"/>
                    </a:lnTo>
                    <a:lnTo>
                      <a:pt x="365" y="482"/>
                    </a:lnTo>
                    <a:lnTo>
                      <a:pt x="357" y="482"/>
                    </a:lnTo>
                    <a:lnTo>
                      <a:pt x="352" y="483"/>
                    </a:lnTo>
                    <a:lnTo>
                      <a:pt x="344" y="483"/>
                    </a:lnTo>
                    <a:lnTo>
                      <a:pt x="337" y="485"/>
                    </a:lnTo>
                    <a:lnTo>
                      <a:pt x="331" y="487"/>
                    </a:lnTo>
                    <a:lnTo>
                      <a:pt x="325" y="489"/>
                    </a:lnTo>
                    <a:lnTo>
                      <a:pt x="319" y="489"/>
                    </a:lnTo>
                    <a:lnTo>
                      <a:pt x="314" y="493"/>
                    </a:lnTo>
                    <a:lnTo>
                      <a:pt x="308" y="495"/>
                    </a:lnTo>
                    <a:lnTo>
                      <a:pt x="300" y="497"/>
                    </a:lnTo>
                    <a:lnTo>
                      <a:pt x="295" y="499"/>
                    </a:lnTo>
                    <a:lnTo>
                      <a:pt x="289" y="501"/>
                    </a:lnTo>
                    <a:lnTo>
                      <a:pt x="283" y="502"/>
                    </a:lnTo>
                    <a:lnTo>
                      <a:pt x="280" y="506"/>
                    </a:lnTo>
                    <a:lnTo>
                      <a:pt x="274" y="508"/>
                    </a:lnTo>
                    <a:lnTo>
                      <a:pt x="268" y="512"/>
                    </a:lnTo>
                    <a:lnTo>
                      <a:pt x="262" y="516"/>
                    </a:lnTo>
                    <a:lnTo>
                      <a:pt x="259" y="518"/>
                    </a:lnTo>
                    <a:lnTo>
                      <a:pt x="253" y="521"/>
                    </a:lnTo>
                    <a:lnTo>
                      <a:pt x="249" y="525"/>
                    </a:lnTo>
                    <a:lnTo>
                      <a:pt x="240" y="531"/>
                    </a:lnTo>
                    <a:lnTo>
                      <a:pt x="232" y="539"/>
                    </a:lnTo>
                    <a:lnTo>
                      <a:pt x="224" y="548"/>
                    </a:lnTo>
                    <a:lnTo>
                      <a:pt x="219" y="556"/>
                    </a:lnTo>
                    <a:lnTo>
                      <a:pt x="211" y="563"/>
                    </a:lnTo>
                    <a:lnTo>
                      <a:pt x="207" y="575"/>
                    </a:lnTo>
                    <a:lnTo>
                      <a:pt x="202" y="582"/>
                    </a:lnTo>
                    <a:lnTo>
                      <a:pt x="196" y="590"/>
                    </a:lnTo>
                    <a:lnTo>
                      <a:pt x="192" y="598"/>
                    </a:lnTo>
                    <a:lnTo>
                      <a:pt x="186" y="607"/>
                    </a:lnTo>
                    <a:lnTo>
                      <a:pt x="181" y="613"/>
                    </a:lnTo>
                    <a:lnTo>
                      <a:pt x="177" y="620"/>
                    </a:lnTo>
                    <a:lnTo>
                      <a:pt x="173" y="626"/>
                    </a:lnTo>
                    <a:lnTo>
                      <a:pt x="169" y="634"/>
                    </a:lnTo>
                    <a:lnTo>
                      <a:pt x="164" y="639"/>
                    </a:lnTo>
                    <a:lnTo>
                      <a:pt x="160" y="643"/>
                    </a:lnTo>
                    <a:lnTo>
                      <a:pt x="154" y="649"/>
                    </a:lnTo>
                    <a:lnTo>
                      <a:pt x="150" y="655"/>
                    </a:lnTo>
                    <a:lnTo>
                      <a:pt x="145" y="662"/>
                    </a:lnTo>
                    <a:lnTo>
                      <a:pt x="137" y="670"/>
                    </a:lnTo>
                    <a:lnTo>
                      <a:pt x="129" y="676"/>
                    </a:lnTo>
                    <a:lnTo>
                      <a:pt x="124" y="681"/>
                    </a:lnTo>
                    <a:lnTo>
                      <a:pt x="120" y="685"/>
                    </a:lnTo>
                    <a:lnTo>
                      <a:pt x="116" y="689"/>
                    </a:lnTo>
                    <a:lnTo>
                      <a:pt x="108" y="693"/>
                    </a:lnTo>
                    <a:lnTo>
                      <a:pt x="107" y="695"/>
                    </a:lnTo>
                    <a:lnTo>
                      <a:pt x="0" y="622"/>
                    </a:lnTo>
                    <a:lnTo>
                      <a:pt x="0" y="620"/>
                    </a:lnTo>
                    <a:lnTo>
                      <a:pt x="2" y="617"/>
                    </a:lnTo>
                    <a:lnTo>
                      <a:pt x="4" y="613"/>
                    </a:lnTo>
                    <a:lnTo>
                      <a:pt x="8" y="607"/>
                    </a:lnTo>
                    <a:lnTo>
                      <a:pt x="11" y="598"/>
                    </a:lnTo>
                    <a:lnTo>
                      <a:pt x="15" y="588"/>
                    </a:lnTo>
                    <a:lnTo>
                      <a:pt x="19" y="582"/>
                    </a:lnTo>
                    <a:lnTo>
                      <a:pt x="21" y="579"/>
                    </a:lnTo>
                    <a:lnTo>
                      <a:pt x="25" y="573"/>
                    </a:lnTo>
                    <a:lnTo>
                      <a:pt x="30" y="567"/>
                    </a:lnTo>
                    <a:lnTo>
                      <a:pt x="32" y="560"/>
                    </a:lnTo>
                    <a:lnTo>
                      <a:pt x="36" y="554"/>
                    </a:lnTo>
                    <a:lnTo>
                      <a:pt x="40" y="548"/>
                    </a:lnTo>
                    <a:lnTo>
                      <a:pt x="44" y="540"/>
                    </a:lnTo>
                    <a:lnTo>
                      <a:pt x="48" y="533"/>
                    </a:lnTo>
                    <a:lnTo>
                      <a:pt x="53" y="527"/>
                    </a:lnTo>
                    <a:lnTo>
                      <a:pt x="57" y="520"/>
                    </a:lnTo>
                    <a:lnTo>
                      <a:pt x="63" y="512"/>
                    </a:lnTo>
                    <a:lnTo>
                      <a:pt x="67" y="502"/>
                    </a:lnTo>
                    <a:lnTo>
                      <a:pt x="72" y="497"/>
                    </a:lnTo>
                    <a:lnTo>
                      <a:pt x="78" y="487"/>
                    </a:lnTo>
                    <a:lnTo>
                      <a:pt x="84" y="480"/>
                    </a:lnTo>
                    <a:lnTo>
                      <a:pt x="89" y="472"/>
                    </a:lnTo>
                    <a:lnTo>
                      <a:pt x="95" y="464"/>
                    </a:lnTo>
                    <a:lnTo>
                      <a:pt x="99" y="455"/>
                    </a:lnTo>
                    <a:lnTo>
                      <a:pt x="105" y="447"/>
                    </a:lnTo>
                    <a:lnTo>
                      <a:pt x="110" y="440"/>
                    </a:lnTo>
                    <a:lnTo>
                      <a:pt x="116" y="430"/>
                    </a:lnTo>
                    <a:lnTo>
                      <a:pt x="122" y="423"/>
                    </a:lnTo>
                    <a:lnTo>
                      <a:pt x="127" y="415"/>
                    </a:lnTo>
                    <a:lnTo>
                      <a:pt x="133" y="405"/>
                    </a:lnTo>
                    <a:lnTo>
                      <a:pt x="139" y="398"/>
                    </a:lnTo>
                    <a:lnTo>
                      <a:pt x="145" y="388"/>
                    </a:lnTo>
                    <a:lnTo>
                      <a:pt x="150" y="381"/>
                    </a:lnTo>
                    <a:lnTo>
                      <a:pt x="156" y="373"/>
                    </a:lnTo>
                    <a:lnTo>
                      <a:pt x="162" y="364"/>
                    </a:lnTo>
                    <a:lnTo>
                      <a:pt x="167" y="358"/>
                    </a:lnTo>
                    <a:lnTo>
                      <a:pt x="173" y="350"/>
                    </a:lnTo>
                    <a:lnTo>
                      <a:pt x="179" y="341"/>
                    </a:lnTo>
                    <a:lnTo>
                      <a:pt x="184" y="335"/>
                    </a:lnTo>
                    <a:lnTo>
                      <a:pt x="190" y="328"/>
                    </a:lnTo>
                    <a:lnTo>
                      <a:pt x="198" y="322"/>
                    </a:lnTo>
                    <a:lnTo>
                      <a:pt x="202" y="314"/>
                    </a:lnTo>
                    <a:lnTo>
                      <a:pt x="207" y="309"/>
                    </a:lnTo>
                    <a:lnTo>
                      <a:pt x="213" y="301"/>
                    </a:lnTo>
                    <a:lnTo>
                      <a:pt x="219" y="297"/>
                    </a:lnTo>
                    <a:lnTo>
                      <a:pt x="224" y="291"/>
                    </a:lnTo>
                    <a:lnTo>
                      <a:pt x="228" y="286"/>
                    </a:lnTo>
                    <a:lnTo>
                      <a:pt x="234" y="280"/>
                    </a:lnTo>
                    <a:lnTo>
                      <a:pt x="240" y="276"/>
                    </a:lnTo>
                    <a:lnTo>
                      <a:pt x="249" y="267"/>
                    </a:lnTo>
                    <a:lnTo>
                      <a:pt x="259" y="261"/>
                    </a:lnTo>
                    <a:lnTo>
                      <a:pt x="268" y="255"/>
                    </a:lnTo>
                    <a:lnTo>
                      <a:pt x="278" y="253"/>
                    </a:lnTo>
                    <a:lnTo>
                      <a:pt x="285" y="250"/>
                    </a:lnTo>
                    <a:lnTo>
                      <a:pt x="293" y="248"/>
                    </a:lnTo>
                    <a:lnTo>
                      <a:pt x="299" y="244"/>
                    </a:lnTo>
                    <a:lnTo>
                      <a:pt x="306" y="240"/>
                    </a:lnTo>
                    <a:lnTo>
                      <a:pt x="312" y="236"/>
                    </a:lnTo>
                    <a:lnTo>
                      <a:pt x="318" y="232"/>
                    </a:lnTo>
                    <a:lnTo>
                      <a:pt x="323" y="229"/>
                    </a:lnTo>
                    <a:lnTo>
                      <a:pt x="329" y="227"/>
                    </a:lnTo>
                    <a:lnTo>
                      <a:pt x="337" y="219"/>
                    </a:lnTo>
                    <a:lnTo>
                      <a:pt x="344" y="212"/>
                    </a:lnTo>
                    <a:lnTo>
                      <a:pt x="350" y="204"/>
                    </a:lnTo>
                    <a:lnTo>
                      <a:pt x="356" y="198"/>
                    </a:lnTo>
                    <a:lnTo>
                      <a:pt x="359" y="191"/>
                    </a:lnTo>
                    <a:lnTo>
                      <a:pt x="363" y="185"/>
                    </a:lnTo>
                    <a:lnTo>
                      <a:pt x="365" y="179"/>
                    </a:lnTo>
                    <a:lnTo>
                      <a:pt x="365" y="174"/>
                    </a:lnTo>
                    <a:lnTo>
                      <a:pt x="367" y="166"/>
                    </a:lnTo>
                    <a:lnTo>
                      <a:pt x="367" y="164"/>
                    </a:lnTo>
                    <a:close/>
                  </a:path>
                </a:pathLst>
              </a:custGeom>
              <a:solidFill>
                <a:srgbClr val="A6B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238"/>
              <p:cNvSpPr>
                <a:spLocks/>
              </p:cNvSpPr>
              <p:nvPr/>
            </p:nvSpPr>
            <p:spPr bwMode="auto">
              <a:xfrm>
                <a:off x="1950" y="2448"/>
                <a:ext cx="713" cy="393"/>
              </a:xfrm>
              <a:custGeom>
                <a:avLst/>
                <a:gdLst>
                  <a:gd name="T0" fmla="*/ 293 w 1424"/>
                  <a:gd name="T1" fmla="*/ 84 h 788"/>
                  <a:gd name="T2" fmla="*/ 322 w 1424"/>
                  <a:gd name="T3" fmla="*/ 65 h 788"/>
                  <a:gd name="T4" fmla="*/ 361 w 1424"/>
                  <a:gd name="T5" fmla="*/ 44 h 788"/>
                  <a:gd name="T6" fmla="*/ 402 w 1424"/>
                  <a:gd name="T7" fmla="*/ 23 h 788"/>
                  <a:gd name="T8" fmla="*/ 444 w 1424"/>
                  <a:gd name="T9" fmla="*/ 7 h 788"/>
                  <a:gd name="T10" fmla="*/ 482 w 1424"/>
                  <a:gd name="T11" fmla="*/ 0 h 788"/>
                  <a:gd name="T12" fmla="*/ 514 w 1424"/>
                  <a:gd name="T13" fmla="*/ 3 h 788"/>
                  <a:gd name="T14" fmla="*/ 547 w 1424"/>
                  <a:gd name="T15" fmla="*/ 12 h 788"/>
                  <a:gd name="T16" fmla="*/ 583 w 1424"/>
                  <a:gd name="T17" fmla="*/ 25 h 788"/>
                  <a:gd name="T18" fmla="*/ 618 w 1424"/>
                  <a:gd name="T19" fmla="*/ 43 h 788"/>
                  <a:gd name="T20" fmla="*/ 650 w 1424"/>
                  <a:gd name="T21" fmla="*/ 66 h 788"/>
                  <a:gd name="T22" fmla="*/ 676 w 1424"/>
                  <a:gd name="T23" fmla="*/ 94 h 788"/>
                  <a:gd name="T24" fmla="*/ 695 w 1424"/>
                  <a:gd name="T25" fmla="*/ 130 h 788"/>
                  <a:gd name="T26" fmla="*/ 703 w 1424"/>
                  <a:gd name="T27" fmla="*/ 172 h 788"/>
                  <a:gd name="T28" fmla="*/ 708 w 1424"/>
                  <a:gd name="T29" fmla="*/ 214 h 788"/>
                  <a:gd name="T30" fmla="*/ 711 w 1424"/>
                  <a:gd name="T31" fmla="*/ 255 h 788"/>
                  <a:gd name="T32" fmla="*/ 712 w 1424"/>
                  <a:gd name="T33" fmla="*/ 293 h 788"/>
                  <a:gd name="T34" fmla="*/ 712 w 1424"/>
                  <a:gd name="T35" fmla="*/ 325 h 788"/>
                  <a:gd name="T36" fmla="*/ 712 w 1424"/>
                  <a:gd name="T37" fmla="*/ 349 h 788"/>
                  <a:gd name="T38" fmla="*/ 637 w 1424"/>
                  <a:gd name="T39" fmla="*/ 352 h 788"/>
                  <a:gd name="T40" fmla="*/ 627 w 1424"/>
                  <a:gd name="T41" fmla="*/ 326 h 788"/>
                  <a:gd name="T42" fmla="*/ 616 w 1424"/>
                  <a:gd name="T43" fmla="*/ 293 h 788"/>
                  <a:gd name="T44" fmla="*/ 603 w 1424"/>
                  <a:gd name="T45" fmla="*/ 255 h 788"/>
                  <a:gd name="T46" fmla="*/ 591 w 1424"/>
                  <a:gd name="T47" fmla="*/ 215 h 788"/>
                  <a:gd name="T48" fmla="*/ 582 w 1424"/>
                  <a:gd name="T49" fmla="*/ 179 h 788"/>
                  <a:gd name="T50" fmla="*/ 576 w 1424"/>
                  <a:gd name="T51" fmla="*/ 148 h 788"/>
                  <a:gd name="T52" fmla="*/ 565 w 1424"/>
                  <a:gd name="T53" fmla="*/ 123 h 788"/>
                  <a:gd name="T54" fmla="*/ 536 w 1424"/>
                  <a:gd name="T55" fmla="*/ 112 h 788"/>
                  <a:gd name="T56" fmla="*/ 508 w 1424"/>
                  <a:gd name="T57" fmla="*/ 111 h 788"/>
                  <a:gd name="T58" fmla="*/ 481 w 1424"/>
                  <a:gd name="T59" fmla="*/ 114 h 788"/>
                  <a:gd name="T60" fmla="*/ 454 w 1424"/>
                  <a:gd name="T61" fmla="*/ 118 h 788"/>
                  <a:gd name="T62" fmla="*/ 439 w 1424"/>
                  <a:gd name="T63" fmla="*/ 126 h 788"/>
                  <a:gd name="T64" fmla="*/ 440 w 1424"/>
                  <a:gd name="T65" fmla="*/ 150 h 788"/>
                  <a:gd name="T66" fmla="*/ 437 w 1424"/>
                  <a:gd name="T67" fmla="*/ 184 h 788"/>
                  <a:gd name="T68" fmla="*/ 430 w 1424"/>
                  <a:gd name="T69" fmla="*/ 226 h 788"/>
                  <a:gd name="T70" fmla="*/ 415 w 1424"/>
                  <a:gd name="T71" fmla="*/ 270 h 788"/>
                  <a:gd name="T72" fmla="*/ 390 w 1424"/>
                  <a:gd name="T73" fmla="*/ 314 h 788"/>
                  <a:gd name="T74" fmla="*/ 352 w 1424"/>
                  <a:gd name="T75" fmla="*/ 350 h 788"/>
                  <a:gd name="T76" fmla="*/ 299 w 1424"/>
                  <a:gd name="T77" fmla="*/ 376 h 788"/>
                  <a:gd name="T78" fmla="*/ 239 w 1424"/>
                  <a:gd name="T79" fmla="*/ 389 h 788"/>
                  <a:gd name="T80" fmla="*/ 176 w 1424"/>
                  <a:gd name="T81" fmla="*/ 393 h 788"/>
                  <a:gd name="T82" fmla="*/ 116 w 1424"/>
                  <a:gd name="T83" fmla="*/ 389 h 788"/>
                  <a:gd name="T84" fmla="*/ 63 w 1424"/>
                  <a:gd name="T85" fmla="*/ 383 h 788"/>
                  <a:gd name="T86" fmla="*/ 24 w 1424"/>
                  <a:gd name="T87" fmla="*/ 375 h 788"/>
                  <a:gd name="T88" fmla="*/ 0 w 1424"/>
                  <a:gd name="T89" fmla="*/ 370 h 788"/>
                  <a:gd name="T90" fmla="*/ 54 w 1424"/>
                  <a:gd name="T91" fmla="*/ 228 h 788"/>
                  <a:gd name="T92" fmla="*/ 78 w 1424"/>
                  <a:gd name="T93" fmla="*/ 251 h 788"/>
                  <a:gd name="T94" fmla="*/ 111 w 1424"/>
                  <a:gd name="T95" fmla="*/ 274 h 788"/>
                  <a:gd name="T96" fmla="*/ 151 w 1424"/>
                  <a:gd name="T97" fmla="*/ 293 h 788"/>
                  <a:gd name="T98" fmla="*/ 199 w 1424"/>
                  <a:gd name="T99" fmla="*/ 303 h 788"/>
                  <a:gd name="T100" fmla="*/ 251 w 1424"/>
                  <a:gd name="T101" fmla="*/ 298 h 788"/>
                  <a:gd name="T102" fmla="*/ 290 w 1424"/>
                  <a:gd name="T103" fmla="*/ 277 h 788"/>
                  <a:gd name="T104" fmla="*/ 308 w 1424"/>
                  <a:gd name="T105" fmla="*/ 244 h 788"/>
                  <a:gd name="T106" fmla="*/ 311 w 1424"/>
                  <a:gd name="T107" fmla="*/ 206 h 788"/>
                  <a:gd name="T108" fmla="*/ 303 w 1424"/>
                  <a:gd name="T109" fmla="*/ 166 h 788"/>
                  <a:gd name="T110" fmla="*/ 291 w 1424"/>
                  <a:gd name="T111" fmla="*/ 131 h 788"/>
                  <a:gd name="T112" fmla="*/ 276 w 1424"/>
                  <a:gd name="T113" fmla="*/ 102 h 78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24"/>
                  <a:gd name="T172" fmla="*/ 0 h 788"/>
                  <a:gd name="T173" fmla="*/ 1424 w 1424"/>
                  <a:gd name="T174" fmla="*/ 788 h 78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24" h="788">
                    <a:moveTo>
                      <a:pt x="548" y="196"/>
                    </a:moveTo>
                    <a:lnTo>
                      <a:pt x="548" y="194"/>
                    </a:lnTo>
                    <a:lnTo>
                      <a:pt x="551" y="194"/>
                    </a:lnTo>
                    <a:lnTo>
                      <a:pt x="555" y="190"/>
                    </a:lnTo>
                    <a:lnTo>
                      <a:pt x="561" y="187"/>
                    </a:lnTo>
                    <a:lnTo>
                      <a:pt x="568" y="181"/>
                    </a:lnTo>
                    <a:lnTo>
                      <a:pt x="576" y="175"/>
                    </a:lnTo>
                    <a:lnTo>
                      <a:pt x="582" y="171"/>
                    </a:lnTo>
                    <a:lnTo>
                      <a:pt x="586" y="168"/>
                    </a:lnTo>
                    <a:lnTo>
                      <a:pt x="591" y="164"/>
                    </a:lnTo>
                    <a:lnTo>
                      <a:pt x="599" y="162"/>
                    </a:lnTo>
                    <a:lnTo>
                      <a:pt x="605" y="156"/>
                    </a:lnTo>
                    <a:lnTo>
                      <a:pt x="610" y="152"/>
                    </a:lnTo>
                    <a:lnTo>
                      <a:pt x="616" y="149"/>
                    </a:lnTo>
                    <a:lnTo>
                      <a:pt x="624" y="145"/>
                    </a:lnTo>
                    <a:lnTo>
                      <a:pt x="629" y="139"/>
                    </a:lnTo>
                    <a:lnTo>
                      <a:pt x="637" y="135"/>
                    </a:lnTo>
                    <a:lnTo>
                      <a:pt x="644" y="130"/>
                    </a:lnTo>
                    <a:lnTo>
                      <a:pt x="652" y="126"/>
                    </a:lnTo>
                    <a:lnTo>
                      <a:pt x="660" y="120"/>
                    </a:lnTo>
                    <a:lnTo>
                      <a:pt x="667" y="116"/>
                    </a:lnTo>
                    <a:lnTo>
                      <a:pt x="677" y="113"/>
                    </a:lnTo>
                    <a:lnTo>
                      <a:pt x="684" y="107"/>
                    </a:lnTo>
                    <a:lnTo>
                      <a:pt x="694" y="103"/>
                    </a:lnTo>
                    <a:lnTo>
                      <a:pt x="702" y="97"/>
                    </a:lnTo>
                    <a:lnTo>
                      <a:pt x="711" y="94"/>
                    </a:lnTo>
                    <a:lnTo>
                      <a:pt x="721" y="88"/>
                    </a:lnTo>
                    <a:lnTo>
                      <a:pt x="728" y="84"/>
                    </a:lnTo>
                    <a:lnTo>
                      <a:pt x="738" y="78"/>
                    </a:lnTo>
                    <a:lnTo>
                      <a:pt x="747" y="74"/>
                    </a:lnTo>
                    <a:lnTo>
                      <a:pt x="757" y="69"/>
                    </a:lnTo>
                    <a:lnTo>
                      <a:pt x="766" y="63"/>
                    </a:lnTo>
                    <a:lnTo>
                      <a:pt x="776" y="59"/>
                    </a:lnTo>
                    <a:lnTo>
                      <a:pt x="783" y="55"/>
                    </a:lnTo>
                    <a:lnTo>
                      <a:pt x="795" y="52"/>
                    </a:lnTo>
                    <a:lnTo>
                      <a:pt x="802" y="46"/>
                    </a:lnTo>
                    <a:lnTo>
                      <a:pt x="812" y="42"/>
                    </a:lnTo>
                    <a:lnTo>
                      <a:pt x="821" y="36"/>
                    </a:lnTo>
                    <a:lnTo>
                      <a:pt x="833" y="35"/>
                    </a:lnTo>
                    <a:lnTo>
                      <a:pt x="840" y="31"/>
                    </a:lnTo>
                    <a:lnTo>
                      <a:pt x="850" y="27"/>
                    </a:lnTo>
                    <a:lnTo>
                      <a:pt x="859" y="23"/>
                    </a:lnTo>
                    <a:lnTo>
                      <a:pt x="869" y="21"/>
                    </a:lnTo>
                    <a:lnTo>
                      <a:pt x="878" y="17"/>
                    </a:lnTo>
                    <a:lnTo>
                      <a:pt x="886" y="14"/>
                    </a:lnTo>
                    <a:lnTo>
                      <a:pt x="895" y="12"/>
                    </a:lnTo>
                    <a:lnTo>
                      <a:pt x="905" y="10"/>
                    </a:lnTo>
                    <a:lnTo>
                      <a:pt x="913" y="6"/>
                    </a:lnTo>
                    <a:lnTo>
                      <a:pt x="922" y="4"/>
                    </a:lnTo>
                    <a:lnTo>
                      <a:pt x="930" y="4"/>
                    </a:lnTo>
                    <a:lnTo>
                      <a:pt x="939" y="2"/>
                    </a:lnTo>
                    <a:lnTo>
                      <a:pt x="947" y="0"/>
                    </a:lnTo>
                    <a:lnTo>
                      <a:pt x="954" y="0"/>
                    </a:lnTo>
                    <a:lnTo>
                      <a:pt x="962" y="0"/>
                    </a:lnTo>
                    <a:lnTo>
                      <a:pt x="970" y="0"/>
                    </a:lnTo>
                    <a:lnTo>
                      <a:pt x="977" y="0"/>
                    </a:lnTo>
                    <a:lnTo>
                      <a:pt x="985" y="0"/>
                    </a:lnTo>
                    <a:lnTo>
                      <a:pt x="992" y="0"/>
                    </a:lnTo>
                    <a:lnTo>
                      <a:pt x="1000" y="2"/>
                    </a:lnTo>
                    <a:lnTo>
                      <a:pt x="1006" y="2"/>
                    </a:lnTo>
                    <a:lnTo>
                      <a:pt x="1013" y="4"/>
                    </a:lnTo>
                    <a:lnTo>
                      <a:pt x="1019" y="4"/>
                    </a:lnTo>
                    <a:lnTo>
                      <a:pt x="1027" y="6"/>
                    </a:lnTo>
                    <a:lnTo>
                      <a:pt x="1032" y="8"/>
                    </a:lnTo>
                    <a:lnTo>
                      <a:pt x="1040" y="10"/>
                    </a:lnTo>
                    <a:lnTo>
                      <a:pt x="1048" y="12"/>
                    </a:lnTo>
                    <a:lnTo>
                      <a:pt x="1055" y="14"/>
                    </a:lnTo>
                    <a:lnTo>
                      <a:pt x="1063" y="16"/>
                    </a:lnTo>
                    <a:lnTo>
                      <a:pt x="1070" y="17"/>
                    </a:lnTo>
                    <a:lnTo>
                      <a:pt x="1078" y="19"/>
                    </a:lnTo>
                    <a:lnTo>
                      <a:pt x="1086" y="21"/>
                    </a:lnTo>
                    <a:lnTo>
                      <a:pt x="1093" y="25"/>
                    </a:lnTo>
                    <a:lnTo>
                      <a:pt x="1101" y="27"/>
                    </a:lnTo>
                    <a:lnTo>
                      <a:pt x="1108" y="31"/>
                    </a:lnTo>
                    <a:lnTo>
                      <a:pt x="1118" y="33"/>
                    </a:lnTo>
                    <a:lnTo>
                      <a:pt x="1126" y="35"/>
                    </a:lnTo>
                    <a:lnTo>
                      <a:pt x="1133" y="36"/>
                    </a:lnTo>
                    <a:lnTo>
                      <a:pt x="1141" y="40"/>
                    </a:lnTo>
                    <a:lnTo>
                      <a:pt x="1148" y="44"/>
                    </a:lnTo>
                    <a:lnTo>
                      <a:pt x="1156" y="46"/>
                    </a:lnTo>
                    <a:lnTo>
                      <a:pt x="1164" y="50"/>
                    </a:lnTo>
                    <a:lnTo>
                      <a:pt x="1173" y="54"/>
                    </a:lnTo>
                    <a:lnTo>
                      <a:pt x="1181" y="57"/>
                    </a:lnTo>
                    <a:lnTo>
                      <a:pt x="1188" y="59"/>
                    </a:lnTo>
                    <a:lnTo>
                      <a:pt x="1196" y="63"/>
                    </a:lnTo>
                    <a:lnTo>
                      <a:pt x="1203" y="67"/>
                    </a:lnTo>
                    <a:lnTo>
                      <a:pt x="1211" y="73"/>
                    </a:lnTo>
                    <a:lnTo>
                      <a:pt x="1219" y="76"/>
                    </a:lnTo>
                    <a:lnTo>
                      <a:pt x="1226" y="80"/>
                    </a:lnTo>
                    <a:lnTo>
                      <a:pt x="1234" y="86"/>
                    </a:lnTo>
                    <a:lnTo>
                      <a:pt x="1242" y="90"/>
                    </a:lnTo>
                    <a:lnTo>
                      <a:pt x="1249" y="94"/>
                    </a:lnTo>
                    <a:lnTo>
                      <a:pt x="1257" y="99"/>
                    </a:lnTo>
                    <a:lnTo>
                      <a:pt x="1264" y="105"/>
                    </a:lnTo>
                    <a:lnTo>
                      <a:pt x="1270" y="111"/>
                    </a:lnTo>
                    <a:lnTo>
                      <a:pt x="1278" y="114"/>
                    </a:lnTo>
                    <a:lnTo>
                      <a:pt x="1285" y="120"/>
                    </a:lnTo>
                    <a:lnTo>
                      <a:pt x="1291" y="126"/>
                    </a:lnTo>
                    <a:lnTo>
                      <a:pt x="1299" y="132"/>
                    </a:lnTo>
                    <a:lnTo>
                      <a:pt x="1304" y="137"/>
                    </a:lnTo>
                    <a:lnTo>
                      <a:pt x="1310" y="143"/>
                    </a:lnTo>
                    <a:lnTo>
                      <a:pt x="1318" y="149"/>
                    </a:lnTo>
                    <a:lnTo>
                      <a:pt x="1323" y="156"/>
                    </a:lnTo>
                    <a:lnTo>
                      <a:pt x="1329" y="162"/>
                    </a:lnTo>
                    <a:lnTo>
                      <a:pt x="1335" y="168"/>
                    </a:lnTo>
                    <a:lnTo>
                      <a:pt x="1340" y="175"/>
                    </a:lnTo>
                    <a:lnTo>
                      <a:pt x="1346" y="183"/>
                    </a:lnTo>
                    <a:lnTo>
                      <a:pt x="1350" y="189"/>
                    </a:lnTo>
                    <a:lnTo>
                      <a:pt x="1356" y="196"/>
                    </a:lnTo>
                    <a:lnTo>
                      <a:pt x="1359" y="202"/>
                    </a:lnTo>
                    <a:lnTo>
                      <a:pt x="1365" y="211"/>
                    </a:lnTo>
                    <a:lnTo>
                      <a:pt x="1369" y="219"/>
                    </a:lnTo>
                    <a:lnTo>
                      <a:pt x="1373" y="227"/>
                    </a:lnTo>
                    <a:lnTo>
                      <a:pt x="1376" y="234"/>
                    </a:lnTo>
                    <a:lnTo>
                      <a:pt x="1380" y="244"/>
                    </a:lnTo>
                    <a:lnTo>
                      <a:pt x="1384" y="253"/>
                    </a:lnTo>
                    <a:lnTo>
                      <a:pt x="1388" y="261"/>
                    </a:lnTo>
                    <a:lnTo>
                      <a:pt x="1390" y="268"/>
                    </a:lnTo>
                    <a:lnTo>
                      <a:pt x="1394" y="278"/>
                    </a:lnTo>
                    <a:lnTo>
                      <a:pt x="1396" y="286"/>
                    </a:lnTo>
                    <a:lnTo>
                      <a:pt x="1397" y="297"/>
                    </a:lnTo>
                    <a:lnTo>
                      <a:pt x="1401" y="306"/>
                    </a:lnTo>
                    <a:lnTo>
                      <a:pt x="1403" y="316"/>
                    </a:lnTo>
                    <a:lnTo>
                      <a:pt x="1403" y="325"/>
                    </a:lnTo>
                    <a:lnTo>
                      <a:pt x="1405" y="335"/>
                    </a:lnTo>
                    <a:lnTo>
                      <a:pt x="1405" y="345"/>
                    </a:lnTo>
                    <a:lnTo>
                      <a:pt x="1407" y="354"/>
                    </a:lnTo>
                    <a:lnTo>
                      <a:pt x="1409" y="364"/>
                    </a:lnTo>
                    <a:lnTo>
                      <a:pt x="1409" y="373"/>
                    </a:lnTo>
                    <a:lnTo>
                      <a:pt x="1411" y="383"/>
                    </a:lnTo>
                    <a:lnTo>
                      <a:pt x="1413" y="394"/>
                    </a:lnTo>
                    <a:lnTo>
                      <a:pt x="1413" y="402"/>
                    </a:lnTo>
                    <a:lnTo>
                      <a:pt x="1413" y="411"/>
                    </a:lnTo>
                    <a:lnTo>
                      <a:pt x="1415" y="421"/>
                    </a:lnTo>
                    <a:lnTo>
                      <a:pt x="1415" y="430"/>
                    </a:lnTo>
                    <a:lnTo>
                      <a:pt x="1415" y="440"/>
                    </a:lnTo>
                    <a:lnTo>
                      <a:pt x="1416" y="449"/>
                    </a:lnTo>
                    <a:lnTo>
                      <a:pt x="1416" y="459"/>
                    </a:lnTo>
                    <a:lnTo>
                      <a:pt x="1418" y="468"/>
                    </a:lnTo>
                    <a:lnTo>
                      <a:pt x="1418" y="478"/>
                    </a:lnTo>
                    <a:lnTo>
                      <a:pt x="1418" y="485"/>
                    </a:lnTo>
                    <a:lnTo>
                      <a:pt x="1418" y="495"/>
                    </a:lnTo>
                    <a:lnTo>
                      <a:pt x="1420" y="504"/>
                    </a:lnTo>
                    <a:lnTo>
                      <a:pt x="1420" y="512"/>
                    </a:lnTo>
                    <a:lnTo>
                      <a:pt x="1420" y="521"/>
                    </a:lnTo>
                    <a:lnTo>
                      <a:pt x="1420" y="531"/>
                    </a:lnTo>
                    <a:lnTo>
                      <a:pt x="1422" y="538"/>
                    </a:lnTo>
                    <a:lnTo>
                      <a:pt x="1422" y="548"/>
                    </a:lnTo>
                    <a:lnTo>
                      <a:pt x="1422" y="556"/>
                    </a:lnTo>
                    <a:lnTo>
                      <a:pt x="1422" y="563"/>
                    </a:lnTo>
                    <a:lnTo>
                      <a:pt x="1422" y="573"/>
                    </a:lnTo>
                    <a:lnTo>
                      <a:pt x="1422" y="580"/>
                    </a:lnTo>
                    <a:lnTo>
                      <a:pt x="1422" y="588"/>
                    </a:lnTo>
                    <a:lnTo>
                      <a:pt x="1422" y="595"/>
                    </a:lnTo>
                    <a:lnTo>
                      <a:pt x="1424" y="603"/>
                    </a:lnTo>
                    <a:lnTo>
                      <a:pt x="1422" y="611"/>
                    </a:lnTo>
                    <a:lnTo>
                      <a:pt x="1422" y="618"/>
                    </a:lnTo>
                    <a:lnTo>
                      <a:pt x="1422" y="624"/>
                    </a:lnTo>
                    <a:lnTo>
                      <a:pt x="1422" y="632"/>
                    </a:lnTo>
                    <a:lnTo>
                      <a:pt x="1422" y="637"/>
                    </a:lnTo>
                    <a:lnTo>
                      <a:pt x="1422" y="645"/>
                    </a:lnTo>
                    <a:lnTo>
                      <a:pt x="1422" y="651"/>
                    </a:lnTo>
                    <a:lnTo>
                      <a:pt x="1422" y="656"/>
                    </a:lnTo>
                    <a:lnTo>
                      <a:pt x="1422" y="662"/>
                    </a:lnTo>
                    <a:lnTo>
                      <a:pt x="1422" y="668"/>
                    </a:lnTo>
                    <a:lnTo>
                      <a:pt x="1422" y="673"/>
                    </a:lnTo>
                    <a:lnTo>
                      <a:pt x="1422" y="679"/>
                    </a:lnTo>
                    <a:lnTo>
                      <a:pt x="1422" y="683"/>
                    </a:lnTo>
                    <a:lnTo>
                      <a:pt x="1422" y="689"/>
                    </a:lnTo>
                    <a:lnTo>
                      <a:pt x="1422" y="694"/>
                    </a:lnTo>
                    <a:lnTo>
                      <a:pt x="1422" y="700"/>
                    </a:lnTo>
                    <a:lnTo>
                      <a:pt x="1420" y="706"/>
                    </a:lnTo>
                    <a:lnTo>
                      <a:pt x="1420" y="713"/>
                    </a:lnTo>
                    <a:lnTo>
                      <a:pt x="1420" y="719"/>
                    </a:lnTo>
                    <a:lnTo>
                      <a:pt x="1420" y="727"/>
                    </a:lnTo>
                    <a:lnTo>
                      <a:pt x="1420" y="732"/>
                    </a:lnTo>
                    <a:lnTo>
                      <a:pt x="1420" y="736"/>
                    </a:lnTo>
                    <a:lnTo>
                      <a:pt x="1274" y="711"/>
                    </a:lnTo>
                    <a:lnTo>
                      <a:pt x="1274" y="710"/>
                    </a:lnTo>
                    <a:lnTo>
                      <a:pt x="1272" y="706"/>
                    </a:lnTo>
                    <a:lnTo>
                      <a:pt x="1270" y="702"/>
                    </a:lnTo>
                    <a:lnTo>
                      <a:pt x="1268" y="696"/>
                    </a:lnTo>
                    <a:lnTo>
                      <a:pt x="1264" y="689"/>
                    </a:lnTo>
                    <a:lnTo>
                      <a:pt x="1262" y="681"/>
                    </a:lnTo>
                    <a:lnTo>
                      <a:pt x="1261" y="675"/>
                    </a:lnTo>
                    <a:lnTo>
                      <a:pt x="1259" y="670"/>
                    </a:lnTo>
                    <a:lnTo>
                      <a:pt x="1257" y="664"/>
                    </a:lnTo>
                    <a:lnTo>
                      <a:pt x="1255" y="660"/>
                    </a:lnTo>
                    <a:lnTo>
                      <a:pt x="1253" y="653"/>
                    </a:lnTo>
                    <a:lnTo>
                      <a:pt x="1251" y="647"/>
                    </a:lnTo>
                    <a:lnTo>
                      <a:pt x="1247" y="641"/>
                    </a:lnTo>
                    <a:lnTo>
                      <a:pt x="1245" y="634"/>
                    </a:lnTo>
                    <a:lnTo>
                      <a:pt x="1243" y="626"/>
                    </a:lnTo>
                    <a:lnTo>
                      <a:pt x="1240" y="620"/>
                    </a:lnTo>
                    <a:lnTo>
                      <a:pt x="1238" y="613"/>
                    </a:lnTo>
                    <a:lnTo>
                      <a:pt x="1236" y="605"/>
                    </a:lnTo>
                    <a:lnTo>
                      <a:pt x="1234" y="597"/>
                    </a:lnTo>
                    <a:lnTo>
                      <a:pt x="1230" y="588"/>
                    </a:lnTo>
                    <a:lnTo>
                      <a:pt x="1228" y="580"/>
                    </a:lnTo>
                    <a:lnTo>
                      <a:pt x="1224" y="573"/>
                    </a:lnTo>
                    <a:lnTo>
                      <a:pt x="1222" y="565"/>
                    </a:lnTo>
                    <a:lnTo>
                      <a:pt x="1219" y="557"/>
                    </a:lnTo>
                    <a:lnTo>
                      <a:pt x="1217" y="548"/>
                    </a:lnTo>
                    <a:lnTo>
                      <a:pt x="1215" y="540"/>
                    </a:lnTo>
                    <a:lnTo>
                      <a:pt x="1211" y="531"/>
                    </a:lnTo>
                    <a:lnTo>
                      <a:pt x="1209" y="521"/>
                    </a:lnTo>
                    <a:lnTo>
                      <a:pt x="1205" y="512"/>
                    </a:lnTo>
                    <a:lnTo>
                      <a:pt x="1203" y="504"/>
                    </a:lnTo>
                    <a:lnTo>
                      <a:pt x="1200" y="495"/>
                    </a:lnTo>
                    <a:lnTo>
                      <a:pt x="1198" y="485"/>
                    </a:lnTo>
                    <a:lnTo>
                      <a:pt x="1194" y="478"/>
                    </a:lnTo>
                    <a:lnTo>
                      <a:pt x="1192" y="468"/>
                    </a:lnTo>
                    <a:lnTo>
                      <a:pt x="1188" y="459"/>
                    </a:lnTo>
                    <a:lnTo>
                      <a:pt x="1186" y="449"/>
                    </a:lnTo>
                    <a:lnTo>
                      <a:pt x="1183" y="441"/>
                    </a:lnTo>
                    <a:lnTo>
                      <a:pt x="1181" y="432"/>
                    </a:lnTo>
                    <a:lnTo>
                      <a:pt x="1179" y="422"/>
                    </a:lnTo>
                    <a:lnTo>
                      <a:pt x="1177" y="415"/>
                    </a:lnTo>
                    <a:lnTo>
                      <a:pt x="1175" y="407"/>
                    </a:lnTo>
                    <a:lnTo>
                      <a:pt x="1173" y="398"/>
                    </a:lnTo>
                    <a:lnTo>
                      <a:pt x="1169" y="390"/>
                    </a:lnTo>
                    <a:lnTo>
                      <a:pt x="1167" y="381"/>
                    </a:lnTo>
                    <a:lnTo>
                      <a:pt x="1165" y="373"/>
                    </a:lnTo>
                    <a:lnTo>
                      <a:pt x="1164" y="365"/>
                    </a:lnTo>
                    <a:lnTo>
                      <a:pt x="1162" y="358"/>
                    </a:lnTo>
                    <a:lnTo>
                      <a:pt x="1160" y="348"/>
                    </a:lnTo>
                    <a:lnTo>
                      <a:pt x="1158" y="341"/>
                    </a:lnTo>
                    <a:lnTo>
                      <a:pt x="1158" y="335"/>
                    </a:lnTo>
                    <a:lnTo>
                      <a:pt x="1154" y="327"/>
                    </a:lnTo>
                    <a:lnTo>
                      <a:pt x="1154" y="322"/>
                    </a:lnTo>
                    <a:lnTo>
                      <a:pt x="1152" y="314"/>
                    </a:lnTo>
                    <a:lnTo>
                      <a:pt x="1152" y="308"/>
                    </a:lnTo>
                    <a:lnTo>
                      <a:pt x="1152" y="303"/>
                    </a:lnTo>
                    <a:lnTo>
                      <a:pt x="1150" y="297"/>
                    </a:lnTo>
                    <a:lnTo>
                      <a:pt x="1150" y="291"/>
                    </a:lnTo>
                    <a:lnTo>
                      <a:pt x="1150" y="286"/>
                    </a:lnTo>
                    <a:lnTo>
                      <a:pt x="1148" y="280"/>
                    </a:lnTo>
                    <a:lnTo>
                      <a:pt x="1148" y="276"/>
                    </a:lnTo>
                    <a:lnTo>
                      <a:pt x="1146" y="270"/>
                    </a:lnTo>
                    <a:lnTo>
                      <a:pt x="1145" y="267"/>
                    </a:lnTo>
                    <a:lnTo>
                      <a:pt x="1139" y="259"/>
                    </a:lnTo>
                    <a:lnTo>
                      <a:pt x="1135" y="253"/>
                    </a:lnTo>
                    <a:lnTo>
                      <a:pt x="1129" y="246"/>
                    </a:lnTo>
                    <a:lnTo>
                      <a:pt x="1122" y="242"/>
                    </a:lnTo>
                    <a:lnTo>
                      <a:pt x="1112" y="236"/>
                    </a:lnTo>
                    <a:lnTo>
                      <a:pt x="1103" y="232"/>
                    </a:lnTo>
                    <a:lnTo>
                      <a:pt x="1099" y="230"/>
                    </a:lnTo>
                    <a:lnTo>
                      <a:pt x="1093" y="229"/>
                    </a:lnTo>
                    <a:lnTo>
                      <a:pt x="1087" y="227"/>
                    </a:lnTo>
                    <a:lnTo>
                      <a:pt x="1082" y="227"/>
                    </a:lnTo>
                    <a:lnTo>
                      <a:pt x="1076" y="227"/>
                    </a:lnTo>
                    <a:lnTo>
                      <a:pt x="1070" y="225"/>
                    </a:lnTo>
                    <a:lnTo>
                      <a:pt x="1065" y="225"/>
                    </a:lnTo>
                    <a:lnTo>
                      <a:pt x="1059" y="225"/>
                    </a:lnTo>
                    <a:lnTo>
                      <a:pt x="1051" y="223"/>
                    </a:lnTo>
                    <a:lnTo>
                      <a:pt x="1046" y="223"/>
                    </a:lnTo>
                    <a:lnTo>
                      <a:pt x="1040" y="223"/>
                    </a:lnTo>
                    <a:lnTo>
                      <a:pt x="1034" y="223"/>
                    </a:lnTo>
                    <a:lnTo>
                      <a:pt x="1027" y="223"/>
                    </a:lnTo>
                    <a:lnTo>
                      <a:pt x="1021" y="223"/>
                    </a:lnTo>
                    <a:lnTo>
                      <a:pt x="1015" y="223"/>
                    </a:lnTo>
                    <a:lnTo>
                      <a:pt x="1010" y="225"/>
                    </a:lnTo>
                    <a:lnTo>
                      <a:pt x="1002" y="225"/>
                    </a:lnTo>
                    <a:lnTo>
                      <a:pt x="996" y="225"/>
                    </a:lnTo>
                    <a:lnTo>
                      <a:pt x="991" y="225"/>
                    </a:lnTo>
                    <a:lnTo>
                      <a:pt x="985" y="225"/>
                    </a:lnTo>
                    <a:lnTo>
                      <a:pt x="977" y="225"/>
                    </a:lnTo>
                    <a:lnTo>
                      <a:pt x="972" y="227"/>
                    </a:lnTo>
                    <a:lnTo>
                      <a:pt x="966" y="227"/>
                    </a:lnTo>
                    <a:lnTo>
                      <a:pt x="960" y="229"/>
                    </a:lnTo>
                    <a:lnTo>
                      <a:pt x="953" y="229"/>
                    </a:lnTo>
                    <a:lnTo>
                      <a:pt x="947" y="229"/>
                    </a:lnTo>
                    <a:lnTo>
                      <a:pt x="941" y="230"/>
                    </a:lnTo>
                    <a:lnTo>
                      <a:pt x="937" y="230"/>
                    </a:lnTo>
                    <a:lnTo>
                      <a:pt x="932" y="232"/>
                    </a:lnTo>
                    <a:lnTo>
                      <a:pt x="926" y="232"/>
                    </a:lnTo>
                    <a:lnTo>
                      <a:pt x="920" y="234"/>
                    </a:lnTo>
                    <a:lnTo>
                      <a:pt x="916" y="236"/>
                    </a:lnTo>
                    <a:lnTo>
                      <a:pt x="907" y="236"/>
                    </a:lnTo>
                    <a:lnTo>
                      <a:pt x="899" y="238"/>
                    </a:lnTo>
                    <a:lnTo>
                      <a:pt x="892" y="240"/>
                    </a:lnTo>
                    <a:lnTo>
                      <a:pt x="886" y="242"/>
                    </a:lnTo>
                    <a:lnTo>
                      <a:pt x="882" y="242"/>
                    </a:lnTo>
                    <a:lnTo>
                      <a:pt x="878" y="244"/>
                    </a:lnTo>
                    <a:lnTo>
                      <a:pt x="876" y="244"/>
                    </a:lnTo>
                    <a:lnTo>
                      <a:pt x="876" y="246"/>
                    </a:lnTo>
                    <a:lnTo>
                      <a:pt x="876" y="248"/>
                    </a:lnTo>
                    <a:lnTo>
                      <a:pt x="876" y="253"/>
                    </a:lnTo>
                    <a:lnTo>
                      <a:pt x="876" y="259"/>
                    </a:lnTo>
                    <a:lnTo>
                      <a:pt x="876" y="263"/>
                    </a:lnTo>
                    <a:lnTo>
                      <a:pt x="876" y="267"/>
                    </a:lnTo>
                    <a:lnTo>
                      <a:pt x="876" y="272"/>
                    </a:lnTo>
                    <a:lnTo>
                      <a:pt x="876" y="278"/>
                    </a:lnTo>
                    <a:lnTo>
                      <a:pt x="876" y="282"/>
                    </a:lnTo>
                    <a:lnTo>
                      <a:pt x="876" y="287"/>
                    </a:lnTo>
                    <a:lnTo>
                      <a:pt x="876" y="293"/>
                    </a:lnTo>
                    <a:lnTo>
                      <a:pt x="878" y="301"/>
                    </a:lnTo>
                    <a:lnTo>
                      <a:pt x="876" y="306"/>
                    </a:lnTo>
                    <a:lnTo>
                      <a:pt x="876" y="314"/>
                    </a:lnTo>
                    <a:lnTo>
                      <a:pt x="876" y="320"/>
                    </a:lnTo>
                    <a:lnTo>
                      <a:pt x="876" y="327"/>
                    </a:lnTo>
                    <a:lnTo>
                      <a:pt x="876" y="335"/>
                    </a:lnTo>
                    <a:lnTo>
                      <a:pt x="876" y="343"/>
                    </a:lnTo>
                    <a:lnTo>
                      <a:pt x="875" y="352"/>
                    </a:lnTo>
                    <a:lnTo>
                      <a:pt x="875" y="362"/>
                    </a:lnTo>
                    <a:lnTo>
                      <a:pt x="873" y="369"/>
                    </a:lnTo>
                    <a:lnTo>
                      <a:pt x="873" y="377"/>
                    </a:lnTo>
                    <a:lnTo>
                      <a:pt x="871" y="386"/>
                    </a:lnTo>
                    <a:lnTo>
                      <a:pt x="871" y="396"/>
                    </a:lnTo>
                    <a:lnTo>
                      <a:pt x="869" y="405"/>
                    </a:lnTo>
                    <a:lnTo>
                      <a:pt x="867" y="415"/>
                    </a:lnTo>
                    <a:lnTo>
                      <a:pt x="865" y="424"/>
                    </a:lnTo>
                    <a:lnTo>
                      <a:pt x="865" y="434"/>
                    </a:lnTo>
                    <a:lnTo>
                      <a:pt x="861" y="443"/>
                    </a:lnTo>
                    <a:lnTo>
                      <a:pt x="859" y="453"/>
                    </a:lnTo>
                    <a:lnTo>
                      <a:pt x="856" y="462"/>
                    </a:lnTo>
                    <a:lnTo>
                      <a:pt x="856" y="474"/>
                    </a:lnTo>
                    <a:lnTo>
                      <a:pt x="852" y="481"/>
                    </a:lnTo>
                    <a:lnTo>
                      <a:pt x="848" y="493"/>
                    </a:lnTo>
                    <a:lnTo>
                      <a:pt x="846" y="502"/>
                    </a:lnTo>
                    <a:lnTo>
                      <a:pt x="842" y="514"/>
                    </a:lnTo>
                    <a:lnTo>
                      <a:pt x="838" y="523"/>
                    </a:lnTo>
                    <a:lnTo>
                      <a:pt x="833" y="533"/>
                    </a:lnTo>
                    <a:lnTo>
                      <a:pt x="829" y="542"/>
                    </a:lnTo>
                    <a:lnTo>
                      <a:pt x="825" y="554"/>
                    </a:lnTo>
                    <a:lnTo>
                      <a:pt x="821" y="561"/>
                    </a:lnTo>
                    <a:lnTo>
                      <a:pt x="816" y="573"/>
                    </a:lnTo>
                    <a:lnTo>
                      <a:pt x="810" y="582"/>
                    </a:lnTo>
                    <a:lnTo>
                      <a:pt x="806" y="592"/>
                    </a:lnTo>
                    <a:lnTo>
                      <a:pt x="800" y="601"/>
                    </a:lnTo>
                    <a:lnTo>
                      <a:pt x="793" y="611"/>
                    </a:lnTo>
                    <a:lnTo>
                      <a:pt x="787" y="620"/>
                    </a:lnTo>
                    <a:lnTo>
                      <a:pt x="779" y="630"/>
                    </a:lnTo>
                    <a:lnTo>
                      <a:pt x="774" y="637"/>
                    </a:lnTo>
                    <a:lnTo>
                      <a:pt x="766" y="647"/>
                    </a:lnTo>
                    <a:lnTo>
                      <a:pt x="757" y="654"/>
                    </a:lnTo>
                    <a:lnTo>
                      <a:pt x="749" y="664"/>
                    </a:lnTo>
                    <a:lnTo>
                      <a:pt x="741" y="672"/>
                    </a:lnTo>
                    <a:lnTo>
                      <a:pt x="732" y="679"/>
                    </a:lnTo>
                    <a:lnTo>
                      <a:pt x="722" y="687"/>
                    </a:lnTo>
                    <a:lnTo>
                      <a:pt x="713" y="696"/>
                    </a:lnTo>
                    <a:lnTo>
                      <a:pt x="703" y="702"/>
                    </a:lnTo>
                    <a:lnTo>
                      <a:pt x="694" y="710"/>
                    </a:lnTo>
                    <a:lnTo>
                      <a:pt x="683" y="717"/>
                    </a:lnTo>
                    <a:lnTo>
                      <a:pt x="671" y="725"/>
                    </a:lnTo>
                    <a:lnTo>
                      <a:pt x="660" y="729"/>
                    </a:lnTo>
                    <a:lnTo>
                      <a:pt x="648" y="734"/>
                    </a:lnTo>
                    <a:lnTo>
                      <a:pt x="635" y="740"/>
                    </a:lnTo>
                    <a:lnTo>
                      <a:pt x="624" y="746"/>
                    </a:lnTo>
                    <a:lnTo>
                      <a:pt x="610" y="750"/>
                    </a:lnTo>
                    <a:lnTo>
                      <a:pt x="597" y="753"/>
                    </a:lnTo>
                    <a:lnTo>
                      <a:pt x="586" y="759"/>
                    </a:lnTo>
                    <a:lnTo>
                      <a:pt x="572" y="763"/>
                    </a:lnTo>
                    <a:lnTo>
                      <a:pt x="559" y="765"/>
                    </a:lnTo>
                    <a:lnTo>
                      <a:pt x="546" y="769"/>
                    </a:lnTo>
                    <a:lnTo>
                      <a:pt x="532" y="770"/>
                    </a:lnTo>
                    <a:lnTo>
                      <a:pt x="519" y="774"/>
                    </a:lnTo>
                    <a:lnTo>
                      <a:pt x="506" y="776"/>
                    </a:lnTo>
                    <a:lnTo>
                      <a:pt x="490" y="778"/>
                    </a:lnTo>
                    <a:lnTo>
                      <a:pt x="477" y="780"/>
                    </a:lnTo>
                    <a:lnTo>
                      <a:pt x="464" y="782"/>
                    </a:lnTo>
                    <a:lnTo>
                      <a:pt x="451" y="784"/>
                    </a:lnTo>
                    <a:lnTo>
                      <a:pt x="435" y="784"/>
                    </a:lnTo>
                    <a:lnTo>
                      <a:pt x="422" y="786"/>
                    </a:lnTo>
                    <a:lnTo>
                      <a:pt x="407" y="786"/>
                    </a:lnTo>
                    <a:lnTo>
                      <a:pt x="394" y="786"/>
                    </a:lnTo>
                    <a:lnTo>
                      <a:pt x="380" y="788"/>
                    </a:lnTo>
                    <a:lnTo>
                      <a:pt x="367" y="788"/>
                    </a:lnTo>
                    <a:lnTo>
                      <a:pt x="352" y="788"/>
                    </a:lnTo>
                    <a:lnTo>
                      <a:pt x="338" y="788"/>
                    </a:lnTo>
                    <a:lnTo>
                      <a:pt x="325" y="786"/>
                    </a:lnTo>
                    <a:lnTo>
                      <a:pt x="312" y="786"/>
                    </a:lnTo>
                    <a:lnTo>
                      <a:pt x="297" y="786"/>
                    </a:lnTo>
                    <a:lnTo>
                      <a:pt x="283" y="784"/>
                    </a:lnTo>
                    <a:lnTo>
                      <a:pt x="270" y="784"/>
                    </a:lnTo>
                    <a:lnTo>
                      <a:pt x="257" y="782"/>
                    </a:lnTo>
                    <a:lnTo>
                      <a:pt x="245" y="782"/>
                    </a:lnTo>
                    <a:lnTo>
                      <a:pt x="232" y="780"/>
                    </a:lnTo>
                    <a:lnTo>
                      <a:pt x="219" y="778"/>
                    </a:lnTo>
                    <a:lnTo>
                      <a:pt x="205" y="776"/>
                    </a:lnTo>
                    <a:lnTo>
                      <a:pt x="194" y="776"/>
                    </a:lnTo>
                    <a:lnTo>
                      <a:pt x="181" y="774"/>
                    </a:lnTo>
                    <a:lnTo>
                      <a:pt x="169" y="772"/>
                    </a:lnTo>
                    <a:lnTo>
                      <a:pt x="158" y="770"/>
                    </a:lnTo>
                    <a:lnTo>
                      <a:pt x="148" y="770"/>
                    </a:lnTo>
                    <a:lnTo>
                      <a:pt x="137" y="767"/>
                    </a:lnTo>
                    <a:lnTo>
                      <a:pt x="125" y="767"/>
                    </a:lnTo>
                    <a:lnTo>
                      <a:pt x="116" y="763"/>
                    </a:lnTo>
                    <a:lnTo>
                      <a:pt x="106" y="763"/>
                    </a:lnTo>
                    <a:lnTo>
                      <a:pt x="97" y="761"/>
                    </a:lnTo>
                    <a:lnTo>
                      <a:pt x="87" y="759"/>
                    </a:lnTo>
                    <a:lnTo>
                      <a:pt x="78" y="759"/>
                    </a:lnTo>
                    <a:lnTo>
                      <a:pt x="70" y="757"/>
                    </a:lnTo>
                    <a:lnTo>
                      <a:pt x="63" y="755"/>
                    </a:lnTo>
                    <a:lnTo>
                      <a:pt x="53" y="753"/>
                    </a:lnTo>
                    <a:lnTo>
                      <a:pt x="47" y="751"/>
                    </a:lnTo>
                    <a:lnTo>
                      <a:pt x="40" y="750"/>
                    </a:lnTo>
                    <a:lnTo>
                      <a:pt x="32" y="748"/>
                    </a:lnTo>
                    <a:lnTo>
                      <a:pt x="27" y="748"/>
                    </a:lnTo>
                    <a:lnTo>
                      <a:pt x="21" y="746"/>
                    </a:lnTo>
                    <a:lnTo>
                      <a:pt x="19" y="746"/>
                    </a:lnTo>
                    <a:lnTo>
                      <a:pt x="9" y="742"/>
                    </a:lnTo>
                    <a:lnTo>
                      <a:pt x="4" y="742"/>
                    </a:lnTo>
                    <a:lnTo>
                      <a:pt x="0" y="742"/>
                    </a:lnTo>
                    <a:lnTo>
                      <a:pt x="63" y="400"/>
                    </a:lnTo>
                    <a:lnTo>
                      <a:pt x="65" y="402"/>
                    </a:lnTo>
                    <a:lnTo>
                      <a:pt x="70" y="411"/>
                    </a:lnTo>
                    <a:lnTo>
                      <a:pt x="72" y="417"/>
                    </a:lnTo>
                    <a:lnTo>
                      <a:pt x="78" y="422"/>
                    </a:lnTo>
                    <a:lnTo>
                      <a:pt x="84" y="430"/>
                    </a:lnTo>
                    <a:lnTo>
                      <a:pt x="93" y="440"/>
                    </a:lnTo>
                    <a:lnTo>
                      <a:pt x="99" y="447"/>
                    </a:lnTo>
                    <a:lnTo>
                      <a:pt x="108" y="457"/>
                    </a:lnTo>
                    <a:lnTo>
                      <a:pt x="112" y="460"/>
                    </a:lnTo>
                    <a:lnTo>
                      <a:pt x="118" y="466"/>
                    </a:lnTo>
                    <a:lnTo>
                      <a:pt x="124" y="472"/>
                    </a:lnTo>
                    <a:lnTo>
                      <a:pt x="127" y="478"/>
                    </a:lnTo>
                    <a:lnTo>
                      <a:pt x="133" y="481"/>
                    </a:lnTo>
                    <a:lnTo>
                      <a:pt x="139" y="487"/>
                    </a:lnTo>
                    <a:lnTo>
                      <a:pt x="144" y="493"/>
                    </a:lnTo>
                    <a:lnTo>
                      <a:pt x="152" y="499"/>
                    </a:lnTo>
                    <a:lnTo>
                      <a:pt x="156" y="504"/>
                    </a:lnTo>
                    <a:lnTo>
                      <a:pt x="163" y="510"/>
                    </a:lnTo>
                    <a:lnTo>
                      <a:pt x="171" y="516"/>
                    </a:lnTo>
                    <a:lnTo>
                      <a:pt x="179" y="521"/>
                    </a:lnTo>
                    <a:lnTo>
                      <a:pt x="184" y="525"/>
                    </a:lnTo>
                    <a:lnTo>
                      <a:pt x="192" y="531"/>
                    </a:lnTo>
                    <a:lnTo>
                      <a:pt x="200" y="535"/>
                    </a:lnTo>
                    <a:lnTo>
                      <a:pt x="207" y="540"/>
                    </a:lnTo>
                    <a:lnTo>
                      <a:pt x="215" y="546"/>
                    </a:lnTo>
                    <a:lnTo>
                      <a:pt x="222" y="550"/>
                    </a:lnTo>
                    <a:lnTo>
                      <a:pt x="232" y="556"/>
                    </a:lnTo>
                    <a:lnTo>
                      <a:pt x="240" y="561"/>
                    </a:lnTo>
                    <a:lnTo>
                      <a:pt x="247" y="563"/>
                    </a:lnTo>
                    <a:lnTo>
                      <a:pt x="257" y="569"/>
                    </a:lnTo>
                    <a:lnTo>
                      <a:pt x="264" y="573"/>
                    </a:lnTo>
                    <a:lnTo>
                      <a:pt x="274" y="578"/>
                    </a:lnTo>
                    <a:lnTo>
                      <a:pt x="283" y="582"/>
                    </a:lnTo>
                    <a:lnTo>
                      <a:pt x="293" y="586"/>
                    </a:lnTo>
                    <a:lnTo>
                      <a:pt x="302" y="588"/>
                    </a:lnTo>
                    <a:lnTo>
                      <a:pt x="314" y="592"/>
                    </a:lnTo>
                    <a:lnTo>
                      <a:pt x="321" y="594"/>
                    </a:lnTo>
                    <a:lnTo>
                      <a:pt x="333" y="597"/>
                    </a:lnTo>
                    <a:lnTo>
                      <a:pt x="342" y="599"/>
                    </a:lnTo>
                    <a:lnTo>
                      <a:pt x="354" y="603"/>
                    </a:lnTo>
                    <a:lnTo>
                      <a:pt x="363" y="603"/>
                    </a:lnTo>
                    <a:lnTo>
                      <a:pt x="375" y="605"/>
                    </a:lnTo>
                    <a:lnTo>
                      <a:pt x="386" y="605"/>
                    </a:lnTo>
                    <a:lnTo>
                      <a:pt x="397" y="607"/>
                    </a:lnTo>
                    <a:lnTo>
                      <a:pt x="407" y="607"/>
                    </a:lnTo>
                    <a:lnTo>
                      <a:pt x="418" y="607"/>
                    </a:lnTo>
                    <a:lnTo>
                      <a:pt x="430" y="607"/>
                    </a:lnTo>
                    <a:lnTo>
                      <a:pt x="441" y="607"/>
                    </a:lnTo>
                    <a:lnTo>
                      <a:pt x="452" y="605"/>
                    </a:lnTo>
                    <a:lnTo>
                      <a:pt x="466" y="603"/>
                    </a:lnTo>
                    <a:lnTo>
                      <a:pt x="477" y="601"/>
                    </a:lnTo>
                    <a:lnTo>
                      <a:pt x="490" y="601"/>
                    </a:lnTo>
                    <a:lnTo>
                      <a:pt x="502" y="597"/>
                    </a:lnTo>
                    <a:lnTo>
                      <a:pt x="511" y="594"/>
                    </a:lnTo>
                    <a:lnTo>
                      <a:pt x="523" y="590"/>
                    </a:lnTo>
                    <a:lnTo>
                      <a:pt x="534" y="586"/>
                    </a:lnTo>
                    <a:lnTo>
                      <a:pt x="542" y="582"/>
                    </a:lnTo>
                    <a:lnTo>
                      <a:pt x="551" y="576"/>
                    </a:lnTo>
                    <a:lnTo>
                      <a:pt x="559" y="571"/>
                    </a:lnTo>
                    <a:lnTo>
                      <a:pt x="567" y="567"/>
                    </a:lnTo>
                    <a:lnTo>
                      <a:pt x="574" y="561"/>
                    </a:lnTo>
                    <a:lnTo>
                      <a:pt x="580" y="556"/>
                    </a:lnTo>
                    <a:lnTo>
                      <a:pt x="586" y="548"/>
                    </a:lnTo>
                    <a:lnTo>
                      <a:pt x="591" y="542"/>
                    </a:lnTo>
                    <a:lnTo>
                      <a:pt x="595" y="535"/>
                    </a:lnTo>
                    <a:lnTo>
                      <a:pt x="601" y="527"/>
                    </a:lnTo>
                    <a:lnTo>
                      <a:pt x="605" y="519"/>
                    </a:lnTo>
                    <a:lnTo>
                      <a:pt x="608" y="514"/>
                    </a:lnTo>
                    <a:lnTo>
                      <a:pt x="612" y="506"/>
                    </a:lnTo>
                    <a:lnTo>
                      <a:pt x="614" y="497"/>
                    </a:lnTo>
                    <a:lnTo>
                      <a:pt x="616" y="489"/>
                    </a:lnTo>
                    <a:lnTo>
                      <a:pt x="618" y="481"/>
                    </a:lnTo>
                    <a:lnTo>
                      <a:pt x="618" y="472"/>
                    </a:lnTo>
                    <a:lnTo>
                      <a:pt x="620" y="464"/>
                    </a:lnTo>
                    <a:lnTo>
                      <a:pt x="622" y="455"/>
                    </a:lnTo>
                    <a:lnTo>
                      <a:pt x="622" y="447"/>
                    </a:lnTo>
                    <a:lnTo>
                      <a:pt x="622" y="438"/>
                    </a:lnTo>
                    <a:lnTo>
                      <a:pt x="622" y="428"/>
                    </a:lnTo>
                    <a:lnTo>
                      <a:pt x="622" y="421"/>
                    </a:lnTo>
                    <a:lnTo>
                      <a:pt x="622" y="413"/>
                    </a:lnTo>
                    <a:lnTo>
                      <a:pt x="620" y="403"/>
                    </a:lnTo>
                    <a:lnTo>
                      <a:pt x="618" y="394"/>
                    </a:lnTo>
                    <a:lnTo>
                      <a:pt x="618" y="386"/>
                    </a:lnTo>
                    <a:lnTo>
                      <a:pt x="616" y="377"/>
                    </a:lnTo>
                    <a:lnTo>
                      <a:pt x="614" y="367"/>
                    </a:lnTo>
                    <a:lnTo>
                      <a:pt x="612" y="360"/>
                    </a:lnTo>
                    <a:lnTo>
                      <a:pt x="610" y="350"/>
                    </a:lnTo>
                    <a:lnTo>
                      <a:pt x="608" y="341"/>
                    </a:lnTo>
                    <a:lnTo>
                      <a:pt x="605" y="333"/>
                    </a:lnTo>
                    <a:lnTo>
                      <a:pt x="603" y="325"/>
                    </a:lnTo>
                    <a:lnTo>
                      <a:pt x="599" y="316"/>
                    </a:lnTo>
                    <a:lnTo>
                      <a:pt x="597" y="308"/>
                    </a:lnTo>
                    <a:lnTo>
                      <a:pt x="595" y="301"/>
                    </a:lnTo>
                    <a:lnTo>
                      <a:pt x="591" y="291"/>
                    </a:lnTo>
                    <a:lnTo>
                      <a:pt x="589" y="284"/>
                    </a:lnTo>
                    <a:lnTo>
                      <a:pt x="586" y="278"/>
                    </a:lnTo>
                    <a:lnTo>
                      <a:pt x="584" y="270"/>
                    </a:lnTo>
                    <a:lnTo>
                      <a:pt x="582" y="263"/>
                    </a:lnTo>
                    <a:lnTo>
                      <a:pt x="578" y="257"/>
                    </a:lnTo>
                    <a:lnTo>
                      <a:pt x="576" y="251"/>
                    </a:lnTo>
                    <a:lnTo>
                      <a:pt x="572" y="244"/>
                    </a:lnTo>
                    <a:lnTo>
                      <a:pt x="568" y="238"/>
                    </a:lnTo>
                    <a:lnTo>
                      <a:pt x="567" y="232"/>
                    </a:lnTo>
                    <a:lnTo>
                      <a:pt x="563" y="227"/>
                    </a:lnTo>
                    <a:lnTo>
                      <a:pt x="559" y="219"/>
                    </a:lnTo>
                    <a:lnTo>
                      <a:pt x="555" y="211"/>
                    </a:lnTo>
                    <a:lnTo>
                      <a:pt x="551" y="204"/>
                    </a:lnTo>
                    <a:lnTo>
                      <a:pt x="549" y="198"/>
                    </a:lnTo>
                    <a:lnTo>
                      <a:pt x="548" y="196"/>
                    </a:lnTo>
                    <a:close/>
                  </a:path>
                </a:pathLst>
              </a:custGeom>
              <a:solidFill>
                <a:srgbClr val="B566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39"/>
              <p:cNvSpPr>
                <a:spLocks/>
              </p:cNvSpPr>
              <p:nvPr/>
            </p:nvSpPr>
            <p:spPr bwMode="auto">
              <a:xfrm>
                <a:off x="2199" y="2024"/>
                <a:ext cx="110" cy="114"/>
              </a:xfrm>
              <a:custGeom>
                <a:avLst/>
                <a:gdLst>
                  <a:gd name="T0" fmla="*/ 31 w 221"/>
                  <a:gd name="T1" fmla="*/ 0 h 228"/>
                  <a:gd name="T2" fmla="*/ 40 w 221"/>
                  <a:gd name="T3" fmla="*/ 3 h 228"/>
                  <a:gd name="T4" fmla="*/ 48 w 221"/>
                  <a:gd name="T5" fmla="*/ 6 h 228"/>
                  <a:gd name="T6" fmla="*/ 58 w 221"/>
                  <a:gd name="T7" fmla="*/ 10 h 228"/>
                  <a:gd name="T8" fmla="*/ 67 w 221"/>
                  <a:gd name="T9" fmla="*/ 14 h 228"/>
                  <a:gd name="T10" fmla="*/ 75 w 221"/>
                  <a:gd name="T11" fmla="*/ 20 h 228"/>
                  <a:gd name="T12" fmla="*/ 84 w 221"/>
                  <a:gd name="T13" fmla="*/ 26 h 228"/>
                  <a:gd name="T14" fmla="*/ 91 w 221"/>
                  <a:gd name="T15" fmla="*/ 33 h 228"/>
                  <a:gd name="T16" fmla="*/ 98 w 221"/>
                  <a:gd name="T17" fmla="*/ 38 h 228"/>
                  <a:gd name="T18" fmla="*/ 103 w 221"/>
                  <a:gd name="T19" fmla="*/ 46 h 228"/>
                  <a:gd name="T20" fmla="*/ 106 w 221"/>
                  <a:gd name="T21" fmla="*/ 54 h 228"/>
                  <a:gd name="T22" fmla="*/ 109 w 221"/>
                  <a:gd name="T23" fmla="*/ 61 h 228"/>
                  <a:gd name="T24" fmla="*/ 109 w 221"/>
                  <a:gd name="T25" fmla="*/ 70 h 228"/>
                  <a:gd name="T26" fmla="*/ 107 w 221"/>
                  <a:gd name="T27" fmla="*/ 78 h 228"/>
                  <a:gd name="T28" fmla="*/ 104 w 221"/>
                  <a:gd name="T29" fmla="*/ 87 h 228"/>
                  <a:gd name="T30" fmla="*/ 99 w 221"/>
                  <a:gd name="T31" fmla="*/ 95 h 228"/>
                  <a:gd name="T32" fmla="*/ 91 w 221"/>
                  <a:gd name="T33" fmla="*/ 103 h 228"/>
                  <a:gd name="T34" fmla="*/ 84 w 221"/>
                  <a:gd name="T35" fmla="*/ 108 h 228"/>
                  <a:gd name="T36" fmla="*/ 75 w 221"/>
                  <a:gd name="T37" fmla="*/ 112 h 228"/>
                  <a:gd name="T38" fmla="*/ 65 w 221"/>
                  <a:gd name="T39" fmla="*/ 114 h 228"/>
                  <a:gd name="T40" fmla="*/ 57 w 221"/>
                  <a:gd name="T41" fmla="*/ 114 h 228"/>
                  <a:gd name="T42" fmla="*/ 47 w 221"/>
                  <a:gd name="T43" fmla="*/ 114 h 228"/>
                  <a:gd name="T44" fmla="*/ 40 w 221"/>
                  <a:gd name="T45" fmla="*/ 113 h 228"/>
                  <a:gd name="T46" fmla="*/ 34 w 221"/>
                  <a:gd name="T47" fmla="*/ 110 h 228"/>
                  <a:gd name="T48" fmla="*/ 36 w 221"/>
                  <a:gd name="T49" fmla="*/ 108 h 228"/>
                  <a:gd name="T50" fmla="*/ 44 w 221"/>
                  <a:gd name="T51" fmla="*/ 106 h 228"/>
                  <a:gd name="T52" fmla="*/ 51 w 221"/>
                  <a:gd name="T53" fmla="*/ 104 h 228"/>
                  <a:gd name="T54" fmla="*/ 59 w 221"/>
                  <a:gd name="T55" fmla="*/ 102 h 228"/>
                  <a:gd name="T56" fmla="*/ 66 w 221"/>
                  <a:gd name="T57" fmla="*/ 98 h 228"/>
                  <a:gd name="T58" fmla="*/ 72 w 221"/>
                  <a:gd name="T59" fmla="*/ 95 h 228"/>
                  <a:gd name="T60" fmla="*/ 79 w 221"/>
                  <a:gd name="T61" fmla="*/ 90 h 228"/>
                  <a:gd name="T62" fmla="*/ 84 w 221"/>
                  <a:gd name="T63" fmla="*/ 86 h 228"/>
                  <a:gd name="T64" fmla="*/ 87 w 221"/>
                  <a:gd name="T65" fmla="*/ 80 h 228"/>
                  <a:gd name="T66" fmla="*/ 91 w 221"/>
                  <a:gd name="T67" fmla="*/ 75 h 228"/>
                  <a:gd name="T68" fmla="*/ 93 w 221"/>
                  <a:gd name="T69" fmla="*/ 69 h 228"/>
                  <a:gd name="T70" fmla="*/ 93 w 221"/>
                  <a:gd name="T71" fmla="*/ 62 h 228"/>
                  <a:gd name="T72" fmla="*/ 91 w 221"/>
                  <a:gd name="T73" fmla="*/ 56 h 228"/>
                  <a:gd name="T74" fmla="*/ 88 w 221"/>
                  <a:gd name="T75" fmla="*/ 50 h 228"/>
                  <a:gd name="T76" fmla="*/ 84 w 221"/>
                  <a:gd name="T77" fmla="*/ 44 h 228"/>
                  <a:gd name="T78" fmla="*/ 77 w 221"/>
                  <a:gd name="T79" fmla="*/ 37 h 228"/>
                  <a:gd name="T80" fmla="*/ 69 w 221"/>
                  <a:gd name="T81" fmla="*/ 31 h 228"/>
                  <a:gd name="T82" fmla="*/ 60 w 221"/>
                  <a:gd name="T83" fmla="*/ 27 h 228"/>
                  <a:gd name="T84" fmla="*/ 51 w 221"/>
                  <a:gd name="T85" fmla="*/ 24 h 228"/>
                  <a:gd name="T86" fmla="*/ 43 w 221"/>
                  <a:gd name="T87" fmla="*/ 22 h 228"/>
                  <a:gd name="T88" fmla="*/ 33 w 221"/>
                  <a:gd name="T89" fmla="*/ 20 h 228"/>
                  <a:gd name="T90" fmla="*/ 24 w 221"/>
                  <a:gd name="T91" fmla="*/ 19 h 228"/>
                  <a:gd name="T92" fmla="*/ 17 w 221"/>
                  <a:gd name="T93" fmla="*/ 18 h 228"/>
                  <a:gd name="T94" fmla="*/ 11 w 221"/>
                  <a:gd name="T95" fmla="*/ 18 h 228"/>
                  <a:gd name="T96" fmla="*/ 5 w 221"/>
                  <a:gd name="T97" fmla="*/ 17 h 228"/>
                  <a:gd name="T98" fmla="*/ 26 w 221"/>
                  <a:gd name="T99" fmla="*/ 0 h 22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21"/>
                  <a:gd name="T151" fmla="*/ 0 h 228"/>
                  <a:gd name="T152" fmla="*/ 221 w 221"/>
                  <a:gd name="T153" fmla="*/ 228 h 22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21" h="228">
                    <a:moveTo>
                      <a:pt x="53" y="0"/>
                    </a:moveTo>
                    <a:lnTo>
                      <a:pt x="63" y="0"/>
                    </a:lnTo>
                    <a:lnTo>
                      <a:pt x="71" y="4"/>
                    </a:lnTo>
                    <a:lnTo>
                      <a:pt x="80" y="6"/>
                    </a:lnTo>
                    <a:lnTo>
                      <a:pt x="90" y="10"/>
                    </a:lnTo>
                    <a:lnTo>
                      <a:pt x="97" y="12"/>
                    </a:lnTo>
                    <a:lnTo>
                      <a:pt x="109" y="15"/>
                    </a:lnTo>
                    <a:lnTo>
                      <a:pt x="116" y="19"/>
                    </a:lnTo>
                    <a:lnTo>
                      <a:pt x="126" y="25"/>
                    </a:lnTo>
                    <a:lnTo>
                      <a:pt x="135" y="29"/>
                    </a:lnTo>
                    <a:lnTo>
                      <a:pt x="143" y="34"/>
                    </a:lnTo>
                    <a:lnTo>
                      <a:pt x="150" y="40"/>
                    </a:lnTo>
                    <a:lnTo>
                      <a:pt x="160" y="46"/>
                    </a:lnTo>
                    <a:lnTo>
                      <a:pt x="168" y="52"/>
                    </a:lnTo>
                    <a:lnTo>
                      <a:pt x="175" y="57"/>
                    </a:lnTo>
                    <a:lnTo>
                      <a:pt x="183" y="65"/>
                    </a:lnTo>
                    <a:lnTo>
                      <a:pt x="190" y="71"/>
                    </a:lnTo>
                    <a:lnTo>
                      <a:pt x="196" y="76"/>
                    </a:lnTo>
                    <a:lnTo>
                      <a:pt x="202" y="84"/>
                    </a:lnTo>
                    <a:lnTo>
                      <a:pt x="206" y="92"/>
                    </a:lnTo>
                    <a:lnTo>
                      <a:pt x="211" y="99"/>
                    </a:lnTo>
                    <a:lnTo>
                      <a:pt x="213" y="107"/>
                    </a:lnTo>
                    <a:lnTo>
                      <a:pt x="217" y="114"/>
                    </a:lnTo>
                    <a:lnTo>
                      <a:pt x="219" y="122"/>
                    </a:lnTo>
                    <a:lnTo>
                      <a:pt x="221" y="131"/>
                    </a:lnTo>
                    <a:lnTo>
                      <a:pt x="219" y="139"/>
                    </a:lnTo>
                    <a:lnTo>
                      <a:pt x="219" y="147"/>
                    </a:lnTo>
                    <a:lnTo>
                      <a:pt x="215" y="156"/>
                    </a:lnTo>
                    <a:lnTo>
                      <a:pt x="213" y="164"/>
                    </a:lnTo>
                    <a:lnTo>
                      <a:pt x="209" y="173"/>
                    </a:lnTo>
                    <a:lnTo>
                      <a:pt x="204" y="181"/>
                    </a:lnTo>
                    <a:lnTo>
                      <a:pt x="198" y="190"/>
                    </a:lnTo>
                    <a:lnTo>
                      <a:pt x="190" y="202"/>
                    </a:lnTo>
                    <a:lnTo>
                      <a:pt x="183" y="206"/>
                    </a:lnTo>
                    <a:lnTo>
                      <a:pt x="175" y="211"/>
                    </a:lnTo>
                    <a:lnTo>
                      <a:pt x="168" y="215"/>
                    </a:lnTo>
                    <a:lnTo>
                      <a:pt x="160" y="219"/>
                    </a:lnTo>
                    <a:lnTo>
                      <a:pt x="150" y="223"/>
                    </a:lnTo>
                    <a:lnTo>
                      <a:pt x="143" y="225"/>
                    </a:lnTo>
                    <a:lnTo>
                      <a:pt x="131" y="227"/>
                    </a:lnTo>
                    <a:lnTo>
                      <a:pt x="124" y="228"/>
                    </a:lnTo>
                    <a:lnTo>
                      <a:pt x="114" y="228"/>
                    </a:lnTo>
                    <a:lnTo>
                      <a:pt x="105" y="228"/>
                    </a:lnTo>
                    <a:lnTo>
                      <a:pt x="95" y="228"/>
                    </a:lnTo>
                    <a:lnTo>
                      <a:pt x="88" y="228"/>
                    </a:lnTo>
                    <a:lnTo>
                      <a:pt x="80" y="225"/>
                    </a:lnTo>
                    <a:lnTo>
                      <a:pt x="74" y="223"/>
                    </a:lnTo>
                    <a:lnTo>
                      <a:pt x="69" y="219"/>
                    </a:lnTo>
                    <a:lnTo>
                      <a:pt x="65" y="217"/>
                    </a:lnTo>
                    <a:lnTo>
                      <a:pt x="72" y="215"/>
                    </a:lnTo>
                    <a:lnTo>
                      <a:pt x="80" y="213"/>
                    </a:lnTo>
                    <a:lnTo>
                      <a:pt x="88" y="211"/>
                    </a:lnTo>
                    <a:lnTo>
                      <a:pt x="95" y="211"/>
                    </a:lnTo>
                    <a:lnTo>
                      <a:pt x="103" y="208"/>
                    </a:lnTo>
                    <a:lnTo>
                      <a:pt x="110" y="206"/>
                    </a:lnTo>
                    <a:lnTo>
                      <a:pt x="118" y="204"/>
                    </a:lnTo>
                    <a:lnTo>
                      <a:pt x="126" y="202"/>
                    </a:lnTo>
                    <a:lnTo>
                      <a:pt x="133" y="196"/>
                    </a:lnTo>
                    <a:lnTo>
                      <a:pt x="139" y="192"/>
                    </a:lnTo>
                    <a:lnTo>
                      <a:pt x="145" y="189"/>
                    </a:lnTo>
                    <a:lnTo>
                      <a:pt x="152" y="185"/>
                    </a:lnTo>
                    <a:lnTo>
                      <a:pt x="158" y="179"/>
                    </a:lnTo>
                    <a:lnTo>
                      <a:pt x="164" y="175"/>
                    </a:lnTo>
                    <a:lnTo>
                      <a:pt x="168" y="171"/>
                    </a:lnTo>
                    <a:lnTo>
                      <a:pt x="173" y="166"/>
                    </a:lnTo>
                    <a:lnTo>
                      <a:pt x="175" y="160"/>
                    </a:lnTo>
                    <a:lnTo>
                      <a:pt x="179" y="154"/>
                    </a:lnTo>
                    <a:lnTo>
                      <a:pt x="183" y="149"/>
                    </a:lnTo>
                    <a:lnTo>
                      <a:pt x="185" y="143"/>
                    </a:lnTo>
                    <a:lnTo>
                      <a:pt x="187" y="137"/>
                    </a:lnTo>
                    <a:lnTo>
                      <a:pt x="187" y="130"/>
                    </a:lnTo>
                    <a:lnTo>
                      <a:pt x="187" y="124"/>
                    </a:lnTo>
                    <a:lnTo>
                      <a:pt x="187" y="118"/>
                    </a:lnTo>
                    <a:lnTo>
                      <a:pt x="183" y="112"/>
                    </a:lnTo>
                    <a:lnTo>
                      <a:pt x="181" y="105"/>
                    </a:lnTo>
                    <a:lnTo>
                      <a:pt x="177" y="99"/>
                    </a:lnTo>
                    <a:lnTo>
                      <a:pt x="173" y="93"/>
                    </a:lnTo>
                    <a:lnTo>
                      <a:pt x="168" y="88"/>
                    </a:lnTo>
                    <a:lnTo>
                      <a:pt x="162" y="80"/>
                    </a:lnTo>
                    <a:lnTo>
                      <a:pt x="154" y="74"/>
                    </a:lnTo>
                    <a:lnTo>
                      <a:pt x="148" y="69"/>
                    </a:lnTo>
                    <a:lnTo>
                      <a:pt x="139" y="63"/>
                    </a:lnTo>
                    <a:lnTo>
                      <a:pt x="129" y="57"/>
                    </a:lnTo>
                    <a:lnTo>
                      <a:pt x="120" y="54"/>
                    </a:lnTo>
                    <a:lnTo>
                      <a:pt x="112" y="50"/>
                    </a:lnTo>
                    <a:lnTo>
                      <a:pt x="103" y="48"/>
                    </a:lnTo>
                    <a:lnTo>
                      <a:pt x="93" y="46"/>
                    </a:lnTo>
                    <a:lnTo>
                      <a:pt x="86" y="44"/>
                    </a:lnTo>
                    <a:lnTo>
                      <a:pt x="76" y="42"/>
                    </a:lnTo>
                    <a:lnTo>
                      <a:pt x="67" y="40"/>
                    </a:lnTo>
                    <a:lnTo>
                      <a:pt x="57" y="40"/>
                    </a:lnTo>
                    <a:lnTo>
                      <a:pt x="48" y="38"/>
                    </a:lnTo>
                    <a:lnTo>
                      <a:pt x="38" y="38"/>
                    </a:lnTo>
                    <a:lnTo>
                      <a:pt x="34" y="36"/>
                    </a:lnTo>
                    <a:lnTo>
                      <a:pt x="29" y="36"/>
                    </a:lnTo>
                    <a:lnTo>
                      <a:pt x="23" y="36"/>
                    </a:lnTo>
                    <a:lnTo>
                      <a:pt x="19" y="34"/>
                    </a:lnTo>
                    <a:lnTo>
                      <a:pt x="10" y="33"/>
                    </a:lnTo>
                    <a:lnTo>
                      <a:pt x="0" y="3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40"/>
              <p:cNvSpPr>
                <a:spLocks/>
              </p:cNvSpPr>
              <p:nvPr/>
            </p:nvSpPr>
            <p:spPr bwMode="auto">
              <a:xfrm>
                <a:off x="2306" y="2159"/>
                <a:ext cx="318" cy="33"/>
              </a:xfrm>
              <a:custGeom>
                <a:avLst/>
                <a:gdLst>
                  <a:gd name="T0" fmla="*/ 304 w 635"/>
                  <a:gd name="T1" fmla="*/ 3 h 67"/>
                  <a:gd name="T2" fmla="*/ 313 w 635"/>
                  <a:gd name="T3" fmla="*/ 12 h 67"/>
                  <a:gd name="T4" fmla="*/ 318 w 635"/>
                  <a:gd name="T5" fmla="*/ 22 h 67"/>
                  <a:gd name="T6" fmla="*/ 302 w 635"/>
                  <a:gd name="T7" fmla="*/ 22 h 67"/>
                  <a:gd name="T8" fmla="*/ 285 w 635"/>
                  <a:gd name="T9" fmla="*/ 22 h 67"/>
                  <a:gd name="T10" fmla="*/ 270 w 635"/>
                  <a:gd name="T11" fmla="*/ 22 h 67"/>
                  <a:gd name="T12" fmla="*/ 255 w 635"/>
                  <a:gd name="T13" fmla="*/ 22 h 67"/>
                  <a:gd name="T14" fmla="*/ 241 w 635"/>
                  <a:gd name="T15" fmla="*/ 21 h 67"/>
                  <a:gd name="T16" fmla="*/ 227 w 635"/>
                  <a:gd name="T17" fmla="*/ 20 h 67"/>
                  <a:gd name="T18" fmla="*/ 212 w 635"/>
                  <a:gd name="T19" fmla="*/ 19 h 67"/>
                  <a:gd name="T20" fmla="*/ 199 w 635"/>
                  <a:gd name="T21" fmla="*/ 19 h 67"/>
                  <a:gd name="T22" fmla="*/ 185 w 635"/>
                  <a:gd name="T23" fmla="*/ 17 h 67"/>
                  <a:gd name="T24" fmla="*/ 171 w 635"/>
                  <a:gd name="T25" fmla="*/ 17 h 67"/>
                  <a:gd name="T26" fmla="*/ 158 w 635"/>
                  <a:gd name="T27" fmla="*/ 16 h 67"/>
                  <a:gd name="T28" fmla="*/ 144 w 635"/>
                  <a:gd name="T29" fmla="*/ 16 h 67"/>
                  <a:gd name="T30" fmla="*/ 130 w 635"/>
                  <a:gd name="T31" fmla="*/ 16 h 67"/>
                  <a:gd name="T32" fmla="*/ 116 w 635"/>
                  <a:gd name="T33" fmla="*/ 16 h 67"/>
                  <a:gd name="T34" fmla="*/ 101 w 635"/>
                  <a:gd name="T35" fmla="*/ 16 h 67"/>
                  <a:gd name="T36" fmla="*/ 87 w 635"/>
                  <a:gd name="T37" fmla="*/ 18 h 67"/>
                  <a:gd name="T38" fmla="*/ 72 w 635"/>
                  <a:gd name="T39" fmla="*/ 19 h 67"/>
                  <a:gd name="T40" fmla="*/ 56 w 635"/>
                  <a:gd name="T41" fmla="*/ 22 h 67"/>
                  <a:gd name="T42" fmla="*/ 40 w 635"/>
                  <a:gd name="T43" fmla="*/ 24 h 67"/>
                  <a:gd name="T44" fmla="*/ 23 w 635"/>
                  <a:gd name="T45" fmla="*/ 27 h 67"/>
                  <a:gd name="T46" fmla="*/ 6 w 635"/>
                  <a:gd name="T47" fmla="*/ 31 h 67"/>
                  <a:gd name="T48" fmla="*/ 0 w 635"/>
                  <a:gd name="T49" fmla="*/ 26 h 67"/>
                  <a:gd name="T50" fmla="*/ 5 w 635"/>
                  <a:gd name="T51" fmla="*/ 16 h 67"/>
                  <a:gd name="T52" fmla="*/ 19 w 635"/>
                  <a:gd name="T53" fmla="*/ 15 h 67"/>
                  <a:gd name="T54" fmla="*/ 34 w 635"/>
                  <a:gd name="T55" fmla="*/ 14 h 67"/>
                  <a:gd name="T56" fmla="*/ 47 w 635"/>
                  <a:gd name="T57" fmla="*/ 13 h 67"/>
                  <a:gd name="T58" fmla="*/ 61 w 635"/>
                  <a:gd name="T59" fmla="*/ 12 h 67"/>
                  <a:gd name="T60" fmla="*/ 75 w 635"/>
                  <a:gd name="T61" fmla="*/ 12 h 67"/>
                  <a:gd name="T62" fmla="*/ 89 w 635"/>
                  <a:gd name="T63" fmla="*/ 11 h 67"/>
                  <a:gd name="T64" fmla="*/ 103 w 635"/>
                  <a:gd name="T65" fmla="*/ 10 h 67"/>
                  <a:gd name="T66" fmla="*/ 117 w 635"/>
                  <a:gd name="T67" fmla="*/ 10 h 67"/>
                  <a:gd name="T68" fmla="*/ 131 w 635"/>
                  <a:gd name="T69" fmla="*/ 10 h 67"/>
                  <a:gd name="T70" fmla="*/ 146 w 635"/>
                  <a:gd name="T71" fmla="*/ 9 h 67"/>
                  <a:gd name="T72" fmla="*/ 160 w 635"/>
                  <a:gd name="T73" fmla="*/ 8 h 67"/>
                  <a:gd name="T74" fmla="*/ 174 w 635"/>
                  <a:gd name="T75" fmla="*/ 8 h 67"/>
                  <a:gd name="T76" fmla="*/ 188 w 635"/>
                  <a:gd name="T77" fmla="*/ 7 h 67"/>
                  <a:gd name="T78" fmla="*/ 203 w 635"/>
                  <a:gd name="T79" fmla="*/ 7 h 67"/>
                  <a:gd name="T80" fmla="*/ 217 w 635"/>
                  <a:gd name="T81" fmla="*/ 7 h 67"/>
                  <a:gd name="T82" fmla="*/ 230 w 635"/>
                  <a:gd name="T83" fmla="*/ 6 h 67"/>
                  <a:gd name="T84" fmla="*/ 246 w 635"/>
                  <a:gd name="T85" fmla="*/ 5 h 67"/>
                  <a:gd name="T86" fmla="*/ 259 w 635"/>
                  <a:gd name="T87" fmla="*/ 4 h 67"/>
                  <a:gd name="T88" fmla="*/ 273 w 635"/>
                  <a:gd name="T89" fmla="*/ 3 h 67"/>
                  <a:gd name="T90" fmla="*/ 287 w 635"/>
                  <a:gd name="T91" fmla="*/ 1 h 67"/>
                  <a:gd name="T92" fmla="*/ 303 w 635"/>
                  <a:gd name="T93" fmla="*/ 0 h 6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35"/>
                  <a:gd name="T142" fmla="*/ 0 h 67"/>
                  <a:gd name="T143" fmla="*/ 635 w 635"/>
                  <a:gd name="T144" fmla="*/ 67 h 67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35" h="67">
                    <a:moveTo>
                      <a:pt x="605" y="0"/>
                    </a:moveTo>
                    <a:lnTo>
                      <a:pt x="607" y="2"/>
                    </a:lnTo>
                    <a:lnTo>
                      <a:pt x="608" y="6"/>
                    </a:lnTo>
                    <a:lnTo>
                      <a:pt x="614" y="12"/>
                    </a:lnTo>
                    <a:lnTo>
                      <a:pt x="620" y="17"/>
                    </a:lnTo>
                    <a:lnTo>
                      <a:pt x="626" y="25"/>
                    </a:lnTo>
                    <a:lnTo>
                      <a:pt x="631" y="33"/>
                    </a:lnTo>
                    <a:lnTo>
                      <a:pt x="633" y="40"/>
                    </a:lnTo>
                    <a:lnTo>
                      <a:pt x="635" y="44"/>
                    </a:lnTo>
                    <a:lnTo>
                      <a:pt x="624" y="44"/>
                    </a:lnTo>
                    <a:lnTo>
                      <a:pt x="612" y="44"/>
                    </a:lnTo>
                    <a:lnTo>
                      <a:pt x="603" y="44"/>
                    </a:lnTo>
                    <a:lnTo>
                      <a:pt x="591" y="44"/>
                    </a:lnTo>
                    <a:lnTo>
                      <a:pt x="580" y="44"/>
                    </a:lnTo>
                    <a:lnTo>
                      <a:pt x="570" y="44"/>
                    </a:lnTo>
                    <a:lnTo>
                      <a:pt x="559" y="44"/>
                    </a:lnTo>
                    <a:lnTo>
                      <a:pt x="551" y="44"/>
                    </a:lnTo>
                    <a:lnTo>
                      <a:pt x="540" y="44"/>
                    </a:lnTo>
                    <a:lnTo>
                      <a:pt x="529" y="44"/>
                    </a:lnTo>
                    <a:lnTo>
                      <a:pt x="519" y="44"/>
                    </a:lnTo>
                    <a:lnTo>
                      <a:pt x="510" y="44"/>
                    </a:lnTo>
                    <a:lnTo>
                      <a:pt x="500" y="42"/>
                    </a:lnTo>
                    <a:lnTo>
                      <a:pt x="491" y="42"/>
                    </a:lnTo>
                    <a:lnTo>
                      <a:pt x="481" y="42"/>
                    </a:lnTo>
                    <a:lnTo>
                      <a:pt x="472" y="42"/>
                    </a:lnTo>
                    <a:lnTo>
                      <a:pt x="462" y="42"/>
                    </a:lnTo>
                    <a:lnTo>
                      <a:pt x="453" y="40"/>
                    </a:lnTo>
                    <a:lnTo>
                      <a:pt x="443" y="40"/>
                    </a:lnTo>
                    <a:lnTo>
                      <a:pt x="434" y="40"/>
                    </a:lnTo>
                    <a:lnTo>
                      <a:pt x="424" y="38"/>
                    </a:lnTo>
                    <a:lnTo>
                      <a:pt x="416" y="38"/>
                    </a:lnTo>
                    <a:lnTo>
                      <a:pt x="407" y="38"/>
                    </a:lnTo>
                    <a:lnTo>
                      <a:pt x="397" y="38"/>
                    </a:lnTo>
                    <a:lnTo>
                      <a:pt x="388" y="36"/>
                    </a:lnTo>
                    <a:lnTo>
                      <a:pt x="378" y="36"/>
                    </a:lnTo>
                    <a:lnTo>
                      <a:pt x="369" y="35"/>
                    </a:lnTo>
                    <a:lnTo>
                      <a:pt x="361" y="35"/>
                    </a:lnTo>
                    <a:lnTo>
                      <a:pt x="352" y="35"/>
                    </a:lnTo>
                    <a:lnTo>
                      <a:pt x="342" y="35"/>
                    </a:lnTo>
                    <a:lnTo>
                      <a:pt x="335" y="35"/>
                    </a:lnTo>
                    <a:lnTo>
                      <a:pt x="325" y="35"/>
                    </a:lnTo>
                    <a:lnTo>
                      <a:pt x="316" y="33"/>
                    </a:lnTo>
                    <a:lnTo>
                      <a:pt x="306" y="33"/>
                    </a:lnTo>
                    <a:lnTo>
                      <a:pt x="297" y="33"/>
                    </a:lnTo>
                    <a:lnTo>
                      <a:pt x="287" y="33"/>
                    </a:lnTo>
                    <a:lnTo>
                      <a:pt x="278" y="33"/>
                    </a:lnTo>
                    <a:lnTo>
                      <a:pt x="270" y="33"/>
                    </a:lnTo>
                    <a:lnTo>
                      <a:pt x="259" y="33"/>
                    </a:lnTo>
                    <a:lnTo>
                      <a:pt x="251" y="33"/>
                    </a:lnTo>
                    <a:lnTo>
                      <a:pt x="242" y="33"/>
                    </a:lnTo>
                    <a:lnTo>
                      <a:pt x="232" y="33"/>
                    </a:lnTo>
                    <a:lnTo>
                      <a:pt x="222" y="33"/>
                    </a:lnTo>
                    <a:lnTo>
                      <a:pt x="213" y="33"/>
                    </a:lnTo>
                    <a:lnTo>
                      <a:pt x="202" y="33"/>
                    </a:lnTo>
                    <a:lnTo>
                      <a:pt x="194" y="35"/>
                    </a:lnTo>
                    <a:lnTo>
                      <a:pt x="183" y="35"/>
                    </a:lnTo>
                    <a:lnTo>
                      <a:pt x="173" y="36"/>
                    </a:lnTo>
                    <a:lnTo>
                      <a:pt x="164" y="36"/>
                    </a:lnTo>
                    <a:lnTo>
                      <a:pt x="152" y="38"/>
                    </a:lnTo>
                    <a:lnTo>
                      <a:pt x="143" y="38"/>
                    </a:lnTo>
                    <a:lnTo>
                      <a:pt x="133" y="40"/>
                    </a:lnTo>
                    <a:lnTo>
                      <a:pt x="122" y="42"/>
                    </a:lnTo>
                    <a:lnTo>
                      <a:pt x="112" y="44"/>
                    </a:lnTo>
                    <a:lnTo>
                      <a:pt x="101" y="44"/>
                    </a:lnTo>
                    <a:lnTo>
                      <a:pt x="91" y="48"/>
                    </a:lnTo>
                    <a:lnTo>
                      <a:pt x="80" y="48"/>
                    </a:lnTo>
                    <a:lnTo>
                      <a:pt x="68" y="50"/>
                    </a:lnTo>
                    <a:lnTo>
                      <a:pt x="57" y="52"/>
                    </a:lnTo>
                    <a:lnTo>
                      <a:pt x="46" y="55"/>
                    </a:lnTo>
                    <a:lnTo>
                      <a:pt x="34" y="57"/>
                    </a:lnTo>
                    <a:lnTo>
                      <a:pt x="23" y="61"/>
                    </a:lnTo>
                    <a:lnTo>
                      <a:pt x="11" y="63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0" y="52"/>
                    </a:lnTo>
                    <a:lnTo>
                      <a:pt x="0" y="42"/>
                    </a:lnTo>
                    <a:lnTo>
                      <a:pt x="2" y="35"/>
                    </a:lnTo>
                    <a:lnTo>
                      <a:pt x="10" y="33"/>
                    </a:lnTo>
                    <a:lnTo>
                      <a:pt x="19" y="33"/>
                    </a:lnTo>
                    <a:lnTo>
                      <a:pt x="29" y="31"/>
                    </a:lnTo>
                    <a:lnTo>
                      <a:pt x="38" y="31"/>
                    </a:lnTo>
                    <a:lnTo>
                      <a:pt x="48" y="31"/>
                    </a:lnTo>
                    <a:lnTo>
                      <a:pt x="57" y="29"/>
                    </a:lnTo>
                    <a:lnTo>
                      <a:pt x="67" y="29"/>
                    </a:lnTo>
                    <a:lnTo>
                      <a:pt x="76" y="29"/>
                    </a:lnTo>
                    <a:lnTo>
                      <a:pt x="84" y="27"/>
                    </a:lnTo>
                    <a:lnTo>
                      <a:pt x="93" y="27"/>
                    </a:lnTo>
                    <a:lnTo>
                      <a:pt x="103" y="27"/>
                    </a:lnTo>
                    <a:lnTo>
                      <a:pt x="112" y="27"/>
                    </a:lnTo>
                    <a:lnTo>
                      <a:pt x="122" y="25"/>
                    </a:lnTo>
                    <a:lnTo>
                      <a:pt x="131" y="25"/>
                    </a:lnTo>
                    <a:lnTo>
                      <a:pt x="141" y="25"/>
                    </a:lnTo>
                    <a:lnTo>
                      <a:pt x="150" y="25"/>
                    </a:lnTo>
                    <a:lnTo>
                      <a:pt x="160" y="23"/>
                    </a:lnTo>
                    <a:lnTo>
                      <a:pt x="169" y="23"/>
                    </a:lnTo>
                    <a:lnTo>
                      <a:pt x="177" y="23"/>
                    </a:lnTo>
                    <a:lnTo>
                      <a:pt x="188" y="23"/>
                    </a:lnTo>
                    <a:lnTo>
                      <a:pt x="198" y="21"/>
                    </a:lnTo>
                    <a:lnTo>
                      <a:pt x="205" y="21"/>
                    </a:lnTo>
                    <a:lnTo>
                      <a:pt x="215" y="21"/>
                    </a:lnTo>
                    <a:lnTo>
                      <a:pt x="226" y="21"/>
                    </a:lnTo>
                    <a:lnTo>
                      <a:pt x="234" y="21"/>
                    </a:lnTo>
                    <a:lnTo>
                      <a:pt x="243" y="21"/>
                    </a:lnTo>
                    <a:lnTo>
                      <a:pt x="253" y="21"/>
                    </a:lnTo>
                    <a:lnTo>
                      <a:pt x="262" y="21"/>
                    </a:lnTo>
                    <a:lnTo>
                      <a:pt x="272" y="19"/>
                    </a:lnTo>
                    <a:lnTo>
                      <a:pt x="281" y="19"/>
                    </a:lnTo>
                    <a:lnTo>
                      <a:pt x="291" y="19"/>
                    </a:lnTo>
                    <a:lnTo>
                      <a:pt x="302" y="19"/>
                    </a:lnTo>
                    <a:lnTo>
                      <a:pt x="310" y="17"/>
                    </a:lnTo>
                    <a:lnTo>
                      <a:pt x="319" y="17"/>
                    </a:lnTo>
                    <a:lnTo>
                      <a:pt x="329" y="17"/>
                    </a:lnTo>
                    <a:lnTo>
                      <a:pt x="338" y="17"/>
                    </a:lnTo>
                    <a:lnTo>
                      <a:pt x="348" y="17"/>
                    </a:lnTo>
                    <a:lnTo>
                      <a:pt x="357" y="17"/>
                    </a:lnTo>
                    <a:lnTo>
                      <a:pt x="367" y="15"/>
                    </a:lnTo>
                    <a:lnTo>
                      <a:pt x="376" y="15"/>
                    </a:lnTo>
                    <a:lnTo>
                      <a:pt x="386" y="15"/>
                    </a:lnTo>
                    <a:lnTo>
                      <a:pt x="396" y="15"/>
                    </a:lnTo>
                    <a:lnTo>
                      <a:pt x="405" y="14"/>
                    </a:lnTo>
                    <a:lnTo>
                      <a:pt x="415" y="14"/>
                    </a:lnTo>
                    <a:lnTo>
                      <a:pt x="422" y="14"/>
                    </a:lnTo>
                    <a:lnTo>
                      <a:pt x="434" y="14"/>
                    </a:lnTo>
                    <a:lnTo>
                      <a:pt x="443" y="14"/>
                    </a:lnTo>
                    <a:lnTo>
                      <a:pt x="453" y="14"/>
                    </a:lnTo>
                    <a:lnTo>
                      <a:pt x="460" y="12"/>
                    </a:lnTo>
                    <a:lnTo>
                      <a:pt x="470" y="12"/>
                    </a:lnTo>
                    <a:lnTo>
                      <a:pt x="479" y="10"/>
                    </a:lnTo>
                    <a:lnTo>
                      <a:pt x="491" y="10"/>
                    </a:lnTo>
                    <a:lnTo>
                      <a:pt x="498" y="10"/>
                    </a:lnTo>
                    <a:lnTo>
                      <a:pt x="508" y="8"/>
                    </a:lnTo>
                    <a:lnTo>
                      <a:pt x="517" y="8"/>
                    </a:lnTo>
                    <a:lnTo>
                      <a:pt x="527" y="8"/>
                    </a:lnTo>
                    <a:lnTo>
                      <a:pt x="536" y="6"/>
                    </a:lnTo>
                    <a:lnTo>
                      <a:pt x="546" y="6"/>
                    </a:lnTo>
                    <a:lnTo>
                      <a:pt x="555" y="4"/>
                    </a:lnTo>
                    <a:lnTo>
                      <a:pt x="565" y="4"/>
                    </a:lnTo>
                    <a:lnTo>
                      <a:pt x="574" y="2"/>
                    </a:lnTo>
                    <a:lnTo>
                      <a:pt x="584" y="2"/>
                    </a:lnTo>
                    <a:lnTo>
                      <a:pt x="593" y="0"/>
                    </a:lnTo>
                    <a:lnTo>
                      <a:pt x="6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41"/>
              <p:cNvSpPr>
                <a:spLocks/>
              </p:cNvSpPr>
              <p:nvPr/>
            </p:nvSpPr>
            <p:spPr bwMode="auto">
              <a:xfrm>
                <a:off x="2107" y="2278"/>
                <a:ext cx="136" cy="274"/>
              </a:xfrm>
              <a:custGeom>
                <a:avLst/>
                <a:gdLst>
                  <a:gd name="T0" fmla="*/ 14 w 272"/>
                  <a:gd name="T1" fmla="*/ 3 h 547"/>
                  <a:gd name="T2" fmla="*/ 15 w 272"/>
                  <a:gd name="T3" fmla="*/ 11 h 547"/>
                  <a:gd name="T4" fmla="*/ 17 w 272"/>
                  <a:gd name="T5" fmla="*/ 19 h 547"/>
                  <a:gd name="T6" fmla="*/ 20 w 272"/>
                  <a:gd name="T7" fmla="*/ 28 h 547"/>
                  <a:gd name="T8" fmla="*/ 22 w 272"/>
                  <a:gd name="T9" fmla="*/ 37 h 547"/>
                  <a:gd name="T10" fmla="*/ 25 w 272"/>
                  <a:gd name="T11" fmla="*/ 47 h 547"/>
                  <a:gd name="T12" fmla="*/ 28 w 272"/>
                  <a:gd name="T13" fmla="*/ 54 h 547"/>
                  <a:gd name="T14" fmla="*/ 30 w 272"/>
                  <a:gd name="T15" fmla="*/ 59 h 547"/>
                  <a:gd name="T16" fmla="*/ 32 w 272"/>
                  <a:gd name="T17" fmla="*/ 64 h 547"/>
                  <a:gd name="T18" fmla="*/ 35 w 272"/>
                  <a:gd name="T19" fmla="*/ 70 h 547"/>
                  <a:gd name="T20" fmla="*/ 39 w 272"/>
                  <a:gd name="T21" fmla="*/ 76 h 547"/>
                  <a:gd name="T22" fmla="*/ 41 w 272"/>
                  <a:gd name="T23" fmla="*/ 84 h 547"/>
                  <a:gd name="T24" fmla="*/ 44 w 272"/>
                  <a:gd name="T25" fmla="*/ 89 h 547"/>
                  <a:gd name="T26" fmla="*/ 47 w 272"/>
                  <a:gd name="T27" fmla="*/ 94 h 547"/>
                  <a:gd name="T28" fmla="*/ 50 w 272"/>
                  <a:gd name="T29" fmla="*/ 99 h 547"/>
                  <a:gd name="T30" fmla="*/ 53 w 272"/>
                  <a:gd name="T31" fmla="*/ 104 h 547"/>
                  <a:gd name="T32" fmla="*/ 56 w 272"/>
                  <a:gd name="T33" fmla="*/ 110 h 547"/>
                  <a:gd name="T34" fmla="*/ 60 w 272"/>
                  <a:gd name="T35" fmla="*/ 116 h 547"/>
                  <a:gd name="T36" fmla="*/ 68 w 272"/>
                  <a:gd name="T37" fmla="*/ 126 h 547"/>
                  <a:gd name="T38" fmla="*/ 74 w 272"/>
                  <a:gd name="T39" fmla="*/ 134 h 547"/>
                  <a:gd name="T40" fmla="*/ 81 w 272"/>
                  <a:gd name="T41" fmla="*/ 143 h 547"/>
                  <a:gd name="T42" fmla="*/ 89 w 272"/>
                  <a:gd name="T43" fmla="*/ 151 h 547"/>
                  <a:gd name="T44" fmla="*/ 96 w 272"/>
                  <a:gd name="T45" fmla="*/ 158 h 547"/>
                  <a:gd name="T46" fmla="*/ 101 w 272"/>
                  <a:gd name="T47" fmla="*/ 166 h 547"/>
                  <a:gd name="T48" fmla="*/ 108 w 272"/>
                  <a:gd name="T49" fmla="*/ 173 h 547"/>
                  <a:gd name="T50" fmla="*/ 113 w 272"/>
                  <a:gd name="T51" fmla="*/ 181 h 547"/>
                  <a:gd name="T52" fmla="*/ 117 w 272"/>
                  <a:gd name="T53" fmla="*/ 187 h 547"/>
                  <a:gd name="T54" fmla="*/ 122 w 272"/>
                  <a:gd name="T55" fmla="*/ 195 h 547"/>
                  <a:gd name="T56" fmla="*/ 126 w 272"/>
                  <a:gd name="T57" fmla="*/ 202 h 547"/>
                  <a:gd name="T58" fmla="*/ 129 w 272"/>
                  <a:gd name="T59" fmla="*/ 209 h 547"/>
                  <a:gd name="T60" fmla="*/ 131 w 272"/>
                  <a:gd name="T61" fmla="*/ 217 h 547"/>
                  <a:gd name="T62" fmla="*/ 133 w 272"/>
                  <a:gd name="T63" fmla="*/ 225 h 547"/>
                  <a:gd name="T64" fmla="*/ 135 w 272"/>
                  <a:gd name="T65" fmla="*/ 233 h 547"/>
                  <a:gd name="T66" fmla="*/ 136 w 272"/>
                  <a:gd name="T67" fmla="*/ 241 h 547"/>
                  <a:gd name="T68" fmla="*/ 136 w 272"/>
                  <a:gd name="T69" fmla="*/ 249 h 547"/>
                  <a:gd name="T70" fmla="*/ 135 w 272"/>
                  <a:gd name="T71" fmla="*/ 259 h 547"/>
                  <a:gd name="T72" fmla="*/ 135 w 272"/>
                  <a:gd name="T73" fmla="*/ 266 h 547"/>
                  <a:gd name="T74" fmla="*/ 134 w 272"/>
                  <a:gd name="T75" fmla="*/ 271 h 547"/>
                  <a:gd name="T76" fmla="*/ 0 w 272"/>
                  <a:gd name="T77" fmla="*/ 29 h 547"/>
                  <a:gd name="T78" fmla="*/ 14 w 272"/>
                  <a:gd name="T79" fmla="*/ 0 h 54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72"/>
                  <a:gd name="T121" fmla="*/ 0 h 547"/>
                  <a:gd name="T122" fmla="*/ 272 w 272"/>
                  <a:gd name="T123" fmla="*/ 547 h 54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72" h="547">
                    <a:moveTo>
                      <a:pt x="28" y="0"/>
                    </a:moveTo>
                    <a:lnTo>
                      <a:pt x="28" y="6"/>
                    </a:lnTo>
                    <a:lnTo>
                      <a:pt x="28" y="13"/>
                    </a:lnTo>
                    <a:lnTo>
                      <a:pt x="30" y="21"/>
                    </a:lnTo>
                    <a:lnTo>
                      <a:pt x="32" y="30"/>
                    </a:lnTo>
                    <a:lnTo>
                      <a:pt x="34" y="38"/>
                    </a:lnTo>
                    <a:lnTo>
                      <a:pt x="36" y="45"/>
                    </a:lnTo>
                    <a:lnTo>
                      <a:pt x="40" y="55"/>
                    </a:lnTo>
                    <a:lnTo>
                      <a:pt x="42" y="65"/>
                    </a:lnTo>
                    <a:lnTo>
                      <a:pt x="45" y="74"/>
                    </a:lnTo>
                    <a:lnTo>
                      <a:pt x="47" y="84"/>
                    </a:lnTo>
                    <a:lnTo>
                      <a:pt x="51" y="93"/>
                    </a:lnTo>
                    <a:lnTo>
                      <a:pt x="57" y="103"/>
                    </a:lnTo>
                    <a:lnTo>
                      <a:pt x="57" y="108"/>
                    </a:lnTo>
                    <a:lnTo>
                      <a:pt x="59" y="112"/>
                    </a:lnTo>
                    <a:lnTo>
                      <a:pt x="61" y="118"/>
                    </a:lnTo>
                    <a:lnTo>
                      <a:pt x="62" y="123"/>
                    </a:lnTo>
                    <a:lnTo>
                      <a:pt x="64" y="127"/>
                    </a:lnTo>
                    <a:lnTo>
                      <a:pt x="68" y="133"/>
                    </a:lnTo>
                    <a:lnTo>
                      <a:pt x="70" y="139"/>
                    </a:lnTo>
                    <a:lnTo>
                      <a:pt x="74" y="142"/>
                    </a:lnTo>
                    <a:lnTo>
                      <a:pt x="78" y="152"/>
                    </a:lnTo>
                    <a:lnTo>
                      <a:pt x="81" y="163"/>
                    </a:lnTo>
                    <a:lnTo>
                      <a:pt x="83" y="167"/>
                    </a:lnTo>
                    <a:lnTo>
                      <a:pt x="87" y="173"/>
                    </a:lnTo>
                    <a:lnTo>
                      <a:pt x="89" y="177"/>
                    </a:lnTo>
                    <a:lnTo>
                      <a:pt x="93" y="182"/>
                    </a:lnTo>
                    <a:lnTo>
                      <a:pt x="95" y="188"/>
                    </a:lnTo>
                    <a:lnTo>
                      <a:pt x="99" y="194"/>
                    </a:lnTo>
                    <a:lnTo>
                      <a:pt x="100" y="198"/>
                    </a:lnTo>
                    <a:lnTo>
                      <a:pt x="104" y="203"/>
                    </a:lnTo>
                    <a:lnTo>
                      <a:pt x="106" y="207"/>
                    </a:lnTo>
                    <a:lnTo>
                      <a:pt x="110" y="213"/>
                    </a:lnTo>
                    <a:lnTo>
                      <a:pt x="112" y="219"/>
                    </a:lnTo>
                    <a:lnTo>
                      <a:pt x="116" y="224"/>
                    </a:lnTo>
                    <a:lnTo>
                      <a:pt x="121" y="232"/>
                    </a:lnTo>
                    <a:lnTo>
                      <a:pt x="129" y="241"/>
                    </a:lnTo>
                    <a:lnTo>
                      <a:pt x="135" y="251"/>
                    </a:lnTo>
                    <a:lnTo>
                      <a:pt x="142" y="260"/>
                    </a:lnTo>
                    <a:lnTo>
                      <a:pt x="148" y="268"/>
                    </a:lnTo>
                    <a:lnTo>
                      <a:pt x="156" y="277"/>
                    </a:lnTo>
                    <a:lnTo>
                      <a:pt x="163" y="285"/>
                    </a:lnTo>
                    <a:lnTo>
                      <a:pt x="171" y="295"/>
                    </a:lnTo>
                    <a:lnTo>
                      <a:pt x="178" y="302"/>
                    </a:lnTo>
                    <a:lnTo>
                      <a:pt x="184" y="310"/>
                    </a:lnTo>
                    <a:lnTo>
                      <a:pt x="192" y="316"/>
                    </a:lnTo>
                    <a:lnTo>
                      <a:pt x="197" y="325"/>
                    </a:lnTo>
                    <a:lnTo>
                      <a:pt x="203" y="331"/>
                    </a:lnTo>
                    <a:lnTo>
                      <a:pt x="211" y="338"/>
                    </a:lnTo>
                    <a:lnTo>
                      <a:pt x="216" y="346"/>
                    </a:lnTo>
                    <a:lnTo>
                      <a:pt x="222" y="354"/>
                    </a:lnTo>
                    <a:lnTo>
                      <a:pt x="226" y="361"/>
                    </a:lnTo>
                    <a:lnTo>
                      <a:pt x="232" y="369"/>
                    </a:lnTo>
                    <a:lnTo>
                      <a:pt x="235" y="374"/>
                    </a:lnTo>
                    <a:lnTo>
                      <a:pt x="241" y="382"/>
                    </a:lnTo>
                    <a:lnTo>
                      <a:pt x="245" y="390"/>
                    </a:lnTo>
                    <a:lnTo>
                      <a:pt x="249" y="395"/>
                    </a:lnTo>
                    <a:lnTo>
                      <a:pt x="253" y="403"/>
                    </a:lnTo>
                    <a:lnTo>
                      <a:pt x="256" y="412"/>
                    </a:lnTo>
                    <a:lnTo>
                      <a:pt x="258" y="418"/>
                    </a:lnTo>
                    <a:lnTo>
                      <a:pt x="260" y="426"/>
                    </a:lnTo>
                    <a:lnTo>
                      <a:pt x="262" y="433"/>
                    </a:lnTo>
                    <a:lnTo>
                      <a:pt x="266" y="441"/>
                    </a:lnTo>
                    <a:lnTo>
                      <a:pt x="266" y="449"/>
                    </a:lnTo>
                    <a:lnTo>
                      <a:pt x="268" y="456"/>
                    </a:lnTo>
                    <a:lnTo>
                      <a:pt x="270" y="466"/>
                    </a:lnTo>
                    <a:lnTo>
                      <a:pt x="272" y="473"/>
                    </a:lnTo>
                    <a:lnTo>
                      <a:pt x="272" y="481"/>
                    </a:lnTo>
                    <a:lnTo>
                      <a:pt x="272" y="490"/>
                    </a:lnTo>
                    <a:lnTo>
                      <a:pt x="272" y="498"/>
                    </a:lnTo>
                    <a:lnTo>
                      <a:pt x="272" y="509"/>
                    </a:lnTo>
                    <a:lnTo>
                      <a:pt x="270" y="517"/>
                    </a:lnTo>
                    <a:lnTo>
                      <a:pt x="270" y="527"/>
                    </a:lnTo>
                    <a:lnTo>
                      <a:pt x="270" y="532"/>
                    </a:lnTo>
                    <a:lnTo>
                      <a:pt x="270" y="536"/>
                    </a:lnTo>
                    <a:lnTo>
                      <a:pt x="268" y="542"/>
                    </a:lnTo>
                    <a:lnTo>
                      <a:pt x="268" y="547"/>
                    </a:lnTo>
                    <a:lnTo>
                      <a:pt x="0" y="5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42"/>
              <p:cNvSpPr>
                <a:spLocks/>
              </p:cNvSpPr>
              <p:nvPr/>
            </p:nvSpPr>
            <p:spPr bwMode="auto">
              <a:xfrm>
                <a:off x="2220" y="2195"/>
                <a:ext cx="114" cy="199"/>
              </a:xfrm>
              <a:custGeom>
                <a:avLst/>
                <a:gdLst>
                  <a:gd name="T0" fmla="*/ 16 w 226"/>
                  <a:gd name="T1" fmla="*/ 4 h 399"/>
                  <a:gd name="T2" fmla="*/ 10 w 226"/>
                  <a:gd name="T3" fmla="*/ 14 h 399"/>
                  <a:gd name="T4" fmla="*/ 3 w 226"/>
                  <a:gd name="T5" fmla="*/ 24 h 399"/>
                  <a:gd name="T6" fmla="*/ 0 w 226"/>
                  <a:gd name="T7" fmla="*/ 35 h 399"/>
                  <a:gd name="T8" fmla="*/ 7 w 226"/>
                  <a:gd name="T9" fmla="*/ 42 h 399"/>
                  <a:gd name="T10" fmla="*/ 16 w 226"/>
                  <a:gd name="T11" fmla="*/ 46 h 399"/>
                  <a:gd name="T12" fmla="*/ 25 w 226"/>
                  <a:gd name="T13" fmla="*/ 53 h 399"/>
                  <a:gd name="T14" fmla="*/ 33 w 226"/>
                  <a:gd name="T15" fmla="*/ 61 h 399"/>
                  <a:gd name="T16" fmla="*/ 38 w 226"/>
                  <a:gd name="T17" fmla="*/ 68 h 399"/>
                  <a:gd name="T18" fmla="*/ 34 w 226"/>
                  <a:gd name="T19" fmla="*/ 72 h 399"/>
                  <a:gd name="T20" fmla="*/ 31 w 226"/>
                  <a:gd name="T21" fmla="*/ 80 h 399"/>
                  <a:gd name="T22" fmla="*/ 27 w 226"/>
                  <a:gd name="T23" fmla="*/ 88 h 399"/>
                  <a:gd name="T24" fmla="*/ 24 w 226"/>
                  <a:gd name="T25" fmla="*/ 98 h 399"/>
                  <a:gd name="T26" fmla="*/ 21 w 226"/>
                  <a:gd name="T27" fmla="*/ 108 h 399"/>
                  <a:gd name="T28" fmla="*/ 20 w 226"/>
                  <a:gd name="T29" fmla="*/ 118 h 399"/>
                  <a:gd name="T30" fmla="*/ 20 w 226"/>
                  <a:gd name="T31" fmla="*/ 130 h 399"/>
                  <a:gd name="T32" fmla="*/ 23 w 226"/>
                  <a:gd name="T33" fmla="*/ 141 h 399"/>
                  <a:gd name="T34" fmla="*/ 30 w 226"/>
                  <a:gd name="T35" fmla="*/ 153 h 399"/>
                  <a:gd name="T36" fmla="*/ 38 w 226"/>
                  <a:gd name="T37" fmla="*/ 163 h 399"/>
                  <a:gd name="T38" fmla="*/ 47 w 226"/>
                  <a:gd name="T39" fmla="*/ 172 h 399"/>
                  <a:gd name="T40" fmla="*/ 58 w 226"/>
                  <a:gd name="T41" fmla="*/ 179 h 399"/>
                  <a:gd name="T42" fmla="*/ 67 w 226"/>
                  <a:gd name="T43" fmla="*/ 184 h 399"/>
                  <a:gd name="T44" fmla="*/ 78 w 226"/>
                  <a:gd name="T45" fmla="*/ 189 h 399"/>
                  <a:gd name="T46" fmla="*/ 87 w 226"/>
                  <a:gd name="T47" fmla="*/ 193 h 399"/>
                  <a:gd name="T48" fmla="*/ 96 w 226"/>
                  <a:gd name="T49" fmla="*/ 195 h 399"/>
                  <a:gd name="T50" fmla="*/ 108 w 226"/>
                  <a:gd name="T51" fmla="*/ 198 h 399"/>
                  <a:gd name="T52" fmla="*/ 114 w 226"/>
                  <a:gd name="T53" fmla="*/ 199 h 399"/>
                  <a:gd name="T54" fmla="*/ 110 w 226"/>
                  <a:gd name="T55" fmla="*/ 193 h 399"/>
                  <a:gd name="T56" fmla="*/ 106 w 226"/>
                  <a:gd name="T57" fmla="*/ 187 h 399"/>
                  <a:gd name="T58" fmla="*/ 101 w 226"/>
                  <a:gd name="T59" fmla="*/ 177 h 399"/>
                  <a:gd name="T60" fmla="*/ 96 w 226"/>
                  <a:gd name="T61" fmla="*/ 167 h 399"/>
                  <a:gd name="T62" fmla="*/ 90 w 226"/>
                  <a:gd name="T63" fmla="*/ 154 h 399"/>
                  <a:gd name="T64" fmla="*/ 83 w 226"/>
                  <a:gd name="T65" fmla="*/ 143 h 399"/>
                  <a:gd name="T66" fmla="*/ 79 w 226"/>
                  <a:gd name="T67" fmla="*/ 132 h 399"/>
                  <a:gd name="T68" fmla="*/ 74 w 226"/>
                  <a:gd name="T69" fmla="*/ 122 h 399"/>
                  <a:gd name="T70" fmla="*/ 70 w 226"/>
                  <a:gd name="T71" fmla="*/ 114 h 399"/>
                  <a:gd name="T72" fmla="*/ 69 w 226"/>
                  <a:gd name="T73" fmla="*/ 108 h 399"/>
                  <a:gd name="T74" fmla="*/ 66 w 226"/>
                  <a:gd name="T75" fmla="*/ 97 h 399"/>
                  <a:gd name="T76" fmla="*/ 64 w 226"/>
                  <a:gd name="T77" fmla="*/ 89 h 399"/>
                  <a:gd name="T78" fmla="*/ 61 w 226"/>
                  <a:gd name="T79" fmla="*/ 79 h 399"/>
                  <a:gd name="T80" fmla="*/ 56 w 226"/>
                  <a:gd name="T81" fmla="*/ 69 h 399"/>
                  <a:gd name="T82" fmla="*/ 52 w 226"/>
                  <a:gd name="T83" fmla="*/ 58 h 399"/>
                  <a:gd name="T84" fmla="*/ 49 w 226"/>
                  <a:gd name="T85" fmla="*/ 48 h 399"/>
                  <a:gd name="T86" fmla="*/ 45 w 226"/>
                  <a:gd name="T87" fmla="*/ 39 h 399"/>
                  <a:gd name="T88" fmla="*/ 41 w 226"/>
                  <a:gd name="T89" fmla="*/ 30 h 399"/>
                  <a:gd name="T90" fmla="*/ 38 w 226"/>
                  <a:gd name="T91" fmla="*/ 22 h 399"/>
                  <a:gd name="T92" fmla="*/ 31 w 226"/>
                  <a:gd name="T93" fmla="*/ 11 h 399"/>
                  <a:gd name="T94" fmla="*/ 23 w 226"/>
                  <a:gd name="T95" fmla="*/ 0 h 39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26"/>
                  <a:gd name="T145" fmla="*/ 0 h 399"/>
                  <a:gd name="T146" fmla="*/ 226 w 226"/>
                  <a:gd name="T147" fmla="*/ 399 h 39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26" h="399">
                    <a:moveTo>
                      <a:pt x="44" y="0"/>
                    </a:moveTo>
                    <a:lnTo>
                      <a:pt x="40" y="1"/>
                    </a:lnTo>
                    <a:lnTo>
                      <a:pt x="32" y="9"/>
                    </a:lnTo>
                    <a:lnTo>
                      <a:pt x="28" y="15"/>
                    </a:lnTo>
                    <a:lnTo>
                      <a:pt x="23" y="20"/>
                    </a:lnTo>
                    <a:lnTo>
                      <a:pt x="19" y="28"/>
                    </a:lnTo>
                    <a:lnTo>
                      <a:pt x="15" y="36"/>
                    </a:lnTo>
                    <a:lnTo>
                      <a:pt x="9" y="41"/>
                    </a:lnTo>
                    <a:lnTo>
                      <a:pt x="6" y="49"/>
                    </a:lnTo>
                    <a:lnTo>
                      <a:pt x="2" y="57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4" y="76"/>
                    </a:lnTo>
                    <a:lnTo>
                      <a:pt x="8" y="79"/>
                    </a:lnTo>
                    <a:lnTo>
                      <a:pt x="13" y="85"/>
                    </a:lnTo>
                    <a:lnTo>
                      <a:pt x="21" y="87"/>
                    </a:lnTo>
                    <a:lnTo>
                      <a:pt x="27" y="89"/>
                    </a:lnTo>
                    <a:lnTo>
                      <a:pt x="32" y="93"/>
                    </a:lnTo>
                    <a:lnTo>
                      <a:pt x="38" y="98"/>
                    </a:lnTo>
                    <a:lnTo>
                      <a:pt x="44" y="102"/>
                    </a:lnTo>
                    <a:lnTo>
                      <a:pt x="49" y="106"/>
                    </a:lnTo>
                    <a:lnTo>
                      <a:pt x="53" y="112"/>
                    </a:lnTo>
                    <a:lnTo>
                      <a:pt x="59" y="116"/>
                    </a:lnTo>
                    <a:lnTo>
                      <a:pt x="65" y="123"/>
                    </a:lnTo>
                    <a:lnTo>
                      <a:pt x="72" y="129"/>
                    </a:lnTo>
                    <a:lnTo>
                      <a:pt x="74" y="135"/>
                    </a:lnTo>
                    <a:lnTo>
                      <a:pt x="76" y="136"/>
                    </a:lnTo>
                    <a:lnTo>
                      <a:pt x="74" y="136"/>
                    </a:lnTo>
                    <a:lnTo>
                      <a:pt x="72" y="138"/>
                    </a:lnTo>
                    <a:lnTo>
                      <a:pt x="68" y="144"/>
                    </a:lnTo>
                    <a:lnTo>
                      <a:pt x="65" y="152"/>
                    </a:lnTo>
                    <a:lnTo>
                      <a:pt x="63" y="155"/>
                    </a:lnTo>
                    <a:lnTo>
                      <a:pt x="61" y="161"/>
                    </a:lnTo>
                    <a:lnTo>
                      <a:pt x="57" y="167"/>
                    </a:lnTo>
                    <a:lnTo>
                      <a:pt x="55" y="171"/>
                    </a:lnTo>
                    <a:lnTo>
                      <a:pt x="53" y="176"/>
                    </a:lnTo>
                    <a:lnTo>
                      <a:pt x="49" y="182"/>
                    </a:lnTo>
                    <a:lnTo>
                      <a:pt x="49" y="190"/>
                    </a:lnTo>
                    <a:lnTo>
                      <a:pt x="47" y="197"/>
                    </a:lnTo>
                    <a:lnTo>
                      <a:pt x="46" y="201"/>
                    </a:lnTo>
                    <a:lnTo>
                      <a:pt x="44" y="209"/>
                    </a:lnTo>
                    <a:lnTo>
                      <a:pt x="42" y="216"/>
                    </a:lnTo>
                    <a:lnTo>
                      <a:pt x="42" y="224"/>
                    </a:lnTo>
                    <a:lnTo>
                      <a:pt x="40" y="230"/>
                    </a:lnTo>
                    <a:lnTo>
                      <a:pt x="40" y="237"/>
                    </a:lnTo>
                    <a:lnTo>
                      <a:pt x="40" y="245"/>
                    </a:lnTo>
                    <a:lnTo>
                      <a:pt x="40" y="252"/>
                    </a:lnTo>
                    <a:lnTo>
                      <a:pt x="40" y="260"/>
                    </a:lnTo>
                    <a:lnTo>
                      <a:pt x="42" y="268"/>
                    </a:lnTo>
                    <a:lnTo>
                      <a:pt x="44" y="275"/>
                    </a:lnTo>
                    <a:lnTo>
                      <a:pt x="46" y="283"/>
                    </a:lnTo>
                    <a:lnTo>
                      <a:pt x="49" y="290"/>
                    </a:lnTo>
                    <a:lnTo>
                      <a:pt x="53" y="298"/>
                    </a:lnTo>
                    <a:lnTo>
                      <a:pt x="59" y="306"/>
                    </a:lnTo>
                    <a:lnTo>
                      <a:pt x="65" y="313"/>
                    </a:lnTo>
                    <a:lnTo>
                      <a:pt x="70" y="321"/>
                    </a:lnTo>
                    <a:lnTo>
                      <a:pt x="76" y="327"/>
                    </a:lnTo>
                    <a:lnTo>
                      <a:pt x="80" y="332"/>
                    </a:lnTo>
                    <a:lnTo>
                      <a:pt x="87" y="338"/>
                    </a:lnTo>
                    <a:lnTo>
                      <a:pt x="93" y="344"/>
                    </a:lnTo>
                    <a:lnTo>
                      <a:pt x="101" y="349"/>
                    </a:lnTo>
                    <a:lnTo>
                      <a:pt x="106" y="353"/>
                    </a:lnTo>
                    <a:lnTo>
                      <a:pt x="114" y="359"/>
                    </a:lnTo>
                    <a:lnTo>
                      <a:pt x="120" y="363"/>
                    </a:lnTo>
                    <a:lnTo>
                      <a:pt x="127" y="367"/>
                    </a:lnTo>
                    <a:lnTo>
                      <a:pt x="133" y="368"/>
                    </a:lnTo>
                    <a:lnTo>
                      <a:pt x="141" y="372"/>
                    </a:lnTo>
                    <a:lnTo>
                      <a:pt x="146" y="376"/>
                    </a:lnTo>
                    <a:lnTo>
                      <a:pt x="154" y="378"/>
                    </a:lnTo>
                    <a:lnTo>
                      <a:pt x="160" y="382"/>
                    </a:lnTo>
                    <a:lnTo>
                      <a:pt x="167" y="386"/>
                    </a:lnTo>
                    <a:lnTo>
                      <a:pt x="173" y="386"/>
                    </a:lnTo>
                    <a:lnTo>
                      <a:pt x="179" y="387"/>
                    </a:lnTo>
                    <a:lnTo>
                      <a:pt x="182" y="389"/>
                    </a:lnTo>
                    <a:lnTo>
                      <a:pt x="190" y="391"/>
                    </a:lnTo>
                    <a:lnTo>
                      <a:pt x="200" y="393"/>
                    </a:lnTo>
                    <a:lnTo>
                      <a:pt x="209" y="395"/>
                    </a:lnTo>
                    <a:lnTo>
                      <a:pt x="215" y="397"/>
                    </a:lnTo>
                    <a:lnTo>
                      <a:pt x="220" y="397"/>
                    </a:lnTo>
                    <a:lnTo>
                      <a:pt x="224" y="397"/>
                    </a:lnTo>
                    <a:lnTo>
                      <a:pt x="226" y="399"/>
                    </a:lnTo>
                    <a:lnTo>
                      <a:pt x="224" y="395"/>
                    </a:lnTo>
                    <a:lnTo>
                      <a:pt x="220" y="391"/>
                    </a:lnTo>
                    <a:lnTo>
                      <a:pt x="219" y="387"/>
                    </a:lnTo>
                    <a:lnTo>
                      <a:pt x="217" y="384"/>
                    </a:lnTo>
                    <a:lnTo>
                      <a:pt x="213" y="378"/>
                    </a:lnTo>
                    <a:lnTo>
                      <a:pt x="211" y="374"/>
                    </a:lnTo>
                    <a:lnTo>
                      <a:pt x="209" y="367"/>
                    </a:lnTo>
                    <a:lnTo>
                      <a:pt x="205" y="361"/>
                    </a:lnTo>
                    <a:lnTo>
                      <a:pt x="201" y="355"/>
                    </a:lnTo>
                    <a:lnTo>
                      <a:pt x="198" y="348"/>
                    </a:lnTo>
                    <a:lnTo>
                      <a:pt x="194" y="340"/>
                    </a:lnTo>
                    <a:lnTo>
                      <a:pt x="190" y="334"/>
                    </a:lnTo>
                    <a:lnTo>
                      <a:pt x="186" y="327"/>
                    </a:lnTo>
                    <a:lnTo>
                      <a:pt x="182" y="319"/>
                    </a:lnTo>
                    <a:lnTo>
                      <a:pt x="179" y="309"/>
                    </a:lnTo>
                    <a:lnTo>
                      <a:pt x="175" y="302"/>
                    </a:lnTo>
                    <a:lnTo>
                      <a:pt x="169" y="294"/>
                    </a:lnTo>
                    <a:lnTo>
                      <a:pt x="165" y="287"/>
                    </a:lnTo>
                    <a:lnTo>
                      <a:pt x="162" y="279"/>
                    </a:lnTo>
                    <a:lnTo>
                      <a:pt x="158" y="271"/>
                    </a:lnTo>
                    <a:lnTo>
                      <a:pt x="156" y="264"/>
                    </a:lnTo>
                    <a:lnTo>
                      <a:pt x="152" y="258"/>
                    </a:lnTo>
                    <a:lnTo>
                      <a:pt x="148" y="251"/>
                    </a:lnTo>
                    <a:lnTo>
                      <a:pt x="146" y="245"/>
                    </a:lnTo>
                    <a:lnTo>
                      <a:pt x="143" y="237"/>
                    </a:lnTo>
                    <a:lnTo>
                      <a:pt x="143" y="233"/>
                    </a:lnTo>
                    <a:lnTo>
                      <a:pt x="139" y="228"/>
                    </a:lnTo>
                    <a:lnTo>
                      <a:pt x="139" y="224"/>
                    </a:lnTo>
                    <a:lnTo>
                      <a:pt x="137" y="220"/>
                    </a:lnTo>
                    <a:lnTo>
                      <a:pt x="137" y="216"/>
                    </a:lnTo>
                    <a:lnTo>
                      <a:pt x="135" y="209"/>
                    </a:lnTo>
                    <a:lnTo>
                      <a:pt x="133" y="199"/>
                    </a:lnTo>
                    <a:lnTo>
                      <a:pt x="131" y="195"/>
                    </a:lnTo>
                    <a:lnTo>
                      <a:pt x="129" y="190"/>
                    </a:lnTo>
                    <a:lnTo>
                      <a:pt x="127" y="184"/>
                    </a:lnTo>
                    <a:lnTo>
                      <a:pt x="127" y="178"/>
                    </a:lnTo>
                    <a:lnTo>
                      <a:pt x="124" y="173"/>
                    </a:lnTo>
                    <a:lnTo>
                      <a:pt x="122" y="167"/>
                    </a:lnTo>
                    <a:lnTo>
                      <a:pt x="120" y="159"/>
                    </a:lnTo>
                    <a:lnTo>
                      <a:pt x="118" y="154"/>
                    </a:lnTo>
                    <a:lnTo>
                      <a:pt x="114" y="146"/>
                    </a:lnTo>
                    <a:lnTo>
                      <a:pt x="112" y="138"/>
                    </a:lnTo>
                    <a:lnTo>
                      <a:pt x="110" y="133"/>
                    </a:lnTo>
                    <a:lnTo>
                      <a:pt x="108" y="125"/>
                    </a:lnTo>
                    <a:lnTo>
                      <a:pt x="104" y="117"/>
                    </a:lnTo>
                    <a:lnTo>
                      <a:pt x="103" y="112"/>
                    </a:lnTo>
                    <a:lnTo>
                      <a:pt x="101" y="104"/>
                    </a:lnTo>
                    <a:lnTo>
                      <a:pt x="97" y="97"/>
                    </a:lnTo>
                    <a:lnTo>
                      <a:pt x="95" y="91"/>
                    </a:lnTo>
                    <a:lnTo>
                      <a:pt x="91" y="85"/>
                    </a:lnTo>
                    <a:lnTo>
                      <a:pt x="89" y="79"/>
                    </a:lnTo>
                    <a:lnTo>
                      <a:pt x="87" y="74"/>
                    </a:lnTo>
                    <a:lnTo>
                      <a:pt x="84" y="66"/>
                    </a:lnTo>
                    <a:lnTo>
                      <a:pt x="82" y="60"/>
                    </a:lnTo>
                    <a:lnTo>
                      <a:pt x="80" y="57"/>
                    </a:lnTo>
                    <a:lnTo>
                      <a:pt x="78" y="53"/>
                    </a:lnTo>
                    <a:lnTo>
                      <a:pt x="76" y="45"/>
                    </a:lnTo>
                    <a:lnTo>
                      <a:pt x="72" y="39"/>
                    </a:lnTo>
                    <a:lnTo>
                      <a:pt x="66" y="30"/>
                    </a:lnTo>
                    <a:lnTo>
                      <a:pt x="61" y="22"/>
                    </a:lnTo>
                    <a:lnTo>
                      <a:pt x="55" y="15"/>
                    </a:lnTo>
                    <a:lnTo>
                      <a:pt x="51" y="9"/>
                    </a:lnTo>
                    <a:lnTo>
                      <a:pt x="46" y="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1F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43"/>
              <p:cNvSpPr>
                <a:spLocks/>
              </p:cNvSpPr>
              <p:nvPr/>
            </p:nvSpPr>
            <p:spPr bwMode="auto">
              <a:xfrm>
                <a:off x="1968" y="2505"/>
                <a:ext cx="442" cy="336"/>
              </a:xfrm>
              <a:custGeom>
                <a:avLst/>
                <a:gdLst>
                  <a:gd name="T0" fmla="*/ 440 w 884"/>
                  <a:gd name="T1" fmla="*/ 39 h 674"/>
                  <a:gd name="T2" fmla="*/ 442 w 884"/>
                  <a:gd name="T3" fmla="*/ 58 h 674"/>
                  <a:gd name="T4" fmla="*/ 442 w 884"/>
                  <a:gd name="T5" fmla="*/ 79 h 674"/>
                  <a:gd name="T6" fmla="*/ 440 w 884"/>
                  <a:gd name="T7" fmla="*/ 101 h 674"/>
                  <a:gd name="T8" fmla="*/ 437 w 884"/>
                  <a:gd name="T9" fmla="*/ 124 h 674"/>
                  <a:gd name="T10" fmla="*/ 430 w 884"/>
                  <a:gd name="T11" fmla="*/ 146 h 674"/>
                  <a:gd name="T12" fmla="*/ 422 w 884"/>
                  <a:gd name="T13" fmla="*/ 168 h 674"/>
                  <a:gd name="T14" fmla="*/ 414 w 884"/>
                  <a:gd name="T15" fmla="*/ 192 h 674"/>
                  <a:gd name="T16" fmla="*/ 402 w 884"/>
                  <a:gd name="T17" fmla="*/ 213 h 674"/>
                  <a:gd name="T18" fmla="*/ 389 w 884"/>
                  <a:gd name="T19" fmla="*/ 234 h 674"/>
                  <a:gd name="T20" fmla="*/ 374 w 884"/>
                  <a:gd name="T21" fmla="*/ 254 h 674"/>
                  <a:gd name="T22" fmla="*/ 358 w 884"/>
                  <a:gd name="T23" fmla="*/ 273 h 674"/>
                  <a:gd name="T24" fmla="*/ 341 w 884"/>
                  <a:gd name="T25" fmla="*/ 289 h 674"/>
                  <a:gd name="T26" fmla="*/ 321 w 884"/>
                  <a:gd name="T27" fmla="*/ 304 h 674"/>
                  <a:gd name="T28" fmla="*/ 301 w 884"/>
                  <a:gd name="T29" fmla="*/ 316 h 674"/>
                  <a:gd name="T30" fmla="*/ 279 w 884"/>
                  <a:gd name="T31" fmla="*/ 326 h 674"/>
                  <a:gd name="T32" fmla="*/ 264 w 884"/>
                  <a:gd name="T33" fmla="*/ 329 h 674"/>
                  <a:gd name="T34" fmla="*/ 249 w 884"/>
                  <a:gd name="T35" fmla="*/ 332 h 674"/>
                  <a:gd name="T36" fmla="*/ 232 w 884"/>
                  <a:gd name="T37" fmla="*/ 334 h 674"/>
                  <a:gd name="T38" fmla="*/ 213 w 884"/>
                  <a:gd name="T39" fmla="*/ 335 h 674"/>
                  <a:gd name="T40" fmla="*/ 193 w 884"/>
                  <a:gd name="T41" fmla="*/ 336 h 674"/>
                  <a:gd name="T42" fmla="*/ 172 w 884"/>
                  <a:gd name="T43" fmla="*/ 336 h 674"/>
                  <a:gd name="T44" fmla="*/ 151 w 884"/>
                  <a:gd name="T45" fmla="*/ 335 h 674"/>
                  <a:gd name="T46" fmla="*/ 129 w 884"/>
                  <a:gd name="T47" fmla="*/ 335 h 674"/>
                  <a:gd name="T48" fmla="*/ 108 w 884"/>
                  <a:gd name="T49" fmla="*/ 333 h 674"/>
                  <a:gd name="T50" fmla="*/ 87 w 884"/>
                  <a:gd name="T51" fmla="*/ 332 h 674"/>
                  <a:gd name="T52" fmla="*/ 67 w 884"/>
                  <a:gd name="T53" fmla="*/ 331 h 674"/>
                  <a:gd name="T54" fmla="*/ 50 w 884"/>
                  <a:gd name="T55" fmla="*/ 330 h 674"/>
                  <a:gd name="T56" fmla="*/ 35 w 884"/>
                  <a:gd name="T57" fmla="*/ 328 h 674"/>
                  <a:gd name="T58" fmla="*/ 21 w 884"/>
                  <a:gd name="T59" fmla="*/ 327 h 674"/>
                  <a:gd name="T60" fmla="*/ 12 w 884"/>
                  <a:gd name="T61" fmla="*/ 327 h 674"/>
                  <a:gd name="T62" fmla="*/ 0 w 884"/>
                  <a:gd name="T63" fmla="*/ 307 h 674"/>
                  <a:gd name="T64" fmla="*/ 315 w 884"/>
                  <a:gd name="T65" fmla="*/ 296 h 674"/>
                  <a:gd name="T66" fmla="*/ 329 w 884"/>
                  <a:gd name="T67" fmla="*/ 284 h 674"/>
                  <a:gd name="T68" fmla="*/ 343 w 884"/>
                  <a:gd name="T69" fmla="*/ 269 h 674"/>
                  <a:gd name="T70" fmla="*/ 354 w 884"/>
                  <a:gd name="T71" fmla="*/ 253 h 674"/>
                  <a:gd name="T72" fmla="*/ 363 w 884"/>
                  <a:gd name="T73" fmla="*/ 235 h 674"/>
                  <a:gd name="T74" fmla="*/ 372 w 884"/>
                  <a:gd name="T75" fmla="*/ 214 h 674"/>
                  <a:gd name="T76" fmla="*/ 379 w 884"/>
                  <a:gd name="T77" fmla="*/ 194 h 674"/>
                  <a:gd name="T78" fmla="*/ 385 w 884"/>
                  <a:gd name="T79" fmla="*/ 172 h 674"/>
                  <a:gd name="T80" fmla="*/ 390 w 884"/>
                  <a:gd name="T81" fmla="*/ 150 h 674"/>
                  <a:gd name="T82" fmla="*/ 395 w 884"/>
                  <a:gd name="T83" fmla="*/ 127 h 674"/>
                  <a:gd name="T84" fmla="*/ 399 w 884"/>
                  <a:gd name="T85" fmla="*/ 105 h 674"/>
                  <a:gd name="T86" fmla="*/ 402 w 884"/>
                  <a:gd name="T87" fmla="*/ 83 h 674"/>
                  <a:gd name="T88" fmla="*/ 404 w 884"/>
                  <a:gd name="T89" fmla="*/ 62 h 674"/>
                  <a:gd name="T90" fmla="*/ 407 w 884"/>
                  <a:gd name="T91" fmla="*/ 41 h 674"/>
                  <a:gd name="T92" fmla="*/ 409 w 884"/>
                  <a:gd name="T93" fmla="*/ 21 h 674"/>
                  <a:gd name="T94" fmla="*/ 411 w 884"/>
                  <a:gd name="T95" fmla="*/ 4 h 67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84"/>
                  <a:gd name="T145" fmla="*/ 0 h 674"/>
                  <a:gd name="T146" fmla="*/ 884 w 884"/>
                  <a:gd name="T147" fmla="*/ 674 h 67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84" h="674">
                    <a:moveTo>
                      <a:pt x="875" y="52"/>
                    </a:moveTo>
                    <a:lnTo>
                      <a:pt x="877" y="59"/>
                    </a:lnTo>
                    <a:lnTo>
                      <a:pt x="877" y="69"/>
                    </a:lnTo>
                    <a:lnTo>
                      <a:pt x="879" y="78"/>
                    </a:lnTo>
                    <a:lnTo>
                      <a:pt x="880" y="88"/>
                    </a:lnTo>
                    <a:lnTo>
                      <a:pt x="882" y="95"/>
                    </a:lnTo>
                    <a:lnTo>
                      <a:pt x="882" y="107"/>
                    </a:lnTo>
                    <a:lnTo>
                      <a:pt x="884" y="116"/>
                    </a:lnTo>
                    <a:lnTo>
                      <a:pt x="884" y="128"/>
                    </a:lnTo>
                    <a:lnTo>
                      <a:pt x="884" y="137"/>
                    </a:lnTo>
                    <a:lnTo>
                      <a:pt x="884" y="147"/>
                    </a:lnTo>
                    <a:lnTo>
                      <a:pt x="884" y="158"/>
                    </a:lnTo>
                    <a:lnTo>
                      <a:pt x="884" y="168"/>
                    </a:lnTo>
                    <a:lnTo>
                      <a:pt x="882" y="179"/>
                    </a:lnTo>
                    <a:lnTo>
                      <a:pt x="880" y="191"/>
                    </a:lnTo>
                    <a:lnTo>
                      <a:pt x="880" y="202"/>
                    </a:lnTo>
                    <a:lnTo>
                      <a:pt x="879" y="213"/>
                    </a:lnTo>
                    <a:lnTo>
                      <a:pt x="877" y="225"/>
                    </a:lnTo>
                    <a:lnTo>
                      <a:pt x="875" y="236"/>
                    </a:lnTo>
                    <a:lnTo>
                      <a:pt x="873" y="248"/>
                    </a:lnTo>
                    <a:lnTo>
                      <a:pt x="871" y="257"/>
                    </a:lnTo>
                    <a:lnTo>
                      <a:pt x="867" y="269"/>
                    </a:lnTo>
                    <a:lnTo>
                      <a:pt x="863" y="280"/>
                    </a:lnTo>
                    <a:lnTo>
                      <a:pt x="860" y="293"/>
                    </a:lnTo>
                    <a:lnTo>
                      <a:pt x="858" y="305"/>
                    </a:lnTo>
                    <a:lnTo>
                      <a:pt x="852" y="316"/>
                    </a:lnTo>
                    <a:lnTo>
                      <a:pt x="850" y="327"/>
                    </a:lnTo>
                    <a:lnTo>
                      <a:pt x="844" y="337"/>
                    </a:lnTo>
                    <a:lnTo>
                      <a:pt x="841" y="350"/>
                    </a:lnTo>
                    <a:lnTo>
                      <a:pt x="837" y="362"/>
                    </a:lnTo>
                    <a:lnTo>
                      <a:pt x="831" y="373"/>
                    </a:lnTo>
                    <a:lnTo>
                      <a:pt x="827" y="385"/>
                    </a:lnTo>
                    <a:lnTo>
                      <a:pt x="822" y="396"/>
                    </a:lnTo>
                    <a:lnTo>
                      <a:pt x="816" y="405"/>
                    </a:lnTo>
                    <a:lnTo>
                      <a:pt x="810" y="417"/>
                    </a:lnTo>
                    <a:lnTo>
                      <a:pt x="804" y="428"/>
                    </a:lnTo>
                    <a:lnTo>
                      <a:pt x="799" y="440"/>
                    </a:lnTo>
                    <a:lnTo>
                      <a:pt x="791" y="449"/>
                    </a:lnTo>
                    <a:lnTo>
                      <a:pt x="784" y="461"/>
                    </a:lnTo>
                    <a:lnTo>
                      <a:pt x="778" y="470"/>
                    </a:lnTo>
                    <a:lnTo>
                      <a:pt x="770" y="481"/>
                    </a:lnTo>
                    <a:lnTo>
                      <a:pt x="765" y="491"/>
                    </a:lnTo>
                    <a:lnTo>
                      <a:pt x="757" y="501"/>
                    </a:lnTo>
                    <a:lnTo>
                      <a:pt x="747" y="510"/>
                    </a:lnTo>
                    <a:lnTo>
                      <a:pt x="742" y="520"/>
                    </a:lnTo>
                    <a:lnTo>
                      <a:pt x="732" y="529"/>
                    </a:lnTo>
                    <a:lnTo>
                      <a:pt x="725" y="539"/>
                    </a:lnTo>
                    <a:lnTo>
                      <a:pt x="715" y="548"/>
                    </a:lnTo>
                    <a:lnTo>
                      <a:pt x="709" y="558"/>
                    </a:lnTo>
                    <a:lnTo>
                      <a:pt x="698" y="563"/>
                    </a:lnTo>
                    <a:lnTo>
                      <a:pt x="690" y="573"/>
                    </a:lnTo>
                    <a:lnTo>
                      <a:pt x="681" y="580"/>
                    </a:lnTo>
                    <a:lnTo>
                      <a:pt x="671" y="588"/>
                    </a:lnTo>
                    <a:lnTo>
                      <a:pt x="662" y="596"/>
                    </a:lnTo>
                    <a:lnTo>
                      <a:pt x="652" y="603"/>
                    </a:lnTo>
                    <a:lnTo>
                      <a:pt x="641" y="609"/>
                    </a:lnTo>
                    <a:lnTo>
                      <a:pt x="633" y="617"/>
                    </a:lnTo>
                    <a:lnTo>
                      <a:pt x="622" y="622"/>
                    </a:lnTo>
                    <a:lnTo>
                      <a:pt x="610" y="628"/>
                    </a:lnTo>
                    <a:lnTo>
                      <a:pt x="601" y="634"/>
                    </a:lnTo>
                    <a:lnTo>
                      <a:pt x="590" y="639"/>
                    </a:lnTo>
                    <a:lnTo>
                      <a:pt x="578" y="645"/>
                    </a:lnTo>
                    <a:lnTo>
                      <a:pt x="569" y="649"/>
                    </a:lnTo>
                    <a:lnTo>
                      <a:pt x="557" y="653"/>
                    </a:lnTo>
                    <a:lnTo>
                      <a:pt x="546" y="658"/>
                    </a:lnTo>
                    <a:lnTo>
                      <a:pt x="540" y="658"/>
                    </a:lnTo>
                    <a:lnTo>
                      <a:pt x="533" y="660"/>
                    </a:lnTo>
                    <a:lnTo>
                      <a:pt x="527" y="660"/>
                    </a:lnTo>
                    <a:lnTo>
                      <a:pt x="521" y="662"/>
                    </a:lnTo>
                    <a:lnTo>
                      <a:pt x="514" y="664"/>
                    </a:lnTo>
                    <a:lnTo>
                      <a:pt x="506" y="664"/>
                    </a:lnTo>
                    <a:lnTo>
                      <a:pt x="498" y="666"/>
                    </a:lnTo>
                    <a:lnTo>
                      <a:pt x="491" y="668"/>
                    </a:lnTo>
                    <a:lnTo>
                      <a:pt x="481" y="668"/>
                    </a:lnTo>
                    <a:lnTo>
                      <a:pt x="474" y="668"/>
                    </a:lnTo>
                    <a:lnTo>
                      <a:pt x="464" y="670"/>
                    </a:lnTo>
                    <a:lnTo>
                      <a:pt x="455" y="670"/>
                    </a:lnTo>
                    <a:lnTo>
                      <a:pt x="445" y="670"/>
                    </a:lnTo>
                    <a:lnTo>
                      <a:pt x="436" y="672"/>
                    </a:lnTo>
                    <a:lnTo>
                      <a:pt x="426" y="672"/>
                    </a:lnTo>
                    <a:lnTo>
                      <a:pt x="418" y="674"/>
                    </a:lnTo>
                    <a:lnTo>
                      <a:pt x="407" y="674"/>
                    </a:lnTo>
                    <a:lnTo>
                      <a:pt x="396" y="674"/>
                    </a:lnTo>
                    <a:lnTo>
                      <a:pt x="386" y="674"/>
                    </a:lnTo>
                    <a:lnTo>
                      <a:pt x="377" y="674"/>
                    </a:lnTo>
                    <a:lnTo>
                      <a:pt x="365" y="674"/>
                    </a:lnTo>
                    <a:lnTo>
                      <a:pt x="356" y="674"/>
                    </a:lnTo>
                    <a:lnTo>
                      <a:pt x="344" y="674"/>
                    </a:lnTo>
                    <a:lnTo>
                      <a:pt x="335" y="674"/>
                    </a:lnTo>
                    <a:lnTo>
                      <a:pt x="323" y="672"/>
                    </a:lnTo>
                    <a:lnTo>
                      <a:pt x="312" y="672"/>
                    </a:lnTo>
                    <a:lnTo>
                      <a:pt x="301" y="672"/>
                    </a:lnTo>
                    <a:lnTo>
                      <a:pt x="289" y="672"/>
                    </a:lnTo>
                    <a:lnTo>
                      <a:pt x="280" y="672"/>
                    </a:lnTo>
                    <a:lnTo>
                      <a:pt x="268" y="672"/>
                    </a:lnTo>
                    <a:lnTo>
                      <a:pt x="257" y="672"/>
                    </a:lnTo>
                    <a:lnTo>
                      <a:pt x="247" y="672"/>
                    </a:lnTo>
                    <a:lnTo>
                      <a:pt x="236" y="670"/>
                    </a:lnTo>
                    <a:lnTo>
                      <a:pt x="226" y="670"/>
                    </a:lnTo>
                    <a:lnTo>
                      <a:pt x="215" y="668"/>
                    </a:lnTo>
                    <a:lnTo>
                      <a:pt x="204" y="668"/>
                    </a:lnTo>
                    <a:lnTo>
                      <a:pt x="194" y="668"/>
                    </a:lnTo>
                    <a:lnTo>
                      <a:pt x="183" y="666"/>
                    </a:lnTo>
                    <a:lnTo>
                      <a:pt x="173" y="666"/>
                    </a:lnTo>
                    <a:lnTo>
                      <a:pt x="164" y="666"/>
                    </a:lnTo>
                    <a:lnTo>
                      <a:pt x="152" y="666"/>
                    </a:lnTo>
                    <a:lnTo>
                      <a:pt x="145" y="664"/>
                    </a:lnTo>
                    <a:lnTo>
                      <a:pt x="133" y="664"/>
                    </a:lnTo>
                    <a:lnTo>
                      <a:pt x="126" y="664"/>
                    </a:lnTo>
                    <a:lnTo>
                      <a:pt x="116" y="662"/>
                    </a:lnTo>
                    <a:lnTo>
                      <a:pt x="109" y="662"/>
                    </a:lnTo>
                    <a:lnTo>
                      <a:pt x="99" y="662"/>
                    </a:lnTo>
                    <a:lnTo>
                      <a:pt x="93" y="662"/>
                    </a:lnTo>
                    <a:lnTo>
                      <a:pt x="84" y="660"/>
                    </a:lnTo>
                    <a:lnTo>
                      <a:pt x="76" y="660"/>
                    </a:lnTo>
                    <a:lnTo>
                      <a:pt x="69" y="658"/>
                    </a:lnTo>
                    <a:lnTo>
                      <a:pt x="63" y="658"/>
                    </a:lnTo>
                    <a:lnTo>
                      <a:pt x="55" y="658"/>
                    </a:lnTo>
                    <a:lnTo>
                      <a:pt x="48" y="658"/>
                    </a:lnTo>
                    <a:lnTo>
                      <a:pt x="42" y="656"/>
                    </a:lnTo>
                    <a:lnTo>
                      <a:pt x="38" y="656"/>
                    </a:lnTo>
                    <a:lnTo>
                      <a:pt x="33" y="656"/>
                    </a:lnTo>
                    <a:lnTo>
                      <a:pt x="27" y="656"/>
                    </a:lnTo>
                    <a:lnTo>
                      <a:pt x="23" y="656"/>
                    </a:lnTo>
                    <a:lnTo>
                      <a:pt x="19" y="656"/>
                    </a:lnTo>
                    <a:lnTo>
                      <a:pt x="13" y="656"/>
                    </a:lnTo>
                    <a:lnTo>
                      <a:pt x="10" y="656"/>
                    </a:lnTo>
                    <a:lnTo>
                      <a:pt x="0" y="615"/>
                    </a:lnTo>
                    <a:lnTo>
                      <a:pt x="607" y="609"/>
                    </a:lnTo>
                    <a:lnTo>
                      <a:pt x="614" y="603"/>
                    </a:lnTo>
                    <a:lnTo>
                      <a:pt x="622" y="599"/>
                    </a:lnTo>
                    <a:lnTo>
                      <a:pt x="630" y="594"/>
                    </a:lnTo>
                    <a:lnTo>
                      <a:pt x="637" y="588"/>
                    </a:lnTo>
                    <a:lnTo>
                      <a:pt x="645" y="582"/>
                    </a:lnTo>
                    <a:lnTo>
                      <a:pt x="652" y="577"/>
                    </a:lnTo>
                    <a:lnTo>
                      <a:pt x="658" y="569"/>
                    </a:lnTo>
                    <a:lnTo>
                      <a:pt x="666" y="563"/>
                    </a:lnTo>
                    <a:lnTo>
                      <a:pt x="671" y="556"/>
                    </a:lnTo>
                    <a:lnTo>
                      <a:pt x="677" y="548"/>
                    </a:lnTo>
                    <a:lnTo>
                      <a:pt x="685" y="540"/>
                    </a:lnTo>
                    <a:lnTo>
                      <a:pt x="690" y="533"/>
                    </a:lnTo>
                    <a:lnTo>
                      <a:pt x="696" y="525"/>
                    </a:lnTo>
                    <a:lnTo>
                      <a:pt x="702" y="516"/>
                    </a:lnTo>
                    <a:lnTo>
                      <a:pt x="707" y="508"/>
                    </a:lnTo>
                    <a:lnTo>
                      <a:pt x="713" y="501"/>
                    </a:lnTo>
                    <a:lnTo>
                      <a:pt x="715" y="489"/>
                    </a:lnTo>
                    <a:lnTo>
                      <a:pt x="721" y="480"/>
                    </a:lnTo>
                    <a:lnTo>
                      <a:pt x="725" y="472"/>
                    </a:lnTo>
                    <a:lnTo>
                      <a:pt x="730" y="462"/>
                    </a:lnTo>
                    <a:lnTo>
                      <a:pt x="734" y="451"/>
                    </a:lnTo>
                    <a:lnTo>
                      <a:pt x="740" y="442"/>
                    </a:lnTo>
                    <a:lnTo>
                      <a:pt x="744" y="430"/>
                    </a:lnTo>
                    <a:lnTo>
                      <a:pt x="747" y="421"/>
                    </a:lnTo>
                    <a:lnTo>
                      <a:pt x="749" y="411"/>
                    </a:lnTo>
                    <a:lnTo>
                      <a:pt x="753" y="400"/>
                    </a:lnTo>
                    <a:lnTo>
                      <a:pt x="757" y="390"/>
                    </a:lnTo>
                    <a:lnTo>
                      <a:pt x="761" y="379"/>
                    </a:lnTo>
                    <a:lnTo>
                      <a:pt x="765" y="367"/>
                    </a:lnTo>
                    <a:lnTo>
                      <a:pt x="768" y="358"/>
                    </a:lnTo>
                    <a:lnTo>
                      <a:pt x="770" y="346"/>
                    </a:lnTo>
                    <a:lnTo>
                      <a:pt x="774" y="335"/>
                    </a:lnTo>
                    <a:lnTo>
                      <a:pt x="776" y="324"/>
                    </a:lnTo>
                    <a:lnTo>
                      <a:pt x="778" y="312"/>
                    </a:lnTo>
                    <a:lnTo>
                      <a:pt x="780" y="301"/>
                    </a:lnTo>
                    <a:lnTo>
                      <a:pt x="784" y="289"/>
                    </a:lnTo>
                    <a:lnTo>
                      <a:pt x="785" y="278"/>
                    </a:lnTo>
                    <a:lnTo>
                      <a:pt x="787" y="267"/>
                    </a:lnTo>
                    <a:lnTo>
                      <a:pt x="789" y="255"/>
                    </a:lnTo>
                    <a:lnTo>
                      <a:pt x="793" y="246"/>
                    </a:lnTo>
                    <a:lnTo>
                      <a:pt x="793" y="232"/>
                    </a:lnTo>
                    <a:lnTo>
                      <a:pt x="797" y="221"/>
                    </a:lnTo>
                    <a:lnTo>
                      <a:pt x="797" y="211"/>
                    </a:lnTo>
                    <a:lnTo>
                      <a:pt x="799" y="200"/>
                    </a:lnTo>
                    <a:lnTo>
                      <a:pt x="801" y="189"/>
                    </a:lnTo>
                    <a:lnTo>
                      <a:pt x="803" y="177"/>
                    </a:lnTo>
                    <a:lnTo>
                      <a:pt x="804" y="166"/>
                    </a:lnTo>
                    <a:lnTo>
                      <a:pt x="806" y="156"/>
                    </a:lnTo>
                    <a:lnTo>
                      <a:pt x="806" y="145"/>
                    </a:lnTo>
                    <a:lnTo>
                      <a:pt x="808" y="135"/>
                    </a:lnTo>
                    <a:lnTo>
                      <a:pt x="808" y="124"/>
                    </a:lnTo>
                    <a:lnTo>
                      <a:pt x="810" y="113"/>
                    </a:lnTo>
                    <a:lnTo>
                      <a:pt x="812" y="103"/>
                    </a:lnTo>
                    <a:lnTo>
                      <a:pt x="812" y="92"/>
                    </a:lnTo>
                    <a:lnTo>
                      <a:pt x="814" y="82"/>
                    </a:lnTo>
                    <a:lnTo>
                      <a:pt x="816" y="73"/>
                    </a:lnTo>
                    <a:lnTo>
                      <a:pt x="816" y="61"/>
                    </a:lnTo>
                    <a:lnTo>
                      <a:pt x="818" y="54"/>
                    </a:lnTo>
                    <a:lnTo>
                      <a:pt x="818" y="42"/>
                    </a:lnTo>
                    <a:lnTo>
                      <a:pt x="820" y="35"/>
                    </a:lnTo>
                    <a:lnTo>
                      <a:pt x="820" y="25"/>
                    </a:lnTo>
                    <a:lnTo>
                      <a:pt x="822" y="18"/>
                    </a:lnTo>
                    <a:lnTo>
                      <a:pt x="822" y="8"/>
                    </a:lnTo>
                    <a:lnTo>
                      <a:pt x="823" y="0"/>
                    </a:lnTo>
                    <a:lnTo>
                      <a:pt x="87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44"/>
              <p:cNvSpPr>
                <a:spLocks/>
              </p:cNvSpPr>
              <p:nvPr/>
            </p:nvSpPr>
            <p:spPr bwMode="auto">
              <a:xfrm>
                <a:off x="1969" y="2525"/>
                <a:ext cx="294" cy="228"/>
              </a:xfrm>
              <a:custGeom>
                <a:avLst/>
                <a:gdLst>
                  <a:gd name="T0" fmla="*/ 291 w 587"/>
                  <a:gd name="T1" fmla="*/ 12 h 457"/>
                  <a:gd name="T2" fmla="*/ 292 w 587"/>
                  <a:gd name="T3" fmla="*/ 22 h 457"/>
                  <a:gd name="T4" fmla="*/ 293 w 587"/>
                  <a:gd name="T5" fmla="*/ 33 h 457"/>
                  <a:gd name="T6" fmla="*/ 293 w 587"/>
                  <a:gd name="T7" fmla="*/ 44 h 457"/>
                  <a:gd name="T8" fmla="*/ 294 w 587"/>
                  <a:gd name="T9" fmla="*/ 55 h 457"/>
                  <a:gd name="T10" fmla="*/ 293 w 587"/>
                  <a:gd name="T11" fmla="*/ 66 h 457"/>
                  <a:gd name="T12" fmla="*/ 292 w 587"/>
                  <a:gd name="T13" fmla="*/ 79 h 457"/>
                  <a:gd name="T14" fmla="*/ 291 w 587"/>
                  <a:gd name="T15" fmla="*/ 90 h 457"/>
                  <a:gd name="T16" fmla="*/ 289 w 587"/>
                  <a:gd name="T17" fmla="*/ 103 h 457"/>
                  <a:gd name="T18" fmla="*/ 287 w 587"/>
                  <a:gd name="T19" fmla="*/ 114 h 457"/>
                  <a:gd name="T20" fmla="*/ 286 w 587"/>
                  <a:gd name="T21" fmla="*/ 125 h 457"/>
                  <a:gd name="T22" fmla="*/ 283 w 587"/>
                  <a:gd name="T23" fmla="*/ 136 h 457"/>
                  <a:gd name="T24" fmla="*/ 280 w 587"/>
                  <a:gd name="T25" fmla="*/ 147 h 457"/>
                  <a:gd name="T26" fmla="*/ 276 w 587"/>
                  <a:gd name="T27" fmla="*/ 158 h 457"/>
                  <a:gd name="T28" fmla="*/ 272 w 587"/>
                  <a:gd name="T29" fmla="*/ 168 h 457"/>
                  <a:gd name="T30" fmla="*/ 268 w 587"/>
                  <a:gd name="T31" fmla="*/ 178 h 457"/>
                  <a:gd name="T32" fmla="*/ 263 w 587"/>
                  <a:gd name="T33" fmla="*/ 187 h 457"/>
                  <a:gd name="T34" fmla="*/ 258 w 587"/>
                  <a:gd name="T35" fmla="*/ 195 h 457"/>
                  <a:gd name="T36" fmla="*/ 253 w 587"/>
                  <a:gd name="T37" fmla="*/ 202 h 457"/>
                  <a:gd name="T38" fmla="*/ 241 w 587"/>
                  <a:gd name="T39" fmla="*/ 215 h 457"/>
                  <a:gd name="T40" fmla="*/ 231 w 587"/>
                  <a:gd name="T41" fmla="*/ 220 h 457"/>
                  <a:gd name="T42" fmla="*/ 221 w 587"/>
                  <a:gd name="T43" fmla="*/ 223 h 457"/>
                  <a:gd name="T44" fmla="*/ 211 w 587"/>
                  <a:gd name="T45" fmla="*/ 226 h 457"/>
                  <a:gd name="T46" fmla="*/ 200 w 587"/>
                  <a:gd name="T47" fmla="*/ 227 h 457"/>
                  <a:gd name="T48" fmla="*/ 188 w 587"/>
                  <a:gd name="T49" fmla="*/ 227 h 457"/>
                  <a:gd name="T50" fmla="*/ 175 w 587"/>
                  <a:gd name="T51" fmla="*/ 227 h 457"/>
                  <a:gd name="T52" fmla="*/ 162 w 587"/>
                  <a:gd name="T53" fmla="*/ 226 h 457"/>
                  <a:gd name="T54" fmla="*/ 148 w 587"/>
                  <a:gd name="T55" fmla="*/ 224 h 457"/>
                  <a:gd name="T56" fmla="*/ 134 w 587"/>
                  <a:gd name="T57" fmla="*/ 221 h 457"/>
                  <a:gd name="T58" fmla="*/ 120 w 587"/>
                  <a:gd name="T59" fmla="*/ 219 h 457"/>
                  <a:gd name="T60" fmla="*/ 107 w 587"/>
                  <a:gd name="T61" fmla="*/ 216 h 457"/>
                  <a:gd name="T62" fmla="*/ 92 w 587"/>
                  <a:gd name="T63" fmla="*/ 212 h 457"/>
                  <a:gd name="T64" fmla="*/ 79 w 587"/>
                  <a:gd name="T65" fmla="*/ 207 h 457"/>
                  <a:gd name="T66" fmla="*/ 66 w 587"/>
                  <a:gd name="T67" fmla="*/ 203 h 457"/>
                  <a:gd name="T68" fmla="*/ 54 w 587"/>
                  <a:gd name="T69" fmla="*/ 199 h 457"/>
                  <a:gd name="T70" fmla="*/ 42 w 587"/>
                  <a:gd name="T71" fmla="*/ 194 h 457"/>
                  <a:gd name="T72" fmla="*/ 32 w 587"/>
                  <a:gd name="T73" fmla="*/ 190 h 457"/>
                  <a:gd name="T74" fmla="*/ 22 w 587"/>
                  <a:gd name="T75" fmla="*/ 185 h 457"/>
                  <a:gd name="T76" fmla="*/ 15 w 587"/>
                  <a:gd name="T77" fmla="*/ 181 h 457"/>
                  <a:gd name="T78" fmla="*/ 7 w 587"/>
                  <a:gd name="T79" fmla="*/ 177 h 457"/>
                  <a:gd name="T80" fmla="*/ 0 w 587"/>
                  <a:gd name="T81" fmla="*/ 170 h 457"/>
                  <a:gd name="T82" fmla="*/ 240 w 587"/>
                  <a:gd name="T83" fmla="*/ 198 h 457"/>
                  <a:gd name="T84" fmla="*/ 247 w 587"/>
                  <a:gd name="T85" fmla="*/ 187 h 457"/>
                  <a:gd name="T86" fmla="*/ 253 w 587"/>
                  <a:gd name="T87" fmla="*/ 174 h 457"/>
                  <a:gd name="T88" fmla="*/ 257 w 587"/>
                  <a:gd name="T89" fmla="*/ 163 h 457"/>
                  <a:gd name="T90" fmla="*/ 260 w 587"/>
                  <a:gd name="T91" fmla="*/ 156 h 457"/>
                  <a:gd name="T92" fmla="*/ 263 w 587"/>
                  <a:gd name="T93" fmla="*/ 147 h 457"/>
                  <a:gd name="T94" fmla="*/ 265 w 587"/>
                  <a:gd name="T95" fmla="*/ 138 h 457"/>
                  <a:gd name="T96" fmla="*/ 266 w 587"/>
                  <a:gd name="T97" fmla="*/ 128 h 457"/>
                  <a:gd name="T98" fmla="*/ 268 w 587"/>
                  <a:gd name="T99" fmla="*/ 119 h 457"/>
                  <a:gd name="T100" fmla="*/ 270 w 587"/>
                  <a:gd name="T101" fmla="*/ 108 h 457"/>
                  <a:gd name="T102" fmla="*/ 272 w 587"/>
                  <a:gd name="T103" fmla="*/ 98 h 457"/>
                  <a:gd name="T104" fmla="*/ 273 w 587"/>
                  <a:gd name="T105" fmla="*/ 86 h 457"/>
                  <a:gd name="T106" fmla="*/ 274 w 587"/>
                  <a:gd name="T107" fmla="*/ 76 h 457"/>
                  <a:gd name="T108" fmla="*/ 276 w 587"/>
                  <a:gd name="T109" fmla="*/ 65 h 457"/>
                  <a:gd name="T110" fmla="*/ 277 w 587"/>
                  <a:gd name="T111" fmla="*/ 52 h 457"/>
                  <a:gd name="T112" fmla="*/ 278 w 587"/>
                  <a:gd name="T113" fmla="*/ 41 h 457"/>
                  <a:gd name="T114" fmla="*/ 279 w 587"/>
                  <a:gd name="T115" fmla="*/ 28 h 457"/>
                  <a:gd name="T116" fmla="*/ 281 w 587"/>
                  <a:gd name="T117" fmla="*/ 16 h 457"/>
                  <a:gd name="T118" fmla="*/ 282 w 587"/>
                  <a:gd name="T119" fmla="*/ 4 h 457"/>
                  <a:gd name="T120" fmla="*/ 290 w 587"/>
                  <a:gd name="T121" fmla="*/ 7 h 45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87"/>
                  <a:gd name="T184" fmla="*/ 0 h 457"/>
                  <a:gd name="T185" fmla="*/ 587 w 587"/>
                  <a:gd name="T186" fmla="*/ 457 h 45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87" h="457">
                    <a:moveTo>
                      <a:pt x="580" y="14"/>
                    </a:moveTo>
                    <a:lnTo>
                      <a:pt x="580" y="17"/>
                    </a:lnTo>
                    <a:lnTo>
                      <a:pt x="582" y="25"/>
                    </a:lnTo>
                    <a:lnTo>
                      <a:pt x="582" y="31"/>
                    </a:lnTo>
                    <a:lnTo>
                      <a:pt x="584" y="38"/>
                    </a:lnTo>
                    <a:lnTo>
                      <a:pt x="584" y="44"/>
                    </a:lnTo>
                    <a:lnTo>
                      <a:pt x="584" y="52"/>
                    </a:lnTo>
                    <a:lnTo>
                      <a:pt x="586" y="57"/>
                    </a:lnTo>
                    <a:lnTo>
                      <a:pt x="586" y="67"/>
                    </a:lnTo>
                    <a:lnTo>
                      <a:pt x="586" y="73"/>
                    </a:lnTo>
                    <a:lnTo>
                      <a:pt x="586" y="80"/>
                    </a:lnTo>
                    <a:lnTo>
                      <a:pt x="586" y="88"/>
                    </a:lnTo>
                    <a:lnTo>
                      <a:pt x="587" y="95"/>
                    </a:lnTo>
                    <a:lnTo>
                      <a:pt x="587" y="103"/>
                    </a:lnTo>
                    <a:lnTo>
                      <a:pt x="587" y="111"/>
                    </a:lnTo>
                    <a:lnTo>
                      <a:pt x="587" y="118"/>
                    </a:lnTo>
                    <a:lnTo>
                      <a:pt x="587" y="126"/>
                    </a:lnTo>
                    <a:lnTo>
                      <a:pt x="586" y="133"/>
                    </a:lnTo>
                    <a:lnTo>
                      <a:pt x="586" y="141"/>
                    </a:lnTo>
                    <a:lnTo>
                      <a:pt x="584" y="149"/>
                    </a:lnTo>
                    <a:lnTo>
                      <a:pt x="584" y="158"/>
                    </a:lnTo>
                    <a:lnTo>
                      <a:pt x="584" y="164"/>
                    </a:lnTo>
                    <a:lnTo>
                      <a:pt x="582" y="173"/>
                    </a:lnTo>
                    <a:lnTo>
                      <a:pt x="582" y="181"/>
                    </a:lnTo>
                    <a:lnTo>
                      <a:pt x="582" y="189"/>
                    </a:lnTo>
                    <a:lnTo>
                      <a:pt x="580" y="196"/>
                    </a:lnTo>
                    <a:lnTo>
                      <a:pt x="578" y="206"/>
                    </a:lnTo>
                    <a:lnTo>
                      <a:pt x="578" y="211"/>
                    </a:lnTo>
                    <a:lnTo>
                      <a:pt x="578" y="221"/>
                    </a:lnTo>
                    <a:lnTo>
                      <a:pt x="574" y="229"/>
                    </a:lnTo>
                    <a:lnTo>
                      <a:pt x="574" y="236"/>
                    </a:lnTo>
                    <a:lnTo>
                      <a:pt x="572" y="244"/>
                    </a:lnTo>
                    <a:lnTo>
                      <a:pt x="572" y="251"/>
                    </a:lnTo>
                    <a:lnTo>
                      <a:pt x="568" y="259"/>
                    </a:lnTo>
                    <a:lnTo>
                      <a:pt x="567" y="267"/>
                    </a:lnTo>
                    <a:lnTo>
                      <a:pt x="565" y="272"/>
                    </a:lnTo>
                    <a:lnTo>
                      <a:pt x="563" y="282"/>
                    </a:lnTo>
                    <a:lnTo>
                      <a:pt x="561" y="287"/>
                    </a:lnTo>
                    <a:lnTo>
                      <a:pt x="559" y="295"/>
                    </a:lnTo>
                    <a:lnTo>
                      <a:pt x="557" y="303"/>
                    </a:lnTo>
                    <a:lnTo>
                      <a:pt x="555" y="310"/>
                    </a:lnTo>
                    <a:lnTo>
                      <a:pt x="551" y="316"/>
                    </a:lnTo>
                    <a:lnTo>
                      <a:pt x="549" y="324"/>
                    </a:lnTo>
                    <a:lnTo>
                      <a:pt x="548" y="329"/>
                    </a:lnTo>
                    <a:lnTo>
                      <a:pt x="544" y="337"/>
                    </a:lnTo>
                    <a:lnTo>
                      <a:pt x="542" y="343"/>
                    </a:lnTo>
                    <a:lnTo>
                      <a:pt x="538" y="350"/>
                    </a:lnTo>
                    <a:lnTo>
                      <a:pt x="536" y="356"/>
                    </a:lnTo>
                    <a:lnTo>
                      <a:pt x="532" y="364"/>
                    </a:lnTo>
                    <a:lnTo>
                      <a:pt x="529" y="369"/>
                    </a:lnTo>
                    <a:lnTo>
                      <a:pt x="525" y="375"/>
                    </a:lnTo>
                    <a:lnTo>
                      <a:pt x="523" y="381"/>
                    </a:lnTo>
                    <a:lnTo>
                      <a:pt x="519" y="384"/>
                    </a:lnTo>
                    <a:lnTo>
                      <a:pt x="515" y="390"/>
                    </a:lnTo>
                    <a:lnTo>
                      <a:pt x="511" y="396"/>
                    </a:lnTo>
                    <a:lnTo>
                      <a:pt x="508" y="400"/>
                    </a:lnTo>
                    <a:lnTo>
                      <a:pt x="506" y="405"/>
                    </a:lnTo>
                    <a:lnTo>
                      <a:pt x="496" y="413"/>
                    </a:lnTo>
                    <a:lnTo>
                      <a:pt x="489" y="422"/>
                    </a:lnTo>
                    <a:lnTo>
                      <a:pt x="481" y="430"/>
                    </a:lnTo>
                    <a:lnTo>
                      <a:pt x="473" y="438"/>
                    </a:lnTo>
                    <a:lnTo>
                      <a:pt x="468" y="438"/>
                    </a:lnTo>
                    <a:lnTo>
                      <a:pt x="462" y="441"/>
                    </a:lnTo>
                    <a:lnTo>
                      <a:pt x="454" y="443"/>
                    </a:lnTo>
                    <a:lnTo>
                      <a:pt x="449" y="445"/>
                    </a:lnTo>
                    <a:lnTo>
                      <a:pt x="441" y="447"/>
                    </a:lnTo>
                    <a:lnTo>
                      <a:pt x="435" y="449"/>
                    </a:lnTo>
                    <a:lnTo>
                      <a:pt x="430" y="451"/>
                    </a:lnTo>
                    <a:lnTo>
                      <a:pt x="422" y="453"/>
                    </a:lnTo>
                    <a:lnTo>
                      <a:pt x="414" y="453"/>
                    </a:lnTo>
                    <a:lnTo>
                      <a:pt x="407" y="455"/>
                    </a:lnTo>
                    <a:lnTo>
                      <a:pt x="399" y="455"/>
                    </a:lnTo>
                    <a:lnTo>
                      <a:pt x="392" y="455"/>
                    </a:lnTo>
                    <a:lnTo>
                      <a:pt x="384" y="455"/>
                    </a:lnTo>
                    <a:lnTo>
                      <a:pt x="376" y="455"/>
                    </a:lnTo>
                    <a:lnTo>
                      <a:pt x="367" y="455"/>
                    </a:lnTo>
                    <a:lnTo>
                      <a:pt x="359" y="457"/>
                    </a:lnTo>
                    <a:lnTo>
                      <a:pt x="350" y="455"/>
                    </a:lnTo>
                    <a:lnTo>
                      <a:pt x="340" y="455"/>
                    </a:lnTo>
                    <a:lnTo>
                      <a:pt x="333" y="453"/>
                    </a:lnTo>
                    <a:lnTo>
                      <a:pt x="323" y="453"/>
                    </a:lnTo>
                    <a:lnTo>
                      <a:pt x="314" y="451"/>
                    </a:lnTo>
                    <a:lnTo>
                      <a:pt x="304" y="451"/>
                    </a:lnTo>
                    <a:lnTo>
                      <a:pt x="295" y="449"/>
                    </a:lnTo>
                    <a:lnTo>
                      <a:pt x="287" y="447"/>
                    </a:lnTo>
                    <a:lnTo>
                      <a:pt x="278" y="445"/>
                    </a:lnTo>
                    <a:lnTo>
                      <a:pt x="268" y="443"/>
                    </a:lnTo>
                    <a:lnTo>
                      <a:pt x="259" y="441"/>
                    </a:lnTo>
                    <a:lnTo>
                      <a:pt x="249" y="440"/>
                    </a:lnTo>
                    <a:lnTo>
                      <a:pt x="240" y="438"/>
                    </a:lnTo>
                    <a:lnTo>
                      <a:pt x="230" y="436"/>
                    </a:lnTo>
                    <a:lnTo>
                      <a:pt x="221" y="434"/>
                    </a:lnTo>
                    <a:lnTo>
                      <a:pt x="213" y="432"/>
                    </a:lnTo>
                    <a:lnTo>
                      <a:pt x="202" y="430"/>
                    </a:lnTo>
                    <a:lnTo>
                      <a:pt x="194" y="426"/>
                    </a:lnTo>
                    <a:lnTo>
                      <a:pt x="184" y="424"/>
                    </a:lnTo>
                    <a:lnTo>
                      <a:pt x="175" y="421"/>
                    </a:lnTo>
                    <a:lnTo>
                      <a:pt x="165" y="419"/>
                    </a:lnTo>
                    <a:lnTo>
                      <a:pt x="158" y="415"/>
                    </a:lnTo>
                    <a:lnTo>
                      <a:pt x="148" y="413"/>
                    </a:lnTo>
                    <a:lnTo>
                      <a:pt x="141" y="409"/>
                    </a:lnTo>
                    <a:lnTo>
                      <a:pt x="131" y="407"/>
                    </a:lnTo>
                    <a:lnTo>
                      <a:pt x="124" y="403"/>
                    </a:lnTo>
                    <a:lnTo>
                      <a:pt x="116" y="402"/>
                    </a:lnTo>
                    <a:lnTo>
                      <a:pt x="108" y="398"/>
                    </a:lnTo>
                    <a:lnTo>
                      <a:pt x="99" y="394"/>
                    </a:lnTo>
                    <a:lnTo>
                      <a:pt x="91" y="392"/>
                    </a:lnTo>
                    <a:lnTo>
                      <a:pt x="84" y="388"/>
                    </a:lnTo>
                    <a:lnTo>
                      <a:pt x="78" y="386"/>
                    </a:lnTo>
                    <a:lnTo>
                      <a:pt x="68" y="383"/>
                    </a:lnTo>
                    <a:lnTo>
                      <a:pt x="63" y="381"/>
                    </a:lnTo>
                    <a:lnTo>
                      <a:pt x="55" y="377"/>
                    </a:lnTo>
                    <a:lnTo>
                      <a:pt x="49" y="373"/>
                    </a:lnTo>
                    <a:lnTo>
                      <a:pt x="44" y="371"/>
                    </a:lnTo>
                    <a:lnTo>
                      <a:pt x="38" y="367"/>
                    </a:lnTo>
                    <a:lnTo>
                      <a:pt x="34" y="365"/>
                    </a:lnTo>
                    <a:lnTo>
                      <a:pt x="29" y="362"/>
                    </a:lnTo>
                    <a:lnTo>
                      <a:pt x="23" y="360"/>
                    </a:lnTo>
                    <a:lnTo>
                      <a:pt x="19" y="356"/>
                    </a:lnTo>
                    <a:lnTo>
                      <a:pt x="13" y="354"/>
                    </a:lnTo>
                    <a:lnTo>
                      <a:pt x="9" y="352"/>
                    </a:lnTo>
                    <a:lnTo>
                      <a:pt x="4" y="346"/>
                    </a:lnTo>
                    <a:lnTo>
                      <a:pt x="0" y="341"/>
                    </a:lnTo>
                    <a:lnTo>
                      <a:pt x="25" y="348"/>
                    </a:lnTo>
                    <a:lnTo>
                      <a:pt x="473" y="403"/>
                    </a:lnTo>
                    <a:lnTo>
                      <a:pt x="479" y="396"/>
                    </a:lnTo>
                    <a:lnTo>
                      <a:pt x="485" y="390"/>
                    </a:lnTo>
                    <a:lnTo>
                      <a:pt x="489" y="383"/>
                    </a:lnTo>
                    <a:lnTo>
                      <a:pt x="494" y="375"/>
                    </a:lnTo>
                    <a:lnTo>
                      <a:pt x="496" y="365"/>
                    </a:lnTo>
                    <a:lnTo>
                      <a:pt x="502" y="358"/>
                    </a:lnTo>
                    <a:lnTo>
                      <a:pt x="506" y="348"/>
                    </a:lnTo>
                    <a:lnTo>
                      <a:pt x="511" y="339"/>
                    </a:lnTo>
                    <a:lnTo>
                      <a:pt x="511" y="333"/>
                    </a:lnTo>
                    <a:lnTo>
                      <a:pt x="513" y="327"/>
                    </a:lnTo>
                    <a:lnTo>
                      <a:pt x="515" y="324"/>
                    </a:lnTo>
                    <a:lnTo>
                      <a:pt x="517" y="318"/>
                    </a:lnTo>
                    <a:lnTo>
                      <a:pt x="519" y="312"/>
                    </a:lnTo>
                    <a:lnTo>
                      <a:pt x="521" y="306"/>
                    </a:lnTo>
                    <a:lnTo>
                      <a:pt x="523" y="301"/>
                    </a:lnTo>
                    <a:lnTo>
                      <a:pt x="525" y="295"/>
                    </a:lnTo>
                    <a:lnTo>
                      <a:pt x="525" y="289"/>
                    </a:lnTo>
                    <a:lnTo>
                      <a:pt x="527" y="282"/>
                    </a:lnTo>
                    <a:lnTo>
                      <a:pt x="529" y="276"/>
                    </a:lnTo>
                    <a:lnTo>
                      <a:pt x="530" y="270"/>
                    </a:lnTo>
                    <a:lnTo>
                      <a:pt x="530" y="265"/>
                    </a:lnTo>
                    <a:lnTo>
                      <a:pt x="532" y="257"/>
                    </a:lnTo>
                    <a:lnTo>
                      <a:pt x="534" y="251"/>
                    </a:lnTo>
                    <a:lnTo>
                      <a:pt x="536" y="246"/>
                    </a:lnTo>
                    <a:lnTo>
                      <a:pt x="536" y="238"/>
                    </a:lnTo>
                    <a:lnTo>
                      <a:pt x="538" y="230"/>
                    </a:lnTo>
                    <a:lnTo>
                      <a:pt x="538" y="223"/>
                    </a:lnTo>
                    <a:lnTo>
                      <a:pt x="540" y="217"/>
                    </a:lnTo>
                    <a:lnTo>
                      <a:pt x="542" y="210"/>
                    </a:lnTo>
                    <a:lnTo>
                      <a:pt x="542" y="204"/>
                    </a:lnTo>
                    <a:lnTo>
                      <a:pt x="544" y="196"/>
                    </a:lnTo>
                    <a:lnTo>
                      <a:pt x="546" y="189"/>
                    </a:lnTo>
                    <a:lnTo>
                      <a:pt x="546" y="181"/>
                    </a:lnTo>
                    <a:lnTo>
                      <a:pt x="546" y="173"/>
                    </a:lnTo>
                    <a:lnTo>
                      <a:pt x="548" y="166"/>
                    </a:lnTo>
                    <a:lnTo>
                      <a:pt x="548" y="158"/>
                    </a:lnTo>
                    <a:lnTo>
                      <a:pt x="548" y="152"/>
                    </a:lnTo>
                    <a:lnTo>
                      <a:pt x="549" y="145"/>
                    </a:lnTo>
                    <a:lnTo>
                      <a:pt x="551" y="137"/>
                    </a:lnTo>
                    <a:lnTo>
                      <a:pt x="551" y="130"/>
                    </a:lnTo>
                    <a:lnTo>
                      <a:pt x="551" y="122"/>
                    </a:lnTo>
                    <a:lnTo>
                      <a:pt x="553" y="113"/>
                    </a:lnTo>
                    <a:lnTo>
                      <a:pt x="553" y="105"/>
                    </a:lnTo>
                    <a:lnTo>
                      <a:pt x="555" y="97"/>
                    </a:lnTo>
                    <a:lnTo>
                      <a:pt x="555" y="90"/>
                    </a:lnTo>
                    <a:lnTo>
                      <a:pt x="555" y="82"/>
                    </a:lnTo>
                    <a:lnTo>
                      <a:pt x="557" y="73"/>
                    </a:lnTo>
                    <a:lnTo>
                      <a:pt x="557" y="67"/>
                    </a:lnTo>
                    <a:lnTo>
                      <a:pt x="557" y="57"/>
                    </a:lnTo>
                    <a:lnTo>
                      <a:pt x="559" y="50"/>
                    </a:lnTo>
                    <a:lnTo>
                      <a:pt x="559" y="40"/>
                    </a:lnTo>
                    <a:lnTo>
                      <a:pt x="561" y="33"/>
                    </a:lnTo>
                    <a:lnTo>
                      <a:pt x="561" y="25"/>
                    </a:lnTo>
                    <a:lnTo>
                      <a:pt x="563" y="17"/>
                    </a:lnTo>
                    <a:lnTo>
                      <a:pt x="563" y="8"/>
                    </a:lnTo>
                    <a:lnTo>
                      <a:pt x="565" y="0"/>
                    </a:lnTo>
                    <a:lnTo>
                      <a:pt x="58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45"/>
              <p:cNvSpPr>
                <a:spLocks/>
              </p:cNvSpPr>
              <p:nvPr/>
            </p:nvSpPr>
            <p:spPr bwMode="auto">
              <a:xfrm>
                <a:off x="1861" y="2747"/>
                <a:ext cx="123" cy="118"/>
              </a:xfrm>
              <a:custGeom>
                <a:avLst/>
                <a:gdLst>
                  <a:gd name="T0" fmla="*/ 34 w 246"/>
                  <a:gd name="T1" fmla="*/ 11 h 236"/>
                  <a:gd name="T2" fmla="*/ 31 w 246"/>
                  <a:gd name="T3" fmla="*/ 17 h 236"/>
                  <a:gd name="T4" fmla="*/ 31 w 246"/>
                  <a:gd name="T5" fmla="*/ 20 h 236"/>
                  <a:gd name="T6" fmla="*/ 31 w 246"/>
                  <a:gd name="T7" fmla="*/ 26 h 236"/>
                  <a:gd name="T8" fmla="*/ 29 w 246"/>
                  <a:gd name="T9" fmla="*/ 33 h 236"/>
                  <a:gd name="T10" fmla="*/ 28 w 246"/>
                  <a:gd name="T11" fmla="*/ 39 h 236"/>
                  <a:gd name="T12" fmla="*/ 27 w 246"/>
                  <a:gd name="T13" fmla="*/ 47 h 236"/>
                  <a:gd name="T14" fmla="*/ 26 w 246"/>
                  <a:gd name="T15" fmla="*/ 55 h 236"/>
                  <a:gd name="T16" fmla="*/ 24 w 246"/>
                  <a:gd name="T17" fmla="*/ 61 h 236"/>
                  <a:gd name="T18" fmla="*/ 23 w 246"/>
                  <a:gd name="T19" fmla="*/ 69 h 236"/>
                  <a:gd name="T20" fmla="*/ 21 w 246"/>
                  <a:gd name="T21" fmla="*/ 76 h 236"/>
                  <a:gd name="T22" fmla="*/ 20 w 246"/>
                  <a:gd name="T23" fmla="*/ 82 h 236"/>
                  <a:gd name="T24" fmla="*/ 19 w 246"/>
                  <a:gd name="T25" fmla="*/ 87 h 236"/>
                  <a:gd name="T26" fmla="*/ 18 w 246"/>
                  <a:gd name="T27" fmla="*/ 92 h 236"/>
                  <a:gd name="T28" fmla="*/ 17 w 246"/>
                  <a:gd name="T29" fmla="*/ 97 h 236"/>
                  <a:gd name="T30" fmla="*/ 24 w 246"/>
                  <a:gd name="T31" fmla="*/ 96 h 236"/>
                  <a:gd name="T32" fmla="*/ 31 w 246"/>
                  <a:gd name="T33" fmla="*/ 95 h 236"/>
                  <a:gd name="T34" fmla="*/ 37 w 246"/>
                  <a:gd name="T35" fmla="*/ 94 h 236"/>
                  <a:gd name="T36" fmla="*/ 44 w 246"/>
                  <a:gd name="T37" fmla="*/ 93 h 236"/>
                  <a:gd name="T38" fmla="*/ 49 w 246"/>
                  <a:gd name="T39" fmla="*/ 90 h 236"/>
                  <a:gd name="T40" fmla="*/ 54 w 246"/>
                  <a:gd name="T41" fmla="*/ 88 h 236"/>
                  <a:gd name="T42" fmla="*/ 63 w 246"/>
                  <a:gd name="T43" fmla="*/ 81 h 236"/>
                  <a:gd name="T44" fmla="*/ 72 w 246"/>
                  <a:gd name="T45" fmla="*/ 73 h 236"/>
                  <a:gd name="T46" fmla="*/ 75 w 246"/>
                  <a:gd name="T47" fmla="*/ 68 h 236"/>
                  <a:gd name="T48" fmla="*/ 80 w 246"/>
                  <a:gd name="T49" fmla="*/ 62 h 236"/>
                  <a:gd name="T50" fmla="*/ 85 w 246"/>
                  <a:gd name="T51" fmla="*/ 56 h 236"/>
                  <a:gd name="T52" fmla="*/ 90 w 246"/>
                  <a:gd name="T53" fmla="*/ 49 h 236"/>
                  <a:gd name="T54" fmla="*/ 94 w 246"/>
                  <a:gd name="T55" fmla="*/ 40 h 236"/>
                  <a:gd name="T56" fmla="*/ 100 w 246"/>
                  <a:gd name="T57" fmla="*/ 33 h 236"/>
                  <a:gd name="T58" fmla="*/ 123 w 246"/>
                  <a:gd name="T59" fmla="*/ 45 h 236"/>
                  <a:gd name="T60" fmla="*/ 120 w 246"/>
                  <a:gd name="T61" fmla="*/ 54 h 236"/>
                  <a:gd name="T62" fmla="*/ 116 w 246"/>
                  <a:gd name="T63" fmla="*/ 63 h 236"/>
                  <a:gd name="T64" fmla="*/ 112 w 246"/>
                  <a:gd name="T65" fmla="*/ 71 h 236"/>
                  <a:gd name="T66" fmla="*/ 105 w 246"/>
                  <a:gd name="T67" fmla="*/ 79 h 236"/>
                  <a:gd name="T68" fmla="*/ 97 w 246"/>
                  <a:gd name="T69" fmla="*/ 86 h 236"/>
                  <a:gd name="T70" fmla="*/ 88 w 246"/>
                  <a:gd name="T71" fmla="*/ 93 h 236"/>
                  <a:gd name="T72" fmla="*/ 79 w 246"/>
                  <a:gd name="T73" fmla="*/ 98 h 236"/>
                  <a:gd name="T74" fmla="*/ 72 w 246"/>
                  <a:gd name="T75" fmla="*/ 102 h 236"/>
                  <a:gd name="T76" fmla="*/ 66 w 246"/>
                  <a:gd name="T77" fmla="*/ 104 h 236"/>
                  <a:gd name="T78" fmla="*/ 61 w 246"/>
                  <a:gd name="T79" fmla="*/ 107 h 236"/>
                  <a:gd name="T80" fmla="*/ 56 w 246"/>
                  <a:gd name="T81" fmla="*/ 109 h 236"/>
                  <a:gd name="T82" fmla="*/ 51 w 246"/>
                  <a:gd name="T83" fmla="*/ 111 h 236"/>
                  <a:gd name="T84" fmla="*/ 45 w 246"/>
                  <a:gd name="T85" fmla="*/ 112 h 236"/>
                  <a:gd name="T86" fmla="*/ 38 w 246"/>
                  <a:gd name="T87" fmla="*/ 114 h 236"/>
                  <a:gd name="T88" fmla="*/ 29 w 246"/>
                  <a:gd name="T89" fmla="*/ 116 h 236"/>
                  <a:gd name="T90" fmla="*/ 19 w 246"/>
                  <a:gd name="T91" fmla="*/ 118 h 236"/>
                  <a:gd name="T92" fmla="*/ 11 w 246"/>
                  <a:gd name="T93" fmla="*/ 118 h 236"/>
                  <a:gd name="T94" fmla="*/ 3 w 246"/>
                  <a:gd name="T95" fmla="*/ 118 h 236"/>
                  <a:gd name="T96" fmla="*/ 27 w 246"/>
                  <a:gd name="T97" fmla="*/ 0 h 2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6"/>
                  <a:gd name="T148" fmla="*/ 0 h 236"/>
                  <a:gd name="T149" fmla="*/ 246 w 246"/>
                  <a:gd name="T150" fmla="*/ 236 h 2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6" h="236">
                    <a:moveTo>
                      <a:pt x="53" y="0"/>
                    </a:moveTo>
                    <a:lnTo>
                      <a:pt x="67" y="21"/>
                    </a:lnTo>
                    <a:lnTo>
                      <a:pt x="67" y="25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3" y="40"/>
                    </a:lnTo>
                    <a:lnTo>
                      <a:pt x="61" y="46"/>
                    </a:lnTo>
                    <a:lnTo>
                      <a:pt x="61" y="52"/>
                    </a:lnTo>
                    <a:lnTo>
                      <a:pt x="59" y="57"/>
                    </a:lnTo>
                    <a:lnTo>
                      <a:pt x="57" y="65"/>
                    </a:lnTo>
                    <a:lnTo>
                      <a:pt x="55" y="71"/>
                    </a:lnTo>
                    <a:lnTo>
                      <a:pt x="55" y="78"/>
                    </a:lnTo>
                    <a:lnTo>
                      <a:pt x="53" y="86"/>
                    </a:lnTo>
                    <a:lnTo>
                      <a:pt x="53" y="93"/>
                    </a:lnTo>
                    <a:lnTo>
                      <a:pt x="52" y="101"/>
                    </a:lnTo>
                    <a:lnTo>
                      <a:pt x="52" y="109"/>
                    </a:lnTo>
                    <a:lnTo>
                      <a:pt x="50" y="114"/>
                    </a:lnTo>
                    <a:lnTo>
                      <a:pt x="48" y="122"/>
                    </a:lnTo>
                    <a:lnTo>
                      <a:pt x="46" y="130"/>
                    </a:lnTo>
                    <a:lnTo>
                      <a:pt x="46" y="137"/>
                    </a:lnTo>
                    <a:lnTo>
                      <a:pt x="44" y="143"/>
                    </a:lnTo>
                    <a:lnTo>
                      <a:pt x="42" y="151"/>
                    </a:lnTo>
                    <a:lnTo>
                      <a:pt x="40" y="156"/>
                    </a:lnTo>
                    <a:lnTo>
                      <a:pt x="40" y="164"/>
                    </a:lnTo>
                    <a:lnTo>
                      <a:pt x="38" y="168"/>
                    </a:lnTo>
                    <a:lnTo>
                      <a:pt x="38" y="173"/>
                    </a:lnTo>
                    <a:lnTo>
                      <a:pt x="36" y="179"/>
                    </a:lnTo>
                    <a:lnTo>
                      <a:pt x="36" y="183"/>
                    </a:lnTo>
                    <a:lnTo>
                      <a:pt x="34" y="190"/>
                    </a:lnTo>
                    <a:lnTo>
                      <a:pt x="34" y="194"/>
                    </a:lnTo>
                    <a:lnTo>
                      <a:pt x="40" y="192"/>
                    </a:lnTo>
                    <a:lnTo>
                      <a:pt x="48" y="192"/>
                    </a:lnTo>
                    <a:lnTo>
                      <a:pt x="55" y="190"/>
                    </a:lnTo>
                    <a:lnTo>
                      <a:pt x="63" y="190"/>
                    </a:lnTo>
                    <a:lnTo>
                      <a:pt x="69" y="189"/>
                    </a:lnTo>
                    <a:lnTo>
                      <a:pt x="74" y="187"/>
                    </a:lnTo>
                    <a:lnTo>
                      <a:pt x="80" y="185"/>
                    </a:lnTo>
                    <a:lnTo>
                      <a:pt x="88" y="185"/>
                    </a:lnTo>
                    <a:lnTo>
                      <a:pt x="92" y="181"/>
                    </a:lnTo>
                    <a:lnTo>
                      <a:pt x="97" y="179"/>
                    </a:lnTo>
                    <a:lnTo>
                      <a:pt x="101" y="177"/>
                    </a:lnTo>
                    <a:lnTo>
                      <a:pt x="107" y="175"/>
                    </a:lnTo>
                    <a:lnTo>
                      <a:pt x="116" y="168"/>
                    </a:lnTo>
                    <a:lnTo>
                      <a:pt x="126" y="162"/>
                    </a:lnTo>
                    <a:lnTo>
                      <a:pt x="135" y="154"/>
                    </a:lnTo>
                    <a:lnTo>
                      <a:pt x="143" y="145"/>
                    </a:lnTo>
                    <a:lnTo>
                      <a:pt x="147" y="139"/>
                    </a:lnTo>
                    <a:lnTo>
                      <a:pt x="150" y="135"/>
                    </a:lnTo>
                    <a:lnTo>
                      <a:pt x="156" y="130"/>
                    </a:lnTo>
                    <a:lnTo>
                      <a:pt x="160" y="124"/>
                    </a:lnTo>
                    <a:lnTo>
                      <a:pt x="164" y="116"/>
                    </a:lnTo>
                    <a:lnTo>
                      <a:pt x="169" y="111"/>
                    </a:lnTo>
                    <a:lnTo>
                      <a:pt x="173" y="103"/>
                    </a:lnTo>
                    <a:lnTo>
                      <a:pt x="179" y="97"/>
                    </a:lnTo>
                    <a:lnTo>
                      <a:pt x="183" y="88"/>
                    </a:lnTo>
                    <a:lnTo>
                      <a:pt x="188" y="80"/>
                    </a:lnTo>
                    <a:lnTo>
                      <a:pt x="194" y="73"/>
                    </a:lnTo>
                    <a:lnTo>
                      <a:pt x="200" y="65"/>
                    </a:lnTo>
                    <a:lnTo>
                      <a:pt x="246" y="80"/>
                    </a:lnTo>
                    <a:lnTo>
                      <a:pt x="246" y="90"/>
                    </a:lnTo>
                    <a:lnTo>
                      <a:pt x="244" y="99"/>
                    </a:lnTo>
                    <a:lnTo>
                      <a:pt x="240" y="107"/>
                    </a:lnTo>
                    <a:lnTo>
                      <a:pt x="238" y="116"/>
                    </a:lnTo>
                    <a:lnTo>
                      <a:pt x="232" y="126"/>
                    </a:lnTo>
                    <a:lnTo>
                      <a:pt x="226" y="133"/>
                    </a:lnTo>
                    <a:lnTo>
                      <a:pt x="223" y="141"/>
                    </a:lnTo>
                    <a:lnTo>
                      <a:pt x="217" y="151"/>
                    </a:lnTo>
                    <a:lnTo>
                      <a:pt x="209" y="158"/>
                    </a:lnTo>
                    <a:lnTo>
                      <a:pt x="202" y="164"/>
                    </a:lnTo>
                    <a:lnTo>
                      <a:pt x="194" y="171"/>
                    </a:lnTo>
                    <a:lnTo>
                      <a:pt x="185" y="179"/>
                    </a:lnTo>
                    <a:lnTo>
                      <a:pt x="175" y="185"/>
                    </a:lnTo>
                    <a:lnTo>
                      <a:pt x="168" y="190"/>
                    </a:lnTo>
                    <a:lnTo>
                      <a:pt x="158" y="196"/>
                    </a:lnTo>
                    <a:lnTo>
                      <a:pt x="149" y="202"/>
                    </a:lnTo>
                    <a:lnTo>
                      <a:pt x="143" y="204"/>
                    </a:lnTo>
                    <a:lnTo>
                      <a:pt x="137" y="206"/>
                    </a:lnTo>
                    <a:lnTo>
                      <a:pt x="131" y="208"/>
                    </a:lnTo>
                    <a:lnTo>
                      <a:pt x="128" y="211"/>
                    </a:lnTo>
                    <a:lnTo>
                      <a:pt x="122" y="213"/>
                    </a:lnTo>
                    <a:lnTo>
                      <a:pt x="118" y="215"/>
                    </a:lnTo>
                    <a:lnTo>
                      <a:pt x="112" y="217"/>
                    </a:lnTo>
                    <a:lnTo>
                      <a:pt x="107" y="219"/>
                    </a:lnTo>
                    <a:lnTo>
                      <a:pt x="101" y="221"/>
                    </a:lnTo>
                    <a:lnTo>
                      <a:pt x="95" y="223"/>
                    </a:lnTo>
                    <a:lnTo>
                      <a:pt x="90" y="223"/>
                    </a:lnTo>
                    <a:lnTo>
                      <a:pt x="86" y="225"/>
                    </a:lnTo>
                    <a:lnTo>
                      <a:pt x="76" y="228"/>
                    </a:lnTo>
                    <a:lnTo>
                      <a:pt x="67" y="232"/>
                    </a:lnTo>
                    <a:lnTo>
                      <a:pt x="57" y="232"/>
                    </a:lnTo>
                    <a:lnTo>
                      <a:pt x="48" y="234"/>
                    </a:lnTo>
                    <a:lnTo>
                      <a:pt x="38" y="236"/>
                    </a:lnTo>
                    <a:lnTo>
                      <a:pt x="31" y="236"/>
                    </a:lnTo>
                    <a:lnTo>
                      <a:pt x="21" y="236"/>
                    </a:lnTo>
                    <a:lnTo>
                      <a:pt x="14" y="236"/>
                    </a:lnTo>
                    <a:lnTo>
                      <a:pt x="6" y="236"/>
                    </a:lnTo>
                    <a:lnTo>
                      <a:pt x="0" y="23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46"/>
              <p:cNvSpPr>
                <a:spLocks/>
              </p:cNvSpPr>
              <p:nvPr/>
            </p:nvSpPr>
            <p:spPr bwMode="auto">
              <a:xfrm>
                <a:off x="2374" y="2533"/>
                <a:ext cx="207" cy="70"/>
              </a:xfrm>
              <a:custGeom>
                <a:avLst/>
                <a:gdLst>
                  <a:gd name="T0" fmla="*/ 206 w 413"/>
                  <a:gd name="T1" fmla="*/ 64 h 139"/>
                  <a:gd name="T2" fmla="*/ 202 w 413"/>
                  <a:gd name="T3" fmla="*/ 69 h 139"/>
                  <a:gd name="T4" fmla="*/ 194 w 413"/>
                  <a:gd name="T5" fmla="*/ 69 h 139"/>
                  <a:gd name="T6" fmla="*/ 185 w 413"/>
                  <a:gd name="T7" fmla="*/ 69 h 139"/>
                  <a:gd name="T8" fmla="*/ 177 w 413"/>
                  <a:gd name="T9" fmla="*/ 68 h 139"/>
                  <a:gd name="T10" fmla="*/ 168 w 413"/>
                  <a:gd name="T11" fmla="*/ 67 h 139"/>
                  <a:gd name="T12" fmla="*/ 159 w 413"/>
                  <a:gd name="T13" fmla="*/ 66 h 139"/>
                  <a:gd name="T14" fmla="*/ 150 w 413"/>
                  <a:gd name="T15" fmla="*/ 65 h 139"/>
                  <a:gd name="T16" fmla="*/ 141 w 413"/>
                  <a:gd name="T17" fmla="*/ 64 h 139"/>
                  <a:gd name="T18" fmla="*/ 133 w 413"/>
                  <a:gd name="T19" fmla="*/ 63 h 139"/>
                  <a:gd name="T20" fmla="*/ 128 w 413"/>
                  <a:gd name="T21" fmla="*/ 62 h 139"/>
                  <a:gd name="T22" fmla="*/ 123 w 413"/>
                  <a:gd name="T23" fmla="*/ 60 h 139"/>
                  <a:gd name="T24" fmla="*/ 118 w 413"/>
                  <a:gd name="T25" fmla="*/ 59 h 139"/>
                  <a:gd name="T26" fmla="*/ 113 w 413"/>
                  <a:gd name="T27" fmla="*/ 58 h 139"/>
                  <a:gd name="T28" fmla="*/ 108 w 413"/>
                  <a:gd name="T29" fmla="*/ 58 h 139"/>
                  <a:gd name="T30" fmla="*/ 102 w 413"/>
                  <a:gd name="T31" fmla="*/ 57 h 139"/>
                  <a:gd name="T32" fmla="*/ 97 w 413"/>
                  <a:gd name="T33" fmla="*/ 56 h 139"/>
                  <a:gd name="T34" fmla="*/ 91 w 413"/>
                  <a:gd name="T35" fmla="*/ 55 h 139"/>
                  <a:gd name="T36" fmla="*/ 86 w 413"/>
                  <a:gd name="T37" fmla="*/ 53 h 139"/>
                  <a:gd name="T38" fmla="*/ 79 w 413"/>
                  <a:gd name="T39" fmla="*/ 51 h 139"/>
                  <a:gd name="T40" fmla="*/ 73 w 413"/>
                  <a:gd name="T41" fmla="*/ 50 h 139"/>
                  <a:gd name="T42" fmla="*/ 68 w 413"/>
                  <a:gd name="T43" fmla="*/ 48 h 139"/>
                  <a:gd name="T44" fmla="*/ 61 w 413"/>
                  <a:gd name="T45" fmla="*/ 46 h 139"/>
                  <a:gd name="T46" fmla="*/ 55 w 413"/>
                  <a:gd name="T47" fmla="*/ 44 h 139"/>
                  <a:gd name="T48" fmla="*/ 49 w 413"/>
                  <a:gd name="T49" fmla="*/ 42 h 139"/>
                  <a:gd name="T50" fmla="*/ 43 w 413"/>
                  <a:gd name="T51" fmla="*/ 40 h 139"/>
                  <a:gd name="T52" fmla="*/ 36 w 413"/>
                  <a:gd name="T53" fmla="*/ 39 h 139"/>
                  <a:gd name="T54" fmla="*/ 32 w 413"/>
                  <a:gd name="T55" fmla="*/ 37 h 139"/>
                  <a:gd name="T56" fmla="*/ 26 w 413"/>
                  <a:gd name="T57" fmla="*/ 35 h 139"/>
                  <a:gd name="T58" fmla="*/ 20 w 413"/>
                  <a:gd name="T59" fmla="*/ 33 h 139"/>
                  <a:gd name="T60" fmla="*/ 14 w 413"/>
                  <a:gd name="T61" fmla="*/ 30 h 139"/>
                  <a:gd name="T62" fmla="*/ 8 w 413"/>
                  <a:gd name="T63" fmla="*/ 27 h 139"/>
                  <a:gd name="T64" fmla="*/ 4 w 413"/>
                  <a:gd name="T65" fmla="*/ 25 h 139"/>
                  <a:gd name="T66" fmla="*/ 1 w 413"/>
                  <a:gd name="T67" fmla="*/ 21 h 139"/>
                  <a:gd name="T68" fmla="*/ 0 w 413"/>
                  <a:gd name="T69" fmla="*/ 16 h 139"/>
                  <a:gd name="T70" fmla="*/ 5 w 413"/>
                  <a:gd name="T71" fmla="*/ 9 h 139"/>
                  <a:gd name="T72" fmla="*/ 8 w 413"/>
                  <a:gd name="T73" fmla="*/ 2 h 139"/>
                  <a:gd name="T74" fmla="*/ 10 w 413"/>
                  <a:gd name="T75" fmla="*/ 0 h 13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13"/>
                  <a:gd name="T115" fmla="*/ 0 h 139"/>
                  <a:gd name="T116" fmla="*/ 413 w 413"/>
                  <a:gd name="T117" fmla="*/ 139 h 13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13" h="139">
                    <a:moveTo>
                      <a:pt x="19" y="0"/>
                    </a:moveTo>
                    <a:lnTo>
                      <a:pt x="411" y="128"/>
                    </a:lnTo>
                    <a:lnTo>
                      <a:pt x="413" y="139"/>
                    </a:lnTo>
                    <a:lnTo>
                      <a:pt x="403" y="137"/>
                    </a:lnTo>
                    <a:lnTo>
                      <a:pt x="395" y="137"/>
                    </a:lnTo>
                    <a:lnTo>
                      <a:pt x="388" y="137"/>
                    </a:lnTo>
                    <a:lnTo>
                      <a:pt x="378" y="137"/>
                    </a:lnTo>
                    <a:lnTo>
                      <a:pt x="369" y="137"/>
                    </a:lnTo>
                    <a:lnTo>
                      <a:pt x="361" y="137"/>
                    </a:lnTo>
                    <a:lnTo>
                      <a:pt x="354" y="135"/>
                    </a:lnTo>
                    <a:lnTo>
                      <a:pt x="344" y="135"/>
                    </a:lnTo>
                    <a:lnTo>
                      <a:pt x="335" y="134"/>
                    </a:lnTo>
                    <a:lnTo>
                      <a:pt x="327" y="134"/>
                    </a:lnTo>
                    <a:lnTo>
                      <a:pt x="317" y="132"/>
                    </a:lnTo>
                    <a:lnTo>
                      <a:pt x="310" y="132"/>
                    </a:lnTo>
                    <a:lnTo>
                      <a:pt x="300" y="130"/>
                    </a:lnTo>
                    <a:lnTo>
                      <a:pt x="291" y="130"/>
                    </a:lnTo>
                    <a:lnTo>
                      <a:pt x="281" y="128"/>
                    </a:lnTo>
                    <a:lnTo>
                      <a:pt x="272" y="128"/>
                    </a:lnTo>
                    <a:lnTo>
                      <a:pt x="266" y="126"/>
                    </a:lnTo>
                    <a:lnTo>
                      <a:pt x="260" y="124"/>
                    </a:lnTo>
                    <a:lnTo>
                      <a:pt x="255" y="124"/>
                    </a:lnTo>
                    <a:lnTo>
                      <a:pt x="251" y="122"/>
                    </a:lnTo>
                    <a:lnTo>
                      <a:pt x="245" y="120"/>
                    </a:lnTo>
                    <a:lnTo>
                      <a:pt x="241" y="120"/>
                    </a:lnTo>
                    <a:lnTo>
                      <a:pt x="236" y="118"/>
                    </a:lnTo>
                    <a:lnTo>
                      <a:pt x="230" y="118"/>
                    </a:lnTo>
                    <a:lnTo>
                      <a:pt x="226" y="116"/>
                    </a:lnTo>
                    <a:lnTo>
                      <a:pt x="220" y="116"/>
                    </a:lnTo>
                    <a:lnTo>
                      <a:pt x="215" y="115"/>
                    </a:lnTo>
                    <a:lnTo>
                      <a:pt x="209" y="115"/>
                    </a:lnTo>
                    <a:lnTo>
                      <a:pt x="203" y="113"/>
                    </a:lnTo>
                    <a:lnTo>
                      <a:pt x="200" y="111"/>
                    </a:lnTo>
                    <a:lnTo>
                      <a:pt x="194" y="111"/>
                    </a:lnTo>
                    <a:lnTo>
                      <a:pt x="188" y="109"/>
                    </a:lnTo>
                    <a:lnTo>
                      <a:pt x="182" y="109"/>
                    </a:lnTo>
                    <a:lnTo>
                      <a:pt x="177" y="107"/>
                    </a:lnTo>
                    <a:lnTo>
                      <a:pt x="171" y="105"/>
                    </a:lnTo>
                    <a:lnTo>
                      <a:pt x="165" y="103"/>
                    </a:lnTo>
                    <a:lnTo>
                      <a:pt x="158" y="101"/>
                    </a:lnTo>
                    <a:lnTo>
                      <a:pt x="152" y="101"/>
                    </a:lnTo>
                    <a:lnTo>
                      <a:pt x="146" y="99"/>
                    </a:lnTo>
                    <a:lnTo>
                      <a:pt x="143" y="97"/>
                    </a:lnTo>
                    <a:lnTo>
                      <a:pt x="135" y="96"/>
                    </a:lnTo>
                    <a:lnTo>
                      <a:pt x="129" y="94"/>
                    </a:lnTo>
                    <a:lnTo>
                      <a:pt x="122" y="92"/>
                    </a:lnTo>
                    <a:lnTo>
                      <a:pt x="118" y="90"/>
                    </a:lnTo>
                    <a:lnTo>
                      <a:pt x="110" y="88"/>
                    </a:lnTo>
                    <a:lnTo>
                      <a:pt x="105" y="86"/>
                    </a:lnTo>
                    <a:lnTo>
                      <a:pt x="97" y="84"/>
                    </a:lnTo>
                    <a:lnTo>
                      <a:pt x="91" y="82"/>
                    </a:lnTo>
                    <a:lnTo>
                      <a:pt x="85" y="80"/>
                    </a:lnTo>
                    <a:lnTo>
                      <a:pt x="78" y="78"/>
                    </a:lnTo>
                    <a:lnTo>
                      <a:pt x="72" y="77"/>
                    </a:lnTo>
                    <a:lnTo>
                      <a:pt x="66" y="75"/>
                    </a:lnTo>
                    <a:lnTo>
                      <a:pt x="63" y="73"/>
                    </a:lnTo>
                    <a:lnTo>
                      <a:pt x="57" y="71"/>
                    </a:lnTo>
                    <a:lnTo>
                      <a:pt x="51" y="69"/>
                    </a:lnTo>
                    <a:lnTo>
                      <a:pt x="47" y="69"/>
                    </a:lnTo>
                    <a:lnTo>
                      <a:pt x="40" y="65"/>
                    </a:lnTo>
                    <a:lnTo>
                      <a:pt x="32" y="61"/>
                    </a:lnTo>
                    <a:lnTo>
                      <a:pt x="27" y="59"/>
                    </a:lnTo>
                    <a:lnTo>
                      <a:pt x="21" y="56"/>
                    </a:lnTo>
                    <a:lnTo>
                      <a:pt x="15" y="54"/>
                    </a:lnTo>
                    <a:lnTo>
                      <a:pt x="11" y="52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8" y="23"/>
                    </a:lnTo>
                    <a:lnTo>
                      <a:pt x="9" y="18"/>
                    </a:lnTo>
                    <a:lnTo>
                      <a:pt x="13" y="12"/>
                    </a:lnTo>
                    <a:lnTo>
                      <a:pt x="15" y="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47"/>
              <p:cNvSpPr>
                <a:spLocks/>
              </p:cNvSpPr>
              <p:nvPr/>
            </p:nvSpPr>
            <p:spPr bwMode="auto">
              <a:xfrm>
                <a:off x="2432" y="2445"/>
                <a:ext cx="238" cy="353"/>
              </a:xfrm>
              <a:custGeom>
                <a:avLst/>
                <a:gdLst>
                  <a:gd name="T0" fmla="*/ 181 w 477"/>
                  <a:gd name="T1" fmla="*/ 70 h 705"/>
                  <a:gd name="T2" fmla="*/ 195 w 477"/>
                  <a:gd name="T3" fmla="*/ 86 h 705"/>
                  <a:gd name="T4" fmla="*/ 205 w 477"/>
                  <a:gd name="T5" fmla="*/ 100 h 705"/>
                  <a:gd name="T6" fmla="*/ 216 w 477"/>
                  <a:gd name="T7" fmla="*/ 116 h 705"/>
                  <a:gd name="T8" fmla="*/ 222 w 477"/>
                  <a:gd name="T9" fmla="*/ 130 h 705"/>
                  <a:gd name="T10" fmla="*/ 228 w 477"/>
                  <a:gd name="T11" fmla="*/ 145 h 705"/>
                  <a:gd name="T12" fmla="*/ 232 w 477"/>
                  <a:gd name="T13" fmla="*/ 160 h 705"/>
                  <a:gd name="T14" fmla="*/ 236 w 477"/>
                  <a:gd name="T15" fmla="*/ 174 h 705"/>
                  <a:gd name="T16" fmla="*/ 237 w 477"/>
                  <a:gd name="T17" fmla="*/ 189 h 705"/>
                  <a:gd name="T18" fmla="*/ 238 w 477"/>
                  <a:gd name="T19" fmla="*/ 204 h 705"/>
                  <a:gd name="T20" fmla="*/ 238 w 477"/>
                  <a:gd name="T21" fmla="*/ 219 h 705"/>
                  <a:gd name="T22" fmla="*/ 238 w 477"/>
                  <a:gd name="T23" fmla="*/ 234 h 705"/>
                  <a:gd name="T24" fmla="*/ 237 w 477"/>
                  <a:gd name="T25" fmla="*/ 249 h 705"/>
                  <a:gd name="T26" fmla="*/ 237 w 477"/>
                  <a:gd name="T27" fmla="*/ 264 h 705"/>
                  <a:gd name="T28" fmla="*/ 237 w 477"/>
                  <a:gd name="T29" fmla="*/ 281 h 705"/>
                  <a:gd name="T30" fmla="*/ 237 w 477"/>
                  <a:gd name="T31" fmla="*/ 297 h 705"/>
                  <a:gd name="T32" fmla="*/ 216 w 477"/>
                  <a:gd name="T33" fmla="*/ 346 h 705"/>
                  <a:gd name="T34" fmla="*/ 217 w 477"/>
                  <a:gd name="T35" fmla="*/ 337 h 705"/>
                  <a:gd name="T36" fmla="*/ 219 w 477"/>
                  <a:gd name="T37" fmla="*/ 324 h 705"/>
                  <a:gd name="T38" fmla="*/ 223 w 477"/>
                  <a:gd name="T39" fmla="*/ 308 h 705"/>
                  <a:gd name="T40" fmla="*/ 224 w 477"/>
                  <a:gd name="T41" fmla="*/ 298 h 705"/>
                  <a:gd name="T42" fmla="*/ 225 w 477"/>
                  <a:gd name="T43" fmla="*/ 286 h 705"/>
                  <a:gd name="T44" fmla="*/ 225 w 477"/>
                  <a:gd name="T45" fmla="*/ 275 h 705"/>
                  <a:gd name="T46" fmla="*/ 226 w 477"/>
                  <a:gd name="T47" fmla="*/ 262 h 705"/>
                  <a:gd name="T48" fmla="*/ 225 w 477"/>
                  <a:gd name="T49" fmla="*/ 247 h 705"/>
                  <a:gd name="T50" fmla="*/ 224 w 477"/>
                  <a:gd name="T51" fmla="*/ 231 h 705"/>
                  <a:gd name="T52" fmla="*/ 222 w 477"/>
                  <a:gd name="T53" fmla="*/ 214 h 705"/>
                  <a:gd name="T54" fmla="*/ 220 w 477"/>
                  <a:gd name="T55" fmla="*/ 196 h 705"/>
                  <a:gd name="T56" fmla="*/ 217 w 477"/>
                  <a:gd name="T57" fmla="*/ 177 h 705"/>
                  <a:gd name="T58" fmla="*/ 211 w 477"/>
                  <a:gd name="T59" fmla="*/ 160 h 705"/>
                  <a:gd name="T60" fmla="*/ 205 w 477"/>
                  <a:gd name="T61" fmla="*/ 143 h 705"/>
                  <a:gd name="T62" fmla="*/ 197 w 477"/>
                  <a:gd name="T63" fmla="*/ 128 h 705"/>
                  <a:gd name="T64" fmla="*/ 187 w 477"/>
                  <a:gd name="T65" fmla="*/ 114 h 705"/>
                  <a:gd name="T66" fmla="*/ 177 w 477"/>
                  <a:gd name="T67" fmla="*/ 101 h 705"/>
                  <a:gd name="T68" fmla="*/ 164 w 477"/>
                  <a:gd name="T69" fmla="*/ 88 h 705"/>
                  <a:gd name="T70" fmla="*/ 152 w 477"/>
                  <a:gd name="T71" fmla="*/ 77 h 705"/>
                  <a:gd name="T72" fmla="*/ 137 w 477"/>
                  <a:gd name="T73" fmla="*/ 67 h 705"/>
                  <a:gd name="T74" fmla="*/ 121 w 477"/>
                  <a:gd name="T75" fmla="*/ 56 h 705"/>
                  <a:gd name="T76" fmla="*/ 103 w 477"/>
                  <a:gd name="T77" fmla="*/ 46 h 705"/>
                  <a:gd name="T78" fmla="*/ 85 w 477"/>
                  <a:gd name="T79" fmla="*/ 37 h 705"/>
                  <a:gd name="T80" fmla="*/ 66 w 477"/>
                  <a:gd name="T81" fmla="*/ 29 h 705"/>
                  <a:gd name="T82" fmla="*/ 44 w 477"/>
                  <a:gd name="T83" fmla="*/ 20 h 705"/>
                  <a:gd name="T84" fmla="*/ 23 w 477"/>
                  <a:gd name="T85" fmla="*/ 12 h 705"/>
                  <a:gd name="T86" fmla="*/ 0 w 477"/>
                  <a:gd name="T87" fmla="*/ 5 h 705"/>
                  <a:gd name="T88" fmla="*/ 7 w 477"/>
                  <a:gd name="T89" fmla="*/ 3 h 705"/>
                  <a:gd name="T90" fmla="*/ 21 w 477"/>
                  <a:gd name="T91" fmla="*/ 0 h 705"/>
                  <a:gd name="T92" fmla="*/ 34 w 477"/>
                  <a:gd name="T93" fmla="*/ 0 h 705"/>
                  <a:gd name="T94" fmla="*/ 44 w 477"/>
                  <a:gd name="T95" fmla="*/ 0 h 705"/>
                  <a:gd name="T96" fmla="*/ 57 w 477"/>
                  <a:gd name="T97" fmla="*/ 2 h 705"/>
                  <a:gd name="T98" fmla="*/ 69 w 477"/>
                  <a:gd name="T99" fmla="*/ 4 h 705"/>
                  <a:gd name="T100" fmla="*/ 83 w 477"/>
                  <a:gd name="T101" fmla="*/ 7 h 705"/>
                  <a:gd name="T102" fmla="*/ 98 w 477"/>
                  <a:gd name="T103" fmla="*/ 12 h 705"/>
                  <a:gd name="T104" fmla="*/ 112 w 477"/>
                  <a:gd name="T105" fmla="*/ 19 h 705"/>
                  <a:gd name="T106" fmla="*/ 128 w 477"/>
                  <a:gd name="T107" fmla="*/ 29 h 705"/>
                  <a:gd name="T108" fmla="*/ 144 w 477"/>
                  <a:gd name="T109" fmla="*/ 39 h 705"/>
                  <a:gd name="T110" fmla="*/ 161 w 477"/>
                  <a:gd name="T111" fmla="*/ 52 h 70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77"/>
                  <a:gd name="T169" fmla="*/ 0 h 705"/>
                  <a:gd name="T170" fmla="*/ 477 w 477"/>
                  <a:gd name="T171" fmla="*/ 705 h 70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77" h="705">
                    <a:moveTo>
                      <a:pt x="340" y="119"/>
                    </a:moveTo>
                    <a:lnTo>
                      <a:pt x="348" y="125"/>
                    </a:lnTo>
                    <a:lnTo>
                      <a:pt x="356" y="135"/>
                    </a:lnTo>
                    <a:lnTo>
                      <a:pt x="363" y="140"/>
                    </a:lnTo>
                    <a:lnTo>
                      <a:pt x="371" y="148"/>
                    </a:lnTo>
                    <a:lnTo>
                      <a:pt x="376" y="156"/>
                    </a:lnTo>
                    <a:lnTo>
                      <a:pt x="384" y="163"/>
                    </a:lnTo>
                    <a:lnTo>
                      <a:pt x="390" y="171"/>
                    </a:lnTo>
                    <a:lnTo>
                      <a:pt x="395" y="178"/>
                    </a:lnTo>
                    <a:lnTo>
                      <a:pt x="401" y="186"/>
                    </a:lnTo>
                    <a:lnTo>
                      <a:pt x="407" y="194"/>
                    </a:lnTo>
                    <a:lnTo>
                      <a:pt x="411" y="199"/>
                    </a:lnTo>
                    <a:lnTo>
                      <a:pt x="416" y="209"/>
                    </a:lnTo>
                    <a:lnTo>
                      <a:pt x="422" y="216"/>
                    </a:lnTo>
                    <a:lnTo>
                      <a:pt x="426" y="224"/>
                    </a:lnTo>
                    <a:lnTo>
                      <a:pt x="432" y="232"/>
                    </a:lnTo>
                    <a:lnTo>
                      <a:pt x="435" y="239"/>
                    </a:lnTo>
                    <a:lnTo>
                      <a:pt x="439" y="245"/>
                    </a:lnTo>
                    <a:lnTo>
                      <a:pt x="441" y="253"/>
                    </a:lnTo>
                    <a:lnTo>
                      <a:pt x="445" y="260"/>
                    </a:lnTo>
                    <a:lnTo>
                      <a:pt x="449" y="268"/>
                    </a:lnTo>
                    <a:lnTo>
                      <a:pt x="451" y="275"/>
                    </a:lnTo>
                    <a:lnTo>
                      <a:pt x="454" y="283"/>
                    </a:lnTo>
                    <a:lnTo>
                      <a:pt x="456" y="289"/>
                    </a:lnTo>
                    <a:lnTo>
                      <a:pt x="460" y="298"/>
                    </a:lnTo>
                    <a:lnTo>
                      <a:pt x="462" y="304"/>
                    </a:lnTo>
                    <a:lnTo>
                      <a:pt x="462" y="311"/>
                    </a:lnTo>
                    <a:lnTo>
                      <a:pt x="464" y="319"/>
                    </a:lnTo>
                    <a:lnTo>
                      <a:pt x="468" y="327"/>
                    </a:lnTo>
                    <a:lnTo>
                      <a:pt x="468" y="334"/>
                    </a:lnTo>
                    <a:lnTo>
                      <a:pt x="470" y="340"/>
                    </a:lnTo>
                    <a:lnTo>
                      <a:pt x="472" y="348"/>
                    </a:lnTo>
                    <a:lnTo>
                      <a:pt x="473" y="357"/>
                    </a:lnTo>
                    <a:lnTo>
                      <a:pt x="473" y="363"/>
                    </a:lnTo>
                    <a:lnTo>
                      <a:pt x="473" y="370"/>
                    </a:lnTo>
                    <a:lnTo>
                      <a:pt x="475" y="378"/>
                    </a:lnTo>
                    <a:lnTo>
                      <a:pt x="475" y="386"/>
                    </a:lnTo>
                    <a:lnTo>
                      <a:pt x="475" y="391"/>
                    </a:lnTo>
                    <a:lnTo>
                      <a:pt x="477" y="399"/>
                    </a:lnTo>
                    <a:lnTo>
                      <a:pt x="477" y="407"/>
                    </a:lnTo>
                    <a:lnTo>
                      <a:pt x="477" y="414"/>
                    </a:lnTo>
                    <a:lnTo>
                      <a:pt x="477" y="422"/>
                    </a:lnTo>
                    <a:lnTo>
                      <a:pt x="477" y="429"/>
                    </a:lnTo>
                    <a:lnTo>
                      <a:pt x="477" y="437"/>
                    </a:lnTo>
                    <a:lnTo>
                      <a:pt x="477" y="445"/>
                    </a:lnTo>
                    <a:lnTo>
                      <a:pt x="477" y="452"/>
                    </a:lnTo>
                    <a:lnTo>
                      <a:pt x="477" y="460"/>
                    </a:lnTo>
                    <a:lnTo>
                      <a:pt x="477" y="467"/>
                    </a:lnTo>
                    <a:lnTo>
                      <a:pt x="477" y="475"/>
                    </a:lnTo>
                    <a:lnTo>
                      <a:pt x="477" y="483"/>
                    </a:lnTo>
                    <a:lnTo>
                      <a:pt x="477" y="490"/>
                    </a:lnTo>
                    <a:lnTo>
                      <a:pt x="475" y="498"/>
                    </a:lnTo>
                    <a:lnTo>
                      <a:pt x="475" y="505"/>
                    </a:lnTo>
                    <a:lnTo>
                      <a:pt x="475" y="513"/>
                    </a:lnTo>
                    <a:lnTo>
                      <a:pt x="475" y="521"/>
                    </a:lnTo>
                    <a:lnTo>
                      <a:pt x="475" y="528"/>
                    </a:lnTo>
                    <a:lnTo>
                      <a:pt x="475" y="538"/>
                    </a:lnTo>
                    <a:lnTo>
                      <a:pt x="475" y="543"/>
                    </a:lnTo>
                    <a:lnTo>
                      <a:pt x="475" y="553"/>
                    </a:lnTo>
                    <a:lnTo>
                      <a:pt x="475" y="561"/>
                    </a:lnTo>
                    <a:lnTo>
                      <a:pt x="475" y="568"/>
                    </a:lnTo>
                    <a:lnTo>
                      <a:pt x="475" y="578"/>
                    </a:lnTo>
                    <a:lnTo>
                      <a:pt x="475" y="585"/>
                    </a:lnTo>
                    <a:lnTo>
                      <a:pt x="475" y="593"/>
                    </a:lnTo>
                    <a:lnTo>
                      <a:pt x="477" y="602"/>
                    </a:lnTo>
                    <a:lnTo>
                      <a:pt x="430" y="705"/>
                    </a:lnTo>
                    <a:lnTo>
                      <a:pt x="430" y="697"/>
                    </a:lnTo>
                    <a:lnTo>
                      <a:pt x="432" y="692"/>
                    </a:lnTo>
                    <a:lnTo>
                      <a:pt x="432" y="686"/>
                    </a:lnTo>
                    <a:lnTo>
                      <a:pt x="432" y="682"/>
                    </a:lnTo>
                    <a:lnTo>
                      <a:pt x="434" y="678"/>
                    </a:lnTo>
                    <a:lnTo>
                      <a:pt x="435" y="673"/>
                    </a:lnTo>
                    <a:lnTo>
                      <a:pt x="435" y="667"/>
                    </a:lnTo>
                    <a:lnTo>
                      <a:pt x="437" y="661"/>
                    </a:lnTo>
                    <a:lnTo>
                      <a:pt x="439" y="654"/>
                    </a:lnTo>
                    <a:lnTo>
                      <a:pt x="439" y="648"/>
                    </a:lnTo>
                    <a:lnTo>
                      <a:pt x="441" y="640"/>
                    </a:lnTo>
                    <a:lnTo>
                      <a:pt x="443" y="631"/>
                    </a:lnTo>
                    <a:lnTo>
                      <a:pt x="445" y="623"/>
                    </a:lnTo>
                    <a:lnTo>
                      <a:pt x="447" y="616"/>
                    </a:lnTo>
                    <a:lnTo>
                      <a:pt x="447" y="610"/>
                    </a:lnTo>
                    <a:lnTo>
                      <a:pt x="447" y="604"/>
                    </a:lnTo>
                    <a:lnTo>
                      <a:pt x="447" y="599"/>
                    </a:lnTo>
                    <a:lnTo>
                      <a:pt x="449" y="595"/>
                    </a:lnTo>
                    <a:lnTo>
                      <a:pt x="449" y="589"/>
                    </a:lnTo>
                    <a:lnTo>
                      <a:pt x="449" y="583"/>
                    </a:lnTo>
                    <a:lnTo>
                      <a:pt x="449" y="578"/>
                    </a:lnTo>
                    <a:lnTo>
                      <a:pt x="451" y="572"/>
                    </a:lnTo>
                    <a:lnTo>
                      <a:pt x="451" y="566"/>
                    </a:lnTo>
                    <a:lnTo>
                      <a:pt x="451" y="561"/>
                    </a:lnTo>
                    <a:lnTo>
                      <a:pt x="451" y="555"/>
                    </a:lnTo>
                    <a:lnTo>
                      <a:pt x="451" y="549"/>
                    </a:lnTo>
                    <a:lnTo>
                      <a:pt x="451" y="542"/>
                    </a:lnTo>
                    <a:lnTo>
                      <a:pt x="451" y="536"/>
                    </a:lnTo>
                    <a:lnTo>
                      <a:pt x="451" y="530"/>
                    </a:lnTo>
                    <a:lnTo>
                      <a:pt x="453" y="523"/>
                    </a:lnTo>
                    <a:lnTo>
                      <a:pt x="451" y="515"/>
                    </a:lnTo>
                    <a:lnTo>
                      <a:pt x="451" y="509"/>
                    </a:lnTo>
                    <a:lnTo>
                      <a:pt x="451" y="502"/>
                    </a:lnTo>
                    <a:lnTo>
                      <a:pt x="451" y="494"/>
                    </a:lnTo>
                    <a:lnTo>
                      <a:pt x="449" y="485"/>
                    </a:lnTo>
                    <a:lnTo>
                      <a:pt x="449" y="479"/>
                    </a:lnTo>
                    <a:lnTo>
                      <a:pt x="449" y="469"/>
                    </a:lnTo>
                    <a:lnTo>
                      <a:pt x="449" y="462"/>
                    </a:lnTo>
                    <a:lnTo>
                      <a:pt x="447" y="454"/>
                    </a:lnTo>
                    <a:lnTo>
                      <a:pt x="447" y="445"/>
                    </a:lnTo>
                    <a:lnTo>
                      <a:pt x="445" y="435"/>
                    </a:lnTo>
                    <a:lnTo>
                      <a:pt x="445" y="427"/>
                    </a:lnTo>
                    <a:lnTo>
                      <a:pt x="443" y="418"/>
                    </a:lnTo>
                    <a:lnTo>
                      <a:pt x="443" y="408"/>
                    </a:lnTo>
                    <a:lnTo>
                      <a:pt x="441" y="399"/>
                    </a:lnTo>
                    <a:lnTo>
                      <a:pt x="441" y="391"/>
                    </a:lnTo>
                    <a:lnTo>
                      <a:pt x="439" y="382"/>
                    </a:lnTo>
                    <a:lnTo>
                      <a:pt x="435" y="372"/>
                    </a:lnTo>
                    <a:lnTo>
                      <a:pt x="435" y="363"/>
                    </a:lnTo>
                    <a:lnTo>
                      <a:pt x="434" y="353"/>
                    </a:lnTo>
                    <a:lnTo>
                      <a:pt x="430" y="344"/>
                    </a:lnTo>
                    <a:lnTo>
                      <a:pt x="428" y="336"/>
                    </a:lnTo>
                    <a:lnTo>
                      <a:pt x="424" y="327"/>
                    </a:lnTo>
                    <a:lnTo>
                      <a:pt x="422" y="319"/>
                    </a:lnTo>
                    <a:lnTo>
                      <a:pt x="418" y="311"/>
                    </a:lnTo>
                    <a:lnTo>
                      <a:pt x="416" y="302"/>
                    </a:lnTo>
                    <a:lnTo>
                      <a:pt x="413" y="294"/>
                    </a:lnTo>
                    <a:lnTo>
                      <a:pt x="411" y="285"/>
                    </a:lnTo>
                    <a:lnTo>
                      <a:pt x="405" y="277"/>
                    </a:lnTo>
                    <a:lnTo>
                      <a:pt x="401" y="270"/>
                    </a:lnTo>
                    <a:lnTo>
                      <a:pt x="397" y="262"/>
                    </a:lnTo>
                    <a:lnTo>
                      <a:pt x="394" y="256"/>
                    </a:lnTo>
                    <a:lnTo>
                      <a:pt x="388" y="249"/>
                    </a:lnTo>
                    <a:lnTo>
                      <a:pt x="384" y="241"/>
                    </a:lnTo>
                    <a:lnTo>
                      <a:pt x="380" y="234"/>
                    </a:lnTo>
                    <a:lnTo>
                      <a:pt x="375" y="228"/>
                    </a:lnTo>
                    <a:lnTo>
                      <a:pt x="369" y="220"/>
                    </a:lnTo>
                    <a:lnTo>
                      <a:pt x="363" y="214"/>
                    </a:lnTo>
                    <a:lnTo>
                      <a:pt x="357" y="207"/>
                    </a:lnTo>
                    <a:lnTo>
                      <a:pt x="354" y="201"/>
                    </a:lnTo>
                    <a:lnTo>
                      <a:pt x="348" y="195"/>
                    </a:lnTo>
                    <a:lnTo>
                      <a:pt x="342" y="188"/>
                    </a:lnTo>
                    <a:lnTo>
                      <a:pt x="335" y="182"/>
                    </a:lnTo>
                    <a:lnTo>
                      <a:pt x="329" y="176"/>
                    </a:lnTo>
                    <a:lnTo>
                      <a:pt x="323" y="171"/>
                    </a:lnTo>
                    <a:lnTo>
                      <a:pt x="318" y="165"/>
                    </a:lnTo>
                    <a:lnTo>
                      <a:pt x="310" y="159"/>
                    </a:lnTo>
                    <a:lnTo>
                      <a:pt x="304" y="154"/>
                    </a:lnTo>
                    <a:lnTo>
                      <a:pt x="297" y="148"/>
                    </a:lnTo>
                    <a:lnTo>
                      <a:pt x="289" y="144"/>
                    </a:lnTo>
                    <a:lnTo>
                      <a:pt x="281" y="138"/>
                    </a:lnTo>
                    <a:lnTo>
                      <a:pt x="274" y="133"/>
                    </a:lnTo>
                    <a:lnTo>
                      <a:pt x="266" y="127"/>
                    </a:lnTo>
                    <a:lnTo>
                      <a:pt x="259" y="121"/>
                    </a:lnTo>
                    <a:lnTo>
                      <a:pt x="249" y="118"/>
                    </a:lnTo>
                    <a:lnTo>
                      <a:pt x="243" y="112"/>
                    </a:lnTo>
                    <a:lnTo>
                      <a:pt x="234" y="106"/>
                    </a:lnTo>
                    <a:lnTo>
                      <a:pt x="224" y="100"/>
                    </a:lnTo>
                    <a:lnTo>
                      <a:pt x="217" y="97"/>
                    </a:lnTo>
                    <a:lnTo>
                      <a:pt x="207" y="91"/>
                    </a:lnTo>
                    <a:lnTo>
                      <a:pt x="198" y="87"/>
                    </a:lnTo>
                    <a:lnTo>
                      <a:pt x="190" y="83"/>
                    </a:lnTo>
                    <a:lnTo>
                      <a:pt x="181" y="78"/>
                    </a:lnTo>
                    <a:lnTo>
                      <a:pt x="171" y="74"/>
                    </a:lnTo>
                    <a:lnTo>
                      <a:pt x="162" y="68"/>
                    </a:lnTo>
                    <a:lnTo>
                      <a:pt x="152" y="64"/>
                    </a:lnTo>
                    <a:lnTo>
                      <a:pt x="141" y="60"/>
                    </a:lnTo>
                    <a:lnTo>
                      <a:pt x="133" y="57"/>
                    </a:lnTo>
                    <a:lnTo>
                      <a:pt x="122" y="53"/>
                    </a:lnTo>
                    <a:lnTo>
                      <a:pt x="112" y="49"/>
                    </a:lnTo>
                    <a:lnTo>
                      <a:pt x="101" y="43"/>
                    </a:lnTo>
                    <a:lnTo>
                      <a:pt x="89" y="40"/>
                    </a:lnTo>
                    <a:lnTo>
                      <a:pt x="80" y="36"/>
                    </a:lnTo>
                    <a:lnTo>
                      <a:pt x="68" y="32"/>
                    </a:lnTo>
                    <a:lnTo>
                      <a:pt x="57" y="28"/>
                    </a:lnTo>
                    <a:lnTo>
                      <a:pt x="46" y="24"/>
                    </a:lnTo>
                    <a:lnTo>
                      <a:pt x="34" y="19"/>
                    </a:lnTo>
                    <a:lnTo>
                      <a:pt x="23" y="17"/>
                    </a:lnTo>
                    <a:lnTo>
                      <a:pt x="11" y="11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6" y="5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21" y="3"/>
                    </a:lnTo>
                    <a:lnTo>
                      <a:pt x="29" y="3"/>
                    </a:lnTo>
                    <a:lnTo>
                      <a:pt x="32" y="2"/>
                    </a:lnTo>
                    <a:lnTo>
                      <a:pt x="42" y="0"/>
                    </a:lnTo>
                    <a:lnTo>
                      <a:pt x="49" y="0"/>
                    </a:lnTo>
                    <a:lnTo>
                      <a:pt x="59" y="0"/>
                    </a:lnTo>
                    <a:lnTo>
                      <a:pt x="63" y="0"/>
                    </a:lnTo>
                    <a:lnTo>
                      <a:pt x="68" y="0"/>
                    </a:lnTo>
                    <a:lnTo>
                      <a:pt x="74" y="0"/>
                    </a:lnTo>
                    <a:lnTo>
                      <a:pt x="80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103" y="2"/>
                    </a:lnTo>
                    <a:lnTo>
                      <a:pt x="108" y="2"/>
                    </a:lnTo>
                    <a:lnTo>
                      <a:pt x="114" y="3"/>
                    </a:lnTo>
                    <a:lnTo>
                      <a:pt x="120" y="3"/>
                    </a:lnTo>
                    <a:lnTo>
                      <a:pt x="125" y="5"/>
                    </a:lnTo>
                    <a:lnTo>
                      <a:pt x="131" y="5"/>
                    </a:lnTo>
                    <a:lnTo>
                      <a:pt x="139" y="7"/>
                    </a:lnTo>
                    <a:lnTo>
                      <a:pt x="145" y="9"/>
                    </a:lnTo>
                    <a:lnTo>
                      <a:pt x="152" y="11"/>
                    </a:lnTo>
                    <a:lnTo>
                      <a:pt x="160" y="11"/>
                    </a:lnTo>
                    <a:lnTo>
                      <a:pt x="167" y="13"/>
                    </a:lnTo>
                    <a:lnTo>
                      <a:pt x="173" y="17"/>
                    </a:lnTo>
                    <a:lnTo>
                      <a:pt x="181" y="19"/>
                    </a:lnTo>
                    <a:lnTo>
                      <a:pt x="188" y="22"/>
                    </a:lnTo>
                    <a:lnTo>
                      <a:pt x="196" y="24"/>
                    </a:lnTo>
                    <a:lnTo>
                      <a:pt x="202" y="28"/>
                    </a:lnTo>
                    <a:lnTo>
                      <a:pt x="211" y="32"/>
                    </a:lnTo>
                    <a:lnTo>
                      <a:pt x="219" y="36"/>
                    </a:lnTo>
                    <a:lnTo>
                      <a:pt x="224" y="38"/>
                    </a:lnTo>
                    <a:lnTo>
                      <a:pt x="232" y="41"/>
                    </a:lnTo>
                    <a:lnTo>
                      <a:pt x="241" y="47"/>
                    </a:lnTo>
                    <a:lnTo>
                      <a:pt x="247" y="51"/>
                    </a:lnTo>
                    <a:lnTo>
                      <a:pt x="257" y="57"/>
                    </a:lnTo>
                    <a:lnTo>
                      <a:pt x="264" y="62"/>
                    </a:lnTo>
                    <a:lnTo>
                      <a:pt x="274" y="66"/>
                    </a:lnTo>
                    <a:lnTo>
                      <a:pt x="281" y="72"/>
                    </a:lnTo>
                    <a:lnTo>
                      <a:pt x="289" y="78"/>
                    </a:lnTo>
                    <a:lnTo>
                      <a:pt x="299" y="83"/>
                    </a:lnTo>
                    <a:lnTo>
                      <a:pt x="306" y="91"/>
                    </a:lnTo>
                    <a:lnTo>
                      <a:pt x="314" y="97"/>
                    </a:lnTo>
                    <a:lnTo>
                      <a:pt x="323" y="104"/>
                    </a:lnTo>
                    <a:lnTo>
                      <a:pt x="331" y="112"/>
                    </a:lnTo>
                    <a:lnTo>
                      <a:pt x="340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248"/>
              <p:cNvSpPr>
                <a:spLocks/>
              </p:cNvSpPr>
              <p:nvPr/>
            </p:nvSpPr>
            <p:spPr bwMode="auto">
              <a:xfrm>
                <a:off x="2133" y="2011"/>
                <a:ext cx="70" cy="17"/>
              </a:xfrm>
              <a:custGeom>
                <a:avLst/>
                <a:gdLst>
                  <a:gd name="T0" fmla="*/ 22 w 141"/>
                  <a:gd name="T1" fmla="*/ 3 h 34"/>
                  <a:gd name="T2" fmla="*/ 25 w 141"/>
                  <a:gd name="T3" fmla="*/ 2 h 34"/>
                  <a:gd name="T4" fmla="*/ 29 w 141"/>
                  <a:gd name="T5" fmla="*/ 1 h 34"/>
                  <a:gd name="T6" fmla="*/ 32 w 141"/>
                  <a:gd name="T7" fmla="*/ 1 h 34"/>
                  <a:gd name="T8" fmla="*/ 36 w 141"/>
                  <a:gd name="T9" fmla="*/ 1 h 34"/>
                  <a:gd name="T10" fmla="*/ 39 w 141"/>
                  <a:gd name="T11" fmla="*/ 0 h 34"/>
                  <a:gd name="T12" fmla="*/ 42 w 141"/>
                  <a:gd name="T13" fmla="*/ 0 h 34"/>
                  <a:gd name="T14" fmla="*/ 44 w 141"/>
                  <a:gd name="T15" fmla="*/ 0 h 34"/>
                  <a:gd name="T16" fmla="*/ 47 w 141"/>
                  <a:gd name="T17" fmla="*/ 1 h 34"/>
                  <a:gd name="T18" fmla="*/ 50 w 141"/>
                  <a:gd name="T19" fmla="*/ 1 h 34"/>
                  <a:gd name="T20" fmla="*/ 53 w 141"/>
                  <a:gd name="T21" fmla="*/ 1 h 34"/>
                  <a:gd name="T22" fmla="*/ 56 w 141"/>
                  <a:gd name="T23" fmla="*/ 1 h 34"/>
                  <a:gd name="T24" fmla="*/ 59 w 141"/>
                  <a:gd name="T25" fmla="*/ 1 h 34"/>
                  <a:gd name="T26" fmla="*/ 62 w 141"/>
                  <a:gd name="T27" fmla="*/ 2 h 34"/>
                  <a:gd name="T28" fmla="*/ 64 w 141"/>
                  <a:gd name="T29" fmla="*/ 3 h 34"/>
                  <a:gd name="T30" fmla="*/ 67 w 141"/>
                  <a:gd name="T31" fmla="*/ 4 h 34"/>
                  <a:gd name="T32" fmla="*/ 70 w 141"/>
                  <a:gd name="T33" fmla="*/ 6 h 34"/>
                  <a:gd name="T34" fmla="*/ 69 w 141"/>
                  <a:gd name="T35" fmla="*/ 7 h 34"/>
                  <a:gd name="T36" fmla="*/ 67 w 141"/>
                  <a:gd name="T37" fmla="*/ 9 h 34"/>
                  <a:gd name="T38" fmla="*/ 64 w 141"/>
                  <a:gd name="T39" fmla="*/ 10 h 34"/>
                  <a:gd name="T40" fmla="*/ 62 w 141"/>
                  <a:gd name="T41" fmla="*/ 12 h 34"/>
                  <a:gd name="T42" fmla="*/ 60 w 141"/>
                  <a:gd name="T43" fmla="*/ 13 h 34"/>
                  <a:gd name="T44" fmla="*/ 57 w 141"/>
                  <a:gd name="T45" fmla="*/ 14 h 34"/>
                  <a:gd name="T46" fmla="*/ 56 w 141"/>
                  <a:gd name="T47" fmla="*/ 15 h 34"/>
                  <a:gd name="T48" fmla="*/ 55 w 141"/>
                  <a:gd name="T49" fmla="*/ 17 h 34"/>
                  <a:gd name="T50" fmla="*/ 0 w 141"/>
                  <a:gd name="T51" fmla="*/ 17 h 34"/>
                  <a:gd name="T52" fmla="*/ 1 w 141"/>
                  <a:gd name="T53" fmla="*/ 14 h 34"/>
                  <a:gd name="T54" fmla="*/ 4 w 141"/>
                  <a:gd name="T55" fmla="*/ 11 h 34"/>
                  <a:gd name="T56" fmla="*/ 5 w 141"/>
                  <a:gd name="T57" fmla="*/ 9 h 34"/>
                  <a:gd name="T58" fmla="*/ 9 w 141"/>
                  <a:gd name="T59" fmla="*/ 9 h 34"/>
                  <a:gd name="T60" fmla="*/ 12 w 141"/>
                  <a:gd name="T61" fmla="*/ 6 h 34"/>
                  <a:gd name="T62" fmla="*/ 15 w 141"/>
                  <a:gd name="T63" fmla="*/ 5 h 34"/>
                  <a:gd name="T64" fmla="*/ 18 w 141"/>
                  <a:gd name="T65" fmla="*/ 4 h 34"/>
                  <a:gd name="T66" fmla="*/ 22 w 141"/>
                  <a:gd name="T67" fmla="*/ 3 h 34"/>
                  <a:gd name="T68" fmla="*/ 22 w 141"/>
                  <a:gd name="T69" fmla="*/ 3 h 3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41"/>
                  <a:gd name="T106" fmla="*/ 0 h 34"/>
                  <a:gd name="T107" fmla="*/ 141 w 141"/>
                  <a:gd name="T108" fmla="*/ 34 h 3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41" h="34">
                    <a:moveTo>
                      <a:pt x="44" y="7"/>
                    </a:moveTo>
                    <a:lnTo>
                      <a:pt x="51" y="5"/>
                    </a:lnTo>
                    <a:lnTo>
                      <a:pt x="59" y="3"/>
                    </a:lnTo>
                    <a:lnTo>
                      <a:pt x="65" y="1"/>
                    </a:lnTo>
                    <a:lnTo>
                      <a:pt x="72" y="1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89" y="0"/>
                    </a:lnTo>
                    <a:lnTo>
                      <a:pt x="95" y="1"/>
                    </a:lnTo>
                    <a:lnTo>
                      <a:pt x="101" y="1"/>
                    </a:lnTo>
                    <a:lnTo>
                      <a:pt x="106" y="1"/>
                    </a:lnTo>
                    <a:lnTo>
                      <a:pt x="112" y="3"/>
                    </a:lnTo>
                    <a:lnTo>
                      <a:pt x="118" y="3"/>
                    </a:lnTo>
                    <a:lnTo>
                      <a:pt x="124" y="5"/>
                    </a:lnTo>
                    <a:lnTo>
                      <a:pt x="129" y="7"/>
                    </a:lnTo>
                    <a:lnTo>
                      <a:pt x="135" y="9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35" y="19"/>
                    </a:lnTo>
                    <a:lnTo>
                      <a:pt x="129" y="20"/>
                    </a:lnTo>
                    <a:lnTo>
                      <a:pt x="125" y="24"/>
                    </a:lnTo>
                    <a:lnTo>
                      <a:pt x="120" y="26"/>
                    </a:lnTo>
                    <a:lnTo>
                      <a:pt x="114" y="28"/>
                    </a:lnTo>
                    <a:lnTo>
                      <a:pt x="112" y="30"/>
                    </a:lnTo>
                    <a:lnTo>
                      <a:pt x="110" y="3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8" y="22"/>
                    </a:lnTo>
                    <a:lnTo>
                      <a:pt x="11" y="19"/>
                    </a:lnTo>
                    <a:lnTo>
                      <a:pt x="19" y="17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36" y="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49"/>
              <p:cNvSpPr>
                <a:spLocks/>
              </p:cNvSpPr>
              <p:nvPr/>
            </p:nvSpPr>
            <p:spPr bwMode="auto">
              <a:xfrm>
                <a:off x="2108" y="2041"/>
                <a:ext cx="80" cy="23"/>
              </a:xfrm>
              <a:custGeom>
                <a:avLst/>
                <a:gdLst>
                  <a:gd name="T0" fmla="*/ 80 w 159"/>
                  <a:gd name="T1" fmla="*/ 0 h 46"/>
                  <a:gd name="T2" fmla="*/ 72 w 159"/>
                  <a:gd name="T3" fmla="*/ 15 h 46"/>
                  <a:gd name="T4" fmla="*/ 69 w 159"/>
                  <a:gd name="T5" fmla="*/ 17 h 46"/>
                  <a:gd name="T6" fmla="*/ 68 w 159"/>
                  <a:gd name="T7" fmla="*/ 17 h 46"/>
                  <a:gd name="T8" fmla="*/ 65 w 159"/>
                  <a:gd name="T9" fmla="*/ 18 h 46"/>
                  <a:gd name="T10" fmla="*/ 63 w 159"/>
                  <a:gd name="T11" fmla="*/ 19 h 46"/>
                  <a:gd name="T12" fmla="*/ 59 w 159"/>
                  <a:gd name="T13" fmla="*/ 19 h 46"/>
                  <a:gd name="T14" fmla="*/ 56 w 159"/>
                  <a:gd name="T15" fmla="*/ 20 h 46"/>
                  <a:gd name="T16" fmla="*/ 53 w 159"/>
                  <a:gd name="T17" fmla="*/ 20 h 46"/>
                  <a:gd name="T18" fmla="*/ 50 w 159"/>
                  <a:gd name="T19" fmla="*/ 20 h 46"/>
                  <a:gd name="T20" fmla="*/ 47 w 159"/>
                  <a:gd name="T21" fmla="*/ 20 h 46"/>
                  <a:gd name="T22" fmla="*/ 43 w 159"/>
                  <a:gd name="T23" fmla="*/ 21 h 46"/>
                  <a:gd name="T24" fmla="*/ 40 w 159"/>
                  <a:gd name="T25" fmla="*/ 21 h 46"/>
                  <a:gd name="T26" fmla="*/ 36 w 159"/>
                  <a:gd name="T27" fmla="*/ 22 h 46"/>
                  <a:gd name="T28" fmla="*/ 32 w 159"/>
                  <a:gd name="T29" fmla="*/ 22 h 46"/>
                  <a:gd name="T30" fmla="*/ 30 w 159"/>
                  <a:gd name="T31" fmla="*/ 22 h 46"/>
                  <a:gd name="T32" fmla="*/ 27 w 159"/>
                  <a:gd name="T33" fmla="*/ 22 h 46"/>
                  <a:gd name="T34" fmla="*/ 24 w 159"/>
                  <a:gd name="T35" fmla="*/ 23 h 46"/>
                  <a:gd name="T36" fmla="*/ 20 w 159"/>
                  <a:gd name="T37" fmla="*/ 22 h 46"/>
                  <a:gd name="T38" fmla="*/ 17 w 159"/>
                  <a:gd name="T39" fmla="*/ 22 h 46"/>
                  <a:gd name="T40" fmla="*/ 14 w 159"/>
                  <a:gd name="T41" fmla="*/ 22 h 46"/>
                  <a:gd name="T42" fmla="*/ 12 w 159"/>
                  <a:gd name="T43" fmla="*/ 22 h 46"/>
                  <a:gd name="T44" fmla="*/ 10 w 159"/>
                  <a:gd name="T45" fmla="*/ 22 h 46"/>
                  <a:gd name="T46" fmla="*/ 7 w 159"/>
                  <a:gd name="T47" fmla="*/ 22 h 46"/>
                  <a:gd name="T48" fmla="*/ 5 w 159"/>
                  <a:gd name="T49" fmla="*/ 21 h 46"/>
                  <a:gd name="T50" fmla="*/ 4 w 159"/>
                  <a:gd name="T51" fmla="*/ 21 h 46"/>
                  <a:gd name="T52" fmla="*/ 1 w 159"/>
                  <a:gd name="T53" fmla="*/ 20 h 46"/>
                  <a:gd name="T54" fmla="*/ 0 w 159"/>
                  <a:gd name="T55" fmla="*/ 20 h 46"/>
                  <a:gd name="T56" fmla="*/ 0 w 159"/>
                  <a:gd name="T57" fmla="*/ 19 h 46"/>
                  <a:gd name="T58" fmla="*/ 3 w 159"/>
                  <a:gd name="T59" fmla="*/ 18 h 46"/>
                  <a:gd name="T60" fmla="*/ 5 w 159"/>
                  <a:gd name="T61" fmla="*/ 13 h 46"/>
                  <a:gd name="T62" fmla="*/ 8 w 159"/>
                  <a:gd name="T63" fmla="*/ 10 h 46"/>
                  <a:gd name="T64" fmla="*/ 11 w 159"/>
                  <a:gd name="T65" fmla="*/ 7 h 46"/>
                  <a:gd name="T66" fmla="*/ 16 w 159"/>
                  <a:gd name="T67" fmla="*/ 6 h 46"/>
                  <a:gd name="T68" fmla="*/ 18 w 159"/>
                  <a:gd name="T69" fmla="*/ 4 h 46"/>
                  <a:gd name="T70" fmla="*/ 21 w 159"/>
                  <a:gd name="T71" fmla="*/ 4 h 46"/>
                  <a:gd name="T72" fmla="*/ 24 w 159"/>
                  <a:gd name="T73" fmla="*/ 3 h 46"/>
                  <a:gd name="T74" fmla="*/ 27 w 159"/>
                  <a:gd name="T75" fmla="*/ 3 h 46"/>
                  <a:gd name="T76" fmla="*/ 29 w 159"/>
                  <a:gd name="T77" fmla="*/ 2 h 46"/>
                  <a:gd name="T78" fmla="*/ 31 w 159"/>
                  <a:gd name="T79" fmla="*/ 2 h 46"/>
                  <a:gd name="T80" fmla="*/ 35 w 159"/>
                  <a:gd name="T81" fmla="*/ 2 h 46"/>
                  <a:gd name="T82" fmla="*/ 38 w 159"/>
                  <a:gd name="T83" fmla="*/ 2 h 46"/>
                  <a:gd name="T84" fmla="*/ 41 w 159"/>
                  <a:gd name="T85" fmla="*/ 1 h 46"/>
                  <a:gd name="T86" fmla="*/ 44 w 159"/>
                  <a:gd name="T87" fmla="*/ 1 h 46"/>
                  <a:gd name="T88" fmla="*/ 47 w 159"/>
                  <a:gd name="T89" fmla="*/ 1 h 46"/>
                  <a:gd name="T90" fmla="*/ 49 w 159"/>
                  <a:gd name="T91" fmla="*/ 1 h 46"/>
                  <a:gd name="T92" fmla="*/ 52 w 159"/>
                  <a:gd name="T93" fmla="*/ 1 h 46"/>
                  <a:gd name="T94" fmla="*/ 55 w 159"/>
                  <a:gd name="T95" fmla="*/ 1 h 46"/>
                  <a:gd name="T96" fmla="*/ 58 w 159"/>
                  <a:gd name="T97" fmla="*/ 1 h 46"/>
                  <a:gd name="T98" fmla="*/ 62 w 159"/>
                  <a:gd name="T99" fmla="*/ 1 h 46"/>
                  <a:gd name="T100" fmla="*/ 64 w 159"/>
                  <a:gd name="T101" fmla="*/ 1 h 46"/>
                  <a:gd name="T102" fmla="*/ 67 w 159"/>
                  <a:gd name="T103" fmla="*/ 1 h 46"/>
                  <a:gd name="T104" fmla="*/ 68 w 159"/>
                  <a:gd name="T105" fmla="*/ 1 h 46"/>
                  <a:gd name="T106" fmla="*/ 71 w 159"/>
                  <a:gd name="T107" fmla="*/ 1 h 46"/>
                  <a:gd name="T108" fmla="*/ 76 w 159"/>
                  <a:gd name="T109" fmla="*/ 0 h 46"/>
                  <a:gd name="T110" fmla="*/ 80 w 159"/>
                  <a:gd name="T111" fmla="*/ 0 h 46"/>
                  <a:gd name="T112" fmla="*/ 80 w 159"/>
                  <a:gd name="T113" fmla="*/ 0 h 4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9"/>
                  <a:gd name="T172" fmla="*/ 0 h 46"/>
                  <a:gd name="T173" fmla="*/ 159 w 159"/>
                  <a:gd name="T174" fmla="*/ 46 h 4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9" h="46">
                    <a:moveTo>
                      <a:pt x="159" y="0"/>
                    </a:moveTo>
                    <a:lnTo>
                      <a:pt x="144" y="31"/>
                    </a:lnTo>
                    <a:lnTo>
                      <a:pt x="138" y="33"/>
                    </a:lnTo>
                    <a:lnTo>
                      <a:pt x="135" y="33"/>
                    </a:lnTo>
                    <a:lnTo>
                      <a:pt x="129" y="35"/>
                    </a:lnTo>
                    <a:lnTo>
                      <a:pt x="125" y="37"/>
                    </a:lnTo>
                    <a:lnTo>
                      <a:pt x="117" y="37"/>
                    </a:lnTo>
                    <a:lnTo>
                      <a:pt x="112" y="39"/>
                    </a:lnTo>
                    <a:lnTo>
                      <a:pt x="106" y="39"/>
                    </a:lnTo>
                    <a:lnTo>
                      <a:pt x="100" y="40"/>
                    </a:lnTo>
                    <a:lnTo>
                      <a:pt x="93" y="40"/>
                    </a:lnTo>
                    <a:lnTo>
                      <a:pt x="85" y="42"/>
                    </a:lnTo>
                    <a:lnTo>
                      <a:pt x="79" y="42"/>
                    </a:lnTo>
                    <a:lnTo>
                      <a:pt x="72" y="44"/>
                    </a:lnTo>
                    <a:lnTo>
                      <a:pt x="64" y="44"/>
                    </a:lnTo>
                    <a:lnTo>
                      <a:pt x="59" y="44"/>
                    </a:lnTo>
                    <a:lnTo>
                      <a:pt x="53" y="44"/>
                    </a:lnTo>
                    <a:lnTo>
                      <a:pt x="47" y="46"/>
                    </a:lnTo>
                    <a:lnTo>
                      <a:pt x="40" y="44"/>
                    </a:lnTo>
                    <a:lnTo>
                      <a:pt x="34" y="44"/>
                    </a:lnTo>
                    <a:lnTo>
                      <a:pt x="28" y="44"/>
                    </a:lnTo>
                    <a:lnTo>
                      <a:pt x="24" y="44"/>
                    </a:lnTo>
                    <a:lnTo>
                      <a:pt x="19" y="44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7" y="42"/>
                    </a:lnTo>
                    <a:lnTo>
                      <a:pt x="1" y="40"/>
                    </a:lnTo>
                    <a:lnTo>
                      <a:pt x="0" y="39"/>
                    </a:lnTo>
                    <a:lnTo>
                      <a:pt x="0" y="37"/>
                    </a:lnTo>
                    <a:lnTo>
                      <a:pt x="5" y="35"/>
                    </a:lnTo>
                    <a:lnTo>
                      <a:pt x="9" y="27"/>
                    </a:lnTo>
                    <a:lnTo>
                      <a:pt x="15" y="20"/>
                    </a:lnTo>
                    <a:lnTo>
                      <a:pt x="22" y="14"/>
                    </a:lnTo>
                    <a:lnTo>
                      <a:pt x="32" y="12"/>
                    </a:lnTo>
                    <a:lnTo>
                      <a:pt x="36" y="8"/>
                    </a:lnTo>
                    <a:lnTo>
                      <a:pt x="41" y="8"/>
                    </a:lnTo>
                    <a:lnTo>
                      <a:pt x="47" y="6"/>
                    </a:lnTo>
                    <a:lnTo>
                      <a:pt x="53" y="6"/>
                    </a:lnTo>
                    <a:lnTo>
                      <a:pt x="57" y="4"/>
                    </a:lnTo>
                    <a:lnTo>
                      <a:pt x="62" y="4"/>
                    </a:lnTo>
                    <a:lnTo>
                      <a:pt x="70" y="4"/>
                    </a:lnTo>
                    <a:lnTo>
                      <a:pt x="76" y="4"/>
                    </a:lnTo>
                    <a:lnTo>
                      <a:pt x="81" y="2"/>
                    </a:lnTo>
                    <a:lnTo>
                      <a:pt x="87" y="2"/>
                    </a:lnTo>
                    <a:lnTo>
                      <a:pt x="93" y="2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10" y="2"/>
                    </a:lnTo>
                    <a:lnTo>
                      <a:pt x="116" y="2"/>
                    </a:lnTo>
                    <a:lnTo>
                      <a:pt x="123" y="2"/>
                    </a:lnTo>
                    <a:lnTo>
                      <a:pt x="127" y="2"/>
                    </a:lnTo>
                    <a:lnTo>
                      <a:pt x="133" y="2"/>
                    </a:lnTo>
                    <a:lnTo>
                      <a:pt x="136" y="2"/>
                    </a:lnTo>
                    <a:lnTo>
                      <a:pt x="142" y="2"/>
                    </a:lnTo>
                    <a:lnTo>
                      <a:pt x="152" y="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250"/>
              <p:cNvSpPr>
                <a:spLocks/>
              </p:cNvSpPr>
              <p:nvPr/>
            </p:nvSpPr>
            <p:spPr bwMode="auto">
              <a:xfrm>
                <a:off x="2122" y="2071"/>
                <a:ext cx="76" cy="33"/>
              </a:xfrm>
              <a:custGeom>
                <a:avLst/>
                <a:gdLst>
                  <a:gd name="T0" fmla="*/ 61 w 152"/>
                  <a:gd name="T1" fmla="*/ 0 h 67"/>
                  <a:gd name="T2" fmla="*/ 63 w 152"/>
                  <a:gd name="T3" fmla="*/ 2 h 67"/>
                  <a:gd name="T4" fmla="*/ 65 w 152"/>
                  <a:gd name="T5" fmla="*/ 5 h 67"/>
                  <a:gd name="T6" fmla="*/ 68 w 152"/>
                  <a:gd name="T7" fmla="*/ 8 h 67"/>
                  <a:gd name="T8" fmla="*/ 70 w 152"/>
                  <a:gd name="T9" fmla="*/ 9 h 67"/>
                  <a:gd name="T10" fmla="*/ 73 w 152"/>
                  <a:gd name="T11" fmla="*/ 12 h 67"/>
                  <a:gd name="T12" fmla="*/ 74 w 152"/>
                  <a:gd name="T13" fmla="*/ 14 h 67"/>
                  <a:gd name="T14" fmla="*/ 76 w 152"/>
                  <a:gd name="T15" fmla="*/ 16 h 67"/>
                  <a:gd name="T16" fmla="*/ 0 w 152"/>
                  <a:gd name="T17" fmla="*/ 33 h 67"/>
                  <a:gd name="T18" fmla="*/ 0 w 152"/>
                  <a:gd name="T19" fmla="*/ 30 h 67"/>
                  <a:gd name="T20" fmla="*/ 1 w 152"/>
                  <a:gd name="T21" fmla="*/ 28 h 67"/>
                  <a:gd name="T22" fmla="*/ 2 w 152"/>
                  <a:gd name="T23" fmla="*/ 26 h 67"/>
                  <a:gd name="T24" fmla="*/ 3 w 152"/>
                  <a:gd name="T25" fmla="*/ 25 h 67"/>
                  <a:gd name="T26" fmla="*/ 5 w 152"/>
                  <a:gd name="T27" fmla="*/ 21 h 67"/>
                  <a:gd name="T28" fmla="*/ 7 w 152"/>
                  <a:gd name="T29" fmla="*/ 18 h 67"/>
                  <a:gd name="T30" fmla="*/ 10 w 152"/>
                  <a:gd name="T31" fmla="*/ 15 h 67"/>
                  <a:gd name="T32" fmla="*/ 14 w 152"/>
                  <a:gd name="T33" fmla="*/ 12 h 67"/>
                  <a:gd name="T34" fmla="*/ 19 w 152"/>
                  <a:gd name="T35" fmla="*/ 11 h 67"/>
                  <a:gd name="T36" fmla="*/ 24 w 152"/>
                  <a:gd name="T37" fmla="*/ 9 h 67"/>
                  <a:gd name="T38" fmla="*/ 27 w 152"/>
                  <a:gd name="T39" fmla="*/ 8 h 67"/>
                  <a:gd name="T40" fmla="*/ 33 w 152"/>
                  <a:gd name="T41" fmla="*/ 7 h 67"/>
                  <a:gd name="T42" fmla="*/ 36 w 152"/>
                  <a:gd name="T43" fmla="*/ 6 h 67"/>
                  <a:gd name="T44" fmla="*/ 38 w 152"/>
                  <a:gd name="T45" fmla="*/ 6 h 67"/>
                  <a:gd name="T46" fmla="*/ 40 w 152"/>
                  <a:gd name="T47" fmla="*/ 5 h 67"/>
                  <a:gd name="T48" fmla="*/ 43 w 152"/>
                  <a:gd name="T49" fmla="*/ 5 h 67"/>
                  <a:gd name="T50" fmla="*/ 47 w 152"/>
                  <a:gd name="T51" fmla="*/ 4 h 67"/>
                  <a:gd name="T52" fmla="*/ 52 w 152"/>
                  <a:gd name="T53" fmla="*/ 3 h 67"/>
                  <a:gd name="T54" fmla="*/ 56 w 152"/>
                  <a:gd name="T55" fmla="*/ 1 h 67"/>
                  <a:gd name="T56" fmla="*/ 61 w 152"/>
                  <a:gd name="T57" fmla="*/ 0 h 67"/>
                  <a:gd name="T58" fmla="*/ 61 w 152"/>
                  <a:gd name="T59" fmla="*/ 0 h 6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52"/>
                  <a:gd name="T91" fmla="*/ 0 h 67"/>
                  <a:gd name="T92" fmla="*/ 152 w 152"/>
                  <a:gd name="T93" fmla="*/ 67 h 67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52" h="67">
                    <a:moveTo>
                      <a:pt x="122" y="0"/>
                    </a:moveTo>
                    <a:lnTo>
                      <a:pt x="126" y="4"/>
                    </a:lnTo>
                    <a:lnTo>
                      <a:pt x="129" y="10"/>
                    </a:lnTo>
                    <a:lnTo>
                      <a:pt x="135" y="16"/>
                    </a:lnTo>
                    <a:lnTo>
                      <a:pt x="139" y="19"/>
                    </a:lnTo>
                    <a:lnTo>
                      <a:pt x="145" y="25"/>
                    </a:lnTo>
                    <a:lnTo>
                      <a:pt x="148" y="29"/>
                    </a:lnTo>
                    <a:lnTo>
                      <a:pt x="152" y="3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2" y="57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10" y="42"/>
                    </a:lnTo>
                    <a:lnTo>
                      <a:pt x="15" y="36"/>
                    </a:lnTo>
                    <a:lnTo>
                      <a:pt x="21" y="31"/>
                    </a:lnTo>
                    <a:lnTo>
                      <a:pt x="29" y="25"/>
                    </a:lnTo>
                    <a:lnTo>
                      <a:pt x="38" y="23"/>
                    </a:lnTo>
                    <a:lnTo>
                      <a:pt x="48" y="19"/>
                    </a:lnTo>
                    <a:lnTo>
                      <a:pt x="55" y="17"/>
                    </a:lnTo>
                    <a:lnTo>
                      <a:pt x="65" y="14"/>
                    </a:lnTo>
                    <a:lnTo>
                      <a:pt x="71" y="12"/>
                    </a:lnTo>
                    <a:lnTo>
                      <a:pt x="76" y="12"/>
                    </a:lnTo>
                    <a:lnTo>
                      <a:pt x="80" y="10"/>
                    </a:lnTo>
                    <a:lnTo>
                      <a:pt x="86" y="10"/>
                    </a:lnTo>
                    <a:lnTo>
                      <a:pt x="95" y="8"/>
                    </a:lnTo>
                    <a:lnTo>
                      <a:pt x="105" y="6"/>
                    </a:lnTo>
                    <a:lnTo>
                      <a:pt x="112" y="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1"/>
              <p:cNvSpPr>
                <a:spLocks/>
              </p:cNvSpPr>
              <p:nvPr/>
            </p:nvSpPr>
            <p:spPr bwMode="auto">
              <a:xfrm>
                <a:off x="2121" y="2102"/>
                <a:ext cx="86" cy="38"/>
              </a:xfrm>
              <a:custGeom>
                <a:avLst/>
                <a:gdLst>
                  <a:gd name="T0" fmla="*/ 66 w 173"/>
                  <a:gd name="T1" fmla="*/ 0 h 76"/>
                  <a:gd name="T2" fmla="*/ 71 w 173"/>
                  <a:gd name="T3" fmla="*/ 3 h 76"/>
                  <a:gd name="T4" fmla="*/ 78 w 173"/>
                  <a:gd name="T5" fmla="*/ 7 h 76"/>
                  <a:gd name="T6" fmla="*/ 84 w 173"/>
                  <a:gd name="T7" fmla="*/ 11 h 76"/>
                  <a:gd name="T8" fmla="*/ 84 w 173"/>
                  <a:gd name="T9" fmla="*/ 14 h 76"/>
                  <a:gd name="T10" fmla="*/ 78 w 173"/>
                  <a:gd name="T11" fmla="*/ 15 h 76"/>
                  <a:gd name="T12" fmla="*/ 72 w 173"/>
                  <a:gd name="T13" fmla="*/ 17 h 76"/>
                  <a:gd name="T14" fmla="*/ 66 w 173"/>
                  <a:gd name="T15" fmla="*/ 17 h 76"/>
                  <a:gd name="T16" fmla="*/ 61 w 173"/>
                  <a:gd name="T17" fmla="*/ 19 h 76"/>
                  <a:gd name="T18" fmla="*/ 56 w 173"/>
                  <a:gd name="T19" fmla="*/ 21 h 76"/>
                  <a:gd name="T20" fmla="*/ 50 w 173"/>
                  <a:gd name="T21" fmla="*/ 22 h 76"/>
                  <a:gd name="T22" fmla="*/ 45 w 173"/>
                  <a:gd name="T23" fmla="*/ 24 h 76"/>
                  <a:gd name="T24" fmla="*/ 40 w 173"/>
                  <a:gd name="T25" fmla="*/ 26 h 76"/>
                  <a:gd name="T26" fmla="*/ 34 w 173"/>
                  <a:gd name="T27" fmla="*/ 27 h 76"/>
                  <a:gd name="T28" fmla="*/ 28 w 173"/>
                  <a:gd name="T29" fmla="*/ 28 h 76"/>
                  <a:gd name="T30" fmla="*/ 24 w 173"/>
                  <a:gd name="T31" fmla="*/ 30 h 76"/>
                  <a:gd name="T32" fmla="*/ 19 w 173"/>
                  <a:gd name="T33" fmla="*/ 33 h 76"/>
                  <a:gd name="T34" fmla="*/ 13 w 173"/>
                  <a:gd name="T35" fmla="*/ 35 h 76"/>
                  <a:gd name="T36" fmla="*/ 8 w 173"/>
                  <a:gd name="T37" fmla="*/ 36 h 76"/>
                  <a:gd name="T38" fmla="*/ 3 w 173"/>
                  <a:gd name="T39" fmla="*/ 37 h 76"/>
                  <a:gd name="T40" fmla="*/ 0 w 173"/>
                  <a:gd name="T41" fmla="*/ 36 h 76"/>
                  <a:gd name="T42" fmla="*/ 0 w 173"/>
                  <a:gd name="T43" fmla="*/ 29 h 76"/>
                  <a:gd name="T44" fmla="*/ 3 w 173"/>
                  <a:gd name="T45" fmla="*/ 23 h 76"/>
                  <a:gd name="T46" fmla="*/ 9 w 173"/>
                  <a:gd name="T47" fmla="*/ 17 h 76"/>
                  <a:gd name="T48" fmla="*/ 16 w 173"/>
                  <a:gd name="T49" fmla="*/ 12 h 76"/>
                  <a:gd name="T50" fmla="*/ 21 w 173"/>
                  <a:gd name="T51" fmla="*/ 11 h 76"/>
                  <a:gd name="T52" fmla="*/ 27 w 173"/>
                  <a:gd name="T53" fmla="*/ 10 h 76"/>
                  <a:gd name="T54" fmla="*/ 31 w 173"/>
                  <a:gd name="T55" fmla="*/ 9 h 76"/>
                  <a:gd name="T56" fmla="*/ 37 w 173"/>
                  <a:gd name="T57" fmla="*/ 6 h 76"/>
                  <a:gd name="T58" fmla="*/ 43 w 173"/>
                  <a:gd name="T59" fmla="*/ 6 h 76"/>
                  <a:gd name="T60" fmla="*/ 47 w 173"/>
                  <a:gd name="T61" fmla="*/ 5 h 76"/>
                  <a:gd name="T62" fmla="*/ 53 w 173"/>
                  <a:gd name="T63" fmla="*/ 4 h 76"/>
                  <a:gd name="T64" fmla="*/ 58 w 173"/>
                  <a:gd name="T65" fmla="*/ 3 h 76"/>
                  <a:gd name="T66" fmla="*/ 63 w 173"/>
                  <a:gd name="T67" fmla="*/ 1 h 76"/>
                  <a:gd name="T68" fmla="*/ 65 w 173"/>
                  <a:gd name="T69" fmla="*/ 0 h 7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3"/>
                  <a:gd name="T106" fmla="*/ 0 h 76"/>
                  <a:gd name="T107" fmla="*/ 173 w 173"/>
                  <a:gd name="T108" fmla="*/ 76 h 7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3" h="76">
                    <a:moveTo>
                      <a:pt x="130" y="0"/>
                    </a:moveTo>
                    <a:lnTo>
                      <a:pt x="133" y="0"/>
                    </a:lnTo>
                    <a:lnTo>
                      <a:pt x="139" y="2"/>
                    </a:lnTo>
                    <a:lnTo>
                      <a:pt x="143" y="6"/>
                    </a:lnTo>
                    <a:lnTo>
                      <a:pt x="150" y="10"/>
                    </a:lnTo>
                    <a:lnTo>
                      <a:pt x="156" y="15"/>
                    </a:lnTo>
                    <a:lnTo>
                      <a:pt x="164" y="19"/>
                    </a:lnTo>
                    <a:lnTo>
                      <a:pt x="168" y="23"/>
                    </a:lnTo>
                    <a:lnTo>
                      <a:pt x="173" y="29"/>
                    </a:lnTo>
                    <a:lnTo>
                      <a:pt x="168" y="29"/>
                    </a:lnTo>
                    <a:lnTo>
                      <a:pt x="162" y="29"/>
                    </a:lnTo>
                    <a:lnTo>
                      <a:pt x="156" y="31"/>
                    </a:lnTo>
                    <a:lnTo>
                      <a:pt x="150" y="31"/>
                    </a:lnTo>
                    <a:lnTo>
                      <a:pt x="145" y="33"/>
                    </a:lnTo>
                    <a:lnTo>
                      <a:pt x="139" y="34"/>
                    </a:lnTo>
                    <a:lnTo>
                      <a:pt x="133" y="34"/>
                    </a:lnTo>
                    <a:lnTo>
                      <a:pt x="128" y="36"/>
                    </a:lnTo>
                    <a:lnTo>
                      <a:pt x="122" y="38"/>
                    </a:lnTo>
                    <a:lnTo>
                      <a:pt x="116" y="40"/>
                    </a:lnTo>
                    <a:lnTo>
                      <a:pt x="112" y="42"/>
                    </a:lnTo>
                    <a:lnTo>
                      <a:pt x="107" y="44"/>
                    </a:lnTo>
                    <a:lnTo>
                      <a:pt x="101" y="44"/>
                    </a:lnTo>
                    <a:lnTo>
                      <a:pt x="95" y="48"/>
                    </a:lnTo>
                    <a:lnTo>
                      <a:pt x="90" y="48"/>
                    </a:lnTo>
                    <a:lnTo>
                      <a:pt x="86" y="50"/>
                    </a:lnTo>
                    <a:lnTo>
                      <a:pt x="80" y="52"/>
                    </a:lnTo>
                    <a:lnTo>
                      <a:pt x="74" y="53"/>
                    </a:lnTo>
                    <a:lnTo>
                      <a:pt x="69" y="55"/>
                    </a:lnTo>
                    <a:lnTo>
                      <a:pt x="63" y="57"/>
                    </a:lnTo>
                    <a:lnTo>
                      <a:pt x="57" y="57"/>
                    </a:lnTo>
                    <a:lnTo>
                      <a:pt x="54" y="61"/>
                    </a:lnTo>
                    <a:lnTo>
                      <a:pt x="48" y="61"/>
                    </a:lnTo>
                    <a:lnTo>
                      <a:pt x="44" y="65"/>
                    </a:lnTo>
                    <a:lnTo>
                      <a:pt x="38" y="65"/>
                    </a:lnTo>
                    <a:lnTo>
                      <a:pt x="33" y="67"/>
                    </a:lnTo>
                    <a:lnTo>
                      <a:pt x="27" y="69"/>
                    </a:lnTo>
                    <a:lnTo>
                      <a:pt x="21" y="71"/>
                    </a:lnTo>
                    <a:lnTo>
                      <a:pt x="16" y="71"/>
                    </a:lnTo>
                    <a:lnTo>
                      <a:pt x="12" y="72"/>
                    </a:lnTo>
                    <a:lnTo>
                      <a:pt x="6" y="74"/>
                    </a:lnTo>
                    <a:lnTo>
                      <a:pt x="2" y="76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2" y="53"/>
                    </a:lnTo>
                    <a:lnTo>
                      <a:pt x="6" y="46"/>
                    </a:lnTo>
                    <a:lnTo>
                      <a:pt x="14" y="40"/>
                    </a:lnTo>
                    <a:lnTo>
                      <a:pt x="19" y="33"/>
                    </a:lnTo>
                    <a:lnTo>
                      <a:pt x="29" y="29"/>
                    </a:lnTo>
                    <a:lnTo>
                      <a:pt x="33" y="25"/>
                    </a:lnTo>
                    <a:lnTo>
                      <a:pt x="36" y="25"/>
                    </a:lnTo>
                    <a:lnTo>
                      <a:pt x="42" y="23"/>
                    </a:lnTo>
                    <a:lnTo>
                      <a:pt x="48" y="21"/>
                    </a:lnTo>
                    <a:lnTo>
                      <a:pt x="54" y="19"/>
                    </a:lnTo>
                    <a:lnTo>
                      <a:pt x="57" y="17"/>
                    </a:lnTo>
                    <a:lnTo>
                      <a:pt x="63" y="17"/>
                    </a:lnTo>
                    <a:lnTo>
                      <a:pt x="69" y="15"/>
                    </a:lnTo>
                    <a:lnTo>
                      <a:pt x="74" y="13"/>
                    </a:lnTo>
                    <a:lnTo>
                      <a:pt x="80" y="13"/>
                    </a:lnTo>
                    <a:lnTo>
                      <a:pt x="86" y="12"/>
                    </a:lnTo>
                    <a:lnTo>
                      <a:pt x="92" y="12"/>
                    </a:lnTo>
                    <a:lnTo>
                      <a:pt x="95" y="10"/>
                    </a:lnTo>
                    <a:lnTo>
                      <a:pt x="101" y="10"/>
                    </a:lnTo>
                    <a:lnTo>
                      <a:pt x="107" y="8"/>
                    </a:lnTo>
                    <a:lnTo>
                      <a:pt x="112" y="8"/>
                    </a:lnTo>
                    <a:lnTo>
                      <a:pt x="116" y="6"/>
                    </a:lnTo>
                    <a:lnTo>
                      <a:pt x="120" y="4"/>
                    </a:lnTo>
                    <a:lnTo>
                      <a:pt x="126" y="2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2"/>
              <p:cNvSpPr>
                <a:spLocks/>
              </p:cNvSpPr>
              <p:nvPr/>
            </p:nvSpPr>
            <p:spPr bwMode="auto">
              <a:xfrm>
                <a:off x="2270" y="2181"/>
                <a:ext cx="37" cy="138"/>
              </a:xfrm>
              <a:custGeom>
                <a:avLst/>
                <a:gdLst>
                  <a:gd name="T0" fmla="*/ 14 w 74"/>
                  <a:gd name="T1" fmla="*/ 3 h 278"/>
                  <a:gd name="T2" fmla="*/ 18 w 74"/>
                  <a:gd name="T3" fmla="*/ 9 h 278"/>
                  <a:gd name="T4" fmla="*/ 20 w 74"/>
                  <a:gd name="T5" fmla="*/ 17 h 278"/>
                  <a:gd name="T6" fmla="*/ 22 w 74"/>
                  <a:gd name="T7" fmla="*/ 24 h 278"/>
                  <a:gd name="T8" fmla="*/ 22 w 74"/>
                  <a:gd name="T9" fmla="*/ 32 h 278"/>
                  <a:gd name="T10" fmla="*/ 21 w 74"/>
                  <a:gd name="T11" fmla="*/ 41 h 278"/>
                  <a:gd name="T12" fmla="*/ 20 w 74"/>
                  <a:gd name="T13" fmla="*/ 49 h 278"/>
                  <a:gd name="T14" fmla="*/ 19 w 74"/>
                  <a:gd name="T15" fmla="*/ 58 h 278"/>
                  <a:gd name="T16" fmla="*/ 18 w 74"/>
                  <a:gd name="T17" fmla="*/ 66 h 278"/>
                  <a:gd name="T18" fmla="*/ 16 w 74"/>
                  <a:gd name="T19" fmla="*/ 74 h 278"/>
                  <a:gd name="T20" fmla="*/ 16 w 74"/>
                  <a:gd name="T21" fmla="*/ 83 h 278"/>
                  <a:gd name="T22" fmla="*/ 16 w 74"/>
                  <a:gd name="T23" fmla="*/ 91 h 278"/>
                  <a:gd name="T24" fmla="*/ 17 w 74"/>
                  <a:gd name="T25" fmla="*/ 99 h 278"/>
                  <a:gd name="T26" fmla="*/ 19 w 74"/>
                  <a:gd name="T27" fmla="*/ 106 h 278"/>
                  <a:gd name="T28" fmla="*/ 22 w 74"/>
                  <a:gd name="T29" fmla="*/ 113 h 278"/>
                  <a:gd name="T30" fmla="*/ 28 w 74"/>
                  <a:gd name="T31" fmla="*/ 120 h 278"/>
                  <a:gd name="T32" fmla="*/ 33 w 74"/>
                  <a:gd name="T33" fmla="*/ 127 h 278"/>
                  <a:gd name="T34" fmla="*/ 35 w 74"/>
                  <a:gd name="T35" fmla="*/ 134 h 278"/>
                  <a:gd name="T36" fmla="*/ 32 w 74"/>
                  <a:gd name="T37" fmla="*/ 137 h 278"/>
                  <a:gd name="T38" fmla="*/ 24 w 74"/>
                  <a:gd name="T39" fmla="*/ 135 h 278"/>
                  <a:gd name="T40" fmla="*/ 19 w 74"/>
                  <a:gd name="T41" fmla="*/ 132 h 278"/>
                  <a:gd name="T42" fmla="*/ 14 w 74"/>
                  <a:gd name="T43" fmla="*/ 128 h 278"/>
                  <a:gd name="T44" fmla="*/ 9 w 74"/>
                  <a:gd name="T45" fmla="*/ 123 h 278"/>
                  <a:gd name="T46" fmla="*/ 6 w 74"/>
                  <a:gd name="T47" fmla="*/ 117 h 278"/>
                  <a:gd name="T48" fmla="*/ 3 w 74"/>
                  <a:gd name="T49" fmla="*/ 110 h 278"/>
                  <a:gd name="T50" fmla="*/ 2 w 74"/>
                  <a:gd name="T51" fmla="*/ 103 h 278"/>
                  <a:gd name="T52" fmla="*/ 1 w 74"/>
                  <a:gd name="T53" fmla="*/ 95 h 278"/>
                  <a:gd name="T54" fmla="*/ 0 w 74"/>
                  <a:gd name="T55" fmla="*/ 87 h 278"/>
                  <a:gd name="T56" fmla="*/ 0 w 74"/>
                  <a:gd name="T57" fmla="*/ 78 h 278"/>
                  <a:gd name="T58" fmla="*/ 0 w 74"/>
                  <a:gd name="T59" fmla="*/ 70 h 278"/>
                  <a:gd name="T60" fmla="*/ 1 w 74"/>
                  <a:gd name="T61" fmla="*/ 63 h 278"/>
                  <a:gd name="T62" fmla="*/ 1 w 74"/>
                  <a:gd name="T63" fmla="*/ 55 h 278"/>
                  <a:gd name="T64" fmla="*/ 2 w 74"/>
                  <a:gd name="T65" fmla="*/ 47 h 278"/>
                  <a:gd name="T66" fmla="*/ 2 w 74"/>
                  <a:gd name="T67" fmla="*/ 42 h 278"/>
                  <a:gd name="T68" fmla="*/ 3 w 74"/>
                  <a:gd name="T69" fmla="*/ 36 h 278"/>
                  <a:gd name="T70" fmla="*/ 5 w 74"/>
                  <a:gd name="T71" fmla="*/ 31 h 278"/>
                  <a:gd name="T72" fmla="*/ 5 w 74"/>
                  <a:gd name="T73" fmla="*/ 25 h 278"/>
                  <a:gd name="T74" fmla="*/ 6 w 74"/>
                  <a:gd name="T75" fmla="*/ 20 h 278"/>
                  <a:gd name="T76" fmla="*/ 9 w 74"/>
                  <a:gd name="T77" fmla="*/ 14 h 278"/>
                  <a:gd name="T78" fmla="*/ 9 w 74"/>
                  <a:gd name="T79" fmla="*/ 8 h 278"/>
                  <a:gd name="T80" fmla="*/ 11 w 74"/>
                  <a:gd name="T81" fmla="*/ 3 h 278"/>
                  <a:gd name="T82" fmla="*/ 12 w 74"/>
                  <a:gd name="T83" fmla="*/ 0 h 27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4"/>
                  <a:gd name="T127" fmla="*/ 0 h 278"/>
                  <a:gd name="T128" fmla="*/ 74 w 74"/>
                  <a:gd name="T129" fmla="*/ 278 h 27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4" h="278">
                    <a:moveTo>
                      <a:pt x="25" y="0"/>
                    </a:moveTo>
                    <a:lnTo>
                      <a:pt x="28" y="6"/>
                    </a:lnTo>
                    <a:lnTo>
                      <a:pt x="32" y="13"/>
                    </a:lnTo>
                    <a:lnTo>
                      <a:pt x="36" y="19"/>
                    </a:lnTo>
                    <a:lnTo>
                      <a:pt x="38" y="29"/>
                    </a:lnTo>
                    <a:lnTo>
                      <a:pt x="40" y="34"/>
                    </a:lnTo>
                    <a:lnTo>
                      <a:pt x="42" y="42"/>
                    </a:lnTo>
                    <a:lnTo>
                      <a:pt x="44" y="49"/>
                    </a:lnTo>
                    <a:lnTo>
                      <a:pt x="44" y="59"/>
                    </a:lnTo>
                    <a:lnTo>
                      <a:pt x="44" y="65"/>
                    </a:lnTo>
                    <a:lnTo>
                      <a:pt x="44" y="74"/>
                    </a:lnTo>
                    <a:lnTo>
                      <a:pt x="42" y="82"/>
                    </a:lnTo>
                    <a:lnTo>
                      <a:pt x="42" y="89"/>
                    </a:lnTo>
                    <a:lnTo>
                      <a:pt x="40" y="99"/>
                    </a:lnTo>
                    <a:lnTo>
                      <a:pt x="40" y="108"/>
                    </a:lnTo>
                    <a:lnTo>
                      <a:pt x="38" y="116"/>
                    </a:lnTo>
                    <a:lnTo>
                      <a:pt x="38" y="126"/>
                    </a:lnTo>
                    <a:lnTo>
                      <a:pt x="36" y="133"/>
                    </a:lnTo>
                    <a:lnTo>
                      <a:pt x="34" y="141"/>
                    </a:lnTo>
                    <a:lnTo>
                      <a:pt x="32" y="150"/>
                    </a:lnTo>
                    <a:lnTo>
                      <a:pt x="32" y="158"/>
                    </a:lnTo>
                    <a:lnTo>
                      <a:pt x="32" y="167"/>
                    </a:lnTo>
                    <a:lnTo>
                      <a:pt x="32" y="175"/>
                    </a:lnTo>
                    <a:lnTo>
                      <a:pt x="32" y="183"/>
                    </a:lnTo>
                    <a:lnTo>
                      <a:pt x="34" y="192"/>
                    </a:lnTo>
                    <a:lnTo>
                      <a:pt x="34" y="200"/>
                    </a:lnTo>
                    <a:lnTo>
                      <a:pt x="36" y="205"/>
                    </a:lnTo>
                    <a:lnTo>
                      <a:pt x="38" y="213"/>
                    </a:lnTo>
                    <a:lnTo>
                      <a:pt x="44" y="222"/>
                    </a:lnTo>
                    <a:lnTo>
                      <a:pt x="45" y="228"/>
                    </a:lnTo>
                    <a:lnTo>
                      <a:pt x="51" y="236"/>
                    </a:lnTo>
                    <a:lnTo>
                      <a:pt x="57" y="241"/>
                    </a:lnTo>
                    <a:lnTo>
                      <a:pt x="64" y="249"/>
                    </a:lnTo>
                    <a:lnTo>
                      <a:pt x="66" y="255"/>
                    </a:lnTo>
                    <a:lnTo>
                      <a:pt x="68" y="262"/>
                    </a:lnTo>
                    <a:lnTo>
                      <a:pt x="70" y="270"/>
                    </a:lnTo>
                    <a:lnTo>
                      <a:pt x="74" y="278"/>
                    </a:lnTo>
                    <a:lnTo>
                      <a:pt x="64" y="276"/>
                    </a:lnTo>
                    <a:lnTo>
                      <a:pt x="57" y="276"/>
                    </a:lnTo>
                    <a:lnTo>
                      <a:pt x="49" y="272"/>
                    </a:lnTo>
                    <a:lnTo>
                      <a:pt x="44" y="270"/>
                    </a:lnTo>
                    <a:lnTo>
                      <a:pt x="38" y="266"/>
                    </a:lnTo>
                    <a:lnTo>
                      <a:pt x="32" y="262"/>
                    </a:lnTo>
                    <a:lnTo>
                      <a:pt x="28" y="257"/>
                    </a:lnTo>
                    <a:lnTo>
                      <a:pt x="25" y="253"/>
                    </a:lnTo>
                    <a:lnTo>
                      <a:pt x="19" y="247"/>
                    </a:lnTo>
                    <a:lnTo>
                      <a:pt x="15" y="241"/>
                    </a:lnTo>
                    <a:lnTo>
                      <a:pt x="13" y="236"/>
                    </a:lnTo>
                    <a:lnTo>
                      <a:pt x="9" y="228"/>
                    </a:lnTo>
                    <a:lnTo>
                      <a:pt x="7" y="222"/>
                    </a:lnTo>
                    <a:lnTo>
                      <a:pt x="5" y="215"/>
                    </a:lnTo>
                    <a:lnTo>
                      <a:pt x="4" y="207"/>
                    </a:lnTo>
                    <a:lnTo>
                      <a:pt x="4" y="200"/>
                    </a:lnTo>
                    <a:lnTo>
                      <a:pt x="2" y="192"/>
                    </a:lnTo>
                    <a:lnTo>
                      <a:pt x="2" y="183"/>
                    </a:lnTo>
                    <a:lnTo>
                      <a:pt x="0" y="175"/>
                    </a:lnTo>
                    <a:lnTo>
                      <a:pt x="0" y="167"/>
                    </a:lnTo>
                    <a:lnTo>
                      <a:pt x="0" y="158"/>
                    </a:lnTo>
                    <a:lnTo>
                      <a:pt x="0" y="150"/>
                    </a:lnTo>
                    <a:lnTo>
                      <a:pt x="0" y="141"/>
                    </a:lnTo>
                    <a:lnTo>
                      <a:pt x="2" y="133"/>
                    </a:lnTo>
                    <a:lnTo>
                      <a:pt x="2" y="126"/>
                    </a:lnTo>
                    <a:lnTo>
                      <a:pt x="2" y="116"/>
                    </a:lnTo>
                    <a:lnTo>
                      <a:pt x="2" y="110"/>
                    </a:lnTo>
                    <a:lnTo>
                      <a:pt x="2" y="103"/>
                    </a:lnTo>
                    <a:lnTo>
                      <a:pt x="4" y="95"/>
                    </a:lnTo>
                    <a:lnTo>
                      <a:pt x="5" y="87"/>
                    </a:lnTo>
                    <a:lnTo>
                      <a:pt x="5" y="84"/>
                    </a:lnTo>
                    <a:lnTo>
                      <a:pt x="7" y="78"/>
                    </a:lnTo>
                    <a:lnTo>
                      <a:pt x="7" y="72"/>
                    </a:lnTo>
                    <a:lnTo>
                      <a:pt x="7" y="68"/>
                    </a:lnTo>
                    <a:lnTo>
                      <a:pt x="9" y="63"/>
                    </a:lnTo>
                    <a:lnTo>
                      <a:pt x="9" y="59"/>
                    </a:lnTo>
                    <a:lnTo>
                      <a:pt x="11" y="51"/>
                    </a:lnTo>
                    <a:lnTo>
                      <a:pt x="13" y="46"/>
                    </a:lnTo>
                    <a:lnTo>
                      <a:pt x="13" y="40"/>
                    </a:lnTo>
                    <a:lnTo>
                      <a:pt x="15" y="34"/>
                    </a:lnTo>
                    <a:lnTo>
                      <a:pt x="17" y="29"/>
                    </a:lnTo>
                    <a:lnTo>
                      <a:pt x="17" y="23"/>
                    </a:lnTo>
                    <a:lnTo>
                      <a:pt x="19" y="17"/>
                    </a:lnTo>
                    <a:lnTo>
                      <a:pt x="21" y="13"/>
                    </a:lnTo>
                    <a:lnTo>
                      <a:pt x="23" y="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253"/>
              <p:cNvSpPr>
                <a:spLocks/>
              </p:cNvSpPr>
              <p:nvPr/>
            </p:nvSpPr>
            <p:spPr bwMode="auto">
              <a:xfrm>
                <a:off x="1873" y="2459"/>
                <a:ext cx="82" cy="88"/>
              </a:xfrm>
              <a:custGeom>
                <a:avLst/>
                <a:gdLst>
                  <a:gd name="T0" fmla="*/ 0 w 163"/>
                  <a:gd name="T1" fmla="*/ 0 h 177"/>
                  <a:gd name="T2" fmla="*/ 82 w 163"/>
                  <a:gd name="T3" fmla="*/ 28 h 177"/>
                  <a:gd name="T4" fmla="*/ 75 w 163"/>
                  <a:gd name="T5" fmla="*/ 88 h 177"/>
                  <a:gd name="T6" fmla="*/ 0 w 163"/>
                  <a:gd name="T7" fmla="*/ 17 h 177"/>
                  <a:gd name="T8" fmla="*/ 0 w 163"/>
                  <a:gd name="T9" fmla="*/ 0 h 177"/>
                  <a:gd name="T10" fmla="*/ 0 w 163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3"/>
                  <a:gd name="T19" fmla="*/ 0 h 177"/>
                  <a:gd name="T20" fmla="*/ 163 w 163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3" h="177">
                    <a:moveTo>
                      <a:pt x="0" y="0"/>
                    </a:moveTo>
                    <a:lnTo>
                      <a:pt x="163" y="57"/>
                    </a:lnTo>
                    <a:lnTo>
                      <a:pt x="150" y="177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54"/>
              <p:cNvSpPr>
                <a:spLocks/>
              </p:cNvSpPr>
              <p:nvPr/>
            </p:nvSpPr>
            <p:spPr bwMode="auto">
              <a:xfrm>
                <a:off x="2180" y="2219"/>
                <a:ext cx="62" cy="155"/>
              </a:xfrm>
              <a:custGeom>
                <a:avLst/>
                <a:gdLst>
                  <a:gd name="T0" fmla="*/ 9 w 126"/>
                  <a:gd name="T1" fmla="*/ 0 h 310"/>
                  <a:gd name="T2" fmla="*/ 16 w 126"/>
                  <a:gd name="T3" fmla="*/ 2 h 310"/>
                  <a:gd name="T4" fmla="*/ 23 w 126"/>
                  <a:gd name="T5" fmla="*/ 4 h 310"/>
                  <a:gd name="T6" fmla="*/ 27 w 126"/>
                  <a:gd name="T7" fmla="*/ 5 h 310"/>
                  <a:gd name="T8" fmla="*/ 35 w 126"/>
                  <a:gd name="T9" fmla="*/ 9 h 310"/>
                  <a:gd name="T10" fmla="*/ 43 w 126"/>
                  <a:gd name="T11" fmla="*/ 14 h 310"/>
                  <a:gd name="T12" fmla="*/ 50 w 126"/>
                  <a:gd name="T13" fmla="*/ 20 h 310"/>
                  <a:gd name="T14" fmla="*/ 54 w 126"/>
                  <a:gd name="T15" fmla="*/ 25 h 310"/>
                  <a:gd name="T16" fmla="*/ 58 w 126"/>
                  <a:gd name="T17" fmla="*/ 34 h 310"/>
                  <a:gd name="T18" fmla="*/ 61 w 126"/>
                  <a:gd name="T19" fmla="*/ 41 h 310"/>
                  <a:gd name="T20" fmla="*/ 58 w 126"/>
                  <a:gd name="T21" fmla="*/ 155 h 310"/>
                  <a:gd name="T22" fmla="*/ 52 w 126"/>
                  <a:gd name="T23" fmla="*/ 147 h 310"/>
                  <a:gd name="T24" fmla="*/ 48 w 126"/>
                  <a:gd name="T25" fmla="*/ 139 h 310"/>
                  <a:gd name="T26" fmla="*/ 44 w 126"/>
                  <a:gd name="T27" fmla="*/ 130 h 310"/>
                  <a:gd name="T28" fmla="*/ 42 w 126"/>
                  <a:gd name="T29" fmla="*/ 120 h 310"/>
                  <a:gd name="T30" fmla="*/ 41 w 126"/>
                  <a:gd name="T31" fmla="*/ 115 h 310"/>
                  <a:gd name="T32" fmla="*/ 41 w 126"/>
                  <a:gd name="T33" fmla="*/ 110 h 310"/>
                  <a:gd name="T34" fmla="*/ 40 w 126"/>
                  <a:gd name="T35" fmla="*/ 104 h 310"/>
                  <a:gd name="T36" fmla="*/ 40 w 126"/>
                  <a:gd name="T37" fmla="*/ 100 h 310"/>
                  <a:gd name="T38" fmla="*/ 40 w 126"/>
                  <a:gd name="T39" fmla="*/ 95 h 310"/>
                  <a:gd name="T40" fmla="*/ 40 w 126"/>
                  <a:gd name="T41" fmla="*/ 89 h 310"/>
                  <a:gd name="T42" fmla="*/ 39 w 126"/>
                  <a:gd name="T43" fmla="*/ 80 h 310"/>
                  <a:gd name="T44" fmla="*/ 38 w 126"/>
                  <a:gd name="T45" fmla="*/ 74 h 310"/>
                  <a:gd name="T46" fmla="*/ 38 w 126"/>
                  <a:gd name="T47" fmla="*/ 70 h 310"/>
                  <a:gd name="T48" fmla="*/ 37 w 126"/>
                  <a:gd name="T49" fmla="*/ 60 h 310"/>
                  <a:gd name="T50" fmla="*/ 35 w 126"/>
                  <a:gd name="T51" fmla="*/ 50 h 310"/>
                  <a:gd name="T52" fmla="*/ 33 w 126"/>
                  <a:gd name="T53" fmla="*/ 42 h 310"/>
                  <a:gd name="T54" fmla="*/ 27 w 126"/>
                  <a:gd name="T55" fmla="*/ 34 h 310"/>
                  <a:gd name="T56" fmla="*/ 22 w 126"/>
                  <a:gd name="T57" fmla="*/ 24 h 310"/>
                  <a:gd name="T58" fmla="*/ 14 w 126"/>
                  <a:gd name="T59" fmla="*/ 18 h 310"/>
                  <a:gd name="T60" fmla="*/ 9 w 126"/>
                  <a:gd name="T61" fmla="*/ 15 h 310"/>
                  <a:gd name="T62" fmla="*/ 5 w 126"/>
                  <a:gd name="T63" fmla="*/ 12 h 310"/>
                  <a:gd name="T64" fmla="*/ 1 w 126"/>
                  <a:gd name="T65" fmla="*/ 10 h 310"/>
                  <a:gd name="T66" fmla="*/ 1 w 126"/>
                  <a:gd name="T67" fmla="*/ 6 h 310"/>
                  <a:gd name="T68" fmla="*/ 6 w 126"/>
                  <a:gd name="T69" fmla="*/ 0 h 31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6"/>
                  <a:gd name="T106" fmla="*/ 0 h 310"/>
                  <a:gd name="T107" fmla="*/ 126 w 126"/>
                  <a:gd name="T108" fmla="*/ 310 h 31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6" h="310">
                    <a:moveTo>
                      <a:pt x="12" y="0"/>
                    </a:moveTo>
                    <a:lnTo>
                      <a:pt x="19" y="0"/>
                    </a:lnTo>
                    <a:lnTo>
                      <a:pt x="25" y="2"/>
                    </a:lnTo>
                    <a:lnTo>
                      <a:pt x="32" y="4"/>
                    </a:lnTo>
                    <a:lnTo>
                      <a:pt x="40" y="6"/>
                    </a:lnTo>
                    <a:lnTo>
                      <a:pt x="46" y="8"/>
                    </a:lnTo>
                    <a:lnTo>
                      <a:pt x="50" y="9"/>
                    </a:lnTo>
                    <a:lnTo>
                      <a:pt x="55" y="11"/>
                    </a:lnTo>
                    <a:lnTo>
                      <a:pt x="63" y="13"/>
                    </a:lnTo>
                    <a:lnTo>
                      <a:pt x="72" y="17"/>
                    </a:lnTo>
                    <a:lnTo>
                      <a:pt x="80" y="23"/>
                    </a:lnTo>
                    <a:lnTo>
                      <a:pt x="88" y="28"/>
                    </a:lnTo>
                    <a:lnTo>
                      <a:pt x="97" y="34"/>
                    </a:lnTo>
                    <a:lnTo>
                      <a:pt x="101" y="40"/>
                    </a:lnTo>
                    <a:lnTo>
                      <a:pt x="107" y="46"/>
                    </a:lnTo>
                    <a:lnTo>
                      <a:pt x="110" y="51"/>
                    </a:lnTo>
                    <a:lnTo>
                      <a:pt x="114" y="59"/>
                    </a:lnTo>
                    <a:lnTo>
                      <a:pt x="118" y="67"/>
                    </a:lnTo>
                    <a:lnTo>
                      <a:pt x="120" y="72"/>
                    </a:lnTo>
                    <a:lnTo>
                      <a:pt x="124" y="82"/>
                    </a:lnTo>
                    <a:lnTo>
                      <a:pt x="126" y="89"/>
                    </a:lnTo>
                    <a:lnTo>
                      <a:pt x="118" y="310"/>
                    </a:lnTo>
                    <a:lnTo>
                      <a:pt x="110" y="300"/>
                    </a:lnTo>
                    <a:lnTo>
                      <a:pt x="105" y="293"/>
                    </a:lnTo>
                    <a:lnTo>
                      <a:pt x="99" y="285"/>
                    </a:lnTo>
                    <a:lnTo>
                      <a:pt x="97" y="278"/>
                    </a:lnTo>
                    <a:lnTo>
                      <a:pt x="93" y="268"/>
                    </a:lnTo>
                    <a:lnTo>
                      <a:pt x="90" y="259"/>
                    </a:lnTo>
                    <a:lnTo>
                      <a:pt x="88" y="249"/>
                    </a:lnTo>
                    <a:lnTo>
                      <a:pt x="86" y="240"/>
                    </a:lnTo>
                    <a:lnTo>
                      <a:pt x="86" y="234"/>
                    </a:lnTo>
                    <a:lnTo>
                      <a:pt x="84" y="230"/>
                    </a:lnTo>
                    <a:lnTo>
                      <a:pt x="84" y="224"/>
                    </a:lnTo>
                    <a:lnTo>
                      <a:pt x="84" y="221"/>
                    </a:lnTo>
                    <a:lnTo>
                      <a:pt x="82" y="215"/>
                    </a:lnTo>
                    <a:lnTo>
                      <a:pt x="82" y="209"/>
                    </a:lnTo>
                    <a:lnTo>
                      <a:pt x="82" y="203"/>
                    </a:lnTo>
                    <a:lnTo>
                      <a:pt x="82" y="200"/>
                    </a:lnTo>
                    <a:lnTo>
                      <a:pt x="82" y="194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82" y="179"/>
                    </a:lnTo>
                    <a:lnTo>
                      <a:pt x="80" y="169"/>
                    </a:lnTo>
                    <a:lnTo>
                      <a:pt x="80" y="160"/>
                    </a:lnTo>
                    <a:lnTo>
                      <a:pt x="80" y="154"/>
                    </a:lnTo>
                    <a:lnTo>
                      <a:pt x="78" y="148"/>
                    </a:lnTo>
                    <a:lnTo>
                      <a:pt x="78" y="144"/>
                    </a:lnTo>
                    <a:lnTo>
                      <a:pt x="78" y="139"/>
                    </a:lnTo>
                    <a:lnTo>
                      <a:pt x="76" y="129"/>
                    </a:lnTo>
                    <a:lnTo>
                      <a:pt x="76" y="120"/>
                    </a:lnTo>
                    <a:lnTo>
                      <a:pt x="74" y="110"/>
                    </a:lnTo>
                    <a:lnTo>
                      <a:pt x="72" y="101"/>
                    </a:lnTo>
                    <a:lnTo>
                      <a:pt x="69" y="91"/>
                    </a:lnTo>
                    <a:lnTo>
                      <a:pt x="67" y="84"/>
                    </a:lnTo>
                    <a:lnTo>
                      <a:pt x="61" y="74"/>
                    </a:lnTo>
                    <a:lnTo>
                      <a:pt x="55" y="67"/>
                    </a:lnTo>
                    <a:lnTo>
                      <a:pt x="50" y="57"/>
                    </a:lnTo>
                    <a:lnTo>
                      <a:pt x="44" y="49"/>
                    </a:lnTo>
                    <a:lnTo>
                      <a:pt x="36" y="42"/>
                    </a:lnTo>
                    <a:lnTo>
                      <a:pt x="29" y="36"/>
                    </a:lnTo>
                    <a:lnTo>
                      <a:pt x="23" y="32"/>
                    </a:lnTo>
                    <a:lnTo>
                      <a:pt x="19" y="30"/>
                    </a:lnTo>
                    <a:lnTo>
                      <a:pt x="13" y="27"/>
                    </a:lnTo>
                    <a:lnTo>
                      <a:pt x="10" y="25"/>
                    </a:lnTo>
                    <a:lnTo>
                      <a:pt x="4" y="21"/>
                    </a:lnTo>
                    <a:lnTo>
                      <a:pt x="2" y="19"/>
                    </a:lnTo>
                    <a:lnTo>
                      <a:pt x="0" y="15"/>
                    </a:lnTo>
                    <a:lnTo>
                      <a:pt x="2" y="13"/>
                    </a:lnTo>
                    <a:lnTo>
                      <a:pt x="6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55"/>
              <p:cNvSpPr>
                <a:spLocks/>
              </p:cNvSpPr>
              <p:nvPr/>
            </p:nvSpPr>
            <p:spPr bwMode="auto">
              <a:xfrm>
                <a:off x="2612" y="2132"/>
                <a:ext cx="75" cy="102"/>
              </a:xfrm>
              <a:custGeom>
                <a:avLst/>
                <a:gdLst>
                  <a:gd name="T0" fmla="*/ 9 w 150"/>
                  <a:gd name="T1" fmla="*/ 0 h 203"/>
                  <a:gd name="T2" fmla="*/ 75 w 150"/>
                  <a:gd name="T3" fmla="*/ 84 h 203"/>
                  <a:gd name="T4" fmla="*/ 42 w 150"/>
                  <a:gd name="T5" fmla="*/ 102 h 203"/>
                  <a:gd name="T6" fmla="*/ 0 w 150"/>
                  <a:gd name="T7" fmla="*/ 44 h 203"/>
                  <a:gd name="T8" fmla="*/ 9 w 150"/>
                  <a:gd name="T9" fmla="*/ 0 h 203"/>
                  <a:gd name="T10" fmla="*/ 9 w 150"/>
                  <a:gd name="T11" fmla="*/ 0 h 2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0"/>
                  <a:gd name="T19" fmla="*/ 0 h 203"/>
                  <a:gd name="T20" fmla="*/ 150 w 150"/>
                  <a:gd name="T21" fmla="*/ 203 h 2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0" h="203">
                    <a:moveTo>
                      <a:pt x="17" y="0"/>
                    </a:moveTo>
                    <a:lnTo>
                      <a:pt x="150" y="167"/>
                    </a:lnTo>
                    <a:lnTo>
                      <a:pt x="84" y="203"/>
                    </a:lnTo>
                    <a:lnTo>
                      <a:pt x="0" y="8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56"/>
              <p:cNvSpPr>
                <a:spLocks/>
              </p:cNvSpPr>
              <p:nvPr/>
            </p:nvSpPr>
            <p:spPr bwMode="auto">
              <a:xfrm>
                <a:off x="2546" y="2606"/>
                <a:ext cx="88" cy="195"/>
              </a:xfrm>
              <a:custGeom>
                <a:avLst/>
                <a:gdLst>
                  <a:gd name="T0" fmla="*/ 88 w 177"/>
                  <a:gd name="T1" fmla="*/ 195 h 390"/>
                  <a:gd name="T2" fmla="*/ 81 w 177"/>
                  <a:gd name="T3" fmla="*/ 194 h 390"/>
                  <a:gd name="T4" fmla="*/ 75 w 177"/>
                  <a:gd name="T5" fmla="*/ 192 h 390"/>
                  <a:gd name="T6" fmla="*/ 69 w 177"/>
                  <a:gd name="T7" fmla="*/ 189 h 390"/>
                  <a:gd name="T8" fmla="*/ 64 w 177"/>
                  <a:gd name="T9" fmla="*/ 187 h 390"/>
                  <a:gd name="T10" fmla="*/ 59 w 177"/>
                  <a:gd name="T11" fmla="*/ 182 h 390"/>
                  <a:gd name="T12" fmla="*/ 53 w 177"/>
                  <a:gd name="T13" fmla="*/ 178 h 390"/>
                  <a:gd name="T14" fmla="*/ 48 w 177"/>
                  <a:gd name="T15" fmla="*/ 172 h 390"/>
                  <a:gd name="T16" fmla="*/ 45 w 177"/>
                  <a:gd name="T17" fmla="*/ 168 h 390"/>
                  <a:gd name="T18" fmla="*/ 40 w 177"/>
                  <a:gd name="T19" fmla="*/ 161 h 390"/>
                  <a:gd name="T20" fmla="*/ 36 w 177"/>
                  <a:gd name="T21" fmla="*/ 154 h 390"/>
                  <a:gd name="T22" fmla="*/ 31 w 177"/>
                  <a:gd name="T23" fmla="*/ 148 h 390"/>
                  <a:gd name="T24" fmla="*/ 28 w 177"/>
                  <a:gd name="T25" fmla="*/ 141 h 390"/>
                  <a:gd name="T26" fmla="*/ 25 w 177"/>
                  <a:gd name="T27" fmla="*/ 133 h 390"/>
                  <a:gd name="T28" fmla="*/ 22 w 177"/>
                  <a:gd name="T29" fmla="*/ 125 h 390"/>
                  <a:gd name="T30" fmla="*/ 19 w 177"/>
                  <a:gd name="T31" fmla="*/ 118 h 390"/>
                  <a:gd name="T32" fmla="*/ 16 w 177"/>
                  <a:gd name="T33" fmla="*/ 109 h 390"/>
                  <a:gd name="T34" fmla="*/ 13 w 177"/>
                  <a:gd name="T35" fmla="*/ 101 h 390"/>
                  <a:gd name="T36" fmla="*/ 11 w 177"/>
                  <a:gd name="T37" fmla="*/ 93 h 390"/>
                  <a:gd name="T38" fmla="*/ 9 w 177"/>
                  <a:gd name="T39" fmla="*/ 85 h 390"/>
                  <a:gd name="T40" fmla="*/ 7 w 177"/>
                  <a:gd name="T41" fmla="*/ 77 h 390"/>
                  <a:gd name="T42" fmla="*/ 6 w 177"/>
                  <a:gd name="T43" fmla="*/ 69 h 390"/>
                  <a:gd name="T44" fmla="*/ 5 w 177"/>
                  <a:gd name="T45" fmla="*/ 61 h 390"/>
                  <a:gd name="T46" fmla="*/ 3 w 177"/>
                  <a:gd name="T47" fmla="*/ 53 h 390"/>
                  <a:gd name="T48" fmla="*/ 2 w 177"/>
                  <a:gd name="T49" fmla="*/ 47 h 390"/>
                  <a:gd name="T50" fmla="*/ 1 w 177"/>
                  <a:gd name="T51" fmla="*/ 39 h 390"/>
                  <a:gd name="T52" fmla="*/ 0 w 177"/>
                  <a:gd name="T53" fmla="*/ 33 h 390"/>
                  <a:gd name="T54" fmla="*/ 0 w 177"/>
                  <a:gd name="T55" fmla="*/ 25 h 390"/>
                  <a:gd name="T56" fmla="*/ 0 w 177"/>
                  <a:gd name="T57" fmla="*/ 21 h 390"/>
                  <a:gd name="T58" fmla="*/ 0 w 177"/>
                  <a:gd name="T59" fmla="*/ 15 h 390"/>
                  <a:gd name="T60" fmla="*/ 0 w 177"/>
                  <a:gd name="T61" fmla="*/ 11 h 390"/>
                  <a:gd name="T62" fmla="*/ 1 w 177"/>
                  <a:gd name="T63" fmla="*/ 3 h 390"/>
                  <a:gd name="T64" fmla="*/ 6 w 177"/>
                  <a:gd name="T65" fmla="*/ 0 h 3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7"/>
                  <a:gd name="T100" fmla="*/ 0 h 390"/>
                  <a:gd name="T101" fmla="*/ 177 w 177"/>
                  <a:gd name="T102" fmla="*/ 390 h 3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7" h="390">
                    <a:moveTo>
                      <a:pt x="13" y="0"/>
                    </a:moveTo>
                    <a:lnTo>
                      <a:pt x="177" y="390"/>
                    </a:lnTo>
                    <a:lnTo>
                      <a:pt x="169" y="388"/>
                    </a:lnTo>
                    <a:lnTo>
                      <a:pt x="162" y="388"/>
                    </a:lnTo>
                    <a:lnTo>
                      <a:pt x="156" y="384"/>
                    </a:lnTo>
                    <a:lnTo>
                      <a:pt x="150" y="384"/>
                    </a:lnTo>
                    <a:lnTo>
                      <a:pt x="145" y="380"/>
                    </a:lnTo>
                    <a:lnTo>
                      <a:pt x="139" y="378"/>
                    </a:lnTo>
                    <a:lnTo>
                      <a:pt x="133" y="374"/>
                    </a:lnTo>
                    <a:lnTo>
                      <a:pt x="128" y="373"/>
                    </a:lnTo>
                    <a:lnTo>
                      <a:pt x="124" y="367"/>
                    </a:lnTo>
                    <a:lnTo>
                      <a:pt x="118" y="363"/>
                    </a:lnTo>
                    <a:lnTo>
                      <a:pt x="112" y="359"/>
                    </a:lnTo>
                    <a:lnTo>
                      <a:pt x="107" y="355"/>
                    </a:lnTo>
                    <a:lnTo>
                      <a:pt x="101" y="350"/>
                    </a:lnTo>
                    <a:lnTo>
                      <a:pt x="97" y="344"/>
                    </a:lnTo>
                    <a:lnTo>
                      <a:pt x="93" y="338"/>
                    </a:lnTo>
                    <a:lnTo>
                      <a:pt x="90" y="335"/>
                    </a:lnTo>
                    <a:lnTo>
                      <a:pt x="84" y="329"/>
                    </a:lnTo>
                    <a:lnTo>
                      <a:pt x="80" y="321"/>
                    </a:lnTo>
                    <a:lnTo>
                      <a:pt x="74" y="316"/>
                    </a:lnTo>
                    <a:lnTo>
                      <a:pt x="72" y="308"/>
                    </a:lnTo>
                    <a:lnTo>
                      <a:pt x="67" y="302"/>
                    </a:lnTo>
                    <a:lnTo>
                      <a:pt x="63" y="295"/>
                    </a:lnTo>
                    <a:lnTo>
                      <a:pt x="59" y="287"/>
                    </a:lnTo>
                    <a:lnTo>
                      <a:pt x="57" y="281"/>
                    </a:lnTo>
                    <a:lnTo>
                      <a:pt x="53" y="274"/>
                    </a:lnTo>
                    <a:lnTo>
                      <a:pt x="50" y="266"/>
                    </a:lnTo>
                    <a:lnTo>
                      <a:pt x="46" y="258"/>
                    </a:lnTo>
                    <a:lnTo>
                      <a:pt x="44" y="251"/>
                    </a:lnTo>
                    <a:lnTo>
                      <a:pt x="40" y="243"/>
                    </a:lnTo>
                    <a:lnTo>
                      <a:pt x="38" y="236"/>
                    </a:lnTo>
                    <a:lnTo>
                      <a:pt x="34" y="226"/>
                    </a:lnTo>
                    <a:lnTo>
                      <a:pt x="32" y="219"/>
                    </a:lnTo>
                    <a:lnTo>
                      <a:pt x="31" y="211"/>
                    </a:lnTo>
                    <a:lnTo>
                      <a:pt x="27" y="203"/>
                    </a:lnTo>
                    <a:lnTo>
                      <a:pt x="25" y="194"/>
                    </a:lnTo>
                    <a:lnTo>
                      <a:pt x="23" y="186"/>
                    </a:lnTo>
                    <a:lnTo>
                      <a:pt x="19" y="179"/>
                    </a:lnTo>
                    <a:lnTo>
                      <a:pt x="19" y="169"/>
                    </a:lnTo>
                    <a:lnTo>
                      <a:pt x="17" y="162"/>
                    </a:lnTo>
                    <a:lnTo>
                      <a:pt x="15" y="154"/>
                    </a:lnTo>
                    <a:lnTo>
                      <a:pt x="13" y="146"/>
                    </a:lnTo>
                    <a:lnTo>
                      <a:pt x="12" y="137"/>
                    </a:lnTo>
                    <a:lnTo>
                      <a:pt x="10" y="129"/>
                    </a:lnTo>
                    <a:lnTo>
                      <a:pt x="10" y="122"/>
                    </a:lnTo>
                    <a:lnTo>
                      <a:pt x="8" y="114"/>
                    </a:lnTo>
                    <a:lnTo>
                      <a:pt x="6" y="106"/>
                    </a:lnTo>
                    <a:lnTo>
                      <a:pt x="4" y="99"/>
                    </a:lnTo>
                    <a:lnTo>
                      <a:pt x="4" y="93"/>
                    </a:lnTo>
                    <a:lnTo>
                      <a:pt x="2" y="84"/>
                    </a:lnTo>
                    <a:lnTo>
                      <a:pt x="2" y="78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7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2" y="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57"/>
              <p:cNvSpPr>
                <a:spLocks/>
              </p:cNvSpPr>
              <p:nvPr/>
            </p:nvSpPr>
            <p:spPr bwMode="auto">
              <a:xfrm>
                <a:off x="2636" y="2777"/>
                <a:ext cx="129" cy="86"/>
              </a:xfrm>
              <a:custGeom>
                <a:avLst/>
                <a:gdLst>
                  <a:gd name="T0" fmla="*/ 27 w 258"/>
                  <a:gd name="T1" fmla="*/ 4 h 173"/>
                  <a:gd name="T2" fmla="*/ 33 w 258"/>
                  <a:gd name="T3" fmla="*/ 1 h 173"/>
                  <a:gd name="T4" fmla="*/ 40 w 258"/>
                  <a:gd name="T5" fmla="*/ 0 h 173"/>
                  <a:gd name="T6" fmla="*/ 47 w 258"/>
                  <a:gd name="T7" fmla="*/ 0 h 173"/>
                  <a:gd name="T8" fmla="*/ 55 w 258"/>
                  <a:gd name="T9" fmla="*/ 0 h 173"/>
                  <a:gd name="T10" fmla="*/ 63 w 258"/>
                  <a:gd name="T11" fmla="*/ 2 h 173"/>
                  <a:gd name="T12" fmla="*/ 72 w 258"/>
                  <a:gd name="T13" fmla="*/ 5 h 173"/>
                  <a:gd name="T14" fmla="*/ 81 w 258"/>
                  <a:gd name="T15" fmla="*/ 7 h 173"/>
                  <a:gd name="T16" fmla="*/ 89 w 258"/>
                  <a:gd name="T17" fmla="*/ 10 h 173"/>
                  <a:gd name="T18" fmla="*/ 98 w 258"/>
                  <a:gd name="T19" fmla="*/ 15 h 173"/>
                  <a:gd name="T20" fmla="*/ 105 w 258"/>
                  <a:gd name="T21" fmla="*/ 20 h 173"/>
                  <a:gd name="T22" fmla="*/ 112 w 258"/>
                  <a:gd name="T23" fmla="*/ 26 h 173"/>
                  <a:gd name="T24" fmla="*/ 118 w 258"/>
                  <a:gd name="T25" fmla="*/ 31 h 173"/>
                  <a:gd name="T26" fmla="*/ 122 w 258"/>
                  <a:gd name="T27" fmla="*/ 37 h 173"/>
                  <a:gd name="T28" fmla="*/ 126 w 258"/>
                  <a:gd name="T29" fmla="*/ 43 h 173"/>
                  <a:gd name="T30" fmla="*/ 128 w 258"/>
                  <a:gd name="T31" fmla="*/ 49 h 173"/>
                  <a:gd name="T32" fmla="*/ 0 w 258"/>
                  <a:gd name="T33" fmla="*/ 86 h 173"/>
                  <a:gd name="T34" fmla="*/ 3 w 258"/>
                  <a:gd name="T35" fmla="*/ 82 h 173"/>
                  <a:gd name="T36" fmla="*/ 10 w 258"/>
                  <a:gd name="T37" fmla="*/ 78 h 173"/>
                  <a:gd name="T38" fmla="*/ 16 w 258"/>
                  <a:gd name="T39" fmla="*/ 74 h 173"/>
                  <a:gd name="T40" fmla="*/ 24 w 258"/>
                  <a:gd name="T41" fmla="*/ 70 h 173"/>
                  <a:gd name="T42" fmla="*/ 31 w 258"/>
                  <a:gd name="T43" fmla="*/ 67 h 173"/>
                  <a:gd name="T44" fmla="*/ 40 w 258"/>
                  <a:gd name="T45" fmla="*/ 65 h 173"/>
                  <a:gd name="T46" fmla="*/ 48 w 258"/>
                  <a:gd name="T47" fmla="*/ 62 h 173"/>
                  <a:gd name="T48" fmla="*/ 57 w 258"/>
                  <a:gd name="T49" fmla="*/ 59 h 173"/>
                  <a:gd name="T50" fmla="*/ 65 w 258"/>
                  <a:gd name="T51" fmla="*/ 56 h 173"/>
                  <a:gd name="T52" fmla="*/ 72 w 258"/>
                  <a:gd name="T53" fmla="*/ 54 h 173"/>
                  <a:gd name="T54" fmla="*/ 79 w 258"/>
                  <a:gd name="T55" fmla="*/ 51 h 173"/>
                  <a:gd name="T56" fmla="*/ 86 w 258"/>
                  <a:gd name="T57" fmla="*/ 50 h 173"/>
                  <a:gd name="T58" fmla="*/ 92 w 258"/>
                  <a:gd name="T59" fmla="*/ 48 h 173"/>
                  <a:gd name="T60" fmla="*/ 98 w 258"/>
                  <a:gd name="T61" fmla="*/ 46 h 173"/>
                  <a:gd name="T62" fmla="*/ 104 w 258"/>
                  <a:gd name="T63" fmla="*/ 44 h 173"/>
                  <a:gd name="T64" fmla="*/ 25 w 258"/>
                  <a:gd name="T65" fmla="*/ 6 h 17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8"/>
                  <a:gd name="T100" fmla="*/ 0 h 173"/>
                  <a:gd name="T101" fmla="*/ 258 w 258"/>
                  <a:gd name="T102" fmla="*/ 173 h 17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8" h="173">
                    <a:moveTo>
                      <a:pt x="51" y="12"/>
                    </a:moveTo>
                    <a:lnTo>
                      <a:pt x="55" y="8"/>
                    </a:lnTo>
                    <a:lnTo>
                      <a:pt x="61" y="4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5" y="0"/>
                    </a:lnTo>
                    <a:lnTo>
                      <a:pt x="102" y="0"/>
                    </a:lnTo>
                    <a:lnTo>
                      <a:pt x="110" y="0"/>
                    </a:lnTo>
                    <a:lnTo>
                      <a:pt x="118" y="2"/>
                    </a:lnTo>
                    <a:lnTo>
                      <a:pt x="127" y="4"/>
                    </a:lnTo>
                    <a:lnTo>
                      <a:pt x="137" y="6"/>
                    </a:lnTo>
                    <a:lnTo>
                      <a:pt x="144" y="10"/>
                    </a:lnTo>
                    <a:lnTo>
                      <a:pt x="154" y="12"/>
                    </a:lnTo>
                    <a:lnTo>
                      <a:pt x="163" y="15"/>
                    </a:lnTo>
                    <a:lnTo>
                      <a:pt x="171" y="19"/>
                    </a:lnTo>
                    <a:lnTo>
                      <a:pt x="179" y="21"/>
                    </a:lnTo>
                    <a:lnTo>
                      <a:pt x="188" y="27"/>
                    </a:lnTo>
                    <a:lnTo>
                      <a:pt x="196" y="31"/>
                    </a:lnTo>
                    <a:lnTo>
                      <a:pt x="203" y="36"/>
                    </a:lnTo>
                    <a:lnTo>
                      <a:pt x="211" y="40"/>
                    </a:lnTo>
                    <a:lnTo>
                      <a:pt x="218" y="46"/>
                    </a:lnTo>
                    <a:lnTo>
                      <a:pt x="224" y="52"/>
                    </a:lnTo>
                    <a:lnTo>
                      <a:pt x="232" y="57"/>
                    </a:lnTo>
                    <a:lnTo>
                      <a:pt x="237" y="63"/>
                    </a:lnTo>
                    <a:lnTo>
                      <a:pt x="241" y="69"/>
                    </a:lnTo>
                    <a:lnTo>
                      <a:pt x="245" y="74"/>
                    </a:lnTo>
                    <a:lnTo>
                      <a:pt x="251" y="80"/>
                    </a:lnTo>
                    <a:lnTo>
                      <a:pt x="253" y="86"/>
                    </a:lnTo>
                    <a:lnTo>
                      <a:pt x="255" y="93"/>
                    </a:lnTo>
                    <a:lnTo>
                      <a:pt x="256" y="99"/>
                    </a:lnTo>
                    <a:lnTo>
                      <a:pt x="258" y="105"/>
                    </a:lnTo>
                    <a:lnTo>
                      <a:pt x="0" y="173"/>
                    </a:lnTo>
                    <a:lnTo>
                      <a:pt x="4" y="168"/>
                    </a:lnTo>
                    <a:lnTo>
                      <a:pt x="7" y="164"/>
                    </a:lnTo>
                    <a:lnTo>
                      <a:pt x="13" y="160"/>
                    </a:lnTo>
                    <a:lnTo>
                      <a:pt x="21" y="156"/>
                    </a:lnTo>
                    <a:lnTo>
                      <a:pt x="26" y="152"/>
                    </a:lnTo>
                    <a:lnTo>
                      <a:pt x="32" y="149"/>
                    </a:lnTo>
                    <a:lnTo>
                      <a:pt x="40" y="145"/>
                    </a:lnTo>
                    <a:lnTo>
                      <a:pt x="49" y="141"/>
                    </a:lnTo>
                    <a:lnTo>
                      <a:pt x="55" y="137"/>
                    </a:lnTo>
                    <a:lnTo>
                      <a:pt x="63" y="135"/>
                    </a:lnTo>
                    <a:lnTo>
                      <a:pt x="72" y="131"/>
                    </a:lnTo>
                    <a:lnTo>
                      <a:pt x="80" y="130"/>
                    </a:lnTo>
                    <a:lnTo>
                      <a:pt x="87" y="126"/>
                    </a:lnTo>
                    <a:lnTo>
                      <a:pt x="97" y="124"/>
                    </a:lnTo>
                    <a:lnTo>
                      <a:pt x="104" y="120"/>
                    </a:lnTo>
                    <a:lnTo>
                      <a:pt x="114" y="118"/>
                    </a:lnTo>
                    <a:lnTo>
                      <a:pt x="121" y="116"/>
                    </a:lnTo>
                    <a:lnTo>
                      <a:pt x="129" y="112"/>
                    </a:lnTo>
                    <a:lnTo>
                      <a:pt x="137" y="111"/>
                    </a:lnTo>
                    <a:lnTo>
                      <a:pt x="144" y="109"/>
                    </a:lnTo>
                    <a:lnTo>
                      <a:pt x="152" y="105"/>
                    </a:lnTo>
                    <a:lnTo>
                      <a:pt x="159" y="103"/>
                    </a:lnTo>
                    <a:lnTo>
                      <a:pt x="165" y="101"/>
                    </a:lnTo>
                    <a:lnTo>
                      <a:pt x="173" y="101"/>
                    </a:lnTo>
                    <a:lnTo>
                      <a:pt x="179" y="97"/>
                    </a:lnTo>
                    <a:lnTo>
                      <a:pt x="184" y="97"/>
                    </a:lnTo>
                    <a:lnTo>
                      <a:pt x="190" y="93"/>
                    </a:lnTo>
                    <a:lnTo>
                      <a:pt x="196" y="93"/>
                    </a:lnTo>
                    <a:lnTo>
                      <a:pt x="203" y="90"/>
                    </a:lnTo>
                    <a:lnTo>
                      <a:pt x="209" y="88"/>
                    </a:lnTo>
                    <a:lnTo>
                      <a:pt x="5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258"/>
              <p:cNvSpPr>
                <a:spLocks/>
              </p:cNvSpPr>
              <p:nvPr/>
            </p:nvSpPr>
            <p:spPr bwMode="auto">
              <a:xfrm>
                <a:off x="2400" y="2216"/>
                <a:ext cx="43" cy="242"/>
              </a:xfrm>
              <a:custGeom>
                <a:avLst/>
                <a:gdLst>
                  <a:gd name="T0" fmla="*/ 4 w 86"/>
                  <a:gd name="T1" fmla="*/ 4 h 485"/>
                  <a:gd name="T2" fmla="*/ 5 w 86"/>
                  <a:gd name="T3" fmla="*/ 10 h 485"/>
                  <a:gd name="T4" fmla="*/ 7 w 86"/>
                  <a:gd name="T5" fmla="*/ 22 h 485"/>
                  <a:gd name="T6" fmla="*/ 11 w 86"/>
                  <a:gd name="T7" fmla="*/ 35 h 485"/>
                  <a:gd name="T8" fmla="*/ 13 w 86"/>
                  <a:gd name="T9" fmla="*/ 46 h 485"/>
                  <a:gd name="T10" fmla="*/ 15 w 86"/>
                  <a:gd name="T11" fmla="*/ 54 h 485"/>
                  <a:gd name="T12" fmla="*/ 17 w 86"/>
                  <a:gd name="T13" fmla="*/ 63 h 485"/>
                  <a:gd name="T14" fmla="*/ 19 w 86"/>
                  <a:gd name="T15" fmla="*/ 71 h 485"/>
                  <a:gd name="T16" fmla="*/ 21 w 86"/>
                  <a:gd name="T17" fmla="*/ 80 h 485"/>
                  <a:gd name="T18" fmla="*/ 23 w 86"/>
                  <a:gd name="T19" fmla="*/ 89 h 485"/>
                  <a:gd name="T20" fmla="*/ 26 w 86"/>
                  <a:gd name="T21" fmla="*/ 99 h 485"/>
                  <a:gd name="T22" fmla="*/ 27 w 86"/>
                  <a:gd name="T23" fmla="*/ 108 h 485"/>
                  <a:gd name="T24" fmla="*/ 29 w 86"/>
                  <a:gd name="T25" fmla="*/ 118 h 485"/>
                  <a:gd name="T26" fmla="*/ 31 w 86"/>
                  <a:gd name="T27" fmla="*/ 127 h 485"/>
                  <a:gd name="T28" fmla="*/ 34 w 86"/>
                  <a:gd name="T29" fmla="*/ 136 h 485"/>
                  <a:gd name="T30" fmla="*/ 35 w 86"/>
                  <a:gd name="T31" fmla="*/ 145 h 485"/>
                  <a:gd name="T32" fmla="*/ 37 w 86"/>
                  <a:gd name="T33" fmla="*/ 154 h 485"/>
                  <a:gd name="T34" fmla="*/ 38 w 86"/>
                  <a:gd name="T35" fmla="*/ 163 h 485"/>
                  <a:gd name="T36" fmla="*/ 40 w 86"/>
                  <a:gd name="T37" fmla="*/ 177 h 485"/>
                  <a:gd name="T38" fmla="*/ 41 w 86"/>
                  <a:gd name="T39" fmla="*/ 187 h 485"/>
                  <a:gd name="T40" fmla="*/ 42 w 86"/>
                  <a:gd name="T41" fmla="*/ 197 h 485"/>
                  <a:gd name="T42" fmla="*/ 42 w 86"/>
                  <a:gd name="T43" fmla="*/ 204 h 485"/>
                  <a:gd name="T44" fmla="*/ 42 w 86"/>
                  <a:gd name="T45" fmla="*/ 215 h 485"/>
                  <a:gd name="T46" fmla="*/ 40 w 86"/>
                  <a:gd name="T47" fmla="*/ 227 h 485"/>
                  <a:gd name="T48" fmla="*/ 38 w 86"/>
                  <a:gd name="T49" fmla="*/ 237 h 485"/>
                  <a:gd name="T50" fmla="*/ 35 w 86"/>
                  <a:gd name="T51" fmla="*/ 242 h 485"/>
                  <a:gd name="T52" fmla="*/ 25 w 86"/>
                  <a:gd name="T53" fmla="*/ 242 h 485"/>
                  <a:gd name="T54" fmla="*/ 23 w 86"/>
                  <a:gd name="T55" fmla="*/ 231 h 485"/>
                  <a:gd name="T56" fmla="*/ 22 w 86"/>
                  <a:gd name="T57" fmla="*/ 221 h 485"/>
                  <a:gd name="T58" fmla="*/ 21 w 86"/>
                  <a:gd name="T59" fmla="*/ 209 h 485"/>
                  <a:gd name="T60" fmla="*/ 20 w 86"/>
                  <a:gd name="T61" fmla="*/ 199 h 485"/>
                  <a:gd name="T62" fmla="*/ 19 w 86"/>
                  <a:gd name="T63" fmla="*/ 188 h 485"/>
                  <a:gd name="T64" fmla="*/ 18 w 86"/>
                  <a:gd name="T65" fmla="*/ 177 h 485"/>
                  <a:gd name="T66" fmla="*/ 17 w 86"/>
                  <a:gd name="T67" fmla="*/ 166 h 485"/>
                  <a:gd name="T68" fmla="*/ 17 w 86"/>
                  <a:gd name="T69" fmla="*/ 156 h 485"/>
                  <a:gd name="T70" fmla="*/ 15 w 86"/>
                  <a:gd name="T71" fmla="*/ 144 h 485"/>
                  <a:gd name="T72" fmla="*/ 14 w 86"/>
                  <a:gd name="T73" fmla="*/ 134 h 485"/>
                  <a:gd name="T74" fmla="*/ 14 w 86"/>
                  <a:gd name="T75" fmla="*/ 123 h 485"/>
                  <a:gd name="T76" fmla="*/ 12 w 86"/>
                  <a:gd name="T77" fmla="*/ 112 h 485"/>
                  <a:gd name="T78" fmla="*/ 11 w 86"/>
                  <a:gd name="T79" fmla="*/ 102 h 485"/>
                  <a:gd name="T80" fmla="*/ 11 w 86"/>
                  <a:gd name="T81" fmla="*/ 91 h 485"/>
                  <a:gd name="T82" fmla="*/ 10 w 86"/>
                  <a:gd name="T83" fmla="*/ 80 h 485"/>
                  <a:gd name="T84" fmla="*/ 9 w 86"/>
                  <a:gd name="T85" fmla="*/ 70 h 485"/>
                  <a:gd name="T86" fmla="*/ 7 w 86"/>
                  <a:gd name="T87" fmla="*/ 60 h 485"/>
                  <a:gd name="T88" fmla="*/ 6 w 86"/>
                  <a:gd name="T89" fmla="*/ 49 h 485"/>
                  <a:gd name="T90" fmla="*/ 4 w 86"/>
                  <a:gd name="T91" fmla="*/ 39 h 485"/>
                  <a:gd name="T92" fmla="*/ 3 w 86"/>
                  <a:gd name="T93" fmla="*/ 29 h 485"/>
                  <a:gd name="T94" fmla="*/ 1 w 86"/>
                  <a:gd name="T95" fmla="*/ 19 h 485"/>
                  <a:gd name="T96" fmla="*/ 0 w 86"/>
                  <a:gd name="T97" fmla="*/ 11 h 485"/>
                  <a:gd name="T98" fmla="*/ 2 w 86"/>
                  <a:gd name="T99" fmla="*/ 4 h 48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86"/>
                  <a:gd name="T151" fmla="*/ 0 h 485"/>
                  <a:gd name="T152" fmla="*/ 86 w 86"/>
                  <a:gd name="T153" fmla="*/ 485 h 48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86" h="485">
                    <a:moveTo>
                      <a:pt x="6" y="0"/>
                    </a:moveTo>
                    <a:lnTo>
                      <a:pt x="6" y="2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2" y="29"/>
                    </a:lnTo>
                    <a:lnTo>
                      <a:pt x="12" y="36"/>
                    </a:lnTo>
                    <a:lnTo>
                      <a:pt x="14" y="44"/>
                    </a:lnTo>
                    <a:lnTo>
                      <a:pt x="15" y="52"/>
                    </a:lnTo>
                    <a:lnTo>
                      <a:pt x="19" y="61"/>
                    </a:lnTo>
                    <a:lnTo>
                      <a:pt x="21" y="71"/>
                    </a:lnTo>
                    <a:lnTo>
                      <a:pt x="25" y="80"/>
                    </a:lnTo>
                    <a:lnTo>
                      <a:pt x="25" y="86"/>
                    </a:lnTo>
                    <a:lnTo>
                      <a:pt x="27" y="92"/>
                    </a:lnTo>
                    <a:lnTo>
                      <a:pt x="29" y="97"/>
                    </a:lnTo>
                    <a:lnTo>
                      <a:pt x="31" y="103"/>
                    </a:lnTo>
                    <a:lnTo>
                      <a:pt x="31" y="109"/>
                    </a:lnTo>
                    <a:lnTo>
                      <a:pt x="33" y="114"/>
                    </a:lnTo>
                    <a:lnTo>
                      <a:pt x="33" y="120"/>
                    </a:lnTo>
                    <a:lnTo>
                      <a:pt x="34" y="126"/>
                    </a:lnTo>
                    <a:lnTo>
                      <a:pt x="36" y="130"/>
                    </a:lnTo>
                    <a:lnTo>
                      <a:pt x="38" y="137"/>
                    </a:lnTo>
                    <a:lnTo>
                      <a:pt x="38" y="143"/>
                    </a:lnTo>
                    <a:lnTo>
                      <a:pt x="40" y="149"/>
                    </a:lnTo>
                    <a:lnTo>
                      <a:pt x="40" y="154"/>
                    </a:lnTo>
                    <a:lnTo>
                      <a:pt x="42" y="160"/>
                    </a:lnTo>
                    <a:lnTo>
                      <a:pt x="44" y="168"/>
                    </a:lnTo>
                    <a:lnTo>
                      <a:pt x="46" y="173"/>
                    </a:lnTo>
                    <a:lnTo>
                      <a:pt x="46" y="179"/>
                    </a:lnTo>
                    <a:lnTo>
                      <a:pt x="48" y="185"/>
                    </a:lnTo>
                    <a:lnTo>
                      <a:pt x="50" y="192"/>
                    </a:lnTo>
                    <a:lnTo>
                      <a:pt x="52" y="198"/>
                    </a:lnTo>
                    <a:lnTo>
                      <a:pt x="52" y="204"/>
                    </a:lnTo>
                    <a:lnTo>
                      <a:pt x="54" y="211"/>
                    </a:lnTo>
                    <a:lnTo>
                      <a:pt x="54" y="217"/>
                    </a:lnTo>
                    <a:lnTo>
                      <a:pt x="55" y="223"/>
                    </a:lnTo>
                    <a:lnTo>
                      <a:pt x="57" y="229"/>
                    </a:lnTo>
                    <a:lnTo>
                      <a:pt x="59" y="236"/>
                    </a:lnTo>
                    <a:lnTo>
                      <a:pt x="59" y="242"/>
                    </a:lnTo>
                    <a:lnTo>
                      <a:pt x="61" y="249"/>
                    </a:lnTo>
                    <a:lnTo>
                      <a:pt x="63" y="255"/>
                    </a:lnTo>
                    <a:lnTo>
                      <a:pt x="63" y="261"/>
                    </a:lnTo>
                    <a:lnTo>
                      <a:pt x="65" y="267"/>
                    </a:lnTo>
                    <a:lnTo>
                      <a:pt x="67" y="272"/>
                    </a:lnTo>
                    <a:lnTo>
                      <a:pt x="67" y="278"/>
                    </a:lnTo>
                    <a:lnTo>
                      <a:pt x="69" y="286"/>
                    </a:lnTo>
                    <a:lnTo>
                      <a:pt x="69" y="291"/>
                    </a:lnTo>
                    <a:lnTo>
                      <a:pt x="71" y="297"/>
                    </a:lnTo>
                    <a:lnTo>
                      <a:pt x="71" y="303"/>
                    </a:lnTo>
                    <a:lnTo>
                      <a:pt x="73" y="308"/>
                    </a:lnTo>
                    <a:lnTo>
                      <a:pt x="73" y="314"/>
                    </a:lnTo>
                    <a:lnTo>
                      <a:pt x="74" y="320"/>
                    </a:lnTo>
                    <a:lnTo>
                      <a:pt x="76" y="327"/>
                    </a:lnTo>
                    <a:lnTo>
                      <a:pt x="78" y="337"/>
                    </a:lnTo>
                    <a:lnTo>
                      <a:pt x="78" y="346"/>
                    </a:lnTo>
                    <a:lnTo>
                      <a:pt x="80" y="354"/>
                    </a:lnTo>
                    <a:lnTo>
                      <a:pt x="80" y="362"/>
                    </a:lnTo>
                    <a:lnTo>
                      <a:pt x="82" y="369"/>
                    </a:lnTo>
                    <a:lnTo>
                      <a:pt x="82" y="375"/>
                    </a:lnTo>
                    <a:lnTo>
                      <a:pt x="84" y="383"/>
                    </a:lnTo>
                    <a:lnTo>
                      <a:pt x="84" y="386"/>
                    </a:lnTo>
                    <a:lnTo>
                      <a:pt x="84" y="394"/>
                    </a:lnTo>
                    <a:lnTo>
                      <a:pt x="84" y="398"/>
                    </a:lnTo>
                    <a:lnTo>
                      <a:pt x="84" y="403"/>
                    </a:lnTo>
                    <a:lnTo>
                      <a:pt x="84" y="409"/>
                    </a:lnTo>
                    <a:lnTo>
                      <a:pt x="86" y="413"/>
                    </a:lnTo>
                    <a:lnTo>
                      <a:pt x="84" y="421"/>
                    </a:lnTo>
                    <a:lnTo>
                      <a:pt x="84" y="430"/>
                    </a:lnTo>
                    <a:lnTo>
                      <a:pt x="82" y="438"/>
                    </a:lnTo>
                    <a:lnTo>
                      <a:pt x="82" y="445"/>
                    </a:lnTo>
                    <a:lnTo>
                      <a:pt x="80" y="455"/>
                    </a:lnTo>
                    <a:lnTo>
                      <a:pt x="78" y="464"/>
                    </a:lnTo>
                    <a:lnTo>
                      <a:pt x="76" y="468"/>
                    </a:lnTo>
                    <a:lnTo>
                      <a:pt x="76" y="474"/>
                    </a:lnTo>
                    <a:lnTo>
                      <a:pt x="74" y="480"/>
                    </a:lnTo>
                    <a:lnTo>
                      <a:pt x="74" y="485"/>
                    </a:lnTo>
                    <a:lnTo>
                      <a:pt x="69" y="485"/>
                    </a:lnTo>
                    <a:lnTo>
                      <a:pt x="63" y="485"/>
                    </a:lnTo>
                    <a:lnTo>
                      <a:pt x="55" y="485"/>
                    </a:lnTo>
                    <a:lnTo>
                      <a:pt x="50" y="485"/>
                    </a:lnTo>
                    <a:lnTo>
                      <a:pt x="48" y="478"/>
                    </a:lnTo>
                    <a:lnTo>
                      <a:pt x="46" y="470"/>
                    </a:lnTo>
                    <a:lnTo>
                      <a:pt x="46" y="462"/>
                    </a:lnTo>
                    <a:lnTo>
                      <a:pt x="46" y="457"/>
                    </a:lnTo>
                    <a:lnTo>
                      <a:pt x="44" y="449"/>
                    </a:lnTo>
                    <a:lnTo>
                      <a:pt x="44" y="442"/>
                    </a:lnTo>
                    <a:lnTo>
                      <a:pt x="42" y="434"/>
                    </a:lnTo>
                    <a:lnTo>
                      <a:pt x="42" y="428"/>
                    </a:lnTo>
                    <a:lnTo>
                      <a:pt x="42" y="419"/>
                    </a:lnTo>
                    <a:lnTo>
                      <a:pt x="40" y="413"/>
                    </a:lnTo>
                    <a:lnTo>
                      <a:pt x="40" y="405"/>
                    </a:lnTo>
                    <a:lnTo>
                      <a:pt x="40" y="398"/>
                    </a:lnTo>
                    <a:lnTo>
                      <a:pt x="40" y="390"/>
                    </a:lnTo>
                    <a:lnTo>
                      <a:pt x="38" y="383"/>
                    </a:lnTo>
                    <a:lnTo>
                      <a:pt x="38" y="377"/>
                    </a:lnTo>
                    <a:lnTo>
                      <a:pt x="38" y="369"/>
                    </a:lnTo>
                    <a:lnTo>
                      <a:pt x="36" y="362"/>
                    </a:lnTo>
                    <a:lnTo>
                      <a:pt x="36" y="354"/>
                    </a:lnTo>
                    <a:lnTo>
                      <a:pt x="34" y="346"/>
                    </a:lnTo>
                    <a:lnTo>
                      <a:pt x="34" y="341"/>
                    </a:lnTo>
                    <a:lnTo>
                      <a:pt x="34" y="333"/>
                    </a:lnTo>
                    <a:lnTo>
                      <a:pt x="34" y="326"/>
                    </a:lnTo>
                    <a:lnTo>
                      <a:pt x="33" y="318"/>
                    </a:lnTo>
                    <a:lnTo>
                      <a:pt x="33" y="312"/>
                    </a:lnTo>
                    <a:lnTo>
                      <a:pt x="33" y="303"/>
                    </a:lnTo>
                    <a:lnTo>
                      <a:pt x="31" y="297"/>
                    </a:lnTo>
                    <a:lnTo>
                      <a:pt x="31" y="289"/>
                    </a:lnTo>
                    <a:lnTo>
                      <a:pt x="31" y="282"/>
                    </a:lnTo>
                    <a:lnTo>
                      <a:pt x="31" y="274"/>
                    </a:lnTo>
                    <a:lnTo>
                      <a:pt x="29" y="268"/>
                    </a:lnTo>
                    <a:lnTo>
                      <a:pt x="29" y="261"/>
                    </a:lnTo>
                    <a:lnTo>
                      <a:pt x="29" y="255"/>
                    </a:lnTo>
                    <a:lnTo>
                      <a:pt x="29" y="246"/>
                    </a:lnTo>
                    <a:lnTo>
                      <a:pt x="27" y="240"/>
                    </a:lnTo>
                    <a:lnTo>
                      <a:pt x="27" y="232"/>
                    </a:lnTo>
                    <a:lnTo>
                      <a:pt x="25" y="225"/>
                    </a:lnTo>
                    <a:lnTo>
                      <a:pt x="25" y="217"/>
                    </a:lnTo>
                    <a:lnTo>
                      <a:pt x="23" y="211"/>
                    </a:lnTo>
                    <a:lnTo>
                      <a:pt x="23" y="204"/>
                    </a:lnTo>
                    <a:lnTo>
                      <a:pt x="23" y="196"/>
                    </a:lnTo>
                    <a:lnTo>
                      <a:pt x="21" y="189"/>
                    </a:lnTo>
                    <a:lnTo>
                      <a:pt x="21" y="183"/>
                    </a:lnTo>
                    <a:lnTo>
                      <a:pt x="19" y="175"/>
                    </a:lnTo>
                    <a:lnTo>
                      <a:pt x="19" y="168"/>
                    </a:lnTo>
                    <a:lnTo>
                      <a:pt x="19" y="160"/>
                    </a:lnTo>
                    <a:lnTo>
                      <a:pt x="17" y="154"/>
                    </a:lnTo>
                    <a:lnTo>
                      <a:pt x="17" y="147"/>
                    </a:lnTo>
                    <a:lnTo>
                      <a:pt x="17" y="141"/>
                    </a:lnTo>
                    <a:lnTo>
                      <a:pt x="15" y="133"/>
                    </a:lnTo>
                    <a:lnTo>
                      <a:pt x="15" y="128"/>
                    </a:lnTo>
                    <a:lnTo>
                      <a:pt x="14" y="120"/>
                    </a:lnTo>
                    <a:lnTo>
                      <a:pt x="14" y="113"/>
                    </a:lnTo>
                    <a:lnTo>
                      <a:pt x="12" y="105"/>
                    </a:lnTo>
                    <a:lnTo>
                      <a:pt x="12" y="99"/>
                    </a:lnTo>
                    <a:lnTo>
                      <a:pt x="10" y="92"/>
                    </a:lnTo>
                    <a:lnTo>
                      <a:pt x="10" y="86"/>
                    </a:lnTo>
                    <a:lnTo>
                      <a:pt x="8" y="78"/>
                    </a:lnTo>
                    <a:lnTo>
                      <a:pt x="8" y="71"/>
                    </a:lnTo>
                    <a:lnTo>
                      <a:pt x="6" y="65"/>
                    </a:lnTo>
                    <a:lnTo>
                      <a:pt x="6" y="59"/>
                    </a:lnTo>
                    <a:lnTo>
                      <a:pt x="4" y="52"/>
                    </a:lnTo>
                    <a:lnTo>
                      <a:pt x="2" y="46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4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259"/>
              <p:cNvSpPr>
                <a:spLocks/>
              </p:cNvSpPr>
              <p:nvPr/>
            </p:nvSpPr>
            <p:spPr bwMode="auto">
              <a:xfrm>
                <a:off x="1827" y="2492"/>
                <a:ext cx="120" cy="102"/>
              </a:xfrm>
              <a:custGeom>
                <a:avLst/>
                <a:gdLst>
                  <a:gd name="T0" fmla="*/ 36 w 239"/>
                  <a:gd name="T1" fmla="*/ 0 h 203"/>
                  <a:gd name="T2" fmla="*/ 41 w 239"/>
                  <a:gd name="T3" fmla="*/ 0 h 203"/>
                  <a:gd name="T4" fmla="*/ 48 w 239"/>
                  <a:gd name="T5" fmla="*/ 0 h 203"/>
                  <a:gd name="T6" fmla="*/ 52 w 239"/>
                  <a:gd name="T7" fmla="*/ 1 h 203"/>
                  <a:gd name="T8" fmla="*/ 58 w 239"/>
                  <a:gd name="T9" fmla="*/ 1 h 203"/>
                  <a:gd name="T10" fmla="*/ 64 w 239"/>
                  <a:gd name="T11" fmla="*/ 3 h 203"/>
                  <a:gd name="T12" fmla="*/ 70 w 239"/>
                  <a:gd name="T13" fmla="*/ 4 h 203"/>
                  <a:gd name="T14" fmla="*/ 75 w 239"/>
                  <a:gd name="T15" fmla="*/ 6 h 203"/>
                  <a:gd name="T16" fmla="*/ 80 w 239"/>
                  <a:gd name="T17" fmla="*/ 8 h 203"/>
                  <a:gd name="T18" fmla="*/ 85 w 239"/>
                  <a:gd name="T19" fmla="*/ 10 h 203"/>
                  <a:gd name="T20" fmla="*/ 90 w 239"/>
                  <a:gd name="T21" fmla="*/ 12 h 203"/>
                  <a:gd name="T22" fmla="*/ 95 w 239"/>
                  <a:gd name="T23" fmla="*/ 14 h 203"/>
                  <a:gd name="T24" fmla="*/ 100 w 239"/>
                  <a:gd name="T25" fmla="*/ 16 h 203"/>
                  <a:gd name="T26" fmla="*/ 106 w 239"/>
                  <a:gd name="T27" fmla="*/ 18 h 203"/>
                  <a:gd name="T28" fmla="*/ 111 w 239"/>
                  <a:gd name="T29" fmla="*/ 20 h 203"/>
                  <a:gd name="T30" fmla="*/ 117 w 239"/>
                  <a:gd name="T31" fmla="*/ 22 h 203"/>
                  <a:gd name="T32" fmla="*/ 120 w 239"/>
                  <a:gd name="T33" fmla="*/ 26 h 203"/>
                  <a:gd name="T34" fmla="*/ 120 w 239"/>
                  <a:gd name="T35" fmla="*/ 31 h 203"/>
                  <a:gd name="T36" fmla="*/ 115 w 239"/>
                  <a:gd name="T37" fmla="*/ 35 h 203"/>
                  <a:gd name="T38" fmla="*/ 107 w 239"/>
                  <a:gd name="T39" fmla="*/ 36 h 203"/>
                  <a:gd name="T40" fmla="*/ 99 w 239"/>
                  <a:gd name="T41" fmla="*/ 35 h 203"/>
                  <a:gd name="T42" fmla="*/ 91 w 239"/>
                  <a:gd name="T43" fmla="*/ 33 h 203"/>
                  <a:gd name="T44" fmla="*/ 83 w 239"/>
                  <a:gd name="T45" fmla="*/ 31 h 203"/>
                  <a:gd name="T46" fmla="*/ 74 w 239"/>
                  <a:gd name="T47" fmla="*/ 28 h 203"/>
                  <a:gd name="T48" fmla="*/ 66 w 239"/>
                  <a:gd name="T49" fmla="*/ 26 h 203"/>
                  <a:gd name="T50" fmla="*/ 59 w 239"/>
                  <a:gd name="T51" fmla="*/ 23 h 203"/>
                  <a:gd name="T52" fmla="*/ 51 w 239"/>
                  <a:gd name="T53" fmla="*/ 21 h 203"/>
                  <a:gd name="T54" fmla="*/ 45 w 239"/>
                  <a:gd name="T55" fmla="*/ 20 h 203"/>
                  <a:gd name="T56" fmla="*/ 38 w 239"/>
                  <a:gd name="T57" fmla="*/ 21 h 203"/>
                  <a:gd name="T58" fmla="*/ 33 w 239"/>
                  <a:gd name="T59" fmla="*/ 24 h 203"/>
                  <a:gd name="T60" fmla="*/ 29 w 239"/>
                  <a:gd name="T61" fmla="*/ 28 h 203"/>
                  <a:gd name="T62" fmla="*/ 26 w 239"/>
                  <a:gd name="T63" fmla="*/ 33 h 203"/>
                  <a:gd name="T64" fmla="*/ 25 w 239"/>
                  <a:gd name="T65" fmla="*/ 38 h 203"/>
                  <a:gd name="T66" fmla="*/ 24 w 239"/>
                  <a:gd name="T67" fmla="*/ 43 h 203"/>
                  <a:gd name="T68" fmla="*/ 23 w 239"/>
                  <a:gd name="T69" fmla="*/ 49 h 203"/>
                  <a:gd name="T70" fmla="*/ 22 w 239"/>
                  <a:gd name="T71" fmla="*/ 55 h 203"/>
                  <a:gd name="T72" fmla="*/ 22 w 239"/>
                  <a:gd name="T73" fmla="*/ 63 h 203"/>
                  <a:gd name="T74" fmla="*/ 79 w 239"/>
                  <a:gd name="T75" fmla="*/ 61 h 203"/>
                  <a:gd name="T76" fmla="*/ 85 w 239"/>
                  <a:gd name="T77" fmla="*/ 61 h 203"/>
                  <a:gd name="T78" fmla="*/ 90 w 239"/>
                  <a:gd name="T79" fmla="*/ 61 h 203"/>
                  <a:gd name="T80" fmla="*/ 99 w 239"/>
                  <a:gd name="T81" fmla="*/ 61 h 203"/>
                  <a:gd name="T82" fmla="*/ 7 w 239"/>
                  <a:gd name="T83" fmla="*/ 97 h 203"/>
                  <a:gd name="T84" fmla="*/ 4 w 239"/>
                  <a:gd name="T85" fmla="*/ 90 h 203"/>
                  <a:gd name="T86" fmla="*/ 2 w 239"/>
                  <a:gd name="T87" fmla="*/ 83 h 203"/>
                  <a:gd name="T88" fmla="*/ 1 w 239"/>
                  <a:gd name="T89" fmla="*/ 75 h 203"/>
                  <a:gd name="T90" fmla="*/ 0 w 239"/>
                  <a:gd name="T91" fmla="*/ 68 h 203"/>
                  <a:gd name="T92" fmla="*/ 1 w 239"/>
                  <a:gd name="T93" fmla="*/ 60 h 203"/>
                  <a:gd name="T94" fmla="*/ 1 w 239"/>
                  <a:gd name="T95" fmla="*/ 53 h 203"/>
                  <a:gd name="T96" fmla="*/ 3 w 239"/>
                  <a:gd name="T97" fmla="*/ 47 h 203"/>
                  <a:gd name="T98" fmla="*/ 6 w 239"/>
                  <a:gd name="T99" fmla="*/ 40 h 203"/>
                  <a:gd name="T100" fmla="*/ 8 w 239"/>
                  <a:gd name="T101" fmla="*/ 33 h 203"/>
                  <a:gd name="T102" fmla="*/ 12 w 239"/>
                  <a:gd name="T103" fmla="*/ 27 h 203"/>
                  <a:gd name="T104" fmla="*/ 14 w 239"/>
                  <a:gd name="T105" fmla="*/ 22 h 203"/>
                  <a:gd name="T106" fmla="*/ 17 w 239"/>
                  <a:gd name="T107" fmla="*/ 16 h 203"/>
                  <a:gd name="T108" fmla="*/ 22 w 239"/>
                  <a:gd name="T109" fmla="*/ 11 h 203"/>
                  <a:gd name="T110" fmla="*/ 29 w 239"/>
                  <a:gd name="T111" fmla="*/ 5 h 203"/>
                  <a:gd name="T112" fmla="*/ 33 w 239"/>
                  <a:gd name="T113" fmla="*/ 1 h 20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39"/>
                  <a:gd name="T172" fmla="*/ 0 h 203"/>
                  <a:gd name="T173" fmla="*/ 239 w 239"/>
                  <a:gd name="T174" fmla="*/ 203 h 20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39" h="203">
                    <a:moveTo>
                      <a:pt x="66" y="2"/>
                    </a:moveTo>
                    <a:lnTo>
                      <a:pt x="72" y="0"/>
                    </a:lnTo>
                    <a:lnTo>
                      <a:pt x="76" y="0"/>
                    </a:lnTo>
                    <a:lnTo>
                      <a:pt x="82" y="0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101" y="0"/>
                    </a:lnTo>
                    <a:lnTo>
                      <a:pt x="104" y="2"/>
                    </a:lnTo>
                    <a:lnTo>
                      <a:pt x="112" y="2"/>
                    </a:lnTo>
                    <a:lnTo>
                      <a:pt x="116" y="2"/>
                    </a:lnTo>
                    <a:lnTo>
                      <a:pt x="121" y="4"/>
                    </a:lnTo>
                    <a:lnTo>
                      <a:pt x="127" y="5"/>
                    </a:lnTo>
                    <a:lnTo>
                      <a:pt x="133" y="7"/>
                    </a:lnTo>
                    <a:lnTo>
                      <a:pt x="139" y="7"/>
                    </a:lnTo>
                    <a:lnTo>
                      <a:pt x="144" y="11"/>
                    </a:lnTo>
                    <a:lnTo>
                      <a:pt x="150" y="11"/>
                    </a:lnTo>
                    <a:lnTo>
                      <a:pt x="156" y="15"/>
                    </a:lnTo>
                    <a:lnTo>
                      <a:pt x="160" y="15"/>
                    </a:lnTo>
                    <a:lnTo>
                      <a:pt x="163" y="17"/>
                    </a:lnTo>
                    <a:lnTo>
                      <a:pt x="169" y="19"/>
                    </a:lnTo>
                    <a:lnTo>
                      <a:pt x="175" y="23"/>
                    </a:lnTo>
                    <a:lnTo>
                      <a:pt x="180" y="23"/>
                    </a:lnTo>
                    <a:lnTo>
                      <a:pt x="184" y="26"/>
                    </a:lnTo>
                    <a:lnTo>
                      <a:pt x="190" y="28"/>
                    </a:lnTo>
                    <a:lnTo>
                      <a:pt x="196" y="30"/>
                    </a:lnTo>
                    <a:lnTo>
                      <a:pt x="199" y="32"/>
                    </a:lnTo>
                    <a:lnTo>
                      <a:pt x="205" y="34"/>
                    </a:lnTo>
                    <a:lnTo>
                      <a:pt x="211" y="36"/>
                    </a:lnTo>
                    <a:lnTo>
                      <a:pt x="217" y="38"/>
                    </a:lnTo>
                    <a:lnTo>
                      <a:pt x="222" y="40"/>
                    </a:lnTo>
                    <a:lnTo>
                      <a:pt x="228" y="42"/>
                    </a:lnTo>
                    <a:lnTo>
                      <a:pt x="234" y="43"/>
                    </a:lnTo>
                    <a:lnTo>
                      <a:pt x="239" y="47"/>
                    </a:lnTo>
                    <a:lnTo>
                      <a:pt x="239" y="51"/>
                    </a:lnTo>
                    <a:lnTo>
                      <a:pt x="239" y="57"/>
                    </a:lnTo>
                    <a:lnTo>
                      <a:pt x="239" y="62"/>
                    </a:lnTo>
                    <a:lnTo>
                      <a:pt x="239" y="68"/>
                    </a:lnTo>
                    <a:lnTo>
                      <a:pt x="230" y="70"/>
                    </a:lnTo>
                    <a:lnTo>
                      <a:pt x="222" y="72"/>
                    </a:lnTo>
                    <a:lnTo>
                      <a:pt x="213" y="72"/>
                    </a:lnTo>
                    <a:lnTo>
                      <a:pt x="207" y="72"/>
                    </a:lnTo>
                    <a:lnTo>
                      <a:pt x="198" y="70"/>
                    </a:lnTo>
                    <a:lnTo>
                      <a:pt x="190" y="68"/>
                    </a:lnTo>
                    <a:lnTo>
                      <a:pt x="182" y="66"/>
                    </a:lnTo>
                    <a:lnTo>
                      <a:pt x="173" y="64"/>
                    </a:lnTo>
                    <a:lnTo>
                      <a:pt x="165" y="61"/>
                    </a:lnTo>
                    <a:lnTo>
                      <a:pt x="158" y="59"/>
                    </a:lnTo>
                    <a:lnTo>
                      <a:pt x="148" y="55"/>
                    </a:lnTo>
                    <a:lnTo>
                      <a:pt x="140" y="53"/>
                    </a:lnTo>
                    <a:lnTo>
                      <a:pt x="131" y="51"/>
                    </a:lnTo>
                    <a:lnTo>
                      <a:pt x="125" y="47"/>
                    </a:lnTo>
                    <a:lnTo>
                      <a:pt x="118" y="45"/>
                    </a:lnTo>
                    <a:lnTo>
                      <a:pt x="110" y="43"/>
                    </a:lnTo>
                    <a:lnTo>
                      <a:pt x="102" y="42"/>
                    </a:lnTo>
                    <a:lnTo>
                      <a:pt x="97" y="42"/>
                    </a:lnTo>
                    <a:lnTo>
                      <a:pt x="89" y="40"/>
                    </a:lnTo>
                    <a:lnTo>
                      <a:pt x="83" y="42"/>
                    </a:lnTo>
                    <a:lnTo>
                      <a:pt x="76" y="42"/>
                    </a:lnTo>
                    <a:lnTo>
                      <a:pt x="72" y="43"/>
                    </a:lnTo>
                    <a:lnTo>
                      <a:pt x="66" y="47"/>
                    </a:lnTo>
                    <a:lnTo>
                      <a:pt x="63" y="51"/>
                    </a:lnTo>
                    <a:lnTo>
                      <a:pt x="57" y="55"/>
                    </a:lnTo>
                    <a:lnTo>
                      <a:pt x="53" y="62"/>
                    </a:lnTo>
                    <a:lnTo>
                      <a:pt x="51" y="66"/>
                    </a:lnTo>
                    <a:lnTo>
                      <a:pt x="51" y="70"/>
                    </a:lnTo>
                    <a:lnTo>
                      <a:pt x="49" y="76"/>
                    </a:lnTo>
                    <a:lnTo>
                      <a:pt x="49" y="81"/>
                    </a:lnTo>
                    <a:lnTo>
                      <a:pt x="47" y="85"/>
                    </a:lnTo>
                    <a:lnTo>
                      <a:pt x="45" y="91"/>
                    </a:lnTo>
                    <a:lnTo>
                      <a:pt x="45" y="97"/>
                    </a:lnTo>
                    <a:lnTo>
                      <a:pt x="45" y="104"/>
                    </a:lnTo>
                    <a:lnTo>
                      <a:pt x="44" y="110"/>
                    </a:lnTo>
                    <a:lnTo>
                      <a:pt x="44" y="118"/>
                    </a:lnTo>
                    <a:lnTo>
                      <a:pt x="44" y="125"/>
                    </a:lnTo>
                    <a:lnTo>
                      <a:pt x="44" y="135"/>
                    </a:lnTo>
                    <a:lnTo>
                      <a:pt x="158" y="121"/>
                    </a:lnTo>
                    <a:lnTo>
                      <a:pt x="163" y="121"/>
                    </a:lnTo>
                    <a:lnTo>
                      <a:pt x="169" y="121"/>
                    </a:lnTo>
                    <a:lnTo>
                      <a:pt x="173" y="121"/>
                    </a:lnTo>
                    <a:lnTo>
                      <a:pt x="179" y="121"/>
                    </a:lnTo>
                    <a:lnTo>
                      <a:pt x="188" y="121"/>
                    </a:lnTo>
                    <a:lnTo>
                      <a:pt x="198" y="121"/>
                    </a:lnTo>
                    <a:lnTo>
                      <a:pt x="19" y="203"/>
                    </a:lnTo>
                    <a:lnTo>
                      <a:pt x="13" y="194"/>
                    </a:lnTo>
                    <a:lnTo>
                      <a:pt x="11" y="188"/>
                    </a:lnTo>
                    <a:lnTo>
                      <a:pt x="7" y="180"/>
                    </a:lnTo>
                    <a:lnTo>
                      <a:pt x="5" y="173"/>
                    </a:lnTo>
                    <a:lnTo>
                      <a:pt x="4" y="165"/>
                    </a:lnTo>
                    <a:lnTo>
                      <a:pt x="2" y="158"/>
                    </a:lnTo>
                    <a:lnTo>
                      <a:pt x="2" y="150"/>
                    </a:lnTo>
                    <a:lnTo>
                      <a:pt x="2" y="142"/>
                    </a:lnTo>
                    <a:lnTo>
                      <a:pt x="0" y="135"/>
                    </a:lnTo>
                    <a:lnTo>
                      <a:pt x="0" y="129"/>
                    </a:lnTo>
                    <a:lnTo>
                      <a:pt x="2" y="119"/>
                    </a:lnTo>
                    <a:lnTo>
                      <a:pt x="2" y="114"/>
                    </a:lnTo>
                    <a:lnTo>
                      <a:pt x="2" y="106"/>
                    </a:lnTo>
                    <a:lnTo>
                      <a:pt x="4" y="100"/>
                    </a:lnTo>
                    <a:lnTo>
                      <a:pt x="5" y="93"/>
                    </a:lnTo>
                    <a:lnTo>
                      <a:pt x="9" y="87"/>
                    </a:lnTo>
                    <a:lnTo>
                      <a:pt x="11" y="80"/>
                    </a:lnTo>
                    <a:lnTo>
                      <a:pt x="13" y="74"/>
                    </a:lnTo>
                    <a:lnTo>
                      <a:pt x="15" y="66"/>
                    </a:lnTo>
                    <a:lnTo>
                      <a:pt x="19" y="61"/>
                    </a:lnTo>
                    <a:lnTo>
                      <a:pt x="23" y="53"/>
                    </a:lnTo>
                    <a:lnTo>
                      <a:pt x="25" y="49"/>
                    </a:lnTo>
                    <a:lnTo>
                      <a:pt x="28" y="43"/>
                    </a:lnTo>
                    <a:lnTo>
                      <a:pt x="32" y="38"/>
                    </a:lnTo>
                    <a:lnTo>
                      <a:pt x="34" y="32"/>
                    </a:lnTo>
                    <a:lnTo>
                      <a:pt x="40" y="26"/>
                    </a:lnTo>
                    <a:lnTo>
                      <a:pt x="44" y="21"/>
                    </a:lnTo>
                    <a:lnTo>
                      <a:pt x="47" y="17"/>
                    </a:lnTo>
                    <a:lnTo>
                      <a:pt x="57" y="9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260"/>
              <p:cNvSpPr>
                <a:spLocks/>
              </p:cNvSpPr>
              <p:nvPr/>
            </p:nvSpPr>
            <p:spPr bwMode="auto">
              <a:xfrm>
                <a:off x="2424" y="2187"/>
                <a:ext cx="240" cy="136"/>
              </a:xfrm>
              <a:custGeom>
                <a:avLst/>
                <a:gdLst>
                  <a:gd name="T0" fmla="*/ 236 w 481"/>
                  <a:gd name="T1" fmla="*/ 27 h 272"/>
                  <a:gd name="T2" fmla="*/ 225 w 481"/>
                  <a:gd name="T3" fmla="*/ 36 h 272"/>
                  <a:gd name="T4" fmla="*/ 214 w 481"/>
                  <a:gd name="T5" fmla="*/ 45 h 272"/>
                  <a:gd name="T6" fmla="*/ 202 w 481"/>
                  <a:gd name="T7" fmla="*/ 51 h 272"/>
                  <a:gd name="T8" fmla="*/ 190 w 481"/>
                  <a:gd name="T9" fmla="*/ 59 h 272"/>
                  <a:gd name="T10" fmla="*/ 178 w 481"/>
                  <a:gd name="T11" fmla="*/ 67 h 272"/>
                  <a:gd name="T12" fmla="*/ 165 w 481"/>
                  <a:gd name="T13" fmla="*/ 72 h 272"/>
                  <a:gd name="T14" fmla="*/ 153 w 481"/>
                  <a:gd name="T15" fmla="*/ 79 h 272"/>
                  <a:gd name="T16" fmla="*/ 139 w 481"/>
                  <a:gd name="T17" fmla="*/ 85 h 272"/>
                  <a:gd name="T18" fmla="*/ 127 w 481"/>
                  <a:gd name="T19" fmla="*/ 90 h 272"/>
                  <a:gd name="T20" fmla="*/ 115 w 481"/>
                  <a:gd name="T21" fmla="*/ 95 h 272"/>
                  <a:gd name="T22" fmla="*/ 102 w 481"/>
                  <a:gd name="T23" fmla="*/ 101 h 272"/>
                  <a:gd name="T24" fmla="*/ 90 w 481"/>
                  <a:gd name="T25" fmla="*/ 105 h 272"/>
                  <a:gd name="T26" fmla="*/ 78 w 481"/>
                  <a:gd name="T27" fmla="*/ 110 h 272"/>
                  <a:gd name="T28" fmla="*/ 65 w 481"/>
                  <a:gd name="T29" fmla="*/ 114 h 272"/>
                  <a:gd name="T30" fmla="*/ 54 w 481"/>
                  <a:gd name="T31" fmla="*/ 118 h 272"/>
                  <a:gd name="T32" fmla="*/ 43 w 481"/>
                  <a:gd name="T33" fmla="*/ 122 h 272"/>
                  <a:gd name="T34" fmla="*/ 33 w 481"/>
                  <a:gd name="T35" fmla="*/ 124 h 272"/>
                  <a:gd name="T36" fmla="*/ 23 w 481"/>
                  <a:gd name="T37" fmla="*/ 127 h 272"/>
                  <a:gd name="T38" fmla="*/ 15 w 481"/>
                  <a:gd name="T39" fmla="*/ 131 h 272"/>
                  <a:gd name="T40" fmla="*/ 6 w 481"/>
                  <a:gd name="T41" fmla="*/ 134 h 272"/>
                  <a:gd name="T42" fmla="*/ 0 w 481"/>
                  <a:gd name="T43" fmla="*/ 136 h 272"/>
                  <a:gd name="T44" fmla="*/ 7 w 481"/>
                  <a:gd name="T45" fmla="*/ 120 h 272"/>
                  <a:gd name="T46" fmla="*/ 16 w 481"/>
                  <a:gd name="T47" fmla="*/ 116 h 272"/>
                  <a:gd name="T48" fmla="*/ 25 w 481"/>
                  <a:gd name="T49" fmla="*/ 112 h 272"/>
                  <a:gd name="T50" fmla="*/ 35 w 481"/>
                  <a:gd name="T51" fmla="*/ 106 h 272"/>
                  <a:gd name="T52" fmla="*/ 46 w 481"/>
                  <a:gd name="T53" fmla="*/ 103 h 272"/>
                  <a:gd name="T54" fmla="*/ 58 w 481"/>
                  <a:gd name="T55" fmla="*/ 97 h 272"/>
                  <a:gd name="T56" fmla="*/ 69 w 481"/>
                  <a:gd name="T57" fmla="*/ 91 h 272"/>
                  <a:gd name="T58" fmla="*/ 81 w 481"/>
                  <a:gd name="T59" fmla="*/ 85 h 272"/>
                  <a:gd name="T60" fmla="*/ 94 w 481"/>
                  <a:gd name="T61" fmla="*/ 79 h 272"/>
                  <a:gd name="T62" fmla="*/ 106 w 481"/>
                  <a:gd name="T63" fmla="*/ 73 h 272"/>
                  <a:gd name="T64" fmla="*/ 118 w 481"/>
                  <a:gd name="T65" fmla="*/ 67 h 272"/>
                  <a:gd name="T66" fmla="*/ 131 w 481"/>
                  <a:gd name="T67" fmla="*/ 60 h 272"/>
                  <a:gd name="T68" fmla="*/ 144 w 481"/>
                  <a:gd name="T69" fmla="*/ 53 h 272"/>
                  <a:gd name="T70" fmla="*/ 156 w 481"/>
                  <a:gd name="T71" fmla="*/ 46 h 272"/>
                  <a:gd name="T72" fmla="*/ 168 w 481"/>
                  <a:gd name="T73" fmla="*/ 40 h 272"/>
                  <a:gd name="T74" fmla="*/ 180 w 481"/>
                  <a:gd name="T75" fmla="*/ 34 h 272"/>
                  <a:gd name="T76" fmla="*/ 192 w 481"/>
                  <a:gd name="T77" fmla="*/ 27 h 272"/>
                  <a:gd name="T78" fmla="*/ 202 w 481"/>
                  <a:gd name="T79" fmla="*/ 20 h 272"/>
                  <a:gd name="T80" fmla="*/ 213 w 481"/>
                  <a:gd name="T81" fmla="*/ 14 h 272"/>
                  <a:gd name="T82" fmla="*/ 222 w 481"/>
                  <a:gd name="T83" fmla="*/ 9 h 272"/>
                  <a:gd name="T84" fmla="*/ 232 w 481"/>
                  <a:gd name="T85" fmla="*/ 3 h 272"/>
                  <a:gd name="T86" fmla="*/ 237 w 481"/>
                  <a:gd name="T87" fmla="*/ 0 h 2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81"/>
                  <a:gd name="T133" fmla="*/ 0 h 272"/>
                  <a:gd name="T134" fmla="*/ 481 w 481"/>
                  <a:gd name="T135" fmla="*/ 272 h 27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81" h="272">
                    <a:moveTo>
                      <a:pt x="475" y="0"/>
                    </a:moveTo>
                    <a:lnTo>
                      <a:pt x="481" y="52"/>
                    </a:lnTo>
                    <a:lnTo>
                      <a:pt x="473" y="55"/>
                    </a:lnTo>
                    <a:lnTo>
                      <a:pt x="466" y="61"/>
                    </a:lnTo>
                    <a:lnTo>
                      <a:pt x="458" y="67"/>
                    </a:lnTo>
                    <a:lnTo>
                      <a:pt x="450" y="73"/>
                    </a:lnTo>
                    <a:lnTo>
                      <a:pt x="445" y="78"/>
                    </a:lnTo>
                    <a:lnTo>
                      <a:pt x="437" y="84"/>
                    </a:lnTo>
                    <a:lnTo>
                      <a:pt x="429" y="90"/>
                    </a:lnTo>
                    <a:lnTo>
                      <a:pt x="422" y="95"/>
                    </a:lnTo>
                    <a:lnTo>
                      <a:pt x="414" y="99"/>
                    </a:lnTo>
                    <a:lnTo>
                      <a:pt x="405" y="103"/>
                    </a:lnTo>
                    <a:lnTo>
                      <a:pt x="397" y="109"/>
                    </a:lnTo>
                    <a:lnTo>
                      <a:pt x="390" y="114"/>
                    </a:lnTo>
                    <a:lnTo>
                      <a:pt x="380" y="118"/>
                    </a:lnTo>
                    <a:lnTo>
                      <a:pt x="372" y="124"/>
                    </a:lnTo>
                    <a:lnTo>
                      <a:pt x="365" y="128"/>
                    </a:lnTo>
                    <a:lnTo>
                      <a:pt x="357" y="133"/>
                    </a:lnTo>
                    <a:lnTo>
                      <a:pt x="348" y="137"/>
                    </a:lnTo>
                    <a:lnTo>
                      <a:pt x="340" y="141"/>
                    </a:lnTo>
                    <a:lnTo>
                      <a:pt x="331" y="145"/>
                    </a:lnTo>
                    <a:lnTo>
                      <a:pt x="323" y="151"/>
                    </a:lnTo>
                    <a:lnTo>
                      <a:pt x="314" y="154"/>
                    </a:lnTo>
                    <a:lnTo>
                      <a:pt x="306" y="158"/>
                    </a:lnTo>
                    <a:lnTo>
                      <a:pt x="296" y="162"/>
                    </a:lnTo>
                    <a:lnTo>
                      <a:pt x="289" y="166"/>
                    </a:lnTo>
                    <a:lnTo>
                      <a:pt x="279" y="170"/>
                    </a:lnTo>
                    <a:lnTo>
                      <a:pt x="272" y="173"/>
                    </a:lnTo>
                    <a:lnTo>
                      <a:pt x="262" y="177"/>
                    </a:lnTo>
                    <a:lnTo>
                      <a:pt x="255" y="181"/>
                    </a:lnTo>
                    <a:lnTo>
                      <a:pt x="247" y="185"/>
                    </a:lnTo>
                    <a:lnTo>
                      <a:pt x="237" y="189"/>
                    </a:lnTo>
                    <a:lnTo>
                      <a:pt x="230" y="190"/>
                    </a:lnTo>
                    <a:lnTo>
                      <a:pt x="222" y="196"/>
                    </a:lnTo>
                    <a:lnTo>
                      <a:pt x="213" y="198"/>
                    </a:lnTo>
                    <a:lnTo>
                      <a:pt x="205" y="202"/>
                    </a:lnTo>
                    <a:lnTo>
                      <a:pt x="196" y="206"/>
                    </a:lnTo>
                    <a:lnTo>
                      <a:pt x="188" y="209"/>
                    </a:lnTo>
                    <a:lnTo>
                      <a:pt x="180" y="211"/>
                    </a:lnTo>
                    <a:lnTo>
                      <a:pt x="171" y="213"/>
                    </a:lnTo>
                    <a:lnTo>
                      <a:pt x="163" y="217"/>
                    </a:lnTo>
                    <a:lnTo>
                      <a:pt x="156" y="221"/>
                    </a:lnTo>
                    <a:lnTo>
                      <a:pt x="148" y="223"/>
                    </a:lnTo>
                    <a:lnTo>
                      <a:pt x="139" y="225"/>
                    </a:lnTo>
                    <a:lnTo>
                      <a:pt x="131" y="228"/>
                    </a:lnTo>
                    <a:lnTo>
                      <a:pt x="125" y="230"/>
                    </a:lnTo>
                    <a:lnTo>
                      <a:pt x="116" y="234"/>
                    </a:lnTo>
                    <a:lnTo>
                      <a:pt x="108" y="236"/>
                    </a:lnTo>
                    <a:lnTo>
                      <a:pt x="101" y="240"/>
                    </a:lnTo>
                    <a:lnTo>
                      <a:pt x="95" y="242"/>
                    </a:lnTo>
                    <a:lnTo>
                      <a:pt x="87" y="244"/>
                    </a:lnTo>
                    <a:lnTo>
                      <a:pt x="80" y="246"/>
                    </a:lnTo>
                    <a:lnTo>
                      <a:pt x="74" y="248"/>
                    </a:lnTo>
                    <a:lnTo>
                      <a:pt x="66" y="249"/>
                    </a:lnTo>
                    <a:lnTo>
                      <a:pt x="61" y="251"/>
                    </a:lnTo>
                    <a:lnTo>
                      <a:pt x="53" y="253"/>
                    </a:lnTo>
                    <a:lnTo>
                      <a:pt x="47" y="255"/>
                    </a:lnTo>
                    <a:lnTo>
                      <a:pt x="42" y="259"/>
                    </a:lnTo>
                    <a:lnTo>
                      <a:pt x="36" y="259"/>
                    </a:lnTo>
                    <a:lnTo>
                      <a:pt x="30" y="261"/>
                    </a:lnTo>
                    <a:lnTo>
                      <a:pt x="25" y="263"/>
                    </a:lnTo>
                    <a:lnTo>
                      <a:pt x="19" y="265"/>
                    </a:lnTo>
                    <a:lnTo>
                      <a:pt x="13" y="267"/>
                    </a:lnTo>
                    <a:lnTo>
                      <a:pt x="7" y="268"/>
                    </a:lnTo>
                    <a:lnTo>
                      <a:pt x="4" y="268"/>
                    </a:lnTo>
                    <a:lnTo>
                      <a:pt x="0" y="272"/>
                    </a:lnTo>
                    <a:lnTo>
                      <a:pt x="6" y="244"/>
                    </a:lnTo>
                    <a:lnTo>
                      <a:pt x="9" y="242"/>
                    </a:lnTo>
                    <a:lnTo>
                      <a:pt x="15" y="240"/>
                    </a:lnTo>
                    <a:lnTo>
                      <a:pt x="19" y="238"/>
                    </a:lnTo>
                    <a:lnTo>
                      <a:pt x="26" y="236"/>
                    </a:lnTo>
                    <a:lnTo>
                      <a:pt x="32" y="232"/>
                    </a:lnTo>
                    <a:lnTo>
                      <a:pt x="38" y="230"/>
                    </a:lnTo>
                    <a:lnTo>
                      <a:pt x="44" y="227"/>
                    </a:lnTo>
                    <a:lnTo>
                      <a:pt x="51" y="225"/>
                    </a:lnTo>
                    <a:lnTo>
                      <a:pt x="57" y="221"/>
                    </a:lnTo>
                    <a:lnTo>
                      <a:pt x="64" y="217"/>
                    </a:lnTo>
                    <a:lnTo>
                      <a:pt x="70" y="213"/>
                    </a:lnTo>
                    <a:lnTo>
                      <a:pt x="78" y="211"/>
                    </a:lnTo>
                    <a:lnTo>
                      <a:pt x="85" y="208"/>
                    </a:lnTo>
                    <a:lnTo>
                      <a:pt x="93" y="206"/>
                    </a:lnTo>
                    <a:lnTo>
                      <a:pt x="101" y="202"/>
                    </a:lnTo>
                    <a:lnTo>
                      <a:pt x="108" y="198"/>
                    </a:lnTo>
                    <a:lnTo>
                      <a:pt x="116" y="194"/>
                    </a:lnTo>
                    <a:lnTo>
                      <a:pt x="123" y="190"/>
                    </a:lnTo>
                    <a:lnTo>
                      <a:pt x="129" y="187"/>
                    </a:lnTo>
                    <a:lnTo>
                      <a:pt x="139" y="183"/>
                    </a:lnTo>
                    <a:lnTo>
                      <a:pt x="146" y="179"/>
                    </a:lnTo>
                    <a:lnTo>
                      <a:pt x="156" y="175"/>
                    </a:lnTo>
                    <a:lnTo>
                      <a:pt x="163" y="171"/>
                    </a:lnTo>
                    <a:lnTo>
                      <a:pt x="171" y="168"/>
                    </a:lnTo>
                    <a:lnTo>
                      <a:pt x="180" y="162"/>
                    </a:lnTo>
                    <a:lnTo>
                      <a:pt x="188" y="158"/>
                    </a:lnTo>
                    <a:lnTo>
                      <a:pt x="196" y="154"/>
                    </a:lnTo>
                    <a:lnTo>
                      <a:pt x="205" y="151"/>
                    </a:lnTo>
                    <a:lnTo>
                      <a:pt x="213" y="147"/>
                    </a:lnTo>
                    <a:lnTo>
                      <a:pt x="220" y="143"/>
                    </a:lnTo>
                    <a:lnTo>
                      <a:pt x="230" y="137"/>
                    </a:lnTo>
                    <a:lnTo>
                      <a:pt x="237" y="133"/>
                    </a:lnTo>
                    <a:lnTo>
                      <a:pt x="247" y="128"/>
                    </a:lnTo>
                    <a:lnTo>
                      <a:pt x="255" y="126"/>
                    </a:lnTo>
                    <a:lnTo>
                      <a:pt x="262" y="120"/>
                    </a:lnTo>
                    <a:lnTo>
                      <a:pt x="272" y="116"/>
                    </a:lnTo>
                    <a:lnTo>
                      <a:pt x="279" y="111"/>
                    </a:lnTo>
                    <a:lnTo>
                      <a:pt x="289" y="107"/>
                    </a:lnTo>
                    <a:lnTo>
                      <a:pt x="296" y="101"/>
                    </a:lnTo>
                    <a:lnTo>
                      <a:pt x="304" y="99"/>
                    </a:lnTo>
                    <a:lnTo>
                      <a:pt x="312" y="93"/>
                    </a:lnTo>
                    <a:lnTo>
                      <a:pt x="319" y="90"/>
                    </a:lnTo>
                    <a:lnTo>
                      <a:pt x="329" y="84"/>
                    </a:lnTo>
                    <a:lnTo>
                      <a:pt x="336" y="80"/>
                    </a:lnTo>
                    <a:lnTo>
                      <a:pt x="344" y="74"/>
                    </a:lnTo>
                    <a:lnTo>
                      <a:pt x="352" y="71"/>
                    </a:lnTo>
                    <a:lnTo>
                      <a:pt x="361" y="67"/>
                    </a:lnTo>
                    <a:lnTo>
                      <a:pt x="369" y="63"/>
                    </a:lnTo>
                    <a:lnTo>
                      <a:pt x="374" y="57"/>
                    </a:lnTo>
                    <a:lnTo>
                      <a:pt x="384" y="54"/>
                    </a:lnTo>
                    <a:lnTo>
                      <a:pt x="390" y="48"/>
                    </a:lnTo>
                    <a:lnTo>
                      <a:pt x="399" y="46"/>
                    </a:lnTo>
                    <a:lnTo>
                      <a:pt x="405" y="40"/>
                    </a:lnTo>
                    <a:lnTo>
                      <a:pt x="412" y="36"/>
                    </a:lnTo>
                    <a:lnTo>
                      <a:pt x="420" y="33"/>
                    </a:lnTo>
                    <a:lnTo>
                      <a:pt x="426" y="29"/>
                    </a:lnTo>
                    <a:lnTo>
                      <a:pt x="431" y="25"/>
                    </a:lnTo>
                    <a:lnTo>
                      <a:pt x="439" y="21"/>
                    </a:lnTo>
                    <a:lnTo>
                      <a:pt x="445" y="17"/>
                    </a:lnTo>
                    <a:lnTo>
                      <a:pt x="450" y="14"/>
                    </a:lnTo>
                    <a:lnTo>
                      <a:pt x="456" y="10"/>
                    </a:lnTo>
                    <a:lnTo>
                      <a:pt x="464" y="6"/>
                    </a:lnTo>
                    <a:lnTo>
                      <a:pt x="469" y="2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261"/>
              <p:cNvSpPr>
                <a:spLocks/>
              </p:cNvSpPr>
              <p:nvPr/>
            </p:nvSpPr>
            <p:spPr bwMode="auto">
              <a:xfrm>
                <a:off x="2626" y="2136"/>
                <a:ext cx="46" cy="77"/>
              </a:xfrm>
              <a:custGeom>
                <a:avLst/>
                <a:gdLst>
                  <a:gd name="T0" fmla="*/ 0 w 91"/>
                  <a:gd name="T1" fmla="*/ 0 h 154"/>
                  <a:gd name="T2" fmla="*/ 3 w 91"/>
                  <a:gd name="T3" fmla="*/ 1 h 154"/>
                  <a:gd name="T4" fmla="*/ 7 w 91"/>
                  <a:gd name="T5" fmla="*/ 3 h 154"/>
                  <a:gd name="T6" fmla="*/ 10 w 91"/>
                  <a:gd name="T7" fmla="*/ 6 h 154"/>
                  <a:gd name="T8" fmla="*/ 12 w 91"/>
                  <a:gd name="T9" fmla="*/ 10 h 154"/>
                  <a:gd name="T10" fmla="*/ 16 w 91"/>
                  <a:gd name="T11" fmla="*/ 14 h 154"/>
                  <a:gd name="T12" fmla="*/ 19 w 91"/>
                  <a:gd name="T13" fmla="*/ 19 h 154"/>
                  <a:gd name="T14" fmla="*/ 23 w 91"/>
                  <a:gd name="T15" fmla="*/ 23 h 154"/>
                  <a:gd name="T16" fmla="*/ 26 w 91"/>
                  <a:gd name="T17" fmla="*/ 28 h 154"/>
                  <a:gd name="T18" fmla="*/ 29 w 91"/>
                  <a:gd name="T19" fmla="*/ 33 h 154"/>
                  <a:gd name="T20" fmla="*/ 32 w 91"/>
                  <a:gd name="T21" fmla="*/ 38 h 154"/>
                  <a:gd name="T22" fmla="*/ 34 w 91"/>
                  <a:gd name="T23" fmla="*/ 42 h 154"/>
                  <a:gd name="T24" fmla="*/ 37 w 91"/>
                  <a:gd name="T25" fmla="*/ 47 h 154"/>
                  <a:gd name="T26" fmla="*/ 39 w 91"/>
                  <a:gd name="T27" fmla="*/ 52 h 154"/>
                  <a:gd name="T28" fmla="*/ 42 w 91"/>
                  <a:gd name="T29" fmla="*/ 57 h 154"/>
                  <a:gd name="T30" fmla="*/ 44 w 91"/>
                  <a:gd name="T31" fmla="*/ 59 h 154"/>
                  <a:gd name="T32" fmla="*/ 46 w 91"/>
                  <a:gd name="T33" fmla="*/ 63 h 154"/>
                  <a:gd name="T34" fmla="*/ 38 w 91"/>
                  <a:gd name="T35" fmla="*/ 77 h 154"/>
                  <a:gd name="T36" fmla="*/ 34 w 91"/>
                  <a:gd name="T37" fmla="*/ 73 h 154"/>
                  <a:gd name="T38" fmla="*/ 31 w 91"/>
                  <a:gd name="T39" fmla="*/ 69 h 154"/>
                  <a:gd name="T40" fmla="*/ 26 w 91"/>
                  <a:gd name="T41" fmla="*/ 65 h 154"/>
                  <a:gd name="T42" fmla="*/ 23 w 91"/>
                  <a:gd name="T43" fmla="*/ 60 h 154"/>
                  <a:gd name="T44" fmla="*/ 19 w 91"/>
                  <a:gd name="T45" fmla="*/ 56 h 154"/>
                  <a:gd name="T46" fmla="*/ 16 w 91"/>
                  <a:gd name="T47" fmla="*/ 51 h 154"/>
                  <a:gd name="T48" fmla="*/ 13 w 91"/>
                  <a:gd name="T49" fmla="*/ 46 h 154"/>
                  <a:gd name="T50" fmla="*/ 11 w 91"/>
                  <a:gd name="T51" fmla="*/ 41 h 154"/>
                  <a:gd name="T52" fmla="*/ 10 w 91"/>
                  <a:gd name="T53" fmla="*/ 39 h 154"/>
                  <a:gd name="T54" fmla="*/ 9 w 91"/>
                  <a:gd name="T55" fmla="*/ 36 h 154"/>
                  <a:gd name="T56" fmla="*/ 7 w 91"/>
                  <a:gd name="T57" fmla="*/ 33 h 154"/>
                  <a:gd name="T58" fmla="*/ 6 w 91"/>
                  <a:gd name="T59" fmla="*/ 31 h 154"/>
                  <a:gd name="T60" fmla="*/ 5 w 91"/>
                  <a:gd name="T61" fmla="*/ 28 h 154"/>
                  <a:gd name="T62" fmla="*/ 4 w 91"/>
                  <a:gd name="T63" fmla="*/ 25 h 154"/>
                  <a:gd name="T64" fmla="*/ 3 w 91"/>
                  <a:gd name="T65" fmla="*/ 22 h 154"/>
                  <a:gd name="T66" fmla="*/ 3 w 91"/>
                  <a:gd name="T67" fmla="*/ 20 h 154"/>
                  <a:gd name="T68" fmla="*/ 2 w 91"/>
                  <a:gd name="T69" fmla="*/ 17 h 154"/>
                  <a:gd name="T70" fmla="*/ 1 w 91"/>
                  <a:gd name="T71" fmla="*/ 15 h 154"/>
                  <a:gd name="T72" fmla="*/ 1 w 91"/>
                  <a:gd name="T73" fmla="*/ 12 h 154"/>
                  <a:gd name="T74" fmla="*/ 1 w 91"/>
                  <a:gd name="T75" fmla="*/ 10 h 154"/>
                  <a:gd name="T76" fmla="*/ 0 w 91"/>
                  <a:gd name="T77" fmla="*/ 5 h 154"/>
                  <a:gd name="T78" fmla="*/ 0 w 91"/>
                  <a:gd name="T79" fmla="*/ 0 h 154"/>
                  <a:gd name="T80" fmla="*/ 0 w 91"/>
                  <a:gd name="T81" fmla="*/ 0 h 15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1"/>
                  <a:gd name="T124" fmla="*/ 0 h 154"/>
                  <a:gd name="T125" fmla="*/ 91 w 91"/>
                  <a:gd name="T126" fmla="*/ 154 h 15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1" h="154">
                    <a:moveTo>
                      <a:pt x="0" y="0"/>
                    </a:moveTo>
                    <a:lnTo>
                      <a:pt x="5" y="3"/>
                    </a:lnTo>
                    <a:lnTo>
                      <a:pt x="13" y="7"/>
                    </a:lnTo>
                    <a:lnTo>
                      <a:pt x="19" y="13"/>
                    </a:lnTo>
                    <a:lnTo>
                      <a:pt x="24" y="21"/>
                    </a:lnTo>
                    <a:lnTo>
                      <a:pt x="32" y="28"/>
                    </a:lnTo>
                    <a:lnTo>
                      <a:pt x="38" y="38"/>
                    </a:lnTo>
                    <a:lnTo>
                      <a:pt x="45" y="47"/>
                    </a:lnTo>
                    <a:lnTo>
                      <a:pt x="51" y="57"/>
                    </a:lnTo>
                    <a:lnTo>
                      <a:pt x="57" y="66"/>
                    </a:lnTo>
                    <a:lnTo>
                      <a:pt x="63" y="76"/>
                    </a:lnTo>
                    <a:lnTo>
                      <a:pt x="68" y="85"/>
                    </a:lnTo>
                    <a:lnTo>
                      <a:pt x="74" y="95"/>
                    </a:lnTo>
                    <a:lnTo>
                      <a:pt x="78" y="104"/>
                    </a:lnTo>
                    <a:lnTo>
                      <a:pt x="83" y="114"/>
                    </a:lnTo>
                    <a:lnTo>
                      <a:pt x="87" y="119"/>
                    </a:lnTo>
                    <a:lnTo>
                      <a:pt x="91" y="127"/>
                    </a:lnTo>
                    <a:lnTo>
                      <a:pt x="76" y="154"/>
                    </a:lnTo>
                    <a:lnTo>
                      <a:pt x="68" y="146"/>
                    </a:lnTo>
                    <a:lnTo>
                      <a:pt x="61" y="138"/>
                    </a:lnTo>
                    <a:lnTo>
                      <a:pt x="51" y="129"/>
                    </a:lnTo>
                    <a:lnTo>
                      <a:pt x="45" y="121"/>
                    </a:lnTo>
                    <a:lnTo>
                      <a:pt x="38" y="112"/>
                    </a:lnTo>
                    <a:lnTo>
                      <a:pt x="32" y="102"/>
                    </a:lnTo>
                    <a:lnTo>
                      <a:pt x="26" y="93"/>
                    </a:lnTo>
                    <a:lnTo>
                      <a:pt x="21" y="83"/>
                    </a:lnTo>
                    <a:lnTo>
                      <a:pt x="19" y="78"/>
                    </a:lnTo>
                    <a:lnTo>
                      <a:pt x="17" y="72"/>
                    </a:lnTo>
                    <a:lnTo>
                      <a:pt x="13" y="66"/>
                    </a:lnTo>
                    <a:lnTo>
                      <a:pt x="11" y="62"/>
                    </a:lnTo>
                    <a:lnTo>
                      <a:pt x="9" y="57"/>
                    </a:lnTo>
                    <a:lnTo>
                      <a:pt x="7" y="51"/>
                    </a:lnTo>
                    <a:lnTo>
                      <a:pt x="5" y="45"/>
                    </a:lnTo>
                    <a:lnTo>
                      <a:pt x="5" y="40"/>
                    </a:lnTo>
                    <a:lnTo>
                      <a:pt x="4" y="34"/>
                    </a:lnTo>
                    <a:lnTo>
                      <a:pt x="2" y="30"/>
                    </a:lnTo>
                    <a:lnTo>
                      <a:pt x="2" y="24"/>
                    </a:lnTo>
                    <a:lnTo>
                      <a:pt x="2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262"/>
              <p:cNvSpPr>
                <a:spLocks/>
              </p:cNvSpPr>
              <p:nvPr/>
            </p:nvSpPr>
            <p:spPr bwMode="auto">
              <a:xfrm>
                <a:off x="2624" y="2113"/>
                <a:ext cx="160" cy="59"/>
              </a:xfrm>
              <a:custGeom>
                <a:avLst/>
                <a:gdLst>
                  <a:gd name="T0" fmla="*/ 64 w 319"/>
                  <a:gd name="T1" fmla="*/ 0 h 118"/>
                  <a:gd name="T2" fmla="*/ 71 w 319"/>
                  <a:gd name="T3" fmla="*/ 0 h 118"/>
                  <a:gd name="T4" fmla="*/ 77 w 319"/>
                  <a:gd name="T5" fmla="*/ 0 h 118"/>
                  <a:gd name="T6" fmla="*/ 85 w 319"/>
                  <a:gd name="T7" fmla="*/ 0 h 118"/>
                  <a:gd name="T8" fmla="*/ 91 w 319"/>
                  <a:gd name="T9" fmla="*/ 2 h 118"/>
                  <a:gd name="T10" fmla="*/ 98 w 319"/>
                  <a:gd name="T11" fmla="*/ 4 h 118"/>
                  <a:gd name="T12" fmla="*/ 105 w 319"/>
                  <a:gd name="T13" fmla="*/ 7 h 118"/>
                  <a:gd name="T14" fmla="*/ 111 w 319"/>
                  <a:gd name="T15" fmla="*/ 10 h 118"/>
                  <a:gd name="T16" fmla="*/ 118 w 319"/>
                  <a:gd name="T17" fmla="*/ 14 h 118"/>
                  <a:gd name="T18" fmla="*/ 124 w 319"/>
                  <a:gd name="T19" fmla="*/ 17 h 118"/>
                  <a:gd name="T20" fmla="*/ 130 w 319"/>
                  <a:gd name="T21" fmla="*/ 22 h 118"/>
                  <a:gd name="T22" fmla="*/ 135 w 319"/>
                  <a:gd name="T23" fmla="*/ 27 h 118"/>
                  <a:gd name="T24" fmla="*/ 141 w 319"/>
                  <a:gd name="T25" fmla="*/ 31 h 118"/>
                  <a:gd name="T26" fmla="*/ 147 w 319"/>
                  <a:gd name="T27" fmla="*/ 37 h 118"/>
                  <a:gd name="T28" fmla="*/ 152 w 319"/>
                  <a:gd name="T29" fmla="*/ 43 h 118"/>
                  <a:gd name="T30" fmla="*/ 158 w 319"/>
                  <a:gd name="T31" fmla="*/ 50 h 118"/>
                  <a:gd name="T32" fmla="*/ 160 w 319"/>
                  <a:gd name="T33" fmla="*/ 54 h 118"/>
                  <a:gd name="T34" fmla="*/ 160 w 319"/>
                  <a:gd name="T35" fmla="*/ 56 h 118"/>
                  <a:gd name="T36" fmla="*/ 155 w 319"/>
                  <a:gd name="T37" fmla="*/ 55 h 118"/>
                  <a:gd name="T38" fmla="*/ 147 w 319"/>
                  <a:gd name="T39" fmla="*/ 50 h 118"/>
                  <a:gd name="T40" fmla="*/ 139 w 319"/>
                  <a:gd name="T41" fmla="*/ 44 h 118"/>
                  <a:gd name="T42" fmla="*/ 130 w 319"/>
                  <a:gd name="T43" fmla="*/ 40 h 118"/>
                  <a:gd name="T44" fmla="*/ 121 w 319"/>
                  <a:gd name="T45" fmla="*/ 36 h 118"/>
                  <a:gd name="T46" fmla="*/ 112 w 319"/>
                  <a:gd name="T47" fmla="*/ 34 h 118"/>
                  <a:gd name="T48" fmla="*/ 103 w 319"/>
                  <a:gd name="T49" fmla="*/ 31 h 118"/>
                  <a:gd name="T50" fmla="*/ 93 w 319"/>
                  <a:gd name="T51" fmla="*/ 30 h 118"/>
                  <a:gd name="T52" fmla="*/ 85 w 319"/>
                  <a:gd name="T53" fmla="*/ 30 h 118"/>
                  <a:gd name="T54" fmla="*/ 75 w 319"/>
                  <a:gd name="T55" fmla="*/ 30 h 118"/>
                  <a:gd name="T56" fmla="*/ 66 w 319"/>
                  <a:gd name="T57" fmla="*/ 31 h 118"/>
                  <a:gd name="T58" fmla="*/ 55 w 319"/>
                  <a:gd name="T59" fmla="*/ 34 h 118"/>
                  <a:gd name="T60" fmla="*/ 47 w 319"/>
                  <a:gd name="T61" fmla="*/ 37 h 118"/>
                  <a:gd name="T62" fmla="*/ 38 w 319"/>
                  <a:gd name="T63" fmla="*/ 40 h 118"/>
                  <a:gd name="T64" fmla="*/ 29 w 319"/>
                  <a:gd name="T65" fmla="*/ 45 h 118"/>
                  <a:gd name="T66" fmla="*/ 21 w 319"/>
                  <a:gd name="T67" fmla="*/ 50 h 118"/>
                  <a:gd name="T68" fmla="*/ 13 w 319"/>
                  <a:gd name="T69" fmla="*/ 50 h 118"/>
                  <a:gd name="T70" fmla="*/ 4 w 319"/>
                  <a:gd name="T71" fmla="*/ 45 h 118"/>
                  <a:gd name="T72" fmla="*/ 3 w 319"/>
                  <a:gd name="T73" fmla="*/ 39 h 118"/>
                  <a:gd name="T74" fmla="*/ 11 w 319"/>
                  <a:gd name="T75" fmla="*/ 34 h 118"/>
                  <a:gd name="T76" fmla="*/ 17 w 319"/>
                  <a:gd name="T77" fmla="*/ 28 h 118"/>
                  <a:gd name="T78" fmla="*/ 25 w 319"/>
                  <a:gd name="T79" fmla="*/ 22 h 118"/>
                  <a:gd name="T80" fmla="*/ 33 w 319"/>
                  <a:gd name="T81" fmla="*/ 16 h 118"/>
                  <a:gd name="T82" fmla="*/ 39 w 319"/>
                  <a:gd name="T83" fmla="*/ 11 h 118"/>
                  <a:gd name="T84" fmla="*/ 48 w 319"/>
                  <a:gd name="T85" fmla="*/ 6 h 118"/>
                  <a:gd name="T86" fmla="*/ 56 w 319"/>
                  <a:gd name="T87" fmla="*/ 2 h 118"/>
                  <a:gd name="T88" fmla="*/ 60 w 319"/>
                  <a:gd name="T89" fmla="*/ 2 h 11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19"/>
                  <a:gd name="T136" fmla="*/ 0 h 118"/>
                  <a:gd name="T137" fmla="*/ 319 w 319"/>
                  <a:gd name="T138" fmla="*/ 118 h 11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19" h="118">
                    <a:moveTo>
                      <a:pt x="120" y="4"/>
                    </a:moveTo>
                    <a:lnTo>
                      <a:pt x="127" y="0"/>
                    </a:lnTo>
                    <a:lnTo>
                      <a:pt x="133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69" y="0"/>
                    </a:lnTo>
                    <a:lnTo>
                      <a:pt x="177" y="2"/>
                    </a:lnTo>
                    <a:lnTo>
                      <a:pt x="182" y="4"/>
                    </a:lnTo>
                    <a:lnTo>
                      <a:pt x="188" y="6"/>
                    </a:lnTo>
                    <a:lnTo>
                      <a:pt x="196" y="8"/>
                    </a:lnTo>
                    <a:lnTo>
                      <a:pt x="203" y="10"/>
                    </a:lnTo>
                    <a:lnTo>
                      <a:pt x="209" y="13"/>
                    </a:lnTo>
                    <a:lnTo>
                      <a:pt x="215" y="15"/>
                    </a:lnTo>
                    <a:lnTo>
                      <a:pt x="222" y="19"/>
                    </a:lnTo>
                    <a:lnTo>
                      <a:pt x="230" y="23"/>
                    </a:lnTo>
                    <a:lnTo>
                      <a:pt x="236" y="27"/>
                    </a:lnTo>
                    <a:lnTo>
                      <a:pt x="241" y="30"/>
                    </a:lnTo>
                    <a:lnTo>
                      <a:pt x="247" y="34"/>
                    </a:lnTo>
                    <a:lnTo>
                      <a:pt x="253" y="38"/>
                    </a:lnTo>
                    <a:lnTo>
                      <a:pt x="259" y="44"/>
                    </a:lnTo>
                    <a:lnTo>
                      <a:pt x="264" y="48"/>
                    </a:lnTo>
                    <a:lnTo>
                      <a:pt x="270" y="53"/>
                    </a:lnTo>
                    <a:lnTo>
                      <a:pt x="278" y="59"/>
                    </a:lnTo>
                    <a:lnTo>
                      <a:pt x="281" y="63"/>
                    </a:lnTo>
                    <a:lnTo>
                      <a:pt x="287" y="68"/>
                    </a:lnTo>
                    <a:lnTo>
                      <a:pt x="293" y="74"/>
                    </a:lnTo>
                    <a:lnTo>
                      <a:pt x="298" y="80"/>
                    </a:lnTo>
                    <a:lnTo>
                      <a:pt x="304" y="86"/>
                    </a:lnTo>
                    <a:lnTo>
                      <a:pt x="310" y="93"/>
                    </a:lnTo>
                    <a:lnTo>
                      <a:pt x="316" y="99"/>
                    </a:lnTo>
                    <a:lnTo>
                      <a:pt x="319" y="106"/>
                    </a:lnTo>
                    <a:lnTo>
                      <a:pt x="319" y="108"/>
                    </a:lnTo>
                    <a:lnTo>
                      <a:pt x="319" y="110"/>
                    </a:lnTo>
                    <a:lnTo>
                      <a:pt x="319" y="112"/>
                    </a:lnTo>
                    <a:lnTo>
                      <a:pt x="319" y="118"/>
                    </a:lnTo>
                    <a:lnTo>
                      <a:pt x="310" y="110"/>
                    </a:lnTo>
                    <a:lnTo>
                      <a:pt x="302" y="105"/>
                    </a:lnTo>
                    <a:lnTo>
                      <a:pt x="293" y="99"/>
                    </a:lnTo>
                    <a:lnTo>
                      <a:pt x="287" y="93"/>
                    </a:lnTo>
                    <a:lnTo>
                      <a:pt x="278" y="87"/>
                    </a:lnTo>
                    <a:lnTo>
                      <a:pt x="268" y="84"/>
                    </a:lnTo>
                    <a:lnTo>
                      <a:pt x="260" y="80"/>
                    </a:lnTo>
                    <a:lnTo>
                      <a:pt x="253" y="76"/>
                    </a:lnTo>
                    <a:lnTo>
                      <a:pt x="241" y="72"/>
                    </a:lnTo>
                    <a:lnTo>
                      <a:pt x="234" y="68"/>
                    </a:lnTo>
                    <a:lnTo>
                      <a:pt x="224" y="67"/>
                    </a:lnTo>
                    <a:lnTo>
                      <a:pt x="215" y="65"/>
                    </a:lnTo>
                    <a:lnTo>
                      <a:pt x="205" y="63"/>
                    </a:lnTo>
                    <a:lnTo>
                      <a:pt x="198" y="61"/>
                    </a:lnTo>
                    <a:lnTo>
                      <a:pt x="186" y="61"/>
                    </a:lnTo>
                    <a:lnTo>
                      <a:pt x="179" y="61"/>
                    </a:lnTo>
                    <a:lnTo>
                      <a:pt x="169" y="59"/>
                    </a:lnTo>
                    <a:lnTo>
                      <a:pt x="160" y="59"/>
                    </a:lnTo>
                    <a:lnTo>
                      <a:pt x="150" y="61"/>
                    </a:lnTo>
                    <a:lnTo>
                      <a:pt x="141" y="61"/>
                    </a:lnTo>
                    <a:lnTo>
                      <a:pt x="131" y="63"/>
                    </a:lnTo>
                    <a:lnTo>
                      <a:pt x="122" y="65"/>
                    </a:lnTo>
                    <a:lnTo>
                      <a:pt x="110" y="67"/>
                    </a:lnTo>
                    <a:lnTo>
                      <a:pt x="103" y="70"/>
                    </a:lnTo>
                    <a:lnTo>
                      <a:pt x="93" y="74"/>
                    </a:lnTo>
                    <a:lnTo>
                      <a:pt x="84" y="76"/>
                    </a:lnTo>
                    <a:lnTo>
                      <a:pt x="76" y="80"/>
                    </a:lnTo>
                    <a:lnTo>
                      <a:pt x="67" y="84"/>
                    </a:lnTo>
                    <a:lnTo>
                      <a:pt x="57" y="89"/>
                    </a:lnTo>
                    <a:lnTo>
                      <a:pt x="49" y="93"/>
                    </a:lnTo>
                    <a:lnTo>
                      <a:pt x="42" y="99"/>
                    </a:lnTo>
                    <a:lnTo>
                      <a:pt x="32" y="106"/>
                    </a:lnTo>
                    <a:lnTo>
                      <a:pt x="25" y="99"/>
                    </a:lnTo>
                    <a:lnTo>
                      <a:pt x="15" y="95"/>
                    </a:lnTo>
                    <a:lnTo>
                      <a:pt x="8" y="89"/>
                    </a:lnTo>
                    <a:lnTo>
                      <a:pt x="0" y="84"/>
                    </a:lnTo>
                    <a:lnTo>
                      <a:pt x="6" y="78"/>
                    </a:lnTo>
                    <a:lnTo>
                      <a:pt x="13" y="74"/>
                    </a:lnTo>
                    <a:lnTo>
                      <a:pt x="21" y="68"/>
                    </a:lnTo>
                    <a:lnTo>
                      <a:pt x="27" y="63"/>
                    </a:lnTo>
                    <a:lnTo>
                      <a:pt x="34" y="55"/>
                    </a:lnTo>
                    <a:lnTo>
                      <a:pt x="42" y="51"/>
                    </a:lnTo>
                    <a:lnTo>
                      <a:pt x="49" y="44"/>
                    </a:lnTo>
                    <a:lnTo>
                      <a:pt x="57" y="38"/>
                    </a:lnTo>
                    <a:lnTo>
                      <a:pt x="65" y="32"/>
                    </a:lnTo>
                    <a:lnTo>
                      <a:pt x="72" y="27"/>
                    </a:lnTo>
                    <a:lnTo>
                      <a:pt x="78" y="21"/>
                    </a:lnTo>
                    <a:lnTo>
                      <a:pt x="87" y="17"/>
                    </a:lnTo>
                    <a:lnTo>
                      <a:pt x="95" y="11"/>
                    </a:lnTo>
                    <a:lnTo>
                      <a:pt x="105" y="8"/>
                    </a:lnTo>
                    <a:lnTo>
                      <a:pt x="112" y="4"/>
                    </a:lnTo>
                    <a:lnTo>
                      <a:pt x="12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263"/>
              <p:cNvSpPr>
                <a:spLocks/>
              </p:cNvSpPr>
              <p:nvPr/>
            </p:nvSpPr>
            <p:spPr bwMode="auto">
              <a:xfrm>
                <a:off x="1939" y="2366"/>
                <a:ext cx="217" cy="160"/>
              </a:xfrm>
              <a:custGeom>
                <a:avLst/>
                <a:gdLst>
                  <a:gd name="T0" fmla="*/ 214 w 434"/>
                  <a:gd name="T1" fmla="*/ 6 h 319"/>
                  <a:gd name="T2" fmla="*/ 208 w 434"/>
                  <a:gd name="T3" fmla="*/ 6 h 319"/>
                  <a:gd name="T4" fmla="*/ 205 w 434"/>
                  <a:gd name="T5" fmla="*/ 6 h 319"/>
                  <a:gd name="T6" fmla="*/ 199 w 434"/>
                  <a:gd name="T7" fmla="*/ 5 h 319"/>
                  <a:gd name="T8" fmla="*/ 193 w 434"/>
                  <a:gd name="T9" fmla="*/ 4 h 319"/>
                  <a:gd name="T10" fmla="*/ 186 w 434"/>
                  <a:gd name="T11" fmla="*/ 3 h 319"/>
                  <a:gd name="T12" fmla="*/ 178 w 434"/>
                  <a:gd name="T13" fmla="*/ 2 h 319"/>
                  <a:gd name="T14" fmla="*/ 170 w 434"/>
                  <a:gd name="T15" fmla="*/ 1 h 319"/>
                  <a:gd name="T16" fmla="*/ 160 w 434"/>
                  <a:gd name="T17" fmla="*/ 1 h 319"/>
                  <a:gd name="T18" fmla="*/ 151 w 434"/>
                  <a:gd name="T19" fmla="*/ 1 h 319"/>
                  <a:gd name="T20" fmla="*/ 142 w 434"/>
                  <a:gd name="T21" fmla="*/ 0 h 319"/>
                  <a:gd name="T22" fmla="*/ 132 w 434"/>
                  <a:gd name="T23" fmla="*/ 0 h 319"/>
                  <a:gd name="T24" fmla="*/ 122 w 434"/>
                  <a:gd name="T25" fmla="*/ 1 h 319"/>
                  <a:gd name="T26" fmla="*/ 113 w 434"/>
                  <a:gd name="T27" fmla="*/ 2 h 319"/>
                  <a:gd name="T28" fmla="*/ 104 w 434"/>
                  <a:gd name="T29" fmla="*/ 3 h 319"/>
                  <a:gd name="T30" fmla="*/ 95 w 434"/>
                  <a:gd name="T31" fmla="*/ 5 h 319"/>
                  <a:gd name="T32" fmla="*/ 88 w 434"/>
                  <a:gd name="T33" fmla="*/ 8 h 319"/>
                  <a:gd name="T34" fmla="*/ 81 w 434"/>
                  <a:gd name="T35" fmla="*/ 12 h 319"/>
                  <a:gd name="T36" fmla="*/ 74 w 434"/>
                  <a:gd name="T37" fmla="*/ 14 h 319"/>
                  <a:gd name="T38" fmla="*/ 68 w 434"/>
                  <a:gd name="T39" fmla="*/ 19 h 319"/>
                  <a:gd name="T40" fmla="*/ 62 w 434"/>
                  <a:gd name="T41" fmla="*/ 24 h 319"/>
                  <a:gd name="T42" fmla="*/ 56 w 434"/>
                  <a:gd name="T43" fmla="*/ 30 h 319"/>
                  <a:gd name="T44" fmla="*/ 50 w 434"/>
                  <a:gd name="T45" fmla="*/ 35 h 319"/>
                  <a:gd name="T46" fmla="*/ 44 w 434"/>
                  <a:gd name="T47" fmla="*/ 42 h 319"/>
                  <a:gd name="T48" fmla="*/ 38 w 434"/>
                  <a:gd name="T49" fmla="*/ 50 h 319"/>
                  <a:gd name="T50" fmla="*/ 34 w 434"/>
                  <a:gd name="T51" fmla="*/ 57 h 319"/>
                  <a:gd name="T52" fmla="*/ 27 w 434"/>
                  <a:gd name="T53" fmla="*/ 66 h 319"/>
                  <a:gd name="T54" fmla="*/ 23 w 434"/>
                  <a:gd name="T55" fmla="*/ 75 h 319"/>
                  <a:gd name="T56" fmla="*/ 19 w 434"/>
                  <a:gd name="T57" fmla="*/ 82 h 319"/>
                  <a:gd name="T58" fmla="*/ 17 w 434"/>
                  <a:gd name="T59" fmla="*/ 88 h 319"/>
                  <a:gd name="T60" fmla="*/ 14 w 434"/>
                  <a:gd name="T61" fmla="*/ 93 h 319"/>
                  <a:gd name="T62" fmla="*/ 13 w 434"/>
                  <a:gd name="T63" fmla="*/ 99 h 319"/>
                  <a:gd name="T64" fmla="*/ 11 w 434"/>
                  <a:gd name="T65" fmla="*/ 105 h 319"/>
                  <a:gd name="T66" fmla="*/ 9 w 434"/>
                  <a:gd name="T67" fmla="*/ 110 h 319"/>
                  <a:gd name="T68" fmla="*/ 7 w 434"/>
                  <a:gd name="T69" fmla="*/ 117 h 319"/>
                  <a:gd name="T70" fmla="*/ 6 w 434"/>
                  <a:gd name="T71" fmla="*/ 124 h 319"/>
                  <a:gd name="T72" fmla="*/ 4 w 434"/>
                  <a:gd name="T73" fmla="*/ 130 h 319"/>
                  <a:gd name="T74" fmla="*/ 2 w 434"/>
                  <a:gd name="T75" fmla="*/ 138 h 319"/>
                  <a:gd name="T76" fmla="*/ 1 w 434"/>
                  <a:gd name="T77" fmla="*/ 145 h 319"/>
                  <a:gd name="T78" fmla="*/ 0 w 434"/>
                  <a:gd name="T79" fmla="*/ 152 h 319"/>
                  <a:gd name="T80" fmla="*/ 2 w 434"/>
                  <a:gd name="T81" fmla="*/ 157 h 319"/>
                  <a:gd name="T82" fmla="*/ 4 w 434"/>
                  <a:gd name="T83" fmla="*/ 158 h 319"/>
                  <a:gd name="T84" fmla="*/ 7 w 434"/>
                  <a:gd name="T85" fmla="*/ 159 h 319"/>
                  <a:gd name="T86" fmla="*/ 12 w 434"/>
                  <a:gd name="T87" fmla="*/ 159 h 319"/>
                  <a:gd name="T88" fmla="*/ 81 w 434"/>
                  <a:gd name="T89" fmla="*/ 22 h 319"/>
                  <a:gd name="T90" fmla="*/ 217 w 434"/>
                  <a:gd name="T91" fmla="*/ 8 h 3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34"/>
                  <a:gd name="T139" fmla="*/ 0 h 319"/>
                  <a:gd name="T140" fmla="*/ 434 w 434"/>
                  <a:gd name="T141" fmla="*/ 319 h 3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34" h="319">
                    <a:moveTo>
                      <a:pt x="434" y="15"/>
                    </a:moveTo>
                    <a:lnTo>
                      <a:pt x="428" y="11"/>
                    </a:lnTo>
                    <a:lnTo>
                      <a:pt x="420" y="11"/>
                    </a:lnTo>
                    <a:lnTo>
                      <a:pt x="415" y="11"/>
                    </a:lnTo>
                    <a:lnTo>
                      <a:pt x="413" y="13"/>
                    </a:lnTo>
                    <a:lnTo>
                      <a:pt x="409" y="11"/>
                    </a:lnTo>
                    <a:lnTo>
                      <a:pt x="403" y="11"/>
                    </a:lnTo>
                    <a:lnTo>
                      <a:pt x="398" y="9"/>
                    </a:lnTo>
                    <a:lnTo>
                      <a:pt x="394" y="9"/>
                    </a:lnTo>
                    <a:lnTo>
                      <a:pt x="386" y="7"/>
                    </a:lnTo>
                    <a:lnTo>
                      <a:pt x="379" y="7"/>
                    </a:lnTo>
                    <a:lnTo>
                      <a:pt x="371" y="6"/>
                    </a:lnTo>
                    <a:lnTo>
                      <a:pt x="365" y="6"/>
                    </a:lnTo>
                    <a:lnTo>
                      <a:pt x="356" y="4"/>
                    </a:lnTo>
                    <a:lnTo>
                      <a:pt x="346" y="4"/>
                    </a:lnTo>
                    <a:lnTo>
                      <a:pt x="339" y="2"/>
                    </a:lnTo>
                    <a:lnTo>
                      <a:pt x="329" y="2"/>
                    </a:lnTo>
                    <a:lnTo>
                      <a:pt x="320" y="2"/>
                    </a:lnTo>
                    <a:lnTo>
                      <a:pt x="312" y="2"/>
                    </a:lnTo>
                    <a:lnTo>
                      <a:pt x="302" y="2"/>
                    </a:lnTo>
                    <a:lnTo>
                      <a:pt x="293" y="2"/>
                    </a:lnTo>
                    <a:lnTo>
                      <a:pt x="283" y="0"/>
                    </a:lnTo>
                    <a:lnTo>
                      <a:pt x="274" y="0"/>
                    </a:lnTo>
                    <a:lnTo>
                      <a:pt x="263" y="0"/>
                    </a:lnTo>
                    <a:lnTo>
                      <a:pt x="255" y="2"/>
                    </a:lnTo>
                    <a:lnTo>
                      <a:pt x="244" y="2"/>
                    </a:lnTo>
                    <a:lnTo>
                      <a:pt x="234" y="2"/>
                    </a:lnTo>
                    <a:lnTo>
                      <a:pt x="226" y="4"/>
                    </a:lnTo>
                    <a:lnTo>
                      <a:pt x="217" y="6"/>
                    </a:lnTo>
                    <a:lnTo>
                      <a:pt x="207" y="6"/>
                    </a:lnTo>
                    <a:lnTo>
                      <a:pt x="200" y="7"/>
                    </a:lnTo>
                    <a:lnTo>
                      <a:pt x="190" y="9"/>
                    </a:lnTo>
                    <a:lnTo>
                      <a:pt x="183" y="13"/>
                    </a:lnTo>
                    <a:lnTo>
                      <a:pt x="175" y="15"/>
                    </a:lnTo>
                    <a:lnTo>
                      <a:pt x="167" y="19"/>
                    </a:lnTo>
                    <a:lnTo>
                      <a:pt x="162" y="23"/>
                    </a:lnTo>
                    <a:lnTo>
                      <a:pt x="156" y="26"/>
                    </a:lnTo>
                    <a:lnTo>
                      <a:pt x="148" y="28"/>
                    </a:lnTo>
                    <a:lnTo>
                      <a:pt x="143" y="34"/>
                    </a:lnTo>
                    <a:lnTo>
                      <a:pt x="135" y="38"/>
                    </a:lnTo>
                    <a:lnTo>
                      <a:pt x="129" y="44"/>
                    </a:lnTo>
                    <a:lnTo>
                      <a:pt x="124" y="47"/>
                    </a:lnTo>
                    <a:lnTo>
                      <a:pt x="118" y="53"/>
                    </a:lnTo>
                    <a:lnTo>
                      <a:pt x="112" y="59"/>
                    </a:lnTo>
                    <a:lnTo>
                      <a:pt x="107" y="64"/>
                    </a:lnTo>
                    <a:lnTo>
                      <a:pt x="99" y="70"/>
                    </a:lnTo>
                    <a:lnTo>
                      <a:pt x="93" y="78"/>
                    </a:lnTo>
                    <a:lnTo>
                      <a:pt x="88" y="83"/>
                    </a:lnTo>
                    <a:lnTo>
                      <a:pt x="82" y="91"/>
                    </a:lnTo>
                    <a:lnTo>
                      <a:pt x="76" y="99"/>
                    </a:lnTo>
                    <a:lnTo>
                      <a:pt x="70" y="106"/>
                    </a:lnTo>
                    <a:lnTo>
                      <a:pt x="67" y="114"/>
                    </a:lnTo>
                    <a:lnTo>
                      <a:pt x="61" y="123"/>
                    </a:lnTo>
                    <a:lnTo>
                      <a:pt x="55" y="131"/>
                    </a:lnTo>
                    <a:lnTo>
                      <a:pt x="50" y="141"/>
                    </a:lnTo>
                    <a:lnTo>
                      <a:pt x="46" y="150"/>
                    </a:lnTo>
                    <a:lnTo>
                      <a:pt x="42" y="160"/>
                    </a:lnTo>
                    <a:lnTo>
                      <a:pt x="38" y="163"/>
                    </a:lnTo>
                    <a:lnTo>
                      <a:pt x="36" y="169"/>
                    </a:lnTo>
                    <a:lnTo>
                      <a:pt x="34" y="175"/>
                    </a:lnTo>
                    <a:lnTo>
                      <a:pt x="32" y="180"/>
                    </a:lnTo>
                    <a:lnTo>
                      <a:pt x="29" y="186"/>
                    </a:lnTo>
                    <a:lnTo>
                      <a:pt x="27" y="192"/>
                    </a:lnTo>
                    <a:lnTo>
                      <a:pt x="25" y="198"/>
                    </a:lnTo>
                    <a:lnTo>
                      <a:pt x="23" y="203"/>
                    </a:lnTo>
                    <a:lnTo>
                      <a:pt x="21" y="209"/>
                    </a:lnTo>
                    <a:lnTo>
                      <a:pt x="19" y="215"/>
                    </a:lnTo>
                    <a:lnTo>
                      <a:pt x="17" y="220"/>
                    </a:lnTo>
                    <a:lnTo>
                      <a:pt x="15" y="228"/>
                    </a:lnTo>
                    <a:lnTo>
                      <a:pt x="13" y="234"/>
                    </a:lnTo>
                    <a:lnTo>
                      <a:pt x="13" y="241"/>
                    </a:lnTo>
                    <a:lnTo>
                      <a:pt x="12" y="247"/>
                    </a:lnTo>
                    <a:lnTo>
                      <a:pt x="10" y="255"/>
                    </a:lnTo>
                    <a:lnTo>
                      <a:pt x="8" y="260"/>
                    </a:lnTo>
                    <a:lnTo>
                      <a:pt x="6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2" y="289"/>
                    </a:lnTo>
                    <a:lnTo>
                      <a:pt x="2" y="296"/>
                    </a:lnTo>
                    <a:lnTo>
                      <a:pt x="0" y="304"/>
                    </a:lnTo>
                    <a:lnTo>
                      <a:pt x="0" y="314"/>
                    </a:lnTo>
                    <a:lnTo>
                      <a:pt x="4" y="314"/>
                    </a:lnTo>
                    <a:lnTo>
                      <a:pt x="8" y="315"/>
                    </a:lnTo>
                    <a:lnTo>
                      <a:pt x="13" y="317"/>
                    </a:lnTo>
                    <a:lnTo>
                      <a:pt x="15" y="317"/>
                    </a:lnTo>
                    <a:lnTo>
                      <a:pt x="17" y="317"/>
                    </a:lnTo>
                    <a:lnTo>
                      <a:pt x="23" y="317"/>
                    </a:lnTo>
                    <a:lnTo>
                      <a:pt x="29" y="319"/>
                    </a:lnTo>
                    <a:lnTo>
                      <a:pt x="162" y="44"/>
                    </a:lnTo>
                    <a:lnTo>
                      <a:pt x="43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264"/>
              <p:cNvSpPr>
                <a:spLocks/>
              </p:cNvSpPr>
              <p:nvPr/>
            </p:nvSpPr>
            <p:spPr bwMode="auto">
              <a:xfrm>
                <a:off x="1886" y="2120"/>
                <a:ext cx="315" cy="358"/>
              </a:xfrm>
              <a:custGeom>
                <a:avLst/>
                <a:gdLst>
                  <a:gd name="T0" fmla="*/ 293 w 629"/>
                  <a:gd name="T1" fmla="*/ 102 h 717"/>
                  <a:gd name="T2" fmla="*/ 276 w 629"/>
                  <a:gd name="T3" fmla="*/ 102 h 717"/>
                  <a:gd name="T4" fmla="*/ 258 w 629"/>
                  <a:gd name="T5" fmla="*/ 104 h 717"/>
                  <a:gd name="T6" fmla="*/ 239 w 629"/>
                  <a:gd name="T7" fmla="*/ 104 h 717"/>
                  <a:gd name="T8" fmla="*/ 221 w 629"/>
                  <a:gd name="T9" fmla="*/ 106 h 717"/>
                  <a:gd name="T10" fmla="*/ 202 w 629"/>
                  <a:gd name="T11" fmla="*/ 109 h 717"/>
                  <a:gd name="T12" fmla="*/ 185 w 629"/>
                  <a:gd name="T13" fmla="*/ 113 h 717"/>
                  <a:gd name="T14" fmla="*/ 169 w 629"/>
                  <a:gd name="T15" fmla="*/ 117 h 717"/>
                  <a:gd name="T16" fmla="*/ 156 w 629"/>
                  <a:gd name="T17" fmla="*/ 122 h 717"/>
                  <a:gd name="T18" fmla="*/ 144 w 629"/>
                  <a:gd name="T19" fmla="*/ 126 h 717"/>
                  <a:gd name="T20" fmla="*/ 129 w 629"/>
                  <a:gd name="T21" fmla="*/ 131 h 717"/>
                  <a:gd name="T22" fmla="*/ 114 w 629"/>
                  <a:gd name="T23" fmla="*/ 139 h 717"/>
                  <a:gd name="T24" fmla="*/ 100 w 629"/>
                  <a:gd name="T25" fmla="*/ 147 h 717"/>
                  <a:gd name="T26" fmla="*/ 85 w 629"/>
                  <a:gd name="T27" fmla="*/ 160 h 717"/>
                  <a:gd name="T28" fmla="*/ 69 w 629"/>
                  <a:gd name="T29" fmla="*/ 175 h 717"/>
                  <a:gd name="T30" fmla="*/ 58 w 629"/>
                  <a:gd name="T31" fmla="*/ 189 h 717"/>
                  <a:gd name="T32" fmla="*/ 51 w 629"/>
                  <a:gd name="T33" fmla="*/ 201 h 717"/>
                  <a:gd name="T34" fmla="*/ 45 w 629"/>
                  <a:gd name="T35" fmla="*/ 213 h 717"/>
                  <a:gd name="T36" fmla="*/ 38 w 629"/>
                  <a:gd name="T37" fmla="*/ 226 h 717"/>
                  <a:gd name="T38" fmla="*/ 32 w 629"/>
                  <a:gd name="T39" fmla="*/ 239 h 717"/>
                  <a:gd name="T40" fmla="*/ 27 w 629"/>
                  <a:gd name="T41" fmla="*/ 251 h 717"/>
                  <a:gd name="T42" fmla="*/ 22 w 629"/>
                  <a:gd name="T43" fmla="*/ 261 h 717"/>
                  <a:gd name="T44" fmla="*/ 15 w 629"/>
                  <a:gd name="T45" fmla="*/ 277 h 717"/>
                  <a:gd name="T46" fmla="*/ 9 w 629"/>
                  <a:gd name="T47" fmla="*/ 294 h 717"/>
                  <a:gd name="T48" fmla="*/ 4 w 629"/>
                  <a:gd name="T49" fmla="*/ 310 h 717"/>
                  <a:gd name="T50" fmla="*/ 1 w 629"/>
                  <a:gd name="T51" fmla="*/ 324 h 717"/>
                  <a:gd name="T52" fmla="*/ 0 w 629"/>
                  <a:gd name="T53" fmla="*/ 337 h 717"/>
                  <a:gd name="T54" fmla="*/ 1 w 629"/>
                  <a:gd name="T55" fmla="*/ 352 h 717"/>
                  <a:gd name="T56" fmla="*/ 10 w 629"/>
                  <a:gd name="T57" fmla="*/ 353 h 717"/>
                  <a:gd name="T58" fmla="*/ 18 w 629"/>
                  <a:gd name="T59" fmla="*/ 340 h 717"/>
                  <a:gd name="T60" fmla="*/ 22 w 629"/>
                  <a:gd name="T61" fmla="*/ 326 h 717"/>
                  <a:gd name="T62" fmla="*/ 28 w 629"/>
                  <a:gd name="T63" fmla="*/ 309 h 717"/>
                  <a:gd name="T64" fmla="*/ 34 w 629"/>
                  <a:gd name="T65" fmla="*/ 291 h 717"/>
                  <a:gd name="T66" fmla="*/ 41 w 629"/>
                  <a:gd name="T67" fmla="*/ 277 h 717"/>
                  <a:gd name="T68" fmla="*/ 47 w 629"/>
                  <a:gd name="T69" fmla="*/ 266 h 717"/>
                  <a:gd name="T70" fmla="*/ 52 w 629"/>
                  <a:gd name="T71" fmla="*/ 256 h 717"/>
                  <a:gd name="T72" fmla="*/ 58 w 629"/>
                  <a:gd name="T73" fmla="*/ 244 h 717"/>
                  <a:gd name="T74" fmla="*/ 66 w 629"/>
                  <a:gd name="T75" fmla="*/ 232 h 717"/>
                  <a:gd name="T76" fmla="*/ 74 w 629"/>
                  <a:gd name="T77" fmla="*/ 220 h 717"/>
                  <a:gd name="T78" fmla="*/ 82 w 629"/>
                  <a:gd name="T79" fmla="*/ 208 h 717"/>
                  <a:gd name="T80" fmla="*/ 92 w 629"/>
                  <a:gd name="T81" fmla="*/ 195 h 717"/>
                  <a:gd name="T82" fmla="*/ 103 w 629"/>
                  <a:gd name="T83" fmla="*/ 181 h 717"/>
                  <a:gd name="T84" fmla="*/ 114 w 629"/>
                  <a:gd name="T85" fmla="*/ 168 h 717"/>
                  <a:gd name="T86" fmla="*/ 127 w 629"/>
                  <a:gd name="T87" fmla="*/ 157 h 717"/>
                  <a:gd name="T88" fmla="*/ 140 w 629"/>
                  <a:gd name="T89" fmla="*/ 146 h 717"/>
                  <a:gd name="T90" fmla="*/ 153 w 629"/>
                  <a:gd name="T91" fmla="*/ 138 h 717"/>
                  <a:gd name="T92" fmla="*/ 166 w 629"/>
                  <a:gd name="T93" fmla="*/ 130 h 717"/>
                  <a:gd name="T94" fmla="*/ 181 w 629"/>
                  <a:gd name="T95" fmla="*/ 124 h 717"/>
                  <a:gd name="T96" fmla="*/ 195 w 629"/>
                  <a:gd name="T97" fmla="*/ 118 h 717"/>
                  <a:gd name="T98" fmla="*/ 209 w 629"/>
                  <a:gd name="T99" fmla="*/ 114 h 717"/>
                  <a:gd name="T100" fmla="*/ 224 w 629"/>
                  <a:gd name="T101" fmla="*/ 111 h 717"/>
                  <a:gd name="T102" fmla="*/ 238 w 629"/>
                  <a:gd name="T103" fmla="*/ 108 h 717"/>
                  <a:gd name="T104" fmla="*/ 253 w 629"/>
                  <a:gd name="T105" fmla="*/ 108 h 717"/>
                  <a:gd name="T106" fmla="*/ 267 w 629"/>
                  <a:gd name="T107" fmla="*/ 108 h 717"/>
                  <a:gd name="T108" fmla="*/ 281 w 629"/>
                  <a:gd name="T109" fmla="*/ 109 h 717"/>
                  <a:gd name="T110" fmla="*/ 294 w 629"/>
                  <a:gd name="T111" fmla="*/ 112 h 717"/>
                  <a:gd name="T112" fmla="*/ 307 w 629"/>
                  <a:gd name="T113" fmla="*/ 116 h 71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29"/>
                  <a:gd name="T172" fmla="*/ 0 h 717"/>
                  <a:gd name="T173" fmla="*/ 629 w 629"/>
                  <a:gd name="T174" fmla="*/ 717 h 71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29" h="717">
                    <a:moveTo>
                      <a:pt x="629" y="236"/>
                    </a:moveTo>
                    <a:lnTo>
                      <a:pt x="606" y="0"/>
                    </a:lnTo>
                    <a:lnTo>
                      <a:pt x="599" y="12"/>
                    </a:lnTo>
                    <a:lnTo>
                      <a:pt x="585" y="204"/>
                    </a:lnTo>
                    <a:lnTo>
                      <a:pt x="576" y="204"/>
                    </a:lnTo>
                    <a:lnTo>
                      <a:pt x="568" y="204"/>
                    </a:lnTo>
                    <a:lnTo>
                      <a:pt x="559" y="204"/>
                    </a:lnTo>
                    <a:lnTo>
                      <a:pt x="551" y="204"/>
                    </a:lnTo>
                    <a:lnTo>
                      <a:pt x="542" y="204"/>
                    </a:lnTo>
                    <a:lnTo>
                      <a:pt x="532" y="206"/>
                    </a:lnTo>
                    <a:lnTo>
                      <a:pt x="524" y="206"/>
                    </a:lnTo>
                    <a:lnTo>
                      <a:pt x="515" y="208"/>
                    </a:lnTo>
                    <a:lnTo>
                      <a:pt x="505" y="208"/>
                    </a:lnTo>
                    <a:lnTo>
                      <a:pt x="496" y="208"/>
                    </a:lnTo>
                    <a:lnTo>
                      <a:pt x="486" y="208"/>
                    </a:lnTo>
                    <a:lnTo>
                      <a:pt x="477" y="209"/>
                    </a:lnTo>
                    <a:lnTo>
                      <a:pt x="467" y="209"/>
                    </a:lnTo>
                    <a:lnTo>
                      <a:pt x="458" y="211"/>
                    </a:lnTo>
                    <a:lnTo>
                      <a:pt x="448" y="211"/>
                    </a:lnTo>
                    <a:lnTo>
                      <a:pt x="441" y="213"/>
                    </a:lnTo>
                    <a:lnTo>
                      <a:pt x="429" y="213"/>
                    </a:lnTo>
                    <a:lnTo>
                      <a:pt x="420" y="215"/>
                    </a:lnTo>
                    <a:lnTo>
                      <a:pt x="410" y="217"/>
                    </a:lnTo>
                    <a:lnTo>
                      <a:pt x="403" y="219"/>
                    </a:lnTo>
                    <a:lnTo>
                      <a:pt x="393" y="219"/>
                    </a:lnTo>
                    <a:lnTo>
                      <a:pt x="386" y="221"/>
                    </a:lnTo>
                    <a:lnTo>
                      <a:pt x="376" y="223"/>
                    </a:lnTo>
                    <a:lnTo>
                      <a:pt x="369" y="227"/>
                    </a:lnTo>
                    <a:lnTo>
                      <a:pt x="361" y="227"/>
                    </a:lnTo>
                    <a:lnTo>
                      <a:pt x="351" y="228"/>
                    </a:lnTo>
                    <a:lnTo>
                      <a:pt x="344" y="230"/>
                    </a:lnTo>
                    <a:lnTo>
                      <a:pt x="338" y="234"/>
                    </a:lnTo>
                    <a:lnTo>
                      <a:pt x="330" y="236"/>
                    </a:lnTo>
                    <a:lnTo>
                      <a:pt x="323" y="238"/>
                    </a:lnTo>
                    <a:lnTo>
                      <a:pt x="317" y="240"/>
                    </a:lnTo>
                    <a:lnTo>
                      <a:pt x="311" y="244"/>
                    </a:lnTo>
                    <a:lnTo>
                      <a:pt x="306" y="246"/>
                    </a:lnTo>
                    <a:lnTo>
                      <a:pt x="300" y="248"/>
                    </a:lnTo>
                    <a:lnTo>
                      <a:pt x="292" y="249"/>
                    </a:lnTo>
                    <a:lnTo>
                      <a:pt x="287" y="253"/>
                    </a:lnTo>
                    <a:lnTo>
                      <a:pt x="279" y="255"/>
                    </a:lnTo>
                    <a:lnTo>
                      <a:pt x="273" y="257"/>
                    </a:lnTo>
                    <a:lnTo>
                      <a:pt x="266" y="261"/>
                    </a:lnTo>
                    <a:lnTo>
                      <a:pt x="258" y="263"/>
                    </a:lnTo>
                    <a:lnTo>
                      <a:pt x="251" y="267"/>
                    </a:lnTo>
                    <a:lnTo>
                      <a:pt x="243" y="268"/>
                    </a:lnTo>
                    <a:lnTo>
                      <a:pt x="235" y="272"/>
                    </a:lnTo>
                    <a:lnTo>
                      <a:pt x="228" y="278"/>
                    </a:lnTo>
                    <a:lnTo>
                      <a:pt x="222" y="282"/>
                    </a:lnTo>
                    <a:lnTo>
                      <a:pt x="215" y="286"/>
                    </a:lnTo>
                    <a:lnTo>
                      <a:pt x="207" y="289"/>
                    </a:lnTo>
                    <a:lnTo>
                      <a:pt x="199" y="295"/>
                    </a:lnTo>
                    <a:lnTo>
                      <a:pt x="192" y="301"/>
                    </a:lnTo>
                    <a:lnTo>
                      <a:pt x="184" y="306"/>
                    </a:lnTo>
                    <a:lnTo>
                      <a:pt x="176" y="312"/>
                    </a:lnTo>
                    <a:lnTo>
                      <a:pt x="169" y="320"/>
                    </a:lnTo>
                    <a:lnTo>
                      <a:pt x="159" y="325"/>
                    </a:lnTo>
                    <a:lnTo>
                      <a:pt x="152" y="333"/>
                    </a:lnTo>
                    <a:lnTo>
                      <a:pt x="146" y="341"/>
                    </a:lnTo>
                    <a:lnTo>
                      <a:pt x="138" y="350"/>
                    </a:lnTo>
                    <a:lnTo>
                      <a:pt x="131" y="358"/>
                    </a:lnTo>
                    <a:lnTo>
                      <a:pt x="123" y="369"/>
                    </a:lnTo>
                    <a:lnTo>
                      <a:pt x="119" y="373"/>
                    </a:lnTo>
                    <a:lnTo>
                      <a:pt x="116" y="379"/>
                    </a:lnTo>
                    <a:lnTo>
                      <a:pt x="112" y="384"/>
                    </a:lnTo>
                    <a:lnTo>
                      <a:pt x="110" y="390"/>
                    </a:lnTo>
                    <a:lnTo>
                      <a:pt x="106" y="396"/>
                    </a:lnTo>
                    <a:lnTo>
                      <a:pt x="102" y="402"/>
                    </a:lnTo>
                    <a:lnTo>
                      <a:pt x="99" y="407"/>
                    </a:lnTo>
                    <a:lnTo>
                      <a:pt x="95" y="413"/>
                    </a:lnTo>
                    <a:lnTo>
                      <a:pt x="93" y="419"/>
                    </a:lnTo>
                    <a:lnTo>
                      <a:pt x="89" y="426"/>
                    </a:lnTo>
                    <a:lnTo>
                      <a:pt x="87" y="434"/>
                    </a:lnTo>
                    <a:lnTo>
                      <a:pt x="83" y="441"/>
                    </a:lnTo>
                    <a:lnTo>
                      <a:pt x="80" y="447"/>
                    </a:lnTo>
                    <a:lnTo>
                      <a:pt x="76" y="453"/>
                    </a:lnTo>
                    <a:lnTo>
                      <a:pt x="72" y="460"/>
                    </a:lnTo>
                    <a:lnTo>
                      <a:pt x="70" y="466"/>
                    </a:lnTo>
                    <a:lnTo>
                      <a:pt x="68" y="472"/>
                    </a:lnTo>
                    <a:lnTo>
                      <a:pt x="64" y="478"/>
                    </a:lnTo>
                    <a:lnTo>
                      <a:pt x="62" y="485"/>
                    </a:lnTo>
                    <a:lnTo>
                      <a:pt x="59" y="491"/>
                    </a:lnTo>
                    <a:lnTo>
                      <a:pt x="57" y="497"/>
                    </a:lnTo>
                    <a:lnTo>
                      <a:pt x="53" y="502"/>
                    </a:lnTo>
                    <a:lnTo>
                      <a:pt x="51" y="508"/>
                    </a:lnTo>
                    <a:lnTo>
                      <a:pt x="47" y="514"/>
                    </a:lnTo>
                    <a:lnTo>
                      <a:pt x="45" y="518"/>
                    </a:lnTo>
                    <a:lnTo>
                      <a:pt x="43" y="523"/>
                    </a:lnTo>
                    <a:lnTo>
                      <a:pt x="42" y="529"/>
                    </a:lnTo>
                    <a:lnTo>
                      <a:pt x="40" y="535"/>
                    </a:lnTo>
                    <a:lnTo>
                      <a:pt x="34" y="544"/>
                    </a:lnTo>
                    <a:lnTo>
                      <a:pt x="30" y="554"/>
                    </a:lnTo>
                    <a:lnTo>
                      <a:pt x="26" y="563"/>
                    </a:lnTo>
                    <a:lnTo>
                      <a:pt x="22" y="573"/>
                    </a:lnTo>
                    <a:lnTo>
                      <a:pt x="19" y="580"/>
                    </a:lnTo>
                    <a:lnTo>
                      <a:pt x="17" y="588"/>
                    </a:lnTo>
                    <a:lnTo>
                      <a:pt x="13" y="597"/>
                    </a:lnTo>
                    <a:lnTo>
                      <a:pt x="13" y="605"/>
                    </a:lnTo>
                    <a:lnTo>
                      <a:pt x="9" y="613"/>
                    </a:lnTo>
                    <a:lnTo>
                      <a:pt x="7" y="620"/>
                    </a:lnTo>
                    <a:lnTo>
                      <a:pt x="5" y="628"/>
                    </a:lnTo>
                    <a:lnTo>
                      <a:pt x="3" y="634"/>
                    </a:lnTo>
                    <a:lnTo>
                      <a:pt x="2" y="641"/>
                    </a:lnTo>
                    <a:lnTo>
                      <a:pt x="2" y="649"/>
                    </a:lnTo>
                    <a:lnTo>
                      <a:pt x="0" y="656"/>
                    </a:lnTo>
                    <a:lnTo>
                      <a:pt x="0" y="662"/>
                    </a:lnTo>
                    <a:lnTo>
                      <a:pt x="0" y="668"/>
                    </a:lnTo>
                    <a:lnTo>
                      <a:pt x="0" y="675"/>
                    </a:lnTo>
                    <a:lnTo>
                      <a:pt x="0" y="683"/>
                    </a:lnTo>
                    <a:lnTo>
                      <a:pt x="0" y="689"/>
                    </a:lnTo>
                    <a:lnTo>
                      <a:pt x="0" y="696"/>
                    </a:lnTo>
                    <a:lnTo>
                      <a:pt x="2" y="704"/>
                    </a:lnTo>
                    <a:lnTo>
                      <a:pt x="3" y="710"/>
                    </a:lnTo>
                    <a:lnTo>
                      <a:pt x="5" y="717"/>
                    </a:lnTo>
                    <a:lnTo>
                      <a:pt x="11" y="711"/>
                    </a:lnTo>
                    <a:lnTo>
                      <a:pt x="19" y="706"/>
                    </a:lnTo>
                    <a:lnTo>
                      <a:pt x="24" y="700"/>
                    </a:lnTo>
                    <a:lnTo>
                      <a:pt x="32" y="696"/>
                    </a:lnTo>
                    <a:lnTo>
                      <a:pt x="34" y="689"/>
                    </a:lnTo>
                    <a:lnTo>
                      <a:pt x="36" y="681"/>
                    </a:lnTo>
                    <a:lnTo>
                      <a:pt x="38" y="673"/>
                    </a:lnTo>
                    <a:lnTo>
                      <a:pt x="40" y="668"/>
                    </a:lnTo>
                    <a:lnTo>
                      <a:pt x="42" y="660"/>
                    </a:lnTo>
                    <a:lnTo>
                      <a:pt x="43" y="653"/>
                    </a:lnTo>
                    <a:lnTo>
                      <a:pt x="47" y="643"/>
                    </a:lnTo>
                    <a:lnTo>
                      <a:pt x="49" y="635"/>
                    </a:lnTo>
                    <a:lnTo>
                      <a:pt x="53" y="628"/>
                    </a:lnTo>
                    <a:lnTo>
                      <a:pt x="55" y="618"/>
                    </a:lnTo>
                    <a:lnTo>
                      <a:pt x="59" y="609"/>
                    </a:lnTo>
                    <a:lnTo>
                      <a:pt x="62" y="601"/>
                    </a:lnTo>
                    <a:lnTo>
                      <a:pt x="64" y="592"/>
                    </a:lnTo>
                    <a:lnTo>
                      <a:pt x="68" y="582"/>
                    </a:lnTo>
                    <a:lnTo>
                      <a:pt x="72" y="575"/>
                    </a:lnTo>
                    <a:lnTo>
                      <a:pt x="78" y="565"/>
                    </a:lnTo>
                    <a:lnTo>
                      <a:pt x="80" y="559"/>
                    </a:lnTo>
                    <a:lnTo>
                      <a:pt x="81" y="554"/>
                    </a:lnTo>
                    <a:lnTo>
                      <a:pt x="83" y="548"/>
                    </a:lnTo>
                    <a:lnTo>
                      <a:pt x="87" y="544"/>
                    </a:lnTo>
                    <a:lnTo>
                      <a:pt x="89" y="538"/>
                    </a:lnTo>
                    <a:lnTo>
                      <a:pt x="93" y="533"/>
                    </a:lnTo>
                    <a:lnTo>
                      <a:pt x="95" y="527"/>
                    </a:lnTo>
                    <a:lnTo>
                      <a:pt x="99" y="521"/>
                    </a:lnTo>
                    <a:lnTo>
                      <a:pt x="100" y="516"/>
                    </a:lnTo>
                    <a:lnTo>
                      <a:pt x="104" y="512"/>
                    </a:lnTo>
                    <a:lnTo>
                      <a:pt x="106" y="506"/>
                    </a:lnTo>
                    <a:lnTo>
                      <a:pt x="110" y="500"/>
                    </a:lnTo>
                    <a:lnTo>
                      <a:pt x="112" y="495"/>
                    </a:lnTo>
                    <a:lnTo>
                      <a:pt x="116" y="489"/>
                    </a:lnTo>
                    <a:lnTo>
                      <a:pt x="119" y="483"/>
                    </a:lnTo>
                    <a:lnTo>
                      <a:pt x="123" y="478"/>
                    </a:lnTo>
                    <a:lnTo>
                      <a:pt x="127" y="472"/>
                    </a:lnTo>
                    <a:lnTo>
                      <a:pt x="131" y="464"/>
                    </a:lnTo>
                    <a:lnTo>
                      <a:pt x="135" y="459"/>
                    </a:lnTo>
                    <a:lnTo>
                      <a:pt x="138" y="453"/>
                    </a:lnTo>
                    <a:lnTo>
                      <a:pt x="142" y="447"/>
                    </a:lnTo>
                    <a:lnTo>
                      <a:pt x="148" y="441"/>
                    </a:lnTo>
                    <a:lnTo>
                      <a:pt x="150" y="434"/>
                    </a:lnTo>
                    <a:lnTo>
                      <a:pt x="156" y="430"/>
                    </a:lnTo>
                    <a:lnTo>
                      <a:pt x="159" y="422"/>
                    </a:lnTo>
                    <a:lnTo>
                      <a:pt x="163" y="417"/>
                    </a:lnTo>
                    <a:lnTo>
                      <a:pt x="169" y="409"/>
                    </a:lnTo>
                    <a:lnTo>
                      <a:pt x="173" y="403"/>
                    </a:lnTo>
                    <a:lnTo>
                      <a:pt x="178" y="396"/>
                    </a:lnTo>
                    <a:lnTo>
                      <a:pt x="184" y="390"/>
                    </a:lnTo>
                    <a:lnTo>
                      <a:pt x="190" y="383"/>
                    </a:lnTo>
                    <a:lnTo>
                      <a:pt x="196" y="377"/>
                    </a:lnTo>
                    <a:lnTo>
                      <a:pt x="201" y="369"/>
                    </a:lnTo>
                    <a:lnTo>
                      <a:pt x="205" y="362"/>
                    </a:lnTo>
                    <a:lnTo>
                      <a:pt x="211" y="354"/>
                    </a:lnTo>
                    <a:lnTo>
                      <a:pt x="216" y="348"/>
                    </a:lnTo>
                    <a:lnTo>
                      <a:pt x="222" y="343"/>
                    </a:lnTo>
                    <a:lnTo>
                      <a:pt x="228" y="337"/>
                    </a:lnTo>
                    <a:lnTo>
                      <a:pt x="234" y="331"/>
                    </a:lnTo>
                    <a:lnTo>
                      <a:pt x="241" y="325"/>
                    </a:lnTo>
                    <a:lnTo>
                      <a:pt x="247" y="320"/>
                    </a:lnTo>
                    <a:lnTo>
                      <a:pt x="253" y="314"/>
                    </a:lnTo>
                    <a:lnTo>
                      <a:pt x="258" y="308"/>
                    </a:lnTo>
                    <a:lnTo>
                      <a:pt x="266" y="303"/>
                    </a:lnTo>
                    <a:lnTo>
                      <a:pt x="272" y="297"/>
                    </a:lnTo>
                    <a:lnTo>
                      <a:pt x="279" y="293"/>
                    </a:lnTo>
                    <a:lnTo>
                      <a:pt x="285" y="289"/>
                    </a:lnTo>
                    <a:lnTo>
                      <a:pt x="292" y="286"/>
                    </a:lnTo>
                    <a:lnTo>
                      <a:pt x="298" y="280"/>
                    </a:lnTo>
                    <a:lnTo>
                      <a:pt x="306" y="276"/>
                    </a:lnTo>
                    <a:lnTo>
                      <a:pt x="311" y="270"/>
                    </a:lnTo>
                    <a:lnTo>
                      <a:pt x="319" y="267"/>
                    </a:lnTo>
                    <a:lnTo>
                      <a:pt x="325" y="263"/>
                    </a:lnTo>
                    <a:lnTo>
                      <a:pt x="332" y="261"/>
                    </a:lnTo>
                    <a:lnTo>
                      <a:pt x="338" y="257"/>
                    </a:lnTo>
                    <a:lnTo>
                      <a:pt x="346" y="253"/>
                    </a:lnTo>
                    <a:lnTo>
                      <a:pt x="353" y="249"/>
                    </a:lnTo>
                    <a:lnTo>
                      <a:pt x="361" y="248"/>
                    </a:lnTo>
                    <a:lnTo>
                      <a:pt x="367" y="244"/>
                    </a:lnTo>
                    <a:lnTo>
                      <a:pt x="374" y="242"/>
                    </a:lnTo>
                    <a:lnTo>
                      <a:pt x="382" y="238"/>
                    </a:lnTo>
                    <a:lnTo>
                      <a:pt x="389" y="236"/>
                    </a:lnTo>
                    <a:lnTo>
                      <a:pt x="395" y="236"/>
                    </a:lnTo>
                    <a:lnTo>
                      <a:pt x="405" y="234"/>
                    </a:lnTo>
                    <a:lnTo>
                      <a:pt x="410" y="230"/>
                    </a:lnTo>
                    <a:lnTo>
                      <a:pt x="418" y="228"/>
                    </a:lnTo>
                    <a:lnTo>
                      <a:pt x="426" y="227"/>
                    </a:lnTo>
                    <a:lnTo>
                      <a:pt x="433" y="225"/>
                    </a:lnTo>
                    <a:lnTo>
                      <a:pt x="439" y="223"/>
                    </a:lnTo>
                    <a:lnTo>
                      <a:pt x="448" y="223"/>
                    </a:lnTo>
                    <a:lnTo>
                      <a:pt x="454" y="221"/>
                    </a:lnTo>
                    <a:lnTo>
                      <a:pt x="462" y="221"/>
                    </a:lnTo>
                    <a:lnTo>
                      <a:pt x="469" y="219"/>
                    </a:lnTo>
                    <a:lnTo>
                      <a:pt x="475" y="217"/>
                    </a:lnTo>
                    <a:lnTo>
                      <a:pt x="483" y="217"/>
                    </a:lnTo>
                    <a:lnTo>
                      <a:pt x="490" y="217"/>
                    </a:lnTo>
                    <a:lnTo>
                      <a:pt x="498" y="217"/>
                    </a:lnTo>
                    <a:lnTo>
                      <a:pt x="505" y="217"/>
                    </a:lnTo>
                    <a:lnTo>
                      <a:pt x="511" y="217"/>
                    </a:lnTo>
                    <a:lnTo>
                      <a:pt x="521" y="217"/>
                    </a:lnTo>
                    <a:lnTo>
                      <a:pt x="526" y="217"/>
                    </a:lnTo>
                    <a:lnTo>
                      <a:pt x="534" y="217"/>
                    </a:lnTo>
                    <a:lnTo>
                      <a:pt x="540" y="217"/>
                    </a:lnTo>
                    <a:lnTo>
                      <a:pt x="547" y="217"/>
                    </a:lnTo>
                    <a:lnTo>
                      <a:pt x="553" y="217"/>
                    </a:lnTo>
                    <a:lnTo>
                      <a:pt x="561" y="219"/>
                    </a:lnTo>
                    <a:lnTo>
                      <a:pt x="568" y="221"/>
                    </a:lnTo>
                    <a:lnTo>
                      <a:pt x="576" y="223"/>
                    </a:lnTo>
                    <a:lnTo>
                      <a:pt x="581" y="223"/>
                    </a:lnTo>
                    <a:lnTo>
                      <a:pt x="587" y="225"/>
                    </a:lnTo>
                    <a:lnTo>
                      <a:pt x="595" y="227"/>
                    </a:lnTo>
                    <a:lnTo>
                      <a:pt x="602" y="228"/>
                    </a:lnTo>
                    <a:lnTo>
                      <a:pt x="608" y="230"/>
                    </a:lnTo>
                    <a:lnTo>
                      <a:pt x="614" y="232"/>
                    </a:lnTo>
                    <a:lnTo>
                      <a:pt x="621" y="234"/>
                    </a:lnTo>
                    <a:lnTo>
                      <a:pt x="629" y="2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265"/>
              <p:cNvSpPr>
                <a:spLocks/>
              </p:cNvSpPr>
              <p:nvPr/>
            </p:nvSpPr>
            <p:spPr bwMode="auto">
              <a:xfrm>
                <a:off x="2254" y="2366"/>
                <a:ext cx="90" cy="180"/>
              </a:xfrm>
              <a:custGeom>
                <a:avLst/>
                <a:gdLst>
                  <a:gd name="T0" fmla="*/ 69 w 181"/>
                  <a:gd name="T1" fmla="*/ 5 h 359"/>
                  <a:gd name="T2" fmla="*/ 75 w 181"/>
                  <a:gd name="T3" fmla="*/ 13 h 359"/>
                  <a:gd name="T4" fmla="*/ 82 w 181"/>
                  <a:gd name="T5" fmla="*/ 22 h 359"/>
                  <a:gd name="T6" fmla="*/ 86 w 181"/>
                  <a:gd name="T7" fmla="*/ 30 h 359"/>
                  <a:gd name="T8" fmla="*/ 87 w 181"/>
                  <a:gd name="T9" fmla="*/ 39 h 359"/>
                  <a:gd name="T10" fmla="*/ 89 w 181"/>
                  <a:gd name="T11" fmla="*/ 49 h 359"/>
                  <a:gd name="T12" fmla="*/ 90 w 181"/>
                  <a:gd name="T13" fmla="*/ 58 h 359"/>
                  <a:gd name="T14" fmla="*/ 89 w 181"/>
                  <a:gd name="T15" fmla="*/ 68 h 359"/>
                  <a:gd name="T16" fmla="*/ 88 w 181"/>
                  <a:gd name="T17" fmla="*/ 76 h 359"/>
                  <a:gd name="T18" fmla="*/ 86 w 181"/>
                  <a:gd name="T19" fmla="*/ 86 h 359"/>
                  <a:gd name="T20" fmla="*/ 83 w 181"/>
                  <a:gd name="T21" fmla="*/ 96 h 359"/>
                  <a:gd name="T22" fmla="*/ 78 w 181"/>
                  <a:gd name="T23" fmla="*/ 105 h 359"/>
                  <a:gd name="T24" fmla="*/ 73 w 181"/>
                  <a:gd name="T25" fmla="*/ 114 h 359"/>
                  <a:gd name="T26" fmla="*/ 67 w 181"/>
                  <a:gd name="T27" fmla="*/ 124 h 359"/>
                  <a:gd name="T28" fmla="*/ 62 w 181"/>
                  <a:gd name="T29" fmla="*/ 132 h 359"/>
                  <a:gd name="T30" fmla="*/ 55 w 181"/>
                  <a:gd name="T31" fmla="*/ 140 h 359"/>
                  <a:gd name="T32" fmla="*/ 48 w 181"/>
                  <a:gd name="T33" fmla="*/ 148 h 359"/>
                  <a:gd name="T34" fmla="*/ 40 w 181"/>
                  <a:gd name="T35" fmla="*/ 156 h 359"/>
                  <a:gd name="T36" fmla="*/ 32 w 181"/>
                  <a:gd name="T37" fmla="*/ 164 h 359"/>
                  <a:gd name="T38" fmla="*/ 24 w 181"/>
                  <a:gd name="T39" fmla="*/ 169 h 359"/>
                  <a:gd name="T40" fmla="*/ 16 w 181"/>
                  <a:gd name="T41" fmla="*/ 176 h 359"/>
                  <a:gd name="T42" fmla="*/ 8 w 181"/>
                  <a:gd name="T43" fmla="*/ 180 h 359"/>
                  <a:gd name="T44" fmla="*/ 0 w 181"/>
                  <a:gd name="T45" fmla="*/ 180 h 359"/>
                  <a:gd name="T46" fmla="*/ 2 w 181"/>
                  <a:gd name="T47" fmla="*/ 168 h 359"/>
                  <a:gd name="T48" fmla="*/ 7 w 181"/>
                  <a:gd name="T49" fmla="*/ 160 h 359"/>
                  <a:gd name="T50" fmla="*/ 13 w 181"/>
                  <a:gd name="T51" fmla="*/ 152 h 359"/>
                  <a:gd name="T52" fmla="*/ 21 w 181"/>
                  <a:gd name="T53" fmla="*/ 144 h 359"/>
                  <a:gd name="T54" fmla="*/ 29 w 181"/>
                  <a:gd name="T55" fmla="*/ 136 h 359"/>
                  <a:gd name="T56" fmla="*/ 38 w 181"/>
                  <a:gd name="T57" fmla="*/ 128 h 359"/>
                  <a:gd name="T58" fmla="*/ 46 w 181"/>
                  <a:gd name="T59" fmla="*/ 120 h 359"/>
                  <a:gd name="T60" fmla="*/ 53 w 181"/>
                  <a:gd name="T61" fmla="*/ 111 h 359"/>
                  <a:gd name="T62" fmla="*/ 58 w 181"/>
                  <a:gd name="T63" fmla="*/ 103 h 359"/>
                  <a:gd name="T64" fmla="*/ 63 w 181"/>
                  <a:gd name="T65" fmla="*/ 93 h 359"/>
                  <a:gd name="T66" fmla="*/ 65 w 181"/>
                  <a:gd name="T67" fmla="*/ 84 h 359"/>
                  <a:gd name="T68" fmla="*/ 67 w 181"/>
                  <a:gd name="T69" fmla="*/ 77 h 359"/>
                  <a:gd name="T70" fmla="*/ 68 w 181"/>
                  <a:gd name="T71" fmla="*/ 65 h 359"/>
                  <a:gd name="T72" fmla="*/ 68 w 181"/>
                  <a:gd name="T73" fmla="*/ 56 h 359"/>
                  <a:gd name="T74" fmla="*/ 68 w 181"/>
                  <a:gd name="T75" fmla="*/ 49 h 359"/>
                  <a:gd name="T76" fmla="*/ 67 w 181"/>
                  <a:gd name="T77" fmla="*/ 41 h 359"/>
                  <a:gd name="T78" fmla="*/ 65 w 181"/>
                  <a:gd name="T79" fmla="*/ 31 h 359"/>
                  <a:gd name="T80" fmla="*/ 58 w 181"/>
                  <a:gd name="T81" fmla="*/ 16 h 359"/>
                  <a:gd name="T82" fmla="*/ 56 w 181"/>
                  <a:gd name="T83" fmla="*/ 7 h 359"/>
                  <a:gd name="T84" fmla="*/ 64 w 181"/>
                  <a:gd name="T85" fmla="*/ 0 h 35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81"/>
                  <a:gd name="T130" fmla="*/ 0 h 359"/>
                  <a:gd name="T131" fmla="*/ 181 w 181"/>
                  <a:gd name="T132" fmla="*/ 359 h 35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81" h="359">
                    <a:moveTo>
                      <a:pt x="128" y="0"/>
                    </a:moveTo>
                    <a:lnTo>
                      <a:pt x="134" y="6"/>
                    </a:lnTo>
                    <a:lnTo>
                      <a:pt x="139" y="9"/>
                    </a:lnTo>
                    <a:lnTo>
                      <a:pt x="143" y="15"/>
                    </a:lnTo>
                    <a:lnTo>
                      <a:pt x="147" y="21"/>
                    </a:lnTo>
                    <a:lnTo>
                      <a:pt x="151" y="26"/>
                    </a:lnTo>
                    <a:lnTo>
                      <a:pt x="156" y="32"/>
                    </a:lnTo>
                    <a:lnTo>
                      <a:pt x="160" y="38"/>
                    </a:lnTo>
                    <a:lnTo>
                      <a:pt x="164" y="44"/>
                    </a:lnTo>
                    <a:lnTo>
                      <a:pt x="166" y="49"/>
                    </a:lnTo>
                    <a:lnTo>
                      <a:pt x="168" y="53"/>
                    </a:lnTo>
                    <a:lnTo>
                      <a:pt x="172" y="59"/>
                    </a:lnTo>
                    <a:lnTo>
                      <a:pt x="173" y="66"/>
                    </a:lnTo>
                    <a:lnTo>
                      <a:pt x="173" y="72"/>
                    </a:lnTo>
                    <a:lnTo>
                      <a:pt x="175" y="78"/>
                    </a:lnTo>
                    <a:lnTo>
                      <a:pt x="177" y="83"/>
                    </a:lnTo>
                    <a:lnTo>
                      <a:pt x="179" y="91"/>
                    </a:lnTo>
                    <a:lnTo>
                      <a:pt x="179" y="97"/>
                    </a:lnTo>
                    <a:lnTo>
                      <a:pt x="181" y="102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1"/>
                    </a:lnTo>
                    <a:lnTo>
                      <a:pt x="181" y="127"/>
                    </a:lnTo>
                    <a:lnTo>
                      <a:pt x="179" y="135"/>
                    </a:lnTo>
                    <a:lnTo>
                      <a:pt x="179" y="141"/>
                    </a:lnTo>
                    <a:lnTo>
                      <a:pt x="177" y="146"/>
                    </a:lnTo>
                    <a:lnTo>
                      <a:pt x="177" y="152"/>
                    </a:lnTo>
                    <a:lnTo>
                      <a:pt x="175" y="160"/>
                    </a:lnTo>
                    <a:lnTo>
                      <a:pt x="173" y="167"/>
                    </a:lnTo>
                    <a:lnTo>
                      <a:pt x="172" y="171"/>
                    </a:lnTo>
                    <a:lnTo>
                      <a:pt x="170" y="179"/>
                    </a:lnTo>
                    <a:lnTo>
                      <a:pt x="168" y="184"/>
                    </a:lnTo>
                    <a:lnTo>
                      <a:pt x="166" y="192"/>
                    </a:lnTo>
                    <a:lnTo>
                      <a:pt x="162" y="198"/>
                    </a:lnTo>
                    <a:lnTo>
                      <a:pt x="160" y="203"/>
                    </a:lnTo>
                    <a:lnTo>
                      <a:pt x="156" y="209"/>
                    </a:lnTo>
                    <a:lnTo>
                      <a:pt x="154" y="217"/>
                    </a:lnTo>
                    <a:lnTo>
                      <a:pt x="151" y="220"/>
                    </a:lnTo>
                    <a:lnTo>
                      <a:pt x="147" y="228"/>
                    </a:lnTo>
                    <a:lnTo>
                      <a:pt x="143" y="234"/>
                    </a:lnTo>
                    <a:lnTo>
                      <a:pt x="141" y="241"/>
                    </a:lnTo>
                    <a:lnTo>
                      <a:pt x="135" y="247"/>
                    </a:lnTo>
                    <a:lnTo>
                      <a:pt x="132" y="251"/>
                    </a:lnTo>
                    <a:lnTo>
                      <a:pt x="128" y="257"/>
                    </a:lnTo>
                    <a:lnTo>
                      <a:pt x="124" y="264"/>
                    </a:lnTo>
                    <a:lnTo>
                      <a:pt x="118" y="270"/>
                    </a:lnTo>
                    <a:lnTo>
                      <a:pt x="115" y="276"/>
                    </a:lnTo>
                    <a:lnTo>
                      <a:pt x="111" y="279"/>
                    </a:lnTo>
                    <a:lnTo>
                      <a:pt x="107" y="287"/>
                    </a:lnTo>
                    <a:lnTo>
                      <a:pt x="101" y="291"/>
                    </a:lnTo>
                    <a:lnTo>
                      <a:pt x="96" y="296"/>
                    </a:lnTo>
                    <a:lnTo>
                      <a:pt x="90" y="302"/>
                    </a:lnTo>
                    <a:lnTo>
                      <a:pt x="86" y="306"/>
                    </a:lnTo>
                    <a:lnTo>
                      <a:pt x="80" y="312"/>
                    </a:lnTo>
                    <a:lnTo>
                      <a:pt x="75" y="315"/>
                    </a:lnTo>
                    <a:lnTo>
                      <a:pt x="69" y="321"/>
                    </a:lnTo>
                    <a:lnTo>
                      <a:pt x="65" y="327"/>
                    </a:lnTo>
                    <a:lnTo>
                      <a:pt x="59" y="331"/>
                    </a:lnTo>
                    <a:lnTo>
                      <a:pt x="54" y="334"/>
                    </a:lnTo>
                    <a:lnTo>
                      <a:pt x="48" y="338"/>
                    </a:lnTo>
                    <a:lnTo>
                      <a:pt x="42" y="342"/>
                    </a:lnTo>
                    <a:lnTo>
                      <a:pt x="38" y="346"/>
                    </a:lnTo>
                    <a:lnTo>
                      <a:pt x="33" y="352"/>
                    </a:lnTo>
                    <a:lnTo>
                      <a:pt x="27" y="355"/>
                    </a:lnTo>
                    <a:lnTo>
                      <a:pt x="21" y="359"/>
                    </a:lnTo>
                    <a:lnTo>
                      <a:pt x="16" y="359"/>
                    </a:lnTo>
                    <a:lnTo>
                      <a:pt x="10" y="359"/>
                    </a:lnTo>
                    <a:lnTo>
                      <a:pt x="6" y="359"/>
                    </a:lnTo>
                    <a:lnTo>
                      <a:pt x="0" y="359"/>
                    </a:lnTo>
                    <a:lnTo>
                      <a:pt x="0" y="352"/>
                    </a:lnTo>
                    <a:lnTo>
                      <a:pt x="2" y="344"/>
                    </a:lnTo>
                    <a:lnTo>
                      <a:pt x="4" y="336"/>
                    </a:lnTo>
                    <a:lnTo>
                      <a:pt x="6" y="331"/>
                    </a:lnTo>
                    <a:lnTo>
                      <a:pt x="10" y="325"/>
                    </a:lnTo>
                    <a:lnTo>
                      <a:pt x="14" y="319"/>
                    </a:lnTo>
                    <a:lnTo>
                      <a:pt x="18" y="314"/>
                    </a:lnTo>
                    <a:lnTo>
                      <a:pt x="23" y="308"/>
                    </a:lnTo>
                    <a:lnTo>
                      <a:pt x="27" y="304"/>
                    </a:lnTo>
                    <a:lnTo>
                      <a:pt x="33" y="298"/>
                    </a:lnTo>
                    <a:lnTo>
                      <a:pt x="38" y="293"/>
                    </a:lnTo>
                    <a:lnTo>
                      <a:pt x="42" y="287"/>
                    </a:lnTo>
                    <a:lnTo>
                      <a:pt x="48" y="281"/>
                    </a:lnTo>
                    <a:lnTo>
                      <a:pt x="54" y="276"/>
                    </a:lnTo>
                    <a:lnTo>
                      <a:pt x="59" y="272"/>
                    </a:lnTo>
                    <a:lnTo>
                      <a:pt x="65" y="266"/>
                    </a:lnTo>
                    <a:lnTo>
                      <a:pt x="71" y="260"/>
                    </a:lnTo>
                    <a:lnTo>
                      <a:pt x="77" y="255"/>
                    </a:lnTo>
                    <a:lnTo>
                      <a:pt x="82" y="249"/>
                    </a:lnTo>
                    <a:lnTo>
                      <a:pt x="88" y="245"/>
                    </a:lnTo>
                    <a:lnTo>
                      <a:pt x="92" y="239"/>
                    </a:lnTo>
                    <a:lnTo>
                      <a:pt x="97" y="234"/>
                    </a:lnTo>
                    <a:lnTo>
                      <a:pt x="101" y="228"/>
                    </a:lnTo>
                    <a:lnTo>
                      <a:pt x="107" y="222"/>
                    </a:lnTo>
                    <a:lnTo>
                      <a:pt x="111" y="217"/>
                    </a:lnTo>
                    <a:lnTo>
                      <a:pt x="115" y="211"/>
                    </a:lnTo>
                    <a:lnTo>
                      <a:pt x="116" y="205"/>
                    </a:lnTo>
                    <a:lnTo>
                      <a:pt x="120" y="199"/>
                    </a:lnTo>
                    <a:lnTo>
                      <a:pt x="122" y="194"/>
                    </a:lnTo>
                    <a:lnTo>
                      <a:pt x="126" y="186"/>
                    </a:lnTo>
                    <a:lnTo>
                      <a:pt x="126" y="180"/>
                    </a:lnTo>
                    <a:lnTo>
                      <a:pt x="128" y="173"/>
                    </a:lnTo>
                    <a:lnTo>
                      <a:pt x="130" y="167"/>
                    </a:lnTo>
                    <a:lnTo>
                      <a:pt x="130" y="163"/>
                    </a:lnTo>
                    <a:lnTo>
                      <a:pt x="132" y="158"/>
                    </a:lnTo>
                    <a:lnTo>
                      <a:pt x="134" y="154"/>
                    </a:lnTo>
                    <a:lnTo>
                      <a:pt x="135" y="142"/>
                    </a:lnTo>
                    <a:lnTo>
                      <a:pt x="137" y="135"/>
                    </a:lnTo>
                    <a:lnTo>
                      <a:pt x="137" y="129"/>
                    </a:lnTo>
                    <a:lnTo>
                      <a:pt x="137" y="123"/>
                    </a:lnTo>
                    <a:lnTo>
                      <a:pt x="137" y="118"/>
                    </a:lnTo>
                    <a:lnTo>
                      <a:pt x="137" y="112"/>
                    </a:lnTo>
                    <a:lnTo>
                      <a:pt x="137" y="108"/>
                    </a:lnTo>
                    <a:lnTo>
                      <a:pt x="137" y="102"/>
                    </a:lnTo>
                    <a:lnTo>
                      <a:pt x="137" y="97"/>
                    </a:lnTo>
                    <a:lnTo>
                      <a:pt x="137" y="93"/>
                    </a:lnTo>
                    <a:lnTo>
                      <a:pt x="135" y="87"/>
                    </a:lnTo>
                    <a:lnTo>
                      <a:pt x="135" y="82"/>
                    </a:lnTo>
                    <a:lnTo>
                      <a:pt x="134" y="76"/>
                    </a:lnTo>
                    <a:lnTo>
                      <a:pt x="134" y="70"/>
                    </a:lnTo>
                    <a:lnTo>
                      <a:pt x="130" y="61"/>
                    </a:lnTo>
                    <a:lnTo>
                      <a:pt x="126" y="51"/>
                    </a:lnTo>
                    <a:lnTo>
                      <a:pt x="122" y="42"/>
                    </a:lnTo>
                    <a:lnTo>
                      <a:pt x="116" y="32"/>
                    </a:lnTo>
                    <a:lnTo>
                      <a:pt x="113" y="25"/>
                    </a:lnTo>
                    <a:lnTo>
                      <a:pt x="107" y="17"/>
                    </a:lnTo>
                    <a:lnTo>
                      <a:pt x="113" y="13"/>
                    </a:lnTo>
                    <a:lnTo>
                      <a:pt x="116" y="9"/>
                    </a:lnTo>
                    <a:lnTo>
                      <a:pt x="122" y="4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266"/>
              <p:cNvSpPr>
                <a:spLocks/>
              </p:cNvSpPr>
              <p:nvPr/>
            </p:nvSpPr>
            <p:spPr bwMode="auto">
              <a:xfrm>
                <a:off x="2066" y="2413"/>
                <a:ext cx="106" cy="62"/>
              </a:xfrm>
              <a:custGeom>
                <a:avLst/>
                <a:gdLst>
                  <a:gd name="T0" fmla="*/ 1 w 211"/>
                  <a:gd name="T1" fmla="*/ 0 h 123"/>
                  <a:gd name="T2" fmla="*/ 5 w 211"/>
                  <a:gd name="T3" fmla="*/ 0 h 123"/>
                  <a:gd name="T4" fmla="*/ 9 w 211"/>
                  <a:gd name="T5" fmla="*/ 0 h 123"/>
                  <a:gd name="T6" fmla="*/ 13 w 211"/>
                  <a:gd name="T7" fmla="*/ 0 h 123"/>
                  <a:gd name="T8" fmla="*/ 16 w 211"/>
                  <a:gd name="T9" fmla="*/ 2 h 123"/>
                  <a:gd name="T10" fmla="*/ 21 w 211"/>
                  <a:gd name="T11" fmla="*/ 2 h 123"/>
                  <a:gd name="T12" fmla="*/ 25 w 211"/>
                  <a:gd name="T13" fmla="*/ 4 h 123"/>
                  <a:gd name="T14" fmla="*/ 30 w 211"/>
                  <a:gd name="T15" fmla="*/ 5 h 123"/>
                  <a:gd name="T16" fmla="*/ 33 w 211"/>
                  <a:gd name="T17" fmla="*/ 7 h 123"/>
                  <a:gd name="T18" fmla="*/ 38 w 211"/>
                  <a:gd name="T19" fmla="*/ 8 h 123"/>
                  <a:gd name="T20" fmla="*/ 42 w 211"/>
                  <a:gd name="T21" fmla="*/ 10 h 123"/>
                  <a:gd name="T22" fmla="*/ 46 w 211"/>
                  <a:gd name="T23" fmla="*/ 12 h 123"/>
                  <a:gd name="T24" fmla="*/ 51 w 211"/>
                  <a:gd name="T25" fmla="*/ 14 h 123"/>
                  <a:gd name="T26" fmla="*/ 54 w 211"/>
                  <a:gd name="T27" fmla="*/ 16 h 123"/>
                  <a:gd name="T28" fmla="*/ 58 w 211"/>
                  <a:gd name="T29" fmla="*/ 19 h 123"/>
                  <a:gd name="T30" fmla="*/ 62 w 211"/>
                  <a:gd name="T31" fmla="*/ 21 h 123"/>
                  <a:gd name="T32" fmla="*/ 67 w 211"/>
                  <a:gd name="T33" fmla="*/ 24 h 123"/>
                  <a:gd name="T34" fmla="*/ 70 w 211"/>
                  <a:gd name="T35" fmla="*/ 27 h 123"/>
                  <a:gd name="T36" fmla="*/ 73 w 211"/>
                  <a:gd name="T37" fmla="*/ 29 h 123"/>
                  <a:gd name="T38" fmla="*/ 76 w 211"/>
                  <a:gd name="T39" fmla="*/ 32 h 123"/>
                  <a:gd name="T40" fmla="*/ 80 w 211"/>
                  <a:gd name="T41" fmla="*/ 34 h 123"/>
                  <a:gd name="T42" fmla="*/ 83 w 211"/>
                  <a:gd name="T43" fmla="*/ 36 h 123"/>
                  <a:gd name="T44" fmla="*/ 86 w 211"/>
                  <a:gd name="T45" fmla="*/ 39 h 123"/>
                  <a:gd name="T46" fmla="*/ 89 w 211"/>
                  <a:gd name="T47" fmla="*/ 42 h 123"/>
                  <a:gd name="T48" fmla="*/ 92 w 211"/>
                  <a:gd name="T49" fmla="*/ 45 h 123"/>
                  <a:gd name="T50" fmla="*/ 94 w 211"/>
                  <a:gd name="T51" fmla="*/ 47 h 123"/>
                  <a:gd name="T52" fmla="*/ 96 w 211"/>
                  <a:gd name="T53" fmla="*/ 50 h 123"/>
                  <a:gd name="T54" fmla="*/ 98 w 211"/>
                  <a:gd name="T55" fmla="*/ 52 h 123"/>
                  <a:gd name="T56" fmla="*/ 101 w 211"/>
                  <a:gd name="T57" fmla="*/ 53 h 123"/>
                  <a:gd name="T58" fmla="*/ 104 w 211"/>
                  <a:gd name="T59" fmla="*/ 58 h 123"/>
                  <a:gd name="T60" fmla="*/ 106 w 211"/>
                  <a:gd name="T61" fmla="*/ 62 h 123"/>
                  <a:gd name="T62" fmla="*/ 1 w 211"/>
                  <a:gd name="T63" fmla="*/ 17 h 123"/>
                  <a:gd name="T64" fmla="*/ 0 w 211"/>
                  <a:gd name="T65" fmla="*/ 14 h 123"/>
                  <a:gd name="T66" fmla="*/ 0 w 211"/>
                  <a:gd name="T67" fmla="*/ 13 h 123"/>
                  <a:gd name="T68" fmla="*/ 0 w 211"/>
                  <a:gd name="T69" fmla="*/ 10 h 123"/>
                  <a:gd name="T70" fmla="*/ 0 w 211"/>
                  <a:gd name="T71" fmla="*/ 7 h 123"/>
                  <a:gd name="T72" fmla="*/ 0 w 211"/>
                  <a:gd name="T73" fmla="*/ 5 h 123"/>
                  <a:gd name="T74" fmla="*/ 0 w 211"/>
                  <a:gd name="T75" fmla="*/ 2 h 123"/>
                  <a:gd name="T76" fmla="*/ 0 w 211"/>
                  <a:gd name="T77" fmla="*/ 0 h 123"/>
                  <a:gd name="T78" fmla="*/ 1 w 211"/>
                  <a:gd name="T79" fmla="*/ 0 h 123"/>
                  <a:gd name="T80" fmla="*/ 1 w 211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11"/>
                  <a:gd name="T124" fmla="*/ 0 h 123"/>
                  <a:gd name="T125" fmla="*/ 211 w 211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11" h="123">
                    <a:moveTo>
                      <a:pt x="2" y="0"/>
                    </a:moveTo>
                    <a:lnTo>
                      <a:pt x="9" y="0"/>
                    </a:lnTo>
                    <a:lnTo>
                      <a:pt x="17" y="0"/>
                    </a:lnTo>
                    <a:lnTo>
                      <a:pt x="25" y="0"/>
                    </a:lnTo>
                    <a:lnTo>
                      <a:pt x="32" y="4"/>
                    </a:lnTo>
                    <a:lnTo>
                      <a:pt x="42" y="4"/>
                    </a:lnTo>
                    <a:lnTo>
                      <a:pt x="49" y="7"/>
                    </a:lnTo>
                    <a:lnTo>
                      <a:pt x="59" y="9"/>
                    </a:lnTo>
                    <a:lnTo>
                      <a:pt x="66" y="13"/>
                    </a:lnTo>
                    <a:lnTo>
                      <a:pt x="76" y="15"/>
                    </a:lnTo>
                    <a:lnTo>
                      <a:pt x="84" y="19"/>
                    </a:lnTo>
                    <a:lnTo>
                      <a:pt x="91" y="23"/>
                    </a:lnTo>
                    <a:lnTo>
                      <a:pt x="101" y="28"/>
                    </a:lnTo>
                    <a:lnTo>
                      <a:pt x="108" y="32"/>
                    </a:lnTo>
                    <a:lnTo>
                      <a:pt x="116" y="38"/>
                    </a:lnTo>
                    <a:lnTo>
                      <a:pt x="124" y="42"/>
                    </a:lnTo>
                    <a:lnTo>
                      <a:pt x="133" y="47"/>
                    </a:lnTo>
                    <a:lnTo>
                      <a:pt x="139" y="53"/>
                    </a:lnTo>
                    <a:lnTo>
                      <a:pt x="146" y="57"/>
                    </a:lnTo>
                    <a:lnTo>
                      <a:pt x="152" y="63"/>
                    </a:lnTo>
                    <a:lnTo>
                      <a:pt x="160" y="68"/>
                    </a:lnTo>
                    <a:lnTo>
                      <a:pt x="165" y="72"/>
                    </a:lnTo>
                    <a:lnTo>
                      <a:pt x="171" y="78"/>
                    </a:lnTo>
                    <a:lnTo>
                      <a:pt x="177" y="84"/>
                    </a:lnTo>
                    <a:lnTo>
                      <a:pt x="184" y="89"/>
                    </a:lnTo>
                    <a:lnTo>
                      <a:pt x="188" y="93"/>
                    </a:lnTo>
                    <a:lnTo>
                      <a:pt x="192" y="99"/>
                    </a:lnTo>
                    <a:lnTo>
                      <a:pt x="196" y="103"/>
                    </a:lnTo>
                    <a:lnTo>
                      <a:pt x="201" y="106"/>
                    </a:lnTo>
                    <a:lnTo>
                      <a:pt x="207" y="116"/>
                    </a:lnTo>
                    <a:lnTo>
                      <a:pt x="211" y="123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Freeform 267"/>
              <p:cNvSpPr>
                <a:spLocks/>
              </p:cNvSpPr>
              <p:nvPr/>
            </p:nvSpPr>
            <p:spPr bwMode="auto">
              <a:xfrm>
                <a:off x="2307" y="2758"/>
                <a:ext cx="124" cy="94"/>
              </a:xfrm>
              <a:custGeom>
                <a:avLst/>
                <a:gdLst>
                  <a:gd name="T0" fmla="*/ 80 w 247"/>
                  <a:gd name="T1" fmla="*/ 69 h 188"/>
                  <a:gd name="T2" fmla="*/ 74 w 247"/>
                  <a:gd name="T3" fmla="*/ 73 h 188"/>
                  <a:gd name="T4" fmla="*/ 69 w 247"/>
                  <a:gd name="T5" fmla="*/ 77 h 188"/>
                  <a:gd name="T6" fmla="*/ 63 w 247"/>
                  <a:gd name="T7" fmla="*/ 81 h 188"/>
                  <a:gd name="T8" fmla="*/ 58 w 247"/>
                  <a:gd name="T9" fmla="*/ 84 h 188"/>
                  <a:gd name="T10" fmla="*/ 53 w 247"/>
                  <a:gd name="T11" fmla="*/ 86 h 188"/>
                  <a:gd name="T12" fmla="*/ 47 w 247"/>
                  <a:gd name="T13" fmla="*/ 89 h 188"/>
                  <a:gd name="T14" fmla="*/ 42 w 247"/>
                  <a:gd name="T15" fmla="*/ 91 h 188"/>
                  <a:gd name="T16" fmla="*/ 36 w 247"/>
                  <a:gd name="T17" fmla="*/ 93 h 188"/>
                  <a:gd name="T18" fmla="*/ 32 w 247"/>
                  <a:gd name="T19" fmla="*/ 94 h 188"/>
                  <a:gd name="T20" fmla="*/ 26 w 247"/>
                  <a:gd name="T21" fmla="*/ 94 h 188"/>
                  <a:gd name="T22" fmla="*/ 21 w 247"/>
                  <a:gd name="T23" fmla="*/ 94 h 188"/>
                  <a:gd name="T24" fmla="*/ 14 w 247"/>
                  <a:gd name="T25" fmla="*/ 94 h 188"/>
                  <a:gd name="T26" fmla="*/ 4 w 247"/>
                  <a:gd name="T27" fmla="*/ 94 h 188"/>
                  <a:gd name="T28" fmla="*/ 3 w 247"/>
                  <a:gd name="T29" fmla="*/ 92 h 188"/>
                  <a:gd name="T30" fmla="*/ 11 w 247"/>
                  <a:gd name="T31" fmla="*/ 86 h 188"/>
                  <a:gd name="T32" fmla="*/ 18 w 247"/>
                  <a:gd name="T33" fmla="*/ 81 h 188"/>
                  <a:gd name="T34" fmla="*/ 26 w 247"/>
                  <a:gd name="T35" fmla="*/ 76 h 188"/>
                  <a:gd name="T36" fmla="*/ 33 w 247"/>
                  <a:gd name="T37" fmla="*/ 72 h 188"/>
                  <a:gd name="T38" fmla="*/ 41 w 247"/>
                  <a:gd name="T39" fmla="*/ 67 h 188"/>
                  <a:gd name="T40" fmla="*/ 49 w 247"/>
                  <a:gd name="T41" fmla="*/ 61 h 188"/>
                  <a:gd name="T42" fmla="*/ 56 w 247"/>
                  <a:gd name="T43" fmla="*/ 56 h 188"/>
                  <a:gd name="T44" fmla="*/ 63 w 247"/>
                  <a:gd name="T45" fmla="*/ 51 h 188"/>
                  <a:gd name="T46" fmla="*/ 70 w 247"/>
                  <a:gd name="T47" fmla="*/ 46 h 188"/>
                  <a:gd name="T48" fmla="*/ 76 w 247"/>
                  <a:gd name="T49" fmla="*/ 41 h 188"/>
                  <a:gd name="T50" fmla="*/ 83 w 247"/>
                  <a:gd name="T51" fmla="*/ 36 h 188"/>
                  <a:gd name="T52" fmla="*/ 88 w 247"/>
                  <a:gd name="T53" fmla="*/ 30 h 188"/>
                  <a:gd name="T54" fmla="*/ 93 w 247"/>
                  <a:gd name="T55" fmla="*/ 26 h 188"/>
                  <a:gd name="T56" fmla="*/ 100 w 247"/>
                  <a:gd name="T57" fmla="*/ 18 h 188"/>
                  <a:gd name="T58" fmla="*/ 124 w 247"/>
                  <a:gd name="T59" fmla="*/ 0 h 188"/>
                  <a:gd name="T60" fmla="*/ 120 w 247"/>
                  <a:gd name="T61" fmla="*/ 10 h 188"/>
                  <a:gd name="T62" fmla="*/ 116 w 247"/>
                  <a:gd name="T63" fmla="*/ 17 h 188"/>
                  <a:gd name="T64" fmla="*/ 111 w 247"/>
                  <a:gd name="T65" fmla="*/ 26 h 188"/>
                  <a:gd name="T66" fmla="*/ 107 w 247"/>
                  <a:gd name="T67" fmla="*/ 35 h 188"/>
                  <a:gd name="T68" fmla="*/ 103 w 247"/>
                  <a:gd name="T69" fmla="*/ 40 h 188"/>
                  <a:gd name="T70" fmla="*/ 99 w 247"/>
                  <a:gd name="T71" fmla="*/ 46 h 188"/>
                  <a:gd name="T72" fmla="*/ 94 w 247"/>
                  <a:gd name="T73" fmla="*/ 51 h 188"/>
                  <a:gd name="T74" fmla="*/ 90 w 247"/>
                  <a:gd name="T75" fmla="*/ 57 h 188"/>
                  <a:gd name="T76" fmla="*/ 85 w 247"/>
                  <a:gd name="T77" fmla="*/ 63 h 188"/>
                  <a:gd name="T78" fmla="*/ 83 w 247"/>
                  <a:gd name="T79" fmla="*/ 66 h 18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47"/>
                  <a:gd name="T121" fmla="*/ 0 h 188"/>
                  <a:gd name="T122" fmla="*/ 247 w 247"/>
                  <a:gd name="T123" fmla="*/ 188 h 18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47" h="188">
                    <a:moveTo>
                      <a:pt x="165" y="131"/>
                    </a:moveTo>
                    <a:lnTo>
                      <a:pt x="160" y="137"/>
                    </a:lnTo>
                    <a:lnTo>
                      <a:pt x="154" y="141"/>
                    </a:lnTo>
                    <a:lnTo>
                      <a:pt x="148" y="145"/>
                    </a:lnTo>
                    <a:lnTo>
                      <a:pt x="143" y="150"/>
                    </a:lnTo>
                    <a:lnTo>
                      <a:pt x="137" y="154"/>
                    </a:lnTo>
                    <a:lnTo>
                      <a:pt x="131" y="158"/>
                    </a:lnTo>
                    <a:lnTo>
                      <a:pt x="125" y="162"/>
                    </a:lnTo>
                    <a:lnTo>
                      <a:pt x="120" y="166"/>
                    </a:lnTo>
                    <a:lnTo>
                      <a:pt x="116" y="168"/>
                    </a:lnTo>
                    <a:lnTo>
                      <a:pt x="110" y="169"/>
                    </a:lnTo>
                    <a:lnTo>
                      <a:pt x="105" y="171"/>
                    </a:lnTo>
                    <a:lnTo>
                      <a:pt x="99" y="175"/>
                    </a:lnTo>
                    <a:lnTo>
                      <a:pt x="93" y="177"/>
                    </a:lnTo>
                    <a:lnTo>
                      <a:pt x="89" y="179"/>
                    </a:lnTo>
                    <a:lnTo>
                      <a:pt x="84" y="181"/>
                    </a:lnTo>
                    <a:lnTo>
                      <a:pt x="78" y="183"/>
                    </a:lnTo>
                    <a:lnTo>
                      <a:pt x="72" y="185"/>
                    </a:lnTo>
                    <a:lnTo>
                      <a:pt x="66" y="185"/>
                    </a:lnTo>
                    <a:lnTo>
                      <a:pt x="63" y="187"/>
                    </a:lnTo>
                    <a:lnTo>
                      <a:pt x="57" y="187"/>
                    </a:lnTo>
                    <a:lnTo>
                      <a:pt x="51" y="187"/>
                    </a:lnTo>
                    <a:lnTo>
                      <a:pt x="47" y="188"/>
                    </a:lnTo>
                    <a:lnTo>
                      <a:pt x="42" y="188"/>
                    </a:lnTo>
                    <a:lnTo>
                      <a:pt x="36" y="188"/>
                    </a:lnTo>
                    <a:lnTo>
                      <a:pt x="27" y="188"/>
                    </a:lnTo>
                    <a:lnTo>
                      <a:pt x="17" y="188"/>
                    </a:lnTo>
                    <a:lnTo>
                      <a:pt x="8" y="188"/>
                    </a:lnTo>
                    <a:lnTo>
                      <a:pt x="0" y="188"/>
                    </a:lnTo>
                    <a:lnTo>
                      <a:pt x="6" y="183"/>
                    </a:lnTo>
                    <a:lnTo>
                      <a:pt x="13" y="177"/>
                    </a:lnTo>
                    <a:lnTo>
                      <a:pt x="21" y="171"/>
                    </a:lnTo>
                    <a:lnTo>
                      <a:pt x="28" y="168"/>
                    </a:lnTo>
                    <a:lnTo>
                      <a:pt x="36" y="162"/>
                    </a:lnTo>
                    <a:lnTo>
                      <a:pt x="44" y="158"/>
                    </a:lnTo>
                    <a:lnTo>
                      <a:pt x="51" y="152"/>
                    </a:lnTo>
                    <a:lnTo>
                      <a:pt x="59" y="149"/>
                    </a:lnTo>
                    <a:lnTo>
                      <a:pt x="66" y="143"/>
                    </a:lnTo>
                    <a:lnTo>
                      <a:pt x="74" y="139"/>
                    </a:lnTo>
                    <a:lnTo>
                      <a:pt x="82" y="133"/>
                    </a:lnTo>
                    <a:lnTo>
                      <a:pt x="89" y="128"/>
                    </a:lnTo>
                    <a:lnTo>
                      <a:pt x="97" y="122"/>
                    </a:lnTo>
                    <a:lnTo>
                      <a:pt x="105" y="118"/>
                    </a:lnTo>
                    <a:lnTo>
                      <a:pt x="112" y="112"/>
                    </a:lnTo>
                    <a:lnTo>
                      <a:pt x="120" y="109"/>
                    </a:lnTo>
                    <a:lnTo>
                      <a:pt x="125" y="103"/>
                    </a:lnTo>
                    <a:lnTo>
                      <a:pt x="133" y="97"/>
                    </a:lnTo>
                    <a:lnTo>
                      <a:pt x="139" y="91"/>
                    </a:lnTo>
                    <a:lnTo>
                      <a:pt x="146" y="86"/>
                    </a:lnTo>
                    <a:lnTo>
                      <a:pt x="152" y="82"/>
                    </a:lnTo>
                    <a:lnTo>
                      <a:pt x="158" y="76"/>
                    </a:lnTo>
                    <a:lnTo>
                      <a:pt x="165" y="71"/>
                    </a:lnTo>
                    <a:lnTo>
                      <a:pt x="171" y="67"/>
                    </a:lnTo>
                    <a:lnTo>
                      <a:pt x="175" y="61"/>
                    </a:lnTo>
                    <a:lnTo>
                      <a:pt x="181" y="55"/>
                    </a:lnTo>
                    <a:lnTo>
                      <a:pt x="186" y="52"/>
                    </a:lnTo>
                    <a:lnTo>
                      <a:pt x="192" y="46"/>
                    </a:lnTo>
                    <a:lnTo>
                      <a:pt x="200" y="36"/>
                    </a:lnTo>
                    <a:lnTo>
                      <a:pt x="209" y="27"/>
                    </a:lnTo>
                    <a:lnTo>
                      <a:pt x="247" y="0"/>
                    </a:lnTo>
                    <a:lnTo>
                      <a:pt x="241" y="14"/>
                    </a:lnTo>
                    <a:lnTo>
                      <a:pt x="240" y="19"/>
                    </a:lnTo>
                    <a:lnTo>
                      <a:pt x="236" y="27"/>
                    </a:lnTo>
                    <a:lnTo>
                      <a:pt x="232" y="34"/>
                    </a:lnTo>
                    <a:lnTo>
                      <a:pt x="228" y="44"/>
                    </a:lnTo>
                    <a:lnTo>
                      <a:pt x="222" y="53"/>
                    </a:lnTo>
                    <a:lnTo>
                      <a:pt x="217" y="63"/>
                    </a:lnTo>
                    <a:lnTo>
                      <a:pt x="213" y="69"/>
                    </a:lnTo>
                    <a:lnTo>
                      <a:pt x="209" y="74"/>
                    </a:lnTo>
                    <a:lnTo>
                      <a:pt x="205" y="80"/>
                    </a:lnTo>
                    <a:lnTo>
                      <a:pt x="201" y="86"/>
                    </a:lnTo>
                    <a:lnTo>
                      <a:pt x="198" y="91"/>
                    </a:lnTo>
                    <a:lnTo>
                      <a:pt x="192" y="97"/>
                    </a:lnTo>
                    <a:lnTo>
                      <a:pt x="188" y="103"/>
                    </a:lnTo>
                    <a:lnTo>
                      <a:pt x="184" y="109"/>
                    </a:lnTo>
                    <a:lnTo>
                      <a:pt x="179" y="114"/>
                    </a:lnTo>
                    <a:lnTo>
                      <a:pt x="175" y="120"/>
                    </a:lnTo>
                    <a:lnTo>
                      <a:pt x="169" y="126"/>
                    </a:lnTo>
                    <a:lnTo>
                      <a:pt x="165" y="1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268"/>
              <p:cNvSpPr>
                <a:spLocks/>
              </p:cNvSpPr>
              <p:nvPr/>
            </p:nvSpPr>
            <p:spPr bwMode="auto">
              <a:xfrm>
                <a:off x="2387" y="2381"/>
                <a:ext cx="19" cy="85"/>
              </a:xfrm>
              <a:custGeom>
                <a:avLst/>
                <a:gdLst>
                  <a:gd name="T0" fmla="*/ 10 w 38"/>
                  <a:gd name="T1" fmla="*/ 0 h 169"/>
                  <a:gd name="T2" fmla="*/ 19 w 38"/>
                  <a:gd name="T3" fmla="*/ 82 h 169"/>
                  <a:gd name="T4" fmla="*/ 3 w 38"/>
                  <a:gd name="T5" fmla="*/ 85 h 169"/>
                  <a:gd name="T6" fmla="*/ 2 w 38"/>
                  <a:gd name="T7" fmla="*/ 80 h 169"/>
                  <a:gd name="T8" fmla="*/ 1 w 38"/>
                  <a:gd name="T9" fmla="*/ 75 h 169"/>
                  <a:gd name="T10" fmla="*/ 1 w 38"/>
                  <a:gd name="T11" fmla="*/ 73 h 169"/>
                  <a:gd name="T12" fmla="*/ 1 w 38"/>
                  <a:gd name="T13" fmla="*/ 71 h 169"/>
                  <a:gd name="T14" fmla="*/ 1 w 38"/>
                  <a:gd name="T15" fmla="*/ 68 h 169"/>
                  <a:gd name="T16" fmla="*/ 1 w 38"/>
                  <a:gd name="T17" fmla="*/ 66 h 169"/>
                  <a:gd name="T18" fmla="*/ 0 w 38"/>
                  <a:gd name="T19" fmla="*/ 63 h 169"/>
                  <a:gd name="T20" fmla="*/ 0 w 38"/>
                  <a:gd name="T21" fmla="*/ 60 h 169"/>
                  <a:gd name="T22" fmla="*/ 0 w 38"/>
                  <a:gd name="T23" fmla="*/ 57 h 169"/>
                  <a:gd name="T24" fmla="*/ 0 w 38"/>
                  <a:gd name="T25" fmla="*/ 55 h 169"/>
                  <a:gd name="T26" fmla="*/ 0 w 38"/>
                  <a:gd name="T27" fmla="*/ 52 h 169"/>
                  <a:gd name="T28" fmla="*/ 1 w 38"/>
                  <a:gd name="T29" fmla="*/ 49 h 169"/>
                  <a:gd name="T30" fmla="*/ 1 w 38"/>
                  <a:gd name="T31" fmla="*/ 46 h 169"/>
                  <a:gd name="T32" fmla="*/ 1 w 38"/>
                  <a:gd name="T33" fmla="*/ 43 h 169"/>
                  <a:gd name="T34" fmla="*/ 1 w 38"/>
                  <a:gd name="T35" fmla="*/ 40 h 169"/>
                  <a:gd name="T36" fmla="*/ 1 w 38"/>
                  <a:gd name="T37" fmla="*/ 37 h 169"/>
                  <a:gd name="T38" fmla="*/ 2 w 38"/>
                  <a:gd name="T39" fmla="*/ 35 h 169"/>
                  <a:gd name="T40" fmla="*/ 2 w 38"/>
                  <a:gd name="T41" fmla="*/ 32 h 169"/>
                  <a:gd name="T42" fmla="*/ 3 w 38"/>
                  <a:gd name="T43" fmla="*/ 29 h 169"/>
                  <a:gd name="T44" fmla="*/ 3 w 38"/>
                  <a:gd name="T45" fmla="*/ 26 h 169"/>
                  <a:gd name="T46" fmla="*/ 5 w 38"/>
                  <a:gd name="T47" fmla="*/ 24 h 169"/>
                  <a:gd name="T48" fmla="*/ 5 w 38"/>
                  <a:gd name="T49" fmla="*/ 21 h 169"/>
                  <a:gd name="T50" fmla="*/ 5 w 38"/>
                  <a:gd name="T51" fmla="*/ 18 h 169"/>
                  <a:gd name="T52" fmla="*/ 6 w 38"/>
                  <a:gd name="T53" fmla="*/ 16 h 169"/>
                  <a:gd name="T54" fmla="*/ 6 w 38"/>
                  <a:gd name="T55" fmla="*/ 13 h 169"/>
                  <a:gd name="T56" fmla="*/ 7 w 38"/>
                  <a:gd name="T57" fmla="*/ 10 h 169"/>
                  <a:gd name="T58" fmla="*/ 10 w 38"/>
                  <a:gd name="T59" fmla="*/ 5 h 169"/>
                  <a:gd name="T60" fmla="*/ 10 w 38"/>
                  <a:gd name="T61" fmla="*/ 0 h 169"/>
                  <a:gd name="T62" fmla="*/ 10 w 38"/>
                  <a:gd name="T63" fmla="*/ 0 h 16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169"/>
                  <a:gd name="T98" fmla="*/ 38 w 38"/>
                  <a:gd name="T99" fmla="*/ 169 h 16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169">
                    <a:moveTo>
                      <a:pt x="21" y="0"/>
                    </a:moveTo>
                    <a:lnTo>
                      <a:pt x="38" y="164"/>
                    </a:lnTo>
                    <a:lnTo>
                      <a:pt x="7" y="169"/>
                    </a:lnTo>
                    <a:lnTo>
                      <a:pt x="5" y="160"/>
                    </a:lnTo>
                    <a:lnTo>
                      <a:pt x="3" y="150"/>
                    </a:lnTo>
                    <a:lnTo>
                      <a:pt x="2" y="145"/>
                    </a:lnTo>
                    <a:lnTo>
                      <a:pt x="2" y="141"/>
                    </a:lnTo>
                    <a:lnTo>
                      <a:pt x="2" y="135"/>
                    </a:lnTo>
                    <a:lnTo>
                      <a:pt x="2" y="131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3"/>
                    </a:lnTo>
                    <a:lnTo>
                      <a:pt x="2" y="97"/>
                    </a:lnTo>
                    <a:lnTo>
                      <a:pt x="2" y="91"/>
                    </a:lnTo>
                    <a:lnTo>
                      <a:pt x="3" y="86"/>
                    </a:lnTo>
                    <a:lnTo>
                      <a:pt x="3" y="80"/>
                    </a:lnTo>
                    <a:lnTo>
                      <a:pt x="3" y="74"/>
                    </a:lnTo>
                    <a:lnTo>
                      <a:pt x="5" y="69"/>
                    </a:lnTo>
                    <a:lnTo>
                      <a:pt x="5" y="63"/>
                    </a:lnTo>
                    <a:lnTo>
                      <a:pt x="7" y="57"/>
                    </a:lnTo>
                    <a:lnTo>
                      <a:pt x="7" y="52"/>
                    </a:lnTo>
                    <a:lnTo>
                      <a:pt x="9" y="48"/>
                    </a:lnTo>
                    <a:lnTo>
                      <a:pt x="11" y="42"/>
                    </a:lnTo>
                    <a:lnTo>
                      <a:pt x="11" y="36"/>
                    </a:lnTo>
                    <a:lnTo>
                      <a:pt x="13" y="31"/>
                    </a:lnTo>
                    <a:lnTo>
                      <a:pt x="13" y="25"/>
                    </a:lnTo>
                    <a:lnTo>
                      <a:pt x="15" y="19"/>
                    </a:lnTo>
                    <a:lnTo>
                      <a:pt x="19" y="1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269"/>
              <p:cNvSpPr>
                <a:spLocks/>
              </p:cNvSpPr>
              <p:nvPr/>
            </p:nvSpPr>
            <p:spPr bwMode="auto">
              <a:xfrm>
                <a:off x="2310" y="2183"/>
                <a:ext cx="96" cy="33"/>
              </a:xfrm>
              <a:custGeom>
                <a:avLst/>
                <a:gdLst>
                  <a:gd name="T0" fmla="*/ 16 w 192"/>
                  <a:gd name="T1" fmla="*/ 8 h 64"/>
                  <a:gd name="T2" fmla="*/ 96 w 192"/>
                  <a:gd name="T3" fmla="*/ 0 h 64"/>
                  <a:gd name="T4" fmla="*/ 94 w 192"/>
                  <a:gd name="T5" fmla="*/ 1 h 64"/>
                  <a:gd name="T6" fmla="*/ 91 w 192"/>
                  <a:gd name="T7" fmla="*/ 2 h 64"/>
                  <a:gd name="T8" fmla="*/ 88 w 192"/>
                  <a:gd name="T9" fmla="*/ 3 h 64"/>
                  <a:gd name="T10" fmla="*/ 86 w 192"/>
                  <a:gd name="T11" fmla="*/ 5 h 64"/>
                  <a:gd name="T12" fmla="*/ 83 w 192"/>
                  <a:gd name="T13" fmla="*/ 6 h 64"/>
                  <a:gd name="T14" fmla="*/ 80 w 192"/>
                  <a:gd name="T15" fmla="*/ 7 h 64"/>
                  <a:gd name="T16" fmla="*/ 77 w 192"/>
                  <a:gd name="T17" fmla="*/ 8 h 64"/>
                  <a:gd name="T18" fmla="*/ 74 w 192"/>
                  <a:gd name="T19" fmla="*/ 9 h 64"/>
                  <a:gd name="T20" fmla="*/ 70 w 192"/>
                  <a:gd name="T21" fmla="*/ 10 h 64"/>
                  <a:gd name="T22" fmla="*/ 68 w 192"/>
                  <a:gd name="T23" fmla="*/ 11 h 64"/>
                  <a:gd name="T24" fmla="*/ 65 w 192"/>
                  <a:gd name="T25" fmla="*/ 11 h 64"/>
                  <a:gd name="T26" fmla="*/ 60 w 192"/>
                  <a:gd name="T27" fmla="*/ 12 h 64"/>
                  <a:gd name="T28" fmla="*/ 57 w 192"/>
                  <a:gd name="T29" fmla="*/ 12 h 64"/>
                  <a:gd name="T30" fmla="*/ 54 w 192"/>
                  <a:gd name="T31" fmla="*/ 13 h 64"/>
                  <a:gd name="T32" fmla="*/ 51 w 192"/>
                  <a:gd name="T33" fmla="*/ 13 h 64"/>
                  <a:gd name="T34" fmla="*/ 48 w 192"/>
                  <a:gd name="T35" fmla="*/ 15 h 64"/>
                  <a:gd name="T36" fmla="*/ 44 w 192"/>
                  <a:gd name="T37" fmla="*/ 15 h 64"/>
                  <a:gd name="T38" fmla="*/ 41 w 192"/>
                  <a:gd name="T39" fmla="*/ 17 h 64"/>
                  <a:gd name="T40" fmla="*/ 37 w 192"/>
                  <a:gd name="T41" fmla="*/ 18 h 64"/>
                  <a:gd name="T42" fmla="*/ 34 w 192"/>
                  <a:gd name="T43" fmla="*/ 19 h 64"/>
                  <a:gd name="T44" fmla="*/ 30 w 192"/>
                  <a:gd name="T45" fmla="*/ 19 h 64"/>
                  <a:gd name="T46" fmla="*/ 27 w 192"/>
                  <a:gd name="T47" fmla="*/ 20 h 64"/>
                  <a:gd name="T48" fmla="*/ 24 w 192"/>
                  <a:gd name="T49" fmla="*/ 21 h 64"/>
                  <a:gd name="T50" fmla="*/ 21 w 192"/>
                  <a:gd name="T51" fmla="*/ 22 h 64"/>
                  <a:gd name="T52" fmla="*/ 18 w 192"/>
                  <a:gd name="T53" fmla="*/ 23 h 64"/>
                  <a:gd name="T54" fmla="*/ 15 w 192"/>
                  <a:gd name="T55" fmla="*/ 24 h 64"/>
                  <a:gd name="T56" fmla="*/ 12 w 192"/>
                  <a:gd name="T57" fmla="*/ 25 h 64"/>
                  <a:gd name="T58" fmla="*/ 10 w 192"/>
                  <a:gd name="T59" fmla="*/ 27 h 64"/>
                  <a:gd name="T60" fmla="*/ 6 w 192"/>
                  <a:gd name="T61" fmla="*/ 28 h 64"/>
                  <a:gd name="T62" fmla="*/ 3 w 192"/>
                  <a:gd name="T63" fmla="*/ 29 h 64"/>
                  <a:gd name="T64" fmla="*/ 2 w 192"/>
                  <a:gd name="T65" fmla="*/ 31 h 64"/>
                  <a:gd name="T66" fmla="*/ 0 w 192"/>
                  <a:gd name="T67" fmla="*/ 33 h 64"/>
                  <a:gd name="T68" fmla="*/ 16 w 192"/>
                  <a:gd name="T69" fmla="*/ 8 h 64"/>
                  <a:gd name="T70" fmla="*/ 16 w 192"/>
                  <a:gd name="T71" fmla="*/ 8 h 6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2"/>
                  <a:gd name="T109" fmla="*/ 0 h 64"/>
                  <a:gd name="T110" fmla="*/ 192 w 192"/>
                  <a:gd name="T111" fmla="*/ 64 h 6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2" h="64">
                    <a:moveTo>
                      <a:pt x="32" y="15"/>
                    </a:moveTo>
                    <a:lnTo>
                      <a:pt x="192" y="0"/>
                    </a:lnTo>
                    <a:lnTo>
                      <a:pt x="188" y="2"/>
                    </a:lnTo>
                    <a:lnTo>
                      <a:pt x="182" y="4"/>
                    </a:lnTo>
                    <a:lnTo>
                      <a:pt x="176" y="5"/>
                    </a:lnTo>
                    <a:lnTo>
                      <a:pt x="171" y="9"/>
                    </a:lnTo>
                    <a:lnTo>
                      <a:pt x="165" y="11"/>
                    </a:lnTo>
                    <a:lnTo>
                      <a:pt x="159" y="13"/>
                    </a:lnTo>
                    <a:lnTo>
                      <a:pt x="154" y="15"/>
                    </a:lnTo>
                    <a:lnTo>
                      <a:pt x="148" y="17"/>
                    </a:lnTo>
                    <a:lnTo>
                      <a:pt x="140" y="19"/>
                    </a:lnTo>
                    <a:lnTo>
                      <a:pt x="135" y="21"/>
                    </a:lnTo>
                    <a:lnTo>
                      <a:pt x="129" y="21"/>
                    </a:lnTo>
                    <a:lnTo>
                      <a:pt x="121" y="24"/>
                    </a:lnTo>
                    <a:lnTo>
                      <a:pt x="114" y="24"/>
                    </a:lnTo>
                    <a:lnTo>
                      <a:pt x="108" y="26"/>
                    </a:lnTo>
                    <a:lnTo>
                      <a:pt x="102" y="26"/>
                    </a:lnTo>
                    <a:lnTo>
                      <a:pt x="95" y="30"/>
                    </a:lnTo>
                    <a:lnTo>
                      <a:pt x="87" y="30"/>
                    </a:lnTo>
                    <a:lnTo>
                      <a:pt x="81" y="32"/>
                    </a:lnTo>
                    <a:lnTo>
                      <a:pt x="74" y="34"/>
                    </a:lnTo>
                    <a:lnTo>
                      <a:pt x="68" y="36"/>
                    </a:lnTo>
                    <a:lnTo>
                      <a:pt x="60" y="36"/>
                    </a:lnTo>
                    <a:lnTo>
                      <a:pt x="55" y="38"/>
                    </a:lnTo>
                    <a:lnTo>
                      <a:pt x="47" y="40"/>
                    </a:lnTo>
                    <a:lnTo>
                      <a:pt x="41" y="43"/>
                    </a:lnTo>
                    <a:lnTo>
                      <a:pt x="36" y="45"/>
                    </a:lnTo>
                    <a:lnTo>
                      <a:pt x="30" y="47"/>
                    </a:lnTo>
                    <a:lnTo>
                      <a:pt x="24" y="49"/>
                    </a:lnTo>
                    <a:lnTo>
                      <a:pt x="19" y="53"/>
                    </a:lnTo>
                    <a:lnTo>
                      <a:pt x="13" y="55"/>
                    </a:lnTo>
                    <a:lnTo>
                      <a:pt x="7" y="57"/>
                    </a:lnTo>
                    <a:lnTo>
                      <a:pt x="3" y="61"/>
                    </a:lnTo>
                    <a:lnTo>
                      <a:pt x="0" y="64"/>
                    </a:lnTo>
                    <a:lnTo>
                      <a:pt x="3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270"/>
              <p:cNvSpPr>
                <a:spLocks/>
              </p:cNvSpPr>
              <p:nvPr/>
            </p:nvSpPr>
            <p:spPr bwMode="auto">
              <a:xfrm>
                <a:off x="1648" y="2419"/>
                <a:ext cx="167" cy="172"/>
              </a:xfrm>
              <a:custGeom>
                <a:avLst/>
                <a:gdLst>
                  <a:gd name="T0" fmla="*/ 124 w 335"/>
                  <a:gd name="T1" fmla="*/ 48 h 344"/>
                  <a:gd name="T2" fmla="*/ 66 w 335"/>
                  <a:gd name="T3" fmla="*/ 170 h 344"/>
                  <a:gd name="T4" fmla="*/ 61 w 335"/>
                  <a:gd name="T5" fmla="*/ 172 h 344"/>
                  <a:gd name="T6" fmla="*/ 55 w 335"/>
                  <a:gd name="T7" fmla="*/ 172 h 344"/>
                  <a:gd name="T8" fmla="*/ 49 w 335"/>
                  <a:gd name="T9" fmla="*/ 172 h 344"/>
                  <a:gd name="T10" fmla="*/ 44 w 335"/>
                  <a:gd name="T11" fmla="*/ 170 h 344"/>
                  <a:gd name="T12" fmla="*/ 38 w 335"/>
                  <a:gd name="T13" fmla="*/ 167 h 344"/>
                  <a:gd name="T14" fmla="*/ 32 w 335"/>
                  <a:gd name="T15" fmla="*/ 163 h 344"/>
                  <a:gd name="T16" fmla="*/ 27 w 335"/>
                  <a:gd name="T17" fmla="*/ 158 h 344"/>
                  <a:gd name="T18" fmla="*/ 23 w 335"/>
                  <a:gd name="T19" fmla="*/ 153 h 344"/>
                  <a:gd name="T20" fmla="*/ 17 w 335"/>
                  <a:gd name="T21" fmla="*/ 148 h 344"/>
                  <a:gd name="T22" fmla="*/ 13 w 335"/>
                  <a:gd name="T23" fmla="*/ 141 h 344"/>
                  <a:gd name="T24" fmla="*/ 8 w 335"/>
                  <a:gd name="T25" fmla="*/ 134 h 344"/>
                  <a:gd name="T26" fmla="*/ 6 w 335"/>
                  <a:gd name="T27" fmla="*/ 127 h 344"/>
                  <a:gd name="T28" fmla="*/ 3 w 335"/>
                  <a:gd name="T29" fmla="*/ 121 h 344"/>
                  <a:gd name="T30" fmla="*/ 1 w 335"/>
                  <a:gd name="T31" fmla="*/ 114 h 344"/>
                  <a:gd name="T32" fmla="*/ 0 w 335"/>
                  <a:gd name="T33" fmla="*/ 106 h 344"/>
                  <a:gd name="T34" fmla="*/ 1 w 335"/>
                  <a:gd name="T35" fmla="*/ 101 h 344"/>
                  <a:gd name="T36" fmla="*/ 1 w 335"/>
                  <a:gd name="T37" fmla="*/ 95 h 344"/>
                  <a:gd name="T38" fmla="*/ 2 w 335"/>
                  <a:gd name="T39" fmla="*/ 89 h 344"/>
                  <a:gd name="T40" fmla="*/ 8 w 335"/>
                  <a:gd name="T41" fmla="*/ 82 h 344"/>
                  <a:gd name="T42" fmla="*/ 15 w 335"/>
                  <a:gd name="T43" fmla="*/ 76 h 344"/>
                  <a:gd name="T44" fmla="*/ 20 w 335"/>
                  <a:gd name="T45" fmla="*/ 75 h 344"/>
                  <a:gd name="T46" fmla="*/ 26 w 335"/>
                  <a:gd name="T47" fmla="*/ 74 h 344"/>
                  <a:gd name="T48" fmla="*/ 29 w 335"/>
                  <a:gd name="T49" fmla="*/ 72 h 344"/>
                  <a:gd name="T50" fmla="*/ 35 w 335"/>
                  <a:gd name="T51" fmla="*/ 71 h 344"/>
                  <a:gd name="T52" fmla="*/ 41 w 335"/>
                  <a:gd name="T53" fmla="*/ 69 h 344"/>
                  <a:gd name="T54" fmla="*/ 46 w 335"/>
                  <a:gd name="T55" fmla="*/ 68 h 344"/>
                  <a:gd name="T56" fmla="*/ 51 w 335"/>
                  <a:gd name="T57" fmla="*/ 66 h 344"/>
                  <a:gd name="T58" fmla="*/ 56 w 335"/>
                  <a:gd name="T59" fmla="*/ 64 h 344"/>
                  <a:gd name="T60" fmla="*/ 66 w 335"/>
                  <a:gd name="T61" fmla="*/ 59 h 344"/>
                  <a:gd name="T62" fmla="*/ 72 w 335"/>
                  <a:gd name="T63" fmla="*/ 56 h 344"/>
                  <a:gd name="T64" fmla="*/ 79 w 335"/>
                  <a:gd name="T65" fmla="*/ 53 h 344"/>
                  <a:gd name="T66" fmla="*/ 85 w 335"/>
                  <a:gd name="T67" fmla="*/ 49 h 344"/>
                  <a:gd name="T68" fmla="*/ 91 w 335"/>
                  <a:gd name="T69" fmla="*/ 46 h 344"/>
                  <a:gd name="T70" fmla="*/ 97 w 335"/>
                  <a:gd name="T71" fmla="*/ 42 h 344"/>
                  <a:gd name="T72" fmla="*/ 104 w 335"/>
                  <a:gd name="T73" fmla="*/ 37 h 344"/>
                  <a:gd name="T74" fmla="*/ 110 w 335"/>
                  <a:gd name="T75" fmla="*/ 34 h 344"/>
                  <a:gd name="T76" fmla="*/ 117 w 335"/>
                  <a:gd name="T77" fmla="*/ 28 h 344"/>
                  <a:gd name="T78" fmla="*/ 123 w 335"/>
                  <a:gd name="T79" fmla="*/ 25 h 344"/>
                  <a:gd name="T80" fmla="*/ 129 w 335"/>
                  <a:gd name="T81" fmla="*/ 20 h 344"/>
                  <a:gd name="T82" fmla="*/ 135 w 335"/>
                  <a:gd name="T83" fmla="*/ 17 h 344"/>
                  <a:gd name="T84" fmla="*/ 142 w 335"/>
                  <a:gd name="T85" fmla="*/ 12 h 344"/>
                  <a:gd name="T86" fmla="*/ 147 w 335"/>
                  <a:gd name="T87" fmla="*/ 9 h 344"/>
                  <a:gd name="T88" fmla="*/ 154 w 335"/>
                  <a:gd name="T89" fmla="*/ 5 h 344"/>
                  <a:gd name="T90" fmla="*/ 161 w 335"/>
                  <a:gd name="T91" fmla="*/ 2 h 344"/>
                  <a:gd name="T92" fmla="*/ 167 w 335"/>
                  <a:gd name="T93" fmla="*/ 0 h 34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35"/>
                  <a:gd name="T142" fmla="*/ 0 h 344"/>
                  <a:gd name="T143" fmla="*/ 335 w 335"/>
                  <a:gd name="T144" fmla="*/ 344 h 34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35" h="344">
                    <a:moveTo>
                      <a:pt x="335" y="0"/>
                    </a:moveTo>
                    <a:lnTo>
                      <a:pt x="248" y="97"/>
                    </a:lnTo>
                    <a:lnTo>
                      <a:pt x="48" y="213"/>
                    </a:lnTo>
                    <a:lnTo>
                      <a:pt x="133" y="339"/>
                    </a:lnTo>
                    <a:lnTo>
                      <a:pt x="128" y="341"/>
                    </a:lnTo>
                    <a:lnTo>
                      <a:pt x="122" y="343"/>
                    </a:lnTo>
                    <a:lnTo>
                      <a:pt x="116" y="343"/>
                    </a:lnTo>
                    <a:lnTo>
                      <a:pt x="111" y="344"/>
                    </a:lnTo>
                    <a:lnTo>
                      <a:pt x="105" y="343"/>
                    </a:lnTo>
                    <a:lnTo>
                      <a:pt x="99" y="343"/>
                    </a:lnTo>
                    <a:lnTo>
                      <a:pt x="94" y="341"/>
                    </a:lnTo>
                    <a:lnTo>
                      <a:pt x="88" y="339"/>
                    </a:lnTo>
                    <a:lnTo>
                      <a:pt x="82" y="337"/>
                    </a:lnTo>
                    <a:lnTo>
                      <a:pt x="76" y="333"/>
                    </a:lnTo>
                    <a:lnTo>
                      <a:pt x="71" y="329"/>
                    </a:lnTo>
                    <a:lnTo>
                      <a:pt x="65" y="325"/>
                    </a:lnTo>
                    <a:lnTo>
                      <a:pt x="59" y="322"/>
                    </a:lnTo>
                    <a:lnTo>
                      <a:pt x="55" y="316"/>
                    </a:lnTo>
                    <a:lnTo>
                      <a:pt x="50" y="310"/>
                    </a:lnTo>
                    <a:lnTo>
                      <a:pt x="46" y="306"/>
                    </a:lnTo>
                    <a:lnTo>
                      <a:pt x="40" y="301"/>
                    </a:lnTo>
                    <a:lnTo>
                      <a:pt x="35" y="295"/>
                    </a:lnTo>
                    <a:lnTo>
                      <a:pt x="29" y="287"/>
                    </a:lnTo>
                    <a:lnTo>
                      <a:pt x="27" y="282"/>
                    </a:lnTo>
                    <a:lnTo>
                      <a:pt x="21" y="274"/>
                    </a:lnTo>
                    <a:lnTo>
                      <a:pt x="17" y="268"/>
                    </a:lnTo>
                    <a:lnTo>
                      <a:pt x="16" y="261"/>
                    </a:lnTo>
                    <a:lnTo>
                      <a:pt x="12" y="255"/>
                    </a:lnTo>
                    <a:lnTo>
                      <a:pt x="10" y="247"/>
                    </a:lnTo>
                    <a:lnTo>
                      <a:pt x="6" y="242"/>
                    </a:lnTo>
                    <a:lnTo>
                      <a:pt x="4" y="234"/>
                    </a:lnTo>
                    <a:lnTo>
                      <a:pt x="2" y="228"/>
                    </a:lnTo>
                    <a:lnTo>
                      <a:pt x="2" y="221"/>
                    </a:lnTo>
                    <a:lnTo>
                      <a:pt x="0" y="213"/>
                    </a:lnTo>
                    <a:lnTo>
                      <a:pt x="0" y="208"/>
                    </a:lnTo>
                    <a:lnTo>
                      <a:pt x="2" y="202"/>
                    </a:lnTo>
                    <a:lnTo>
                      <a:pt x="2" y="196"/>
                    </a:lnTo>
                    <a:lnTo>
                      <a:pt x="2" y="190"/>
                    </a:lnTo>
                    <a:lnTo>
                      <a:pt x="2" y="185"/>
                    </a:lnTo>
                    <a:lnTo>
                      <a:pt x="4" y="179"/>
                    </a:lnTo>
                    <a:lnTo>
                      <a:pt x="10" y="170"/>
                    </a:lnTo>
                    <a:lnTo>
                      <a:pt x="16" y="164"/>
                    </a:lnTo>
                    <a:lnTo>
                      <a:pt x="23" y="158"/>
                    </a:lnTo>
                    <a:lnTo>
                      <a:pt x="31" y="152"/>
                    </a:lnTo>
                    <a:lnTo>
                      <a:pt x="35" y="151"/>
                    </a:lnTo>
                    <a:lnTo>
                      <a:pt x="40" y="149"/>
                    </a:lnTo>
                    <a:lnTo>
                      <a:pt x="46" y="147"/>
                    </a:lnTo>
                    <a:lnTo>
                      <a:pt x="52" y="147"/>
                    </a:lnTo>
                    <a:lnTo>
                      <a:pt x="55" y="143"/>
                    </a:lnTo>
                    <a:lnTo>
                      <a:pt x="59" y="143"/>
                    </a:lnTo>
                    <a:lnTo>
                      <a:pt x="65" y="141"/>
                    </a:lnTo>
                    <a:lnTo>
                      <a:pt x="71" y="141"/>
                    </a:lnTo>
                    <a:lnTo>
                      <a:pt x="76" y="139"/>
                    </a:lnTo>
                    <a:lnTo>
                      <a:pt x="82" y="137"/>
                    </a:lnTo>
                    <a:lnTo>
                      <a:pt x="86" y="135"/>
                    </a:lnTo>
                    <a:lnTo>
                      <a:pt x="92" y="135"/>
                    </a:lnTo>
                    <a:lnTo>
                      <a:pt x="97" y="133"/>
                    </a:lnTo>
                    <a:lnTo>
                      <a:pt x="103" y="131"/>
                    </a:lnTo>
                    <a:lnTo>
                      <a:pt x="109" y="130"/>
                    </a:lnTo>
                    <a:lnTo>
                      <a:pt x="113" y="128"/>
                    </a:lnTo>
                    <a:lnTo>
                      <a:pt x="122" y="124"/>
                    </a:lnTo>
                    <a:lnTo>
                      <a:pt x="132" y="118"/>
                    </a:lnTo>
                    <a:lnTo>
                      <a:pt x="137" y="114"/>
                    </a:lnTo>
                    <a:lnTo>
                      <a:pt x="145" y="112"/>
                    </a:lnTo>
                    <a:lnTo>
                      <a:pt x="151" y="109"/>
                    </a:lnTo>
                    <a:lnTo>
                      <a:pt x="158" y="107"/>
                    </a:lnTo>
                    <a:lnTo>
                      <a:pt x="164" y="103"/>
                    </a:lnTo>
                    <a:lnTo>
                      <a:pt x="170" y="99"/>
                    </a:lnTo>
                    <a:lnTo>
                      <a:pt x="175" y="95"/>
                    </a:lnTo>
                    <a:lnTo>
                      <a:pt x="183" y="92"/>
                    </a:lnTo>
                    <a:lnTo>
                      <a:pt x="189" y="88"/>
                    </a:lnTo>
                    <a:lnTo>
                      <a:pt x="194" y="84"/>
                    </a:lnTo>
                    <a:lnTo>
                      <a:pt x="202" y="78"/>
                    </a:lnTo>
                    <a:lnTo>
                      <a:pt x="208" y="74"/>
                    </a:lnTo>
                    <a:lnTo>
                      <a:pt x="215" y="71"/>
                    </a:lnTo>
                    <a:lnTo>
                      <a:pt x="221" y="67"/>
                    </a:lnTo>
                    <a:lnTo>
                      <a:pt x="227" y="61"/>
                    </a:lnTo>
                    <a:lnTo>
                      <a:pt x="234" y="57"/>
                    </a:lnTo>
                    <a:lnTo>
                      <a:pt x="240" y="54"/>
                    </a:lnTo>
                    <a:lnTo>
                      <a:pt x="246" y="50"/>
                    </a:lnTo>
                    <a:lnTo>
                      <a:pt x="251" y="44"/>
                    </a:lnTo>
                    <a:lnTo>
                      <a:pt x="259" y="40"/>
                    </a:lnTo>
                    <a:lnTo>
                      <a:pt x="265" y="36"/>
                    </a:lnTo>
                    <a:lnTo>
                      <a:pt x="270" y="33"/>
                    </a:lnTo>
                    <a:lnTo>
                      <a:pt x="276" y="29"/>
                    </a:lnTo>
                    <a:lnTo>
                      <a:pt x="284" y="25"/>
                    </a:lnTo>
                    <a:lnTo>
                      <a:pt x="289" y="21"/>
                    </a:lnTo>
                    <a:lnTo>
                      <a:pt x="295" y="17"/>
                    </a:lnTo>
                    <a:lnTo>
                      <a:pt x="301" y="14"/>
                    </a:lnTo>
                    <a:lnTo>
                      <a:pt x="308" y="10"/>
                    </a:lnTo>
                    <a:lnTo>
                      <a:pt x="314" y="8"/>
                    </a:lnTo>
                    <a:lnTo>
                      <a:pt x="322" y="4"/>
                    </a:lnTo>
                    <a:lnTo>
                      <a:pt x="327" y="2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271"/>
              <p:cNvSpPr>
                <a:spLocks/>
              </p:cNvSpPr>
              <p:nvPr/>
            </p:nvSpPr>
            <p:spPr bwMode="auto">
              <a:xfrm>
                <a:off x="1718" y="2547"/>
                <a:ext cx="278" cy="187"/>
              </a:xfrm>
              <a:custGeom>
                <a:avLst/>
                <a:gdLst>
                  <a:gd name="T0" fmla="*/ 264 w 557"/>
                  <a:gd name="T1" fmla="*/ 45 h 373"/>
                  <a:gd name="T2" fmla="*/ 255 w 557"/>
                  <a:gd name="T3" fmla="*/ 35 h 373"/>
                  <a:gd name="T4" fmla="*/ 245 w 557"/>
                  <a:gd name="T5" fmla="*/ 26 h 373"/>
                  <a:gd name="T6" fmla="*/ 237 w 557"/>
                  <a:gd name="T7" fmla="*/ 16 h 373"/>
                  <a:gd name="T8" fmla="*/ 228 w 557"/>
                  <a:gd name="T9" fmla="*/ 9 h 373"/>
                  <a:gd name="T10" fmla="*/ 221 w 557"/>
                  <a:gd name="T11" fmla="*/ 0 h 373"/>
                  <a:gd name="T12" fmla="*/ 213 w 557"/>
                  <a:gd name="T13" fmla="*/ 5 h 373"/>
                  <a:gd name="T14" fmla="*/ 207 w 557"/>
                  <a:gd name="T15" fmla="*/ 14 h 373"/>
                  <a:gd name="T16" fmla="*/ 208 w 557"/>
                  <a:gd name="T17" fmla="*/ 25 h 373"/>
                  <a:gd name="T18" fmla="*/ 218 w 557"/>
                  <a:gd name="T19" fmla="*/ 36 h 373"/>
                  <a:gd name="T20" fmla="*/ 230 w 557"/>
                  <a:gd name="T21" fmla="*/ 48 h 373"/>
                  <a:gd name="T22" fmla="*/ 240 w 557"/>
                  <a:gd name="T23" fmla="*/ 56 h 373"/>
                  <a:gd name="T24" fmla="*/ 243 w 557"/>
                  <a:gd name="T25" fmla="*/ 61 h 373"/>
                  <a:gd name="T26" fmla="*/ 236 w 557"/>
                  <a:gd name="T27" fmla="*/ 64 h 373"/>
                  <a:gd name="T28" fmla="*/ 228 w 557"/>
                  <a:gd name="T29" fmla="*/ 68 h 373"/>
                  <a:gd name="T30" fmla="*/ 219 w 557"/>
                  <a:gd name="T31" fmla="*/ 73 h 373"/>
                  <a:gd name="T32" fmla="*/ 212 w 557"/>
                  <a:gd name="T33" fmla="*/ 77 h 373"/>
                  <a:gd name="T34" fmla="*/ 203 w 557"/>
                  <a:gd name="T35" fmla="*/ 84 h 373"/>
                  <a:gd name="T36" fmla="*/ 195 w 557"/>
                  <a:gd name="T37" fmla="*/ 90 h 373"/>
                  <a:gd name="T38" fmla="*/ 186 w 557"/>
                  <a:gd name="T39" fmla="*/ 96 h 373"/>
                  <a:gd name="T40" fmla="*/ 178 w 557"/>
                  <a:gd name="T41" fmla="*/ 102 h 373"/>
                  <a:gd name="T42" fmla="*/ 169 w 557"/>
                  <a:gd name="T43" fmla="*/ 109 h 373"/>
                  <a:gd name="T44" fmla="*/ 160 w 557"/>
                  <a:gd name="T45" fmla="*/ 114 h 373"/>
                  <a:gd name="T46" fmla="*/ 153 w 557"/>
                  <a:gd name="T47" fmla="*/ 121 h 373"/>
                  <a:gd name="T48" fmla="*/ 144 w 557"/>
                  <a:gd name="T49" fmla="*/ 127 h 373"/>
                  <a:gd name="T50" fmla="*/ 137 w 557"/>
                  <a:gd name="T51" fmla="*/ 133 h 373"/>
                  <a:gd name="T52" fmla="*/ 129 w 557"/>
                  <a:gd name="T53" fmla="*/ 138 h 373"/>
                  <a:gd name="T54" fmla="*/ 119 w 557"/>
                  <a:gd name="T55" fmla="*/ 146 h 373"/>
                  <a:gd name="T56" fmla="*/ 107 w 557"/>
                  <a:gd name="T57" fmla="*/ 152 h 373"/>
                  <a:gd name="T58" fmla="*/ 99 w 557"/>
                  <a:gd name="T59" fmla="*/ 156 h 373"/>
                  <a:gd name="T60" fmla="*/ 92 w 557"/>
                  <a:gd name="T61" fmla="*/ 153 h 373"/>
                  <a:gd name="T62" fmla="*/ 85 w 557"/>
                  <a:gd name="T63" fmla="*/ 146 h 373"/>
                  <a:gd name="T64" fmla="*/ 77 w 557"/>
                  <a:gd name="T65" fmla="*/ 136 h 373"/>
                  <a:gd name="T66" fmla="*/ 68 w 557"/>
                  <a:gd name="T67" fmla="*/ 125 h 373"/>
                  <a:gd name="T68" fmla="*/ 60 w 557"/>
                  <a:gd name="T69" fmla="*/ 113 h 373"/>
                  <a:gd name="T70" fmla="*/ 51 w 557"/>
                  <a:gd name="T71" fmla="*/ 102 h 373"/>
                  <a:gd name="T72" fmla="*/ 41 w 557"/>
                  <a:gd name="T73" fmla="*/ 91 h 373"/>
                  <a:gd name="T74" fmla="*/ 31 w 557"/>
                  <a:gd name="T75" fmla="*/ 81 h 373"/>
                  <a:gd name="T76" fmla="*/ 21 w 557"/>
                  <a:gd name="T77" fmla="*/ 73 h 373"/>
                  <a:gd name="T78" fmla="*/ 12 w 557"/>
                  <a:gd name="T79" fmla="*/ 70 h 373"/>
                  <a:gd name="T80" fmla="*/ 2 w 557"/>
                  <a:gd name="T81" fmla="*/ 68 h 373"/>
                  <a:gd name="T82" fmla="*/ 105 w 557"/>
                  <a:gd name="T83" fmla="*/ 185 h 373"/>
                  <a:gd name="T84" fmla="*/ 117 w 557"/>
                  <a:gd name="T85" fmla="*/ 180 h 373"/>
                  <a:gd name="T86" fmla="*/ 126 w 557"/>
                  <a:gd name="T87" fmla="*/ 174 h 373"/>
                  <a:gd name="T88" fmla="*/ 135 w 557"/>
                  <a:gd name="T89" fmla="*/ 168 h 373"/>
                  <a:gd name="T90" fmla="*/ 143 w 557"/>
                  <a:gd name="T91" fmla="*/ 159 h 373"/>
                  <a:gd name="T92" fmla="*/ 152 w 557"/>
                  <a:gd name="T93" fmla="*/ 151 h 373"/>
                  <a:gd name="T94" fmla="*/ 159 w 557"/>
                  <a:gd name="T95" fmla="*/ 141 h 373"/>
                  <a:gd name="T96" fmla="*/ 166 w 557"/>
                  <a:gd name="T97" fmla="*/ 132 h 373"/>
                  <a:gd name="T98" fmla="*/ 175 w 557"/>
                  <a:gd name="T99" fmla="*/ 123 h 373"/>
                  <a:gd name="T100" fmla="*/ 183 w 557"/>
                  <a:gd name="T101" fmla="*/ 113 h 373"/>
                  <a:gd name="T102" fmla="*/ 192 w 557"/>
                  <a:gd name="T103" fmla="*/ 105 h 373"/>
                  <a:gd name="T104" fmla="*/ 201 w 557"/>
                  <a:gd name="T105" fmla="*/ 96 h 373"/>
                  <a:gd name="T106" fmla="*/ 211 w 557"/>
                  <a:gd name="T107" fmla="*/ 89 h 373"/>
                  <a:gd name="T108" fmla="*/ 219 w 557"/>
                  <a:gd name="T109" fmla="*/ 83 h 373"/>
                  <a:gd name="T110" fmla="*/ 228 w 557"/>
                  <a:gd name="T111" fmla="*/ 78 h 373"/>
                  <a:gd name="T112" fmla="*/ 236 w 557"/>
                  <a:gd name="T113" fmla="*/ 74 h 373"/>
                  <a:gd name="T114" fmla="*/ 246 w 557"/>
                  <a:gd name="T115" fmla="*/ 72 h 373"/>
                  <a:gd name="T116" fmla="*/ 260 w 557"/>
                  <a:gd name="T117" fmla="*/ 68 h 373"/>
                  <a:gd name="T118" fmla="*/ 274 w 557"/>
                  <a:gd name="T119" fmla="*/ 65 h 37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57"/>
                  <a:gd name="T181" fmla="*/ 0 h 373"/>
                  <a:gd name="T182" fmla="*/ 557 w 557"/>
                  <a:gd name="T183" fmla="*/ 373 h 37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57" h="373">
                    <a:moveTo>
                      <a:pt x="557" y="129"/>
                    </a:moveTo>
                    <a:lnTo>
                      <a:pt x="536" y="97"/>
                    </a:lnTo>
                    <a:lnTo>
                      <a:pt x="529" y="89"/>
                    </a:lnTo>
                    <a:lnTo>
                      <a:pt x="523" y="82"/>
                    </a:lnTo>
                    <a:lnTo>
                      <a:pt x="515" y="76"/>
                    </a:lnTo>
                    <a:lnTo>
                      <a:pt x="510" y="70"/>
                    </a:lnTo>
                    <a:lnTo>
                      <a:pt x="504" y="63"/>
                    </a:lnTo>
                    <a:lnTo>
                      <a:pt x="498" y="57"/>
                    </a:lnTo>
                    <a:lnTo>
                      <a:pt x="491" y="51"/>
                    </a:lnTo>
                    <a:lnTo>
                      <a:pt x="487" y="46"/>
                    </a:lnTo>
                    <a:lnTo>
                      <a:pt x="479" y="38"/>
                    </a:lnTo>
                    <a:lnTo>
                      <a:pt x="474" y="32"/>
                    </a:lnTo>
                    <a:lnTo>
                      <a:pt x="468" y="27"/>
                    </a:lnTo>
                    <a:lnTo>
                      <a:pt x="462" y="23"/>
                    </a:lnTo>
                    <a:lnTo>
                      <a:pt x="456" y="17"/>
                    </a:lnTo>
                    <a:lnTo>
                      <a:pt x="451" y="11"/>
                    </a:lnTo>
                    <a:lnTo>
                      <a:pt x="447" y="6"/>
                    </a:lnTo>
                    <a:lnTo>
                      <a:pt x="443" y="0"/>
                    </a:lnTo>
                    <a:lnTo>
                      <a:pt x="436" y="4"/>
                    </a:lnTo>
                    <a:lnTo>
                      <a:pt x="432" y="6"/>
                    </a:lnTo>
                    <a:lnTo>
                      <a:pt x="426" y="9"/>
                    </a:lnTo>
                    <a:lnTo>
                      <a:pt x="422" y="13"/>
                    </a:lnTo>
                    <a:lnTo>
                      <a:pt x="417" y="19"/>
                    </a:lnTo>
                    <a:lnTo>
                      <a:pt x="415" y="27"/>
                    </a:lnTo>
                    <a:lnTo>
                      <a:pt x="413" y="34"/>
                    </a:lnTo>
                    <a:lnTo>
                      <a:pt x="415" y="42"/>
                    </a:lnTo>
                    <a:lnTo>
                      <a:pt x="417" y="49"/>
                    </a:lnTo>
                    <a:lnTo>
                      <a:pt x="422" y="57"/>
                    </a:lnTo>
                    <a:lnTo>
                      <a:pt x="428" y="65"/>
                    </a:lnTo>
                    <a:lnTo>
                      <a:pt x="436" y="72"/>
                    </a:lnTo>
                    <a:lnTo>
                      <a:pt x="443" y="80"/>
                    </a:lnTo>
                    <a:lnTo>
                      <a:pt x="453" y="87"/>
                    </a:lnTo>
                    <a:lnTo>
                      <a:pt x="460" y="95"/>
                    </a:lnTo>
                    <a:lnTo>
                      <a:pt x="472" y="105"/>
                    </a:lnTo>
                    <a:lnTo>
                      <a:pt x="475" y="108"/>
                    </a:lnTo>
                    <a:lnTo>
                      <a:pt x="481" y="112"/>
                    </a:lnTo>
                    <a:lnTo>
                      <a:pt x="487" y="116"/>
                    </a:lnTo>
                    <a:lnTo>
                      <a:pt x="491" y="120"/>
                    </a:lnTo>
                    <a:lnTo>
                      <a:pt x="487" y="122"/>
                    </a:lnTo>
                    <a:lnTo>
                      <a:pt x="481" y="124"/>
                    </a:lnTo>
                    <a:lnTo>
                      <a:pt x="475" y="125"/>
                    </a:lnTo>
                    <a:lnTo>
                      <a:pt x="472" y="127"/>
                    </a:lnTo>
                    <a:lnTo>
                      <a:pt x="466" y="131"/>
                    </a:lnTo>
                    <a:lnTo>
                      <a:pt x="460" y="133"/>
                    </a:lnTo>
                    <a:lnTo>
                      <a:pt x="456" y="135"/>
                    </a:lnTo>
                    <a:lnTo>
                      <a:pt x="451" y="139"/>
                    </a:lnTo>
                    <a:lnTo>
                      <a:pt x="445" y="141"/>
                    </a:lnTo>
                    <a:lnTo>
                      <a:pt x="439" y="145"/>
                    </a:lnTo>
                    <a:lnTo>
                      <a:pt x="434" y="148"/>
                    </a:lnTo>
                    <a:lnTo>
                      <a:pt x="430" y="152"/>
                    </a:lnTo>
                    <a:lnTo>
                      <a:pt x="424" y="154"/>
                    </a:lnTo>
                    <a:lnTo>
                      <a:pt x="418" y="160"/>
                    </a:lnTo>
                    <a:lnTo>
                      <a:pt x="413" y="164"/>
                    </a:lnTo>
                    <a:lnTo>
                      <a:pt x="407" y="167"/>
                    </a:lnTo>
                    <a:lnTo>
                      <a:pt x="401" y="169"/>
                    </a:lnTo>
                    <a:lnTo>
                      <a:pt x="396" y="175"/>
                    </a:lnTo>
                    <a:lnTo>
                      <a:pt x="390" y="179"/>
                    </a:lnTo>
                    <a:lnTo>
                      <a:pt x="384" y="183"/>
                    </a:lnTo>
                    <a:lnTo>
                      <a:pt x="379" y="186"/>
                    </a:lnTo>
                    <a:lnTo>
                      <a:pt x="373" y="192"/>
                    </a:lnTo>
                    <a:lnTo>
                      <a:pt x="367" y="194"/>
                    </a:lnTo>
                    <a:lnTo>
                      <a:pt x="361" y="200"/>
                    </a:lnTo>
                    <a:lnTo>
                      <a:pt x="356" y="203"/>
                    </a:lnTo>
                    <a:lnTo>
                      <a:pt x="350" y="207"/>
                    </a:lnTo>
                    <a:lnTo>
                      <a:pt x="344" y="211"/>
                    </a:lnTo>
                    <a:lnTo>
                      <a:pt x="339" y="217"/>
                    </a:lnTo>
                    <a:lnTo>
                      <a:pt x="333" y="221"/>
                    </a:lnTo>
                    <a:lnTo>
                      <a:pt x="327" y="224"/>
                    </a:lnTo>
                    <a:lnTo>
                      <a:pt x="321" y="228"/>
                    </a:lnTo>
                    <a:lnTo>
                      <a:pt x="318" y="234"/>
                    </a:lnTo>
                    <a:lnTo>
                      <a:pt x="312" y="238"/>
                    </a:lnTo>
                    <a:lnTo>
                      <a:pt x="306" y="241"/>
                    </a:lnTo>
                    <a:lnTo>
                      <a:pt x="301" y="245"/>
                    </a:lnTo>
                    <a:lnTo>
                      <a:pt x="295" y="249"/>
                    </a:lnTo>
                    <a:lnTo>
                      <a:pt x="289" y="253"/>
                    </a:lnTo>
                    <a:lnTo>
                      <a:pt x="283" y="257"/>
                    </a:lnTo>
                    <a:lnTo>
                      <a:pt x="280" y="260"/>
                    </a:lnTo>
                    <a:lnTo>
                      <a:pt x="274" y="266"/>
                    </a:lnTo>
                    <a:lnTo>
                      <a:pt x="270" y="268"/>
                    </a:lnTo>
                    <a:lnTo>
                      <a:pt x="264" y="272"/>
                    </a:lnTo>
                    <a:lnTo>
                      <a:pt x="259" y="276"/>
                    </a:lnTo>
                    <a:lnTo>
                      <a:pt x="255" y="280"/>
                    </a:lnTo>
                    <a:lnTo>
                      <a:pt x="245" y="285"/>
                    </a:lnTo>
                    <a:lnTo>
                      <a:pt x="238" y="291"/>
                    </a:lnTo>
                    <a:lnTo>
                      <a:pt x="230" y="297"/>
                    </a:lnTo>
                    <a:lnTo>
                      <a:pt x="221" y="300"/>
                    </a:lnTo>
                    <a:lnTo>
                      <a:pt x="215" y="304"/>
                    </a:lnTo>
                    <a:lnTo>
                      <a:pt x="209" y="308"/>
                    </a:lnTo>
                    <a:lnTo>
                      <a:pt x="202" y="310"/>
                    </a:lnTo>
                    <a:lnTo>
                      <a:pt x="198" y="312"/>
                    </a:lnTo>
                    <a:lnTo>
                      <a:pt x="192" y="312"/>
                    </a:lnTo>
                    <a:lnTo>
                      <a:pt x="188" y="312"/>
                    </a:lnTo>
                    <a:lnTo>
                      <a:pt x="185" y="306"/>
                    </a:lnTo>
                    <a:lnTo>
                      <a:pt x="181" y="302"/>
                    </a:lnTo>
                    <a:lnTo>
                      <a:pt x="175" y="297"/>
                    </a:lnTo>
                    <a:lnTo>
                      <a:pt x="171" y="291"/>
                    </a:lnTo>
                    <a:lnTo>
                      <a:pt x="166" y="285"/>
                    </a:lnTo>
                    <a:lnTo>
                      <a:pt x="160" y="280"/>
                    </a:lnTo>
                    <a:lnTo>
                      <a:pt x="154" y="272"/>
                    </a:lnTo>
                    <a:lnTo>
                      <a:pt x="150" y="264"/>
                    </a:lnTo>
                    <a:lnTo>
                      <a:pt x="143" y="257"/>
                    </a:lnTo>
                    <a:lnTo>
                      <a:pt x="137" y="249"/>
                    </a:lnTo>
                    <a:lnTo>
                      <a:pt x="131" y="241"/>
                    </a:lnTo>
                    <a:lnTo>
                      <a:pt x="126" y="234"/>
                    </a:lnTo>
                    <a:lnTo>
                      <a:pt x="120" y="226"/>
                    </a:lnTo>
                    <a:lnTo>
                      <a:pt x="114" y="219"/>
                    </a:lnTo>
                    <a:lnTo>
                      <a:pt x="107" y="211"/>
                    </a:lnTo>
                    <a:lnTo>
                      <a:pt x="103" y="203"/>
                    </a:lnTo>
                    <a:lnTo>
                      <a:pt x="95" y="196"/>
                    </a:lnTo>
                    <a:lnTo>
                      <a:pt x="88" y="188"/>
                    </a:lnTo>
                    <a:lnTo>
                      <a:pt x="82" y="181"/>
                    </a:lnTo>
                    <a:lnTo>
                      <a:pt x="76" y="175"/>
                    </a:lnTo>
                    <a:lnTo>
                      <a:pt x="69" y="167"/>
                    </a:lnTo>
                    <a:lnTo>
                      <a:pt x="63" y="162"/>
                    </a:lnTo>
                    <a:lnTo>
                      <a:pt x="55" y="156"/>
                    </a:lnTo>
                    <a:lnTo>
                      <a:pt x="50" y="152"/>
                    </a:lnTo>
                    <a:lnTo>
                      <a:pt x="42" y="146"/>
                    </a:lnTo>
                    <a:lnTo>
                      <a:pt x="36" y="143"/>
                    </a:lnTo>
                    <a:lnTo>
                      <a:pt x="29" y="139"/>
                    </a:lnTo>
                    <a:lnTo>
                      <a:pt x="25" y="139"/>
                    </a:lnTo>
                    <a:lnTo>
                      <a:pt x="17" y="135"/>
                    </a:lnTo>
                    <a:lnTo>
                      <a:pt x="12" y="135"/>
                    </a:lnTo>
                    <a:lnTo>
                      <a:pt x="4" y="135"/>
                    </a:lnTo>
                    <a:lnTo>
                      <a:pt x="0" y="137"/>
                    </a:lnTo>
                    <a:lnTo>
                      <a:pt x="204" y="373"/>
                    </a:lnTo>
                    <a:lnTo>
                      <a:pt x="211" y="369"/>
                    </a:lnTo>
                    <a:lnTo>
                      <a:pt x="219" y="367"/>
                    </a:lnTo>
                    <a:lnTo>
                      <a:pt x="226" y="363"/>
                    </a:lnTo>
                    <a:lnTo>
                      <a:pt x="234" y="359"/>
                    </a:lnTo>
                    <a:lnTo>
                      <a:pt x="240" y="356"/>
                    </a:lnTo>
                    <a:lnTo>
                      <a:pt x="245" y="352"/>
                    </a:lnTo>
                    <a:lnTo>
                      <a:pt x="253" y="348"/>
                    </a:lnTo>
                    <a:lnTo>
                      <a:pt x="259" y="344"/>
                    </a:lnTo>
                    <a:lnTo>
                      <a:pt x="264" y="338"/>
                    </a:lnTo>
                    <a:lnTo>
                      <a:pt x="270" y="335"/>
                    </a:lnTo>
                    <a:lnTo>
                      <a:pt x="276" y="329"/>
                    </a:lnTo>
                    <a:lnTo>
                      <a:pt x="282" y="323"/>
                    </a:lnTo>
                    <a:lnTo>
                      <a:pt x="287" y="318"/>
                    </a:lnTo>
                    <a:lnTo>
                      <a:pt x="293" y="312"/>
                    </a:lnTo>
                    <a:lnTo>
                      <a:pt x="299" y="306"/>
                    </a:lnTo>
                    <a:lnTo>
                      <a:pt x="304" y="302"/>
                    </a:lnTo>
                    <a:lnTo>
                      <a:pt x="308" y="295"/>
                    </a:lnTo>
                    <a:lnTo>
                      <a:pt x="314" y="289"/>
                    </a:lnTo>
                    <a:lnTo>
                      <a:pt x="318" y="281"/>
                    </a:lnTo>
                    <a:lnTo>
                      <a:pt x="323" y="278"/>
                    </a:lnTo>
                    <a:lnTo>
                      <a:pt x="327" y="270"/>
                    </a:lnTo>
                    <a:lnTo>
                      <a:pt x="333" y="264"/>
                    </a:lnTo>
                    <a:lnTo>
                      <a:pt x="339" y="257"/>
                    </a:lnTo>
                    <a:lnTo>
                      <a:pt x="344" y="251"/>
                    </a:lnTo>
                    <a:lnTo>
                      <a:pt x="350" y="245"/>
                    </a:lnTo>
                    <a:lnTo>
                      <a:pt x="354" y="240"/>
                    </a:lnTo>
                    <a:lnTo>
                      <a:pt x="359" y="232"/>
                    </a:lnTo>
                    <a:lnTo>
                      <a:pt x="367" y="226"/>
                    </a:lnTo>
                    <a:lnTo>
                      <a:pt x="373" y="221"/>
                    </a:lnTo>
                    <a:lnTo>
                      <a:pt x="377" y="215"/>
                    </a:lnTo>
                    <a:lnTo>
                      <a:pt x="384" y="209"/>
                    </a:lnTo>
                    <a:lnTo>
                      <a:pt x="392" y="203"/>
                    </a:lnTo>
                    <a:lnTo>
                      <a:pt x="398" y="196"/>
                    </a:lnTo>
                    <a:lnTo>
                      <a:pt x="403" y="192"/>
                    </a:lnTo>
                    <a:lnTo>
                      <a:pt x="409" y="186"/>
                    </a:lnTo>
                    <a:lnTo>
                      <a:pt x="417" y="183"/>
                    </a:lnTo>
                    <a:lnTo>
                      <a:pt x="422" y="177"/>
                    </a:lnTo>
                    <a:lnTo>
                      <a:pt x="428" y="173"/>
                    </a:lnTo>
                    <a:lnTo>
                      <a:pt x="434" y="169"/>
                    </a:lnTo>
                    <a:lnTo>
                      <a:pt x="439" y="165"/>
                    </a:lnTo>
                    <a:lnTo>
                      <a:pt x="445" y="164"/>
                    </a:lnTo>
                    <a:lnTo>
                      <a:pt x="451" y="160"/>
                    </a:lnTo>
                    <a:lnTo>
                      <a:pt x="456" y="156"/>
                    </a:lnTo>
                    <a:lnTo>
                      <a:pt x="462" y="154"/>
                    </a:lnTo>
                    <a:lnTo>
                      <a:pt x="466" y="152"/>
                    </a:lnTo>
                    <a:lnTo>
                      <a:pt x="472" y="148"/>
                    </a:lnTo>
                    <a:lnTo>
                      <a:pt x="477" y="146"/>
                    </a:lnTo>
                    <a:lnTo>
                      <a:pt x="483" y="146"/>
                    </a:lnTo>
                    <a:lnTo>
                      <a:pt x="493" y="143"/>
                    </a:lnTo>
                    <a:lnTo>
                      <a:pt x="502" y="139"/>
                    </a:lnTo>
                    <a:lnTo>
                      <a:pt x="510" y="137"/>
                    </a:lnTo>
                    <a:lnTo>
                      <a:pt x="521" y="135"/>
                    </a:lnTo>
                    <a:lnTo>
                      <a:pt x="531" y="133"/>
                    </a:lnTo>
                    <a:lnTo>
                      <a:pt x="538" y="131"/>
                    </a:lnTo>
                    <a:lnTo>
                      <a:pt x="548" y="129"/>
                    </a:lnTo>
                    <a:lnTo>
                      <a:pt x="557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272"/>
              <p:cNvSpPr>
                <a:spLocks/>
              </p:cNvSpPr>
              <p:nvPr/>
            </p:nvSpPr>
            <p:spPr bwMode="auto">
              <a:xfrm>
                <a:off x="1695" y="2452"/>
                <a:ext cx="250" cy="209"/>
              </a:xfrm>
              <a:custGeom>
                <a:avLst/>
                <a:gdLst>
                  <a:gd name="T0" fmla="*/ 87 w 500"/>
                  <a:gd name="T1" fmla="*/ 87 h 416"/>
                  <a:gd name="T2" fmla="*/ 76 w 500"/>
                  <a:gd name="T3" fmla="*/ 88 h 416"/>
                  <a:gd name="T4" fmla="*/ 65 w 500"/>
                  <a:gd name="T5" fmla="*/ 88 h 416"/>
                  <a:gd name="T6" fmla="*/ 53 w 500"/>
                  <a:gd name="T7" fmla="*/ 86 h 416"/>
                  <a:gd name="T8" fmla="*/ 42 w 500"/>
                  <a:gd name="T9" fmla="*/ 84 h 416"/>
                  <a:gd name="T10" fmla="*/ 31 w 500"/>
                  <a:gd name="T11" fmla="*/ 81 h 416"/>
                  <a:gd name="T12" fmla="*/ 20 w 500"/>
                  <a:gd name="T13" fmla="*/ 79 h 416"/>
                  <a:gd name="T14" fmla="*/ 8 w 500"/>
                  <a:gd name="T15" fmla="*/ 74 h 416"/>
                  <a:gd name="T16" fmla="*/ 0 w 500"/>
                  <a:gd name="T17" fmla="*/ 78 h 416"/>
                  <a:gd name="T18" fmla="*/ 5 w 500"/>
                  <a:gd name="T19" fmla="*/ 87 h 416"/>
                  <a:gd name="T20" fmla="*/ 15 w 500"/>
                  <a:gd name="T21" fmla="*/ 99 h 416"/>
                  <a:gd name="T22" fmla="*/ 26 w 500"/>
                  <a:gd name="T23" fmla="*/ 104 h 416"/>
                  <a:gd name="T24" fmla="*/ 37 w 500"/>
                  <a:gd name="T25" fmla="*/ 105 h 416"/>
                  <a:gd name="T26" fmla="*/ 50 w 500"/>
                  <a:gd name="T27" fmla="*/ 106 h 416"/>
                  <a:gd name="T28" fmla="*/ 63 w 500"/>
                  <a:gd name="T29" fmla="*/ 104 h 416"/>
                  <a:gd name="T30" fmla="*/ 75 w 500"/>
                  <a:gd name="T31" fmla="*/ 103 h 416"/>
                  <a:gd name="T32" fmla="*/ 87 w 500"/>
                  <a:gd name="T33" fmla="*/ 102 h 416"/>
                  <a:gd name="T34" fmla="*/ 95 w 500"/>
                  <a:gd name="T35" fmla="*/ 106 h 416"/>
                  <a:gd name="T36" fmla="*/ 92 w 500"/>
                  <a:gd name="T37" fmla="*/ 122 h 416"/>
                  <a:gd name="T38" fmla="*/ 94 w 500"/>
                  <a:gd name="T39" fmla="*/ 140 h 416"/>
                  <a:gd name="T40" fmla="*/ 103 w 500"/>
                  <a:gd name="T41" fmla="*/ 154 h 416"/>
                  <a:gd name="T42" fmla="*/ 115 w 500"/>
                  <a:gd name="T43" fmla="*/ 163 h 416"/>
                  <a:gd name="T44" fmla="*/ 125 w 500"/>
                  <a:gd name="T45" fmla="*/ 173 h 416"/>
                  <a:gd name="T46" fmla="*/ 123 w 500"/>
                  <a:gd name="T47" fmla="*/ 191 h 416"/>
                  <a:gd name="T48" fmla="*/ 123 w 500"/>
                  <a:gd name="T49" fmla="*/ 204 h 416"/>
                  <a:gd name="T50" fmla="*/ 131 w 500"/>
                  <a:gd name="T51" fmla="*/ 209 h 416"/>
                  <a:gd name="T52" fmla="*/ 142 w 500"/>
                  <a:gd name="T53" fmla="*/ 207 h 416"/>
                  <a:gd name="T54" fmla="*/ 220 w 500"/>
                  <a:gd name="T55" fmla="*/ 185 h 416"/>
                  <a:gd name="T56" fmla="*/ 231 w 500"/>
                  <a:gd name="T57" fmla="*/ 179 h 416"/>
                  <a:gd name="T58" fmla="*/ 241 w 500"/>
                  <a:gd name="T59" fmla="*/ 175 h 416"/>
                  <a:gd name="T60" fmla="*/ 245 w 500"/>
                  <a:gd name="T61" fmla="*/ 169 h 416"/>
                  <a:gd name="T62" fmla="*/ 227 w 500"/>
                  <a:gd name="T63" fmla="*/ 165 h 416"/>
                  <a:gd name="T64" fmla="*/ 210 w 500"/>
                  <a:gd name="T65" fmla="*/ 164 h 416"/>
                  <a:gd name="T66" fmla="*/ 200 w 500"/>
                  <a:gd name="T67" fmla="*/ 164 h 416"/>
                  <a:gd name="T68" fmla="*/ 189 w 500"/>
                  <a:gd name="T69" fmla="*/ 164 h 416"/>
                  <a:gd name="T70" fmla="*/ 180 w 500"/>
                  <a:gd name="T71" fmla="*/ 164 h 416"/>
                  <a:gd name="T72" fmla="*/ 169 w 500"/>
                  <a:gd name="T73" fmla="*/ 163 h 416"/>
                  <a:gd name="T74" fmla="*/ 156 w 500"/>
                  <a:gd name="T75" fmla="*/ 163 h 416"/>
                  <a:gd name="T76" fmla="*/ 144 w 500"/>
                  <a:gd name="T77" fmla="*/ 161 h 416"/>
                  <a:gd name="T78" fmla="*/ 127 w 500"/>
                  <a:gd name="T79" fmla="*/ 158 h 416"/>
                  <a:gd name="T80" fmla="*/ 111 w 500"/>
                  <a:gd name="T81" fmla="*/ 152 h 416"/>
                  <a:gd name="T82" fmla="*/ 100 w 500"/>
                  <a:gd name="T83" fmla="*/ 141 h 416"/>
                  <a:gd name="T84" fmla="*/ 97 w 500"/>
                  <a:gd name="T85" fmla="*/ 132 h 416"/>
                  <a:gd name="T86" fmla="*/ 100 w 500"/>
                  <a:gd name="T87" fmla="*/ 121 h 416"/>
                  <a:gd name="T88" fmla="*/ 104 w 500"/>
                  <a:gd name="T89" fmla="*/ 110 h 416"/>
                  <a:gd name="T90" fmla="*/ 106 w 500"/>
                  <a:gd name="T91" fmla="*/ 98 h 416"/>
                  <a:gd name="T92" fmla="*/ 109 w 500"/>
                  <a:gd name="T93" fmla="*/ 85 h 416"/>
                  <a:gd name="T94" fmla="*/ 114 w 500"/>
                  <a:gd name="T95" fmla="*/ 71 h 416"/>
                  <a:gd name="T96" fmla="*/ 117 w 500"/>
                  <a:gd name="T97" fmla="*/ 58 h 416"/>
                  <a:gd name="T98" fmla="*/ 121 w 500"/>
                  <a:gd name="T99" fmla="*/ 45 h 416"/>
                  <a:gd name="T100" fmla="*/ 123 w 500"/>
                  <a:gd name="T101" fmla="*/ 32 h 416"/>
                  <a:gd name="T102" fmla="*/ 122 w 500"/>
                  <a:gd name="T103" fmla="*/ 19 h 416"/>
                  <a:gd name="T104" fmla="*/ 118 w 500"/>
                  <a:gd name="T105" fmla="*/ 8 h 416"/>
                  <a:gd name="T106" fmla="*/ 99 w 500"/>
                  <a:gd name="T107" fmla="*/ 83 h 41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00"/>
                  <a:gd name="T163" fmla="*/ 0 h 416"/>
                  <a:gd name="T164" fmla="*/ 500 w 500"/>
                  <a:gd name="T165" fmla="*/ 416 h 41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00" h="416">
                    <a:moveTo>
                      <a:pt x="197" y="165"/>
                    </a:moveTo>
                    <a:lnTo>
                      <a:pt x="188" y="169"/>
                    </a:lnTo>
                    <a:lnTo>
                      <a:pt x="178" y="171"/>
                    </a:lnTo>
                    <a:lnTo>
                      <a:pt x="173" y="173"/>
                    </a:lnTo>
                    <a:lnTo>
                      <a:pt x="169" y="173"/>
                    </a:lnTo>
                    <a:lnTo>
                      <a:pt x="163" y="175"/>
                    </a:lnTo>
                    <a:lnTo>
                      <a:pt x="157" y="175"/>
                    </a:lnTo>
                    <a:lnTo>
                      <a:pt x="152" y="175"/>
                    </a:lnTo>
                    <a:lnTo>
                      <a:pt x="146" y="175"/>
                    </a:lnTo>
                    <a:lnTo>
                      <a:pt x="140" y="175"/>
                    </a:lnTo>
                    <a:lnTo>
                      <a:pt x="135" y="175"/>
                    </a:lnTo>
                    <a:lnTo>
                      <a:pt x="129" y="175"/>
                    </a:lnTo>
                    <a:lnTo>
                      <a:pt x="125" y="175"/>
                    </a:lnTo>
                    <a:lnTo>
                      <a:pt x="119" y="173"/>
                    </a:lnTo>
                    <a:lnTo>
                      <a:pt x="114" y="173"/>
                    </a:lnTo>
                    <a:lnTo>
                      <a:pt x="106" y="171"/>
                    </a:lnTo>
                    <a:lnTo>
                      <a:pt x="100" y="171"/>
                    </a:lnTo>
                    <a:lnTo>
                      <a:pt x="95" y="169"/>
                    </a:lnTo>
                    <a:lnTo>
                      <a:pt x="89" y="169"/>
                    </a:lnTo>
                    <a:lnTo>
                      <a:pt x="83" y="167"/>
                    </a:lnTo>
                    <a:lnTo>
                      <a:pt x="77" y="165"/>
                    </a:lnTo>
                    <a:lnTo>
                      <a:pt x="72" y="165"/>
                    </a:lnTo>
                    <a:lnTo>
                      <a:pt x="68" y="163"/>
                    </a:lnTo>
                    <a:lnTo>
                      <a:pt x="62" y="161"/>
                    </a:lnTo>
                    <a:lnTo>
                      <a:pt x="57" y="161"/>
                    </a:lnTo>
                    <a:lnTo>
                      <a:pt x="53" y="160"/>
                    </a:lnTo>
                    <a:lnTo>
                      <a:pt x="47" y="160"/>
                    </a:lnTo>
                    <a:lnTo>
                      <a:pt x="39" y="158"/>
                    </a:lnTo>
                    <a:lnTo>
                      <a:pt x="32" y="156"/>
                    </a:lnTo>
                    <a:lnTo>
                      <a:pt x="28" y="154"/>
                    </a:lnTo>
                    <a:lnTo>
                      <a:pt x="22" y="152"/>
                    </a:lnTo>
                    <a:lnTo>
                      <a:pt x="15" y="148"/>
                    </a:lnTo>
                    <a:lnTo>
                      <a:pt x="7" y="148"/>
                    </a:lnTo>
                    <a:lnTo>
                      <a:pt x="1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1" y="161"/>
                    </a:lnTo>
                    <a:lnTo>
                      <a:pt x="3" y="163"/>
                    </a:lnTo>
                    <a:lnTo>
                      <a:pt x="5" y="169"/>
                    </a:lnTo>
                    <a:lnTo>
                      <a:pt x="9" y="173"/>
                    </a:lnTo>
                    <a:lnTo>
                      <a:pt x="13" y="179"/>
                    </a:lnTo>
                    <a:lnTo>
                      <a:pt x="19" y="188"/>
                    </a:lnTo>
                    <a:lnTo>
                      <a:pt x="26" y="196"/>
                    </a:lnTo>
                    <a:lnTo>
                      <a:pt x="30" y="198"/>
                    </a:lnTo>
                    <a:lnTo>
                      <a:pt x="36" y="201"/>
                    </a:lnTo>
                    <a:lnTo>
                      <a:pt x="41" y="203"/>
                    </a:lnTo>
                    <a:lnTo>
                      <a:pt x="47" y="205"/>
                    </a:lnTo>
                    <a:lnTo>
                      <a:pt x="51" y="207"/>
                    </a:lnTo>
                    <a:lnTo>
                      <a:pt x="57" y="207"/>
                    </a:lnTo>
                    <a:lnTo>
                      <a:pt x="62" y="209"/>
                    </a:lnTo>
                    <a:lnTo>
                      <a:pt x="70" y="209"/>
                    </a:lnTo>
                    <a:lnTo>
                      <a:pt x="74" y="209"/>
                    </a:lnTo>
                    <a:lnTo>
                      <a:pt x="81" y="211"/>
                    </a:lnTo>
                    <a:lnTo>
                      <a:pt x="87" y="211"/>
                    </a:lnTo>
                    <a:lnTo>
                      <a:pt x="95" y="211"/>
                    </a:lnTo>
                    <a:lnTo>
                      <a:pt x="100" y="211"/>
                    </a:lnTo>
                    <a:lnTo>
                      <a:pt x="106" y="209"/>
                    </a:lnTo>
                    <a:lnTo>
                      <a:pt x="112" y="209"/>
                    </a:lnTo>
                    <a:lnTo>
                      <a:pt x="119" y="209"/>
                    </a:lnTo>
                    <a:lnTo>
                      <a:pt x="125" y="207"/>
                    </a:lnTo>
                    <a:lnTo>
                      <a:pt x="131" y="207"/>
                    </a:lnTo>
                    <a:lnTo>
                      <a:pt x="136" y="207"/>
                    </a:lnTo>
                    <a:lnTo>
                      <a:pt x="144" y="207"/>
                    </a:lnTo>
                    <a:lnTo>
                      <a:pt x="150" y="205"/>
                    </a:lnTo>
                    <a:lnTo>
                      <a:pt x="155" y="205"/>
                    </a:lnTo>
                    <a:lnTo>
                      <a:pt x="163" y="203"/>
                    </a:lnTo>
                    <a:lnTo>
                      <a:pt x="169" y="203"/>
                    </a:lnTo>
                    <a:lnTo>
                      <a:pt x="174" y="203"/>
                    </a:lnTo>
                    <a:lnTo>
                      <a:pt x="180" y="203"/>
                    </a:lnTo>
                    <a:lnTo>
                      <a:pt x="186" y="203"/>
                    </a:lnTo>
                    <a:lnTo>
                      <a:pt x="192" y="203"/>
                    </a:lnTo>
                    <a:lnTo>
                      <a:pt x="190" y="211"/>
                    </a:lnTo>
                    <a:lnTo>
                      <a:pt x="190" y="219"/>
                    </a:lnTo>
                    <a:lnTo>
                      <a:pt x="188" y="226"/>
                    </a:lnTo>
                    <a:lnTo>
                      <a:pt x="188" y="236"/>
                    </a:lnTo>
                    <a:lnTo>
                      <a:pt x="184" y="243"/>
                    </a:lnTo>
                    <a:lnTo>
                      <a:pt x="184" y="255"/>
                    </a:lnTo>
                    <a:lnTo>
                      <a:pt x="184" y="262"/>
                    </a:lnTo>
                    <a:lnTo>
                      <a:pt x="188" y="272"/>
                    </a:lnTo>
                    <a:lnTo>
                      <a:pt x="188" y="279"/>
                    </a:lnTo>
                    <a:lnTo>
                      <a:pt x="192" y="287"/>
                    </a:lnTo>
                    <a:lnTo>
                      <a:pt x="195" y="295"/>
                    </a:lnTo>
                    <a:lnTo>
                      <a:pt x="201" y="302"/>
                    </a:lnTo>
                    <a:lnTo>
                      <a:pt x="205" y="306"/>
                    </a:lnTo>
                    <a:lnTo>
                      <a:pt x="209" y="312"/>
                    </a:lnTo>
                    <a:lnTo>
                      <a:pt x="216" y="315"/>
                    </a:lnTo>
                    <a:lnTo>
                      <a:pt x="222" y="321"/>
                    </a:lnTo>
                    <a:lnTo>
                      <a:pt x="230" y="325"/>
                    </a:lnTo>
                    <a:lnTo>
                      <a:pt x="237" y="329"/>
                    </a:lnTo>
                    <a:lnTo>
                      <a:pt x="245" y="331"/>
                    </a:lnTo>
                    <a:lnTo>
                      <a:pt x="254" y="335"/>
                    </a:lnTo>
                    <a:lnTo>
                      <a:pt x="250" y="344"/>
                    </a:lnTo>
                    <a:lnTo>
                      <a:pt x="249" y="354"/>
                    </a:lnTo>
                    <a:lnTo>
                      <a:pt x="247" y="363"/>
                    </a:lnTo>
                    <a:lnTo>
                      <a:pt x="247" y="373"/>
                    </a:lnTo>
                    <a:lnTo>
                      <a:pt x="245" y="380"/>
                    </a:lnTo>
                    <a:lnTo>
                      <a:pt x="245" y="388"/>
                    </a:lnTo>
                    <a:lnTo>
                      <a:pt x="245" y="393"/>
                    </a:lnTo>
                    <a:lnTo>
                      <a:pt x="245" y="401"/>
                    </a:lnTo>
                    <a:lnTo>
                      <a:pt x="245" y="407"/>
                    </a:lnTo>
                    <a:lnTo>
                      <a:pt x="249" y="411"/>
                    </a:lnTo>
                    <a:lnTo>
                      <a:pt x="250" y="412"/>
                    </a:lnTo>
                    <a:lnTo>
                      <a:pt x="256" y="416"/>
                    </a:lnTo>
                    <a:lnTo>
                      <a:pt x="262" y="416"/>
                    </a:lnTo>
                    <a:lnTo>
                      <a:pt x="268" y="416"/>
                    </a:lnTo>
                    <a:lnTo>
                      <a:pt x="271" y="416"/>
                    </a:lnTo>
                    <a:lnTo>
                      <a:pt x="277" y="414"/>
                    </a:lnTo>
                    <a:lnTo>
                      <a:pt x="283" y="412"/>
                    </a:lnTo>
                    <a:lnTo>
                      <a:pt x="289" y="412"/>
                    </a:lnTo>
                    <a:lnTo>
                      <a:pt x="302" y="350"/>
                    </a:lnTo>
                    <a:lnTo>
                      <a:pt x="437" y="373"/>
                    </a:lnTo>
                    <a:lnTo>
                      <a:pt x="439" y="369"/>
                    </a:lnTo>
                    <a:lnTo>
                      <a:pt x="446" y="365"/>
                    </a:lnTo>
                    <a:lnTo>
                      <a:pt x="450" y="361"/>
                    </a:lnTo>
                    <a:lnTo>
                      <a:pt x="456" y="359"/>
                    </a:lnTo>
                    <a:lnTo>
                      <a:pt x="462" y="357"/>
                    </a:lnTo>
                    <a:lnTo>
                      <a:pt x="467" y="355"/>
                    </a:lnTo>
                    <a:lnTo>
                      <a:pt x="471" y="354"/>
                    </a:lnTo>
                    <a:lnTo>
                      <a:pt x="477" y="350"/>
                    </a:lnTo>
                    <a:lnTo>
                      <a:pt x="481" y="348"/>
                    </a:lnTo>
                    <a:lnTo>
                      <a:pt x="486" y="346"/>
                    </a:lnTo>
                    <a:lnTo>
                      <a:pt x="494" y="342"/>
                    </a:lnTo>
                    <a:lnTo>
                      <a:pt x="500" y="338"/>
                    </a:lnTo>
                    <a:lnTo>
                      <a:pt x="490" y="336"/>
                    </a:lnTo>
                    <a:lnTo>
                      <a:pt x="482" y="333"/>
                    </a:lnTo>
                    <a:lnTo>
                      <a:pt x="473" y="331"/>
                    </a:lnTo>
                    <a:lnTo>
                      <a:pt x="463" y="331"/>
                    </a:lnTo>
                    <a:lnTo>
                      <a:pt x="454" y="329"/>
                    </a:lnTo>
                    <a:lnTo>
                      <a:pt x="444" y="329"/>
                    </a:lnTo>
                    <a:lnTo>
                      <a:pt x="435" y="329"/>
                    </a:lnTo>
                    <a:lnTo>
                      <a:pt x="425" y="329"/>
                    </a:lnTo>
                    <a:lnTo>
                      <a:pt x="420" y="327"/>
                    </a:lnTo>
                    <a:lnTo>
                      <a:pt x="414" y="327"/>
                    </a:lnTo>
                    <a:lnTo>
                      <a:pt x="408" y="327"/>
                    </a:lnTo>
                    <a:lnTo>
                      <a:pt x="404" y="327"/>
                    </a:lnTo>
                    <a:lnTo>
                      <a:pt x="399" y="327"/>
                    </a:lnTo>
                    <a:lnTo>
                      <a:pt x="395" y="327"/>
                    </a:lnTo>
                    <a:lnTo>
                      <a:pt x="389" y="327"/>
                    </a:lnTo>
                    <a:lnTo>
                      <a:pt x="384" y="327"/>
                    </a:lnTo>
                    <a:lnTo>
                      <a:pt x="378" y="327"/>
                    </a:lnTo>
                    <a:lnTo>
                      <a:pt x="374" y="327"/>
                    </a:lnTo>
                    <a:lnTo>
                      <a:pt x="368" y="327"/>
                    </a:lnTo>
                    <a:lnTo>
                      <a:pt x="365" y="327"/>
                    </a:lnTo>
                    <a:lnTo>
                      <a:pt x="359" y="327"/>
                    </a:lnTo>
                    <a:lnTo>
                      <a:pt x="353" y="327"/>
                    </a:lnTo>
                    <a:lnTo>
                      <a:pt x="347" y="327"/>
                    </a:lnTo>
                    <a:lnTo>
                      <a:pt x="344" y="327"/>
                    </a:lnTo>
                    <a:lnTo>
                      <a:pt x="338" y="325"/>
                    </a:lnTo>
                    <a:lnTo>
                      <a:pt x="332" y="325"/>
                    </a:lnTo>
                    <a:lnTo>
                      <a:pt x="327" y="325"/>
                    </a:lnTo>
                    <a:lnTo>
                      <a:pt x="321" y="325"/>
                    </a:lnTo>
                    <a:lnTo>
                      <a:pt x="311" y="325"/>
                    </a:lnTo>
                    <a:lnTo>
                      <a:pt x="302" y="325"/>
                    </a:lnTo>
                    <a:lnTo>
                      <a:pt x="296" y="323"/>
                    </a:lnTo>
                    <a:lnTo>
                      <a:pt x="290" y="323"/>
                    </a:lnTo>
                    <a:lnTo>
                      <a:pt x="287" y="321"/>
                    </a:lnTo>
                    <a:lnTo>
                      <a:pt x="283" y="321"/>
                    </a:lnTo>
                    <a:lnTo>
                      <a:pt x="271" y="319"/>
                    </a:lnTo>
                    <a:lnTo>
                      <a:pt x="264" y="319"/>
                    </a:lnTo>
                    <a:lnTo>
                      <a:pt x="254" y="315"/>
                    </a:lnTo>
                    <a:lnTo>
                      <a:pt x="245" y="312"/>
                    </a:lnTo>
                    <a:lnTo>
                      <a:pt x="237" y="308"/>
                    </a:lnTo>
                    <a:lnTo>
                      <a:pt x="230" y="306"/>
                    </a:lnTo>
                    <a:lnTo>
                      <a:pt x="222" y="302"/>
                    </a:lnTo>
                    <a:lnTo>
                      <a:pt x="214" y="298"/>
                    </a:lnTo>
                    <a:lnTo>
                      <a:pt x="207" y="293"/>
                    </a:lnTo>
                    <a:lnTo>
                      <a:pt x="203" y="287"/>
                    </a:lnTo>
                    <a:lnTo>
                      <a:pt x="199" y="281"/>
                    </a:lnTo>
                    <a:lnTo>
                      <a:pt x="195" y="277"/>
                    </a:lnTo>
                    <a:lnTo>
                      <a:pt x="193" y="272"/>
                    </a:lnTo>
                    <a:lnTo>
                      <a:pt x="193" y="268"/>
                    </a:lnTo>
                    <a:lnTo>
                      <a:pt x="193" y="262"/>
                    </a:lnTo>
                    <a:lnTo>
                      <a:pt x="193" y="258"/>
                    </a:lnTo>
                    <a:lnTo>
                      <a:pt x="195" y="253"/>
                    </a:lnTo>
                    <a:lnTo>
                      <a:pt x="197" y="247"/>
                    </a:lnTo>
                    <a:lnTo>
                      <a:pt x="199" y="241"/>
                    </a:lnTo>
                    <a:lnTo>
                      <a:pt x="201" y="236"/>
                    </a:lnTo>
                    <a:lnTo>
                      <a:pt x="203" y="230"/>
                    </a:lnTo>
                    <a:lnTo>
                      <a:pt x="205" y="224"/>
                    </a:lnTo>
                    <a:lnTo>
                      <a:pt x="207" y="219"/>
                    </a:lnTo>
                    <a:lnTo>
                      <a:pt x="209" y="215"/>
                    </a:lnTo>
                    <a:lnTo>
                      <a:pt x="211" y="209"/>
                    </a:lnTo>
                    <a:lnTo>
                      <a:pt x="212" y="203"/>
                    </a:lnTo>
                    <a:lnTo>
                      <a:pt x="212" y="196"/>
                    </a:lnTo>
                    <a:lnTo>
                      <a:pt x="214" y="190"/>
                    </a:lnTo>
                    <a:lnTo>
                      <a:pt x="214" y="182"/>
                    </a:lnTo>
                    <a:lnTo>
                      <a:pt x="216" y="177"/>
                    </a:lnTo>
                    <a:lnTo>
                      <a:pt x="218" y="169"/>
                    </a:lnTo>
                    <a:lnTo>
                      <a:pt x="220" y="163"/>
                    </a:lnTo>
                    <a:lnTo>
                      <a:pt x="222" y="158"/>
                    </a:lnTo>
                    <a:lnTo>
                      <a:pt x="226" y="150"/>
                    </a:lnTo>
                    <a:lnTo>
                      <a:pt x="228" y="142"/>
                    </a:lnTo>
                    <a:lnTo>
                      <a:pt x="230" y="137"/>
                    </a:lnTo>
                    <a:lnTo>
                      <a:pt x="231" y="129"/>
                    </a:lnTo>
                    <a:lnTo>
                      <a:pt x="233" y="123"/>
                    </a:lnTo>
                    <a:lnTo>
                      <a:pt x="233" y="116"/>
                    </a:lnTo>
                    <a:lnTo>
                      <a:pt x="235" y="110"/>
                    </a:lnTo>
                    <a:lnTo>
                      <a:pt x="237" y="103"/>
                    </a:lnTo>
                    <a:lnTo>
                      <a:pt x="241" y="97"/>
                    </a:lnTo>
                    <a:lnTo>
                      <a:pt x="241" y="89"/>
                    </a:lnTo>
                    <a:lnTo>
                      <a:pt x="243" y="84"/>
                    </a:lnTo>
                    <a:lnTo>
                      <a:pt x="243" y="76"/>
                    </a:lnTo>
                    <a:lnTo>
                      <a:pt x="245" y="70"/>
                    </a:lnTo>
                    <a:lnTo>
                      <a:pt x="245" y="63"/>
                    </a:lnTo>
                    <a:lnTo>
                      <a:pt x="245" y="57"/>
                    </a:lnTo>
                    <a:lnTo>
                      <a:pt x="245" y="49"/>
                    </a:lnTo>
                    <a:lnTo>
                      <a:pt x="245" y="45"/>
                    </a:lnTo>
                    <a:lnTo>
                      <a:pt x="243" y="38"/>
                    </a:lnTo>
                    <a:lnTo>
                      <a:pt x="241" y="32"/>
                    </a:lnTo>
                    <a:lnTo>
                      <a:pt x="239" y="26"/>
                    </a:lnTo>
                    <a:lnTo>
                      <a:pt x="237" y="21"/>
                    </a:lnTo>
                    <a:lnTo>
                      <a:pt x="235" y="15"/>
                    </a:lnTo>
                    <a:lnTo>
                      <a:pt x="233" y="9"/>
                    </a:lnTo>
                    <a:lnTo>
                      <a:pt x="230" y="4"/>
                    </a:lnTo>
                    <a:lnTo>
                      <a:pt x="226" y="0"/>
                    </a:lnTo>
                    <a:lnTo>
                      <a:pt x="197" y="1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3" name="Group 318"/>
          <p:cNvGrpSpPr>
            <a:grpSpLocks/>
          </p:cNvGrpSpPr>
          <p:nvPr/>
        </p:nvGrpSpPr>
        <p:grpSpPr bwMode="auto">
          <a:xfrm>
            <a:off x="1219200" y="4038600"/>
            <a:ext cx="1130300" cy="838200"/>
            <a:chOff x="768" y="2688"/>
            <a:chExt cx="712" cy="528"/>
          </a:xfrm>
        </p:grpSpPr>
        <p:pic>
          <p:nvPicPr>
            <p:cNvPr id="274" name="Picture 11" descr="j029019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1056" y="2688"/>
              <a:ext cx="4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5" name="Group 273"/>
            <p:cNvGrpSpPr>
              <a:grpSpLocks/>
            </p:cNvGrpSpPr>
            <p:nvPr/>
          </p:nvGrpSpPr>
          <p:grpSpPr bwMode="auto">
            <a:xfrm>
              <a:off x="768" y="2688"/>
              <a:ext cx="384" cy="528"/>
              <a:chOff x="1536" y="1920"/>
              <a:chExt cx="1329" cy="1081"/>
            </a:xfrm>
          </p:grpSpPr>
          <p:sp>
            <p:nvSpPr>
              <p:cNvPr id="276" name="AutoShape 274"/>
              <p:cNvSpPr>
                <a:spLocks noChangeAspect="1" noChangeArrowheads="1" noTextEdit="1"/>
              </p:cNvSpPr>
              <p:nvPr/>
            </p:nvSpPr>
            <p:spPr bwMode="auto">
              <a:xfrm>
                <a:off x="1536" y="1920"/>
                <a:ext cx="1329" cy="10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275"/>
              <p:cNvSpPr>
                <a:spLocks/>
              </p:cNvSpPr>
              <p:nvPr/>
            </p:nvSpPr>
            <p:spPr bwMode="auto">
              <a:xfrm>
                <a:off x="2597" y="2119"/>
                <a:ext cx="203" cy="91"/>
              </a:xfrm>
              <a:custGeom>
                <a:avLst/>
                <a:gdLst>
                  <a:gd name="T0" fmla="*/ 52 w 407"/>
                  <a:gd name="T1" fmla="*/ 88 h 183"/>
                  <a:gd name="T2" fmla="*/ 61 w 407"/>
                  <a:gd name="T3" fmla="*/ 89 h 183"/>
                  <a:gd name="T4" fmla="*/ 71 w 407"/>
                  <a:gd name="T5" fmla="*/ 89 h 183"/>
                  <a:gd name="T6" fmla="*/ 84 w 407"/>
                  <a:gd name="T7" fmla="*/ 90 h 183"/>
                  <a:gd name="T8" fmla="*/ 98 w 407"/>
                  <a:gd name="T9" fmla="*/ 91 h 183"/>
                  <a:gd name="T10" fmla="*/ 110 w 407"/>
                  <a:gd name="T11" fmla="*/ 91 h 183"/>
                  <a:gd name="T12" fmla="*/ 122 w 407"/>
                  <a:gd name="T13" fmla="*/ 90 h 183"/>
                  <a:gd name="T14" fmla="*/ 131 w 407"/>
                  <a:gd name="T15" fmla="*/ 89 h 183"/>
                  <a:gd name="T16" fmla="*/ 137 w 407"/>
                  <a:gd name="T17" fmla="*/ 86 h 183"/>
                  <a:gd name="T18" fmla="*/ 134 w 407"/>
                  <a:gd name="T19" fmla="*/ 78 h 183"/>
                  <a:gd name="T20" fmla="*/ 127 w 407"/>
                  <a:gd name="T21" fmla="*/ 68 h 183"/>
                  <a:gd name="T22" fmla="*/ 122 w 407"/>
                  <a:gd name="T23" fmla="*/ 60 h 183"/>
                  <a:gd name="T24" fmla="*/ 120 w 407"/>
                  <a:gd name="T25" fmla="*/ 52 h 183"/>
                  <a:gd name="T26" fmla="*/ 118 w 407"/>
                  <a:gd name="T27" fmla="*/ 47 h 183"/>
                  <a:gd name="T28" fmla="*/ 122 w 407"/>
                  <a:gd name="T29" fmla="*/ 47 h 183"/>
                  <a:gd name="T30" fmla="*/ 131 w 407"/>
                  <a:gd name="T31" fmla="*/ 47 h 183"/>
                  <a:gd name="T32" fmla="*/ 142 w 407"/>
                  <a:gd name="T33" fmla="*/ 48 h 183"/>
                  <a:gd name="T34" fmla="*/ 156 w 407"/>
                  <a:gd name="T35" fmla="*/ 49 h 183"/>
                  <a:gd name="T36" fmla="*/ 169 w 407"/>
                  <a:gd name="T37" fmla="*/ 50 h 183"/>
                  <a:gd name="T38" fmla="*/ 181 w 407"/>
                  <a:gd name="T39" fmla="*/ 50 h 183"/>
                  <a:gd name="T40" fmla="*/ 192 w 407"/>
                  <a:gd name="T41" fmla="*/ 50 h 183"/>
                  <a:gd name="T42" fmla="*/ 201 w 407"/>
                  <a:gd name="T43" fmla="*/ 47 h 183"/>
                  <a:gd name="T44" fmla="*/ 198 w 407"/>
                  <a:gd name="T45" fmla="*/ 39 h 183"/>
                  <a:gd name="T46" fmla="*/ 189 w 407"/>
                  <a:gd name="T47" fmla="*/ 33 h 183"/>
                  <a:gd name="T48" fmla="*/ 178 w 407"/>
                  <a:gd name="T49" fmla="*/ 27 h 183"/>
                  <a:gd name="T50" fmla="*/ 167 w 407"/>
                  <a:gd name="T51" fmla="*/ 21 h 183"/>
                  <a:gd name="T52" fmla="*/ 155 w 407"/>
                  <a:gd name="T53" fmla="*/ 15 h 183"/>
                  <a:gd name="T54" fmla="*/ 142 w 407"/>
                  <a:gd name="T55" fmla="*/ 10 h 183"/>
                  <a:gd name="T56" fmla="*/ 130 w 407"/>
                  <a:gd name="T57" fmla="*/ 7 h 183"/>
                  <a:gd name="T58" fmla="*/ 118 w 407"/>
                  <a:gd name="T59" fmla="*/ 3 h 183"/>
                  <a:gd name="T60" fmla="*/ 107 w 407"/>
                  <a:gd name="T61" fmla="*/ 2 h 183"/>
                  <a:gd name="T62" fmla="*/ 96 w 407"/>
                  <a:gd name="T63" fmla="*/ 0 h 183"/>
                  <a:gd name="T64" fmla="*/ 88 w 407"/>
                  <a:gd name="T65" fmla="*/ 1 h 183"/>
                  <a:gd name="T66" fmla="*/ 80 w 407"/>
                  <a:gd name="T67" fmla="*/ 2 h 183"/>
                  <a:gd name="T68" fmla="*/ 74 w 407"/>
                  <a:gd name="T69" fmla="*/ 6 h 183"/>
                  <a:gd name="T70" fmla="*/ 64 w 407"/>
                  <a:gd name="T71" fmla="*/ 9 h 183"/>
                  <a:gd name="T72" fmla="*/ 54 w 407"/>
                  <a:gd name="T73" fmla="*/ 13 h 183"/>
                  <a:gd name="T74" fmla="*/ 43 w 407"/>
                  <a:gd name="T75" fmla="*/ 19 h 183"/>
                  <a:gd name="T76" fmla="*/ 33 w 407"/>
                  <a:gd name="T77" fmla="*/ 25 h 183"/>
                  <a:gd name="T78" fmla="*/ 22 w 407"/>
                  <a:gd name="T79" fmla="*/ 29 h 183"/>
                  <a:gd name="T80" fmla="*/ 14 w 407"/>
                  <a:gd name="T81" fmla="*/ 34 h 183"/>
                  <a:gd name="T82" fmla="*/ 4 w 407"/>
                  <a:gd name="T83" fmla="*/ 38 h 183"/>
                  <a:gd name="T84" fmla="*/ 0 w 407"/>
                  <a:gd name="T85" fmla="*/ 42 h 18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07"/>
                  <a:gd name="T130" fmla="*/ 0 h 183"/>
                  <a:gd name="T131" fmla="*/ 407 w 407"/>
                  <a:gd name="T132" fmla="*/ 183 h 18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07" h="183">
                    <a:moveTo>
                      <a:pt x="97" y="177"/>
                    </a:moveTo>
                    <a:lnTo>
                      <a:pt x="99" y="177"/>
                    </a:lnTo>
                    <a:lnTo>
                      <a:pt x="104" y="177"/>
                    </a:lnTo>
                    <a:lnTo>
                      <a:pt x="108" y="177"/>
                    </a:lnTo>
                    <a:lnTo>
                      <a:pt x="116" y="177"/>
                    </a:lnTo>
                    <a:lnTo>
                      <a:pt x="122" y="179"/>
                    </a:lnTo>
                    <a:lnTo>
                      <a:pt x="129" y="179"/>
                    </a:lnTo>
                    <a:lnTo>
                      <a:pt x="135" y="179"/>
                    </a:lnTo>
                    <a:lnTo>
                      <a:pt x="142" y="179"/>
                    </a:lnTo>
                    <a:lnTo>
                      <a:pt x="152" y="181"/>
                    </a:lnTo>
                    <a:lnTo>
                      <a:pt x="160" y="181"/>
                    </a:lnTo>
                    <a:lnTo>
                      <a:pt x="169" y="181"/>
                    </a:lnTo>
                    <a:lnTo>
                      <a:pt x="179" y="181"/>
                    </a:lnTo>
                    <a:lnTo>
                      <a:pt x="186" y="183"/>
                    </a:lnTo>
                    <a:lnTo>
                      <a:pt x="196" y="183"/>
                    </a:lnTo>
                    <a:lnTo>
                      <a:pt x="205" y="183"/>
                    </a:lnTo>
                    <a:lnTo>
                      <a:pt x="213" y="183"/>
                    </a:lnTo>
                    <a:lnTo>
                      <a:pt x="220" y="183"/>
                    </a:lnTo>
                    <a:lnTo>
                      <a:pt x="230" y="183"/>
                    </a:lnTo>
                    <a:lnTo>
                      <a:pt x="237" y="181"/>
                    </a:lnTo>
                    <a:lnTo>
                      <a:pt x="245" y="181"/>
                    </a:lnTo>
                    <a:lnTo>
                      <a:pt x="251" y="181"/>
                    </a:lnTo>
                    <a:lnTo>
                      <a:pt x="258" y="181"/>
                    </a:lnTo>
                    <a:lnTo>
                      <a:pt x="262" y="179"/>
                    </a:lnTo>
                    <a:lnTo>
                      <a:pt x="268" y="177"/>
                    </a:lnTo>
                    <a:lnTo>
                      <a:pt x="270" y="175"/>
                    </a:lnTo>
                    <a:lnTo>
                      <a:pt x="274" y="173"/>
                    </a:lnTo>
                    <a:lnTo>
                      <a:pt x="276" y="170"/>
                    </a:lnTo>
                    <a:lnTo>
                      <a:pt x="274" y="164"/>
                    </a:lnTo>
                    <a:lnTo>
                      <a:pt x="268" y="156"/>
                    </a:lnTo>
                    <a:lnTo>
                      <a:pt x="262" y="151"/>
                    </a:lnTo>
                    <a:lnTo>
                      <a:pt x="257" y="143"/>
                    </a:lnTo>
                    <a:lnTo>
                      <a:pt x="255" y="137"/>
                    </a:lnTo>
                    <a:lnTo>
                      <a:pt x="251" y="132"/>
                    </a:lnTo>
                    <a:lnTo>
                      <a:pt x="247" y="124"/>
                    </a:lnTo>
                    <a:lnTo>
                      <a:pt x="245" y="120"/>
                    </a:lnTo>
                    <a:lnTo>
                      <a:pt x="243" y="115"/>
                    </a:lnTo>
                    <a:lnTo>
                      <a:pt x="241" y="109"/>
                    </a:lnTo>
                    <a:lnTo>
                      <a:pt x="241" y="105"/>
                    </a:lnTo>
                    <a:lnTo>
                      <a:pt x="239" y="101"/>
                    </a:lnTo>
                    <a:lnTo>
                      <a:pt x="239" y="97"/>
                    </a:lnTo>
                    <a:lnTo>
                      <a:pt x="237" y="94"/>
                    </a:lnTo>
                    <a:lnTo>
                      <a:pt x="239" y="94"/>
                    </a:lnTo>
                    <a:lnTo>
                      <a:pt x="245" y="94"/>
                    </a:lnTo>
                    <a:lnTo>
                      <a:pt x="249" y="94"/>
                    </a:lnTo>
                    <a:lnTo>
                      <a:pt x="257" y="95"/>
                    </a:lnTo>
                    <a:lnTo>
                      <a:pt x="262" y="95"/>
                    </a:lnTo>
                    <a:lnTo>
                      <a:pt x="270" y="97"/>
                    </a:lnTo>
                    <a:lnTo>
                      <a:pt x="277" y="97"/>
                    </a:lnTo>
                    <a:lnTo>
                      <a:pt x="285" y="97"/>
                    </a:lnTo>
                    <a:lnTo>
                      <a:pt x="295" y="97"/>
                    </a:lnTo>
                    <a:lnTo>
                      <a:pt x="302" y="99"/>
                    </a:lnTo>
                    <a:lnTo>
                      <a:pt x="312" y="99"/>
                    </a:lnTo>
                    <a:lnTo>
                      <a:pt x="319" y="101"/>
                    </a:lnTo>
                    <a:lnTo>
                      <a:pt x="329" y="101"/>
                    </a:lnTo>
                    <a:lnTo>
                      <a:pt x="338" y="101"/>
                    </a:lnTo>
                    <a:lnTo>
                      <a:pt x="348" y="101"/>
                    </a:lnTo>
                    <a:lnTo>
                      <a:pt x="355" y="101"/>
                    </a:lnTo>
                    <a:lnTo>
                      <a:pt x="363" y="101"/>
                    </a:lnTo>
                    <a:lnTo>
                      <a:pt x="372" y="101"/>
                    </a:lnTo>
                    <a:lnTo>
                      <a:pt x="378" y="101"/>
                    </a:lnTo>
                    <a:lnTo>
                      <a:pt x="384" y="101"/>
                    </a:lnTo>
                    <a:lnTo>
                      <a:pt x="390" y="99"/>
                    </a:lnTo>
                    <a:lnTo>
                      <a:pt x="397" y="99"/>
                    </a:lnTo>
                    <a:lnTo>
                      <a:pt x="403" y="95"/>
                    </a:lnTo>
                    <a:lnTo>
                      <a:pt x="407" y="92"/>
                    </a:lnTo>
                    <a:lnTo>
                      <a:pt x="403" y="86"/>
                    </a:lnTo>
                    <a:lnTo>
                      <a:pt x="397" y="78"/>
                    </a:lnTo>
                    <a:lnTo>
                      <a:pt x="392" y="75"/>
                    </a:lnTo>
                    <a:lnTo>
                      <a:pt x="384" y="71"/>
                    </a:lnTo>
                    <a:lnTo>
                      <a:pt x="378" y="67"/>
                    </a:lnTo>
                    <a:lnTo>
                      <a:pt x="372" y="63"/>
                    </a:lnTo>
                    <a:lnTo>
                      <a:pt x="365" y="57"/>
                    </a:lnTo>
                    <a:lnTo>
                      <a:pt x="357" y="54"/>
                    </a:lnTo>
                    <a:lnTo>
                      <a:pt x="350" y="50"/>
                    </a:lnTo>
                    <a:lnTo>
                      <a:pt x="342" y="46"/>
                    </a:lnTo>
                    <a:lnTo>
                      <a:pt x="334" y="42"/>
                    </a:lnTo>
                    <a:lnTo>
                      <a:pt x="325" y="38"/>
                    </a:lnTo>
                    <a:lnTo>
                      <a:pt x="317" y="35"/>
                    </a:lnTo>
                    <a:lnTo>
                      <a:pt x="310" y="31"/>
                    </a:lnTo>
                    <a:lnTo>
                      <a:pt x="302" y="27"/>
                    </a:lnTo>
                    <a:lnTo>
                      <a:pt x="295" y="25"/>
                    </a:lnTo>
                    <a:lnTo>
                      <a:pt x="285" y="21"/>
                    </a:lnTo>
                    <a:lnTo>
                      <a:pt x="277" y="19"/>
                    </a:lnTo>
                    <a:lnTo>
                      <a:pt x="268" y="16"/>
                    </a:lnTo>
                    <a:lnTo>
                      <a:pt x="260" y="14"/>
                    </a:lnTo>
                    <a:lnTo>
                      <a:pt x="251" y="12"/>
                    </a:lnTo>
                    <a:lnTo>
                      <a:pt x="243" y="10"/>
                    </a:lnTo>
                    <a:lnTo>
                      <a:pt x="236" y="6"/>
                    </a:lnTo>
                    <a:lnTo>
                      <a:pt x="228" y="6"/>
                    </a:lnTo>
                    <a:lnTo>
                      <a:pt x="220" y="4"/>
                    </a:lnTo>
                    <a:lnTo>
                      <a:pt x="215" y="4"/>
                    </a:lnTo>
                    <a:lnTo>
                      <a:pt x="205" y="2"/>
                    </a:lnTo>
                    <a:lnTo>
                      <a:pt x="199" y="0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2" y="0"/>
                    </a:lnTo>
                    <a:lnTo>
                      <a:pt x="177" y="2"/>
                    </a:lnTo>
                    <a:lnTo>
                      <a:pt x="171" y="2"/>
                    </a:lnTo>
                    <a:lnTo>
                      <a:pt x="167" y="4"/>
                    </a:lnTo>
                    <a:lnTo>
                      <a:pt x="161" y="4"/>
                    </a:lnTo>
                    <a:lnTo>
                      <a:pt x="158" y="6"/>
                    </a:lnTo>
                    <a:lnTo>
                      <a:pt x="152" y="8"/>
                    </a:lnTo>
                    <a:lnTo>
                      <a:pt x="148" y="12"/>
                    </a:lnTo>
                    <a:lnTo>
                      <a:pt x="141" y="14"/>
                    </a:lnTo>
                    <a:lnTo>
                      <a:pt x="135" y="16"/>
                    </a:lnTo>
                    <a:lnTo>
                      <a:pt x="129" y="18"/>
                    </a:lnTo>
                    <a:lnTo>
                      <a:pt x="123" y="21"/>
                    </a:lnTo>
                    <a:lnTo>
                      <a:pt x="116" y="25"/>
                    </a:lnTo>
                    <a:lnTo>
                      <a:pt x="108" y="27"/>
                    </a:lnTo>
                    <a:lnTo>
                      <a:pt x="101" y="31"/>
                    </a:lnTo>
                    <a:lnTo>
                      <a:pt x="95" y="35"/>
                    </a:lnTo>
                    <a:lnTo>
                      <a:pt x="87" y="38"/>
                    </a:lnTo>
                    <a:lnTo>
                      <a:pt x="80" y="42"/>
                    </a:lnTo>
                    <a:lnTo>
                      <a:pt x="74" y="44"/>
                    </a:lnTo>
                    <a:lnTo>
                      <a:pt x="66" y="50"/>
                    </a:lnTo>
                    <a:lnTo>
                      <a:pt x="59" y="52"/>
                    </a:lnTo>
                    <a:lnTo>
                      <a:pt x="53" y="56"/>
                    </a:lnTo>
                    <a:lnTo>
                      <a:pt x="45" y="59"/>
                    </a:lnTo>
                    <a:lnTo>
                      <a:pt x="40" y="63"/>
                    </a:lnTo>
                    <a:lnTo>
                      <a:pt x="34" y="65"/>
                    </a:lnTo>
                    <a:lnTo>
                      <a:pt x="28" y="69"/>
                    </a:lnTo>
                    <a:lnTo>
                      <a:pt x="23" y="71"/>
                    </a:lnTo>
                    <a:lnTo>
                      <a:pt x="19" y="73"/>
                    </a:lnTo>
                    <a:lnTo>
                      <a:pt x="9" y="76"/>
                    </a:lnTo>
                    <a:lnTo>
                      <a:pt x="4" y="80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97" y="177"/>
                    </a:lnTo>
                    <a:close/>
                  </a:path>
                </a:pathLst>
              </a:custGeom>
              <a:solidFill>
                <a:srgbClr val="FAC9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276"/>
              <p:cNvSpPr>
                <a:spLocks/>
              </p:cNvSpPr>
              <p:nvPr/>
            </p:nvSpPr>
            <p:spPr bwMode="auto">
              <a:xfrm>
                <a:off x="2621" y="2784"/>
                <a:ext cx="170" cy="78"/>
              </a:xfrm>
              <a:custGeom>
                <a:avLst/>
                <a:gdLst>
                  <a:gd name="T0" fmla="*/ 0 w 341"/>
                  <a:gd name="T1" fmla="*/ 14 h 156"/>
                  <a:gd name="T2" fmla="*/ 0 w 341"/>
                  <a:gd name="T3" fmla="*/ 78 h 156"/>
                  <a:gd name="T4" fmla="*/ 170 w 341"/>
                  <a:gd name="T5" fmla="*/ 45 h 156"/>
                  <a:gd name="T6" fmla="*/ 169 w 341"/>
                  <a:gd name="T7" fmla="*/ 44 h 156"/>
                  <a:gd name="T8" fmla="*/ 168 w 341"/>
                  <a:gd name="T9" fmla="*/ 43 h 156"/>
                  <a:gd name="T10" fmla="*/ 165 w 341"/>
                  <a:gd name="T11" fmla="*/ 41 h 156"/>
                  <a:gd name="T12" fmla="*/ 163 w 341"/>
                  <a:gd name="T13" fmla="*/ 39 h 156"/>
                  <a:gd name="T14" fmla="*/ 159 w 341"/>
                  <a:gd name="T15" fmla="*/ 35 h 156"/>
                  <a:gd name="T16" fmla="*/ 154 w 341"/>
                  <a:gd name="T17" fmla="*/ 31 h 156"/>
                  <a:gd name="T18" fmla="*/ 152 w 341"/>
                  <a:gd name="T19" fmla="*/ 29 h 156"/>
                  <a:gd name="T20" fmla="*/ 149 w 341"/>
                  <a:gd name="T21" fmla="*/ 28 h 156"/>
                  <a:gd name="T22" fmla="*/ 146 w 341"/>
                  <a:gd name="T23" fmla="*/ 26 h 156"/>
                  <a:gd name="T24" fmla="*/ 143 w 341"/>
                  <a:gd name="T25" fmla="*/ 24 h 156"/>
                  <a:gd name="T26" fmla="*/ 140 w 341"/>
                  <a:gd name="T27" fmla="*/ 21 h 156"/>
                  <a:gd name="T28" fmla="*/ 137 w 341"/>
                  <a:gd name="T29" fmla="*/ 19 h 156"/>
                  <a:gd name="T30" fmla="*/ 134 w 341"/>
                  <a:gd name="T31" fmla="*/ 18 h 156"/>
                  <a:gd name="T32" fmla="*/ 130 w 341"/>
                  <a:gd name="T33" fmla="*/ 15 h 156"/>
                  <a:gd name="T34" fmla="*/ 126 w 341"/>
                  <a:gd name="T35" fmla="*/ 13 h 156"/>
                  <a:gd name="T36" fmla="*/ 124 w 341"/>
                  <a:gd name="T37" fmla="*/ 11 h 156"/>
                  <a:gd name="T38" fmla="*/ 120 w 341"/>
                  <a:gd name="T39" fmla="*/ 10 h 156"/>
                  <a:gd name="T40" fmla="*/ 116 w 341"/>
                  <a:gd name="T41" fmla="*/ 9 h 156"/>
                  <a:gd name="T42" fmla="*/ 111 w 341"/>
                  <a:gd name="T43" fmla="*/ 7 h 156"/>
                  <a:gd name="T44" fmla="*/ 108 w 341"/>
                  <a:gd name="T45" fmla="*/ 5 h 156"/>
                  <a:gd name="T46" fmla="*/ 104 w 341"/>
                  <a:gd name="T47" fmla="*/ 4 h 156"/>
                  <a:gd name="T48" fmla="*/ 100 w 341"/>
                  <a:gd name="T49" fmla="*/ 3 h 156"/>
                  <a:gd name="T50" fmla="*/ 96 w 341"/>
                  <a:gd name="T51" fmla="*/ 2 h 156"/>
                  <a:gd name="T52" fmla="*/ 92 w 341"/>
                  <a:gd name="T53" fmla="*/ 1 h 156"/>
                  <a:gd name="T54" fmla="*/ 87 w 341"/>
                  <a:gd name="T55" fmla="*/ 1 h 156"/>
                  <a:gd name="T56" fmla="*/ 84 w 341"/>
                  <a:gd name="T57" fmla="*/ 1 h 156"/>
                  <a:gd name="T58" fmla="*/ 80 w 341"/>
                  <a:gd name="T59" fmla="*/ 0 h 156"/>
                  <a:gd name="T60" fmla="*/ 76 w 341"/>
                  <a:gd name="T61" fmla="*/ 0 h 156"/>
                  <a:gd name="T62" fmla="*/ 71 w 341"/>
                  <a:gd name="T63" fmla="*/ 0 h 156"/>
                  <a:gd name="T64" fmla="*/ 67 w 341"/>
                  <a:gd name="T65" fmla="*/ 0 h 156"/>
                  <a:gd name="T66" fmla="*/ 64 w 341"/>
                  <a:gd name="T67" fmla="*/ 0 h 156"/>
                  <a:gd name="T68" fmla="*/ 59 w 341"/>
                  <a:gd name="T69" fmla="*/ 0 h 156"/>
                  <a:gd name="T70" fmla="*/ 56 w 341"/>
                  <a:gd name="T71" fmla="*/ 1 h 156"/>
                  <a:gd name="T72" fmla="*/ 52 w 341"/>
                  <a:gd name="T73" fmla="*/ 1 h 156"/>
                  <a:gd name="T74" fmla="*/ 47 w 341"/>
                  <a:gd name="T75" fmla="*/ 1 h 156"/>
                  <a:gd name="T76" fmla="*/ 45 w 341"/>
                  <a:gd name="T77" fmla="*/ 2 h 156"/>
                  <a:gd name="T78" fmla="*/ 41 w 341"/>
                  <a:gd name="T79" fmla="*/ 3 h 156"/>
                  <a:gd name="T80" fmla="*/ 38 w 341"/>
                  <a:gd name="T81" fmla="*/ 4 h 156"/>
                  <a:gd name="T82" fmla="*/ 34 w 341"/>
                  <a:gd name="T83" fmla="*/ 4 h 156"/>
                  <a:gd name="T84" fmla="*/ 30 w 341"/>
                  <a:gd name="T85" fmla="*/ 5 h 156"/>
                  <a:gd name="T86" fmla="*/ 28 w 341"/>
                  <a:gd name="T87" fmla="*/ 6 h 156"/>
                  <a:gd name="T88" fmla="*/ 26 w 341"/>
                  <a:gd name="T89" fmla="*/ 7 h 156"/>
                  <a:gd name="T90" fmla="*/ 22 w 341"/>
                  <a:gd name="T91" fmla="*/ 7 h 156"/>
                  <a:gd name="T92" fmla="*/ 19 w 341"/>
                  <a:gd name="T93" fmla="*/ 8 h 156"/>
                  <a:gd name="T94" fmla="*/ 16 w 341"/>
                  <a:gd name="T95" fmla="*/ 8 h 156"/>
                  <a:gd name="T96" fmla="*/ 14 w 341"/>
                  <a:gd name="T97" fmla="*/ 9 h 156"/>
                  <a:gd name="T98" fmla="*/ 10 w 341"/>
                  <a:gd name="T99" fmla="*/ 10 h 156"/>
                  <a:gd name="T100" fmla="*/ 7 w 341"/>
                  <a:gd name="T101" fmla="*/ 11 h 156"/>
                  <a:gd name="T102" fmla="*/ 3 w 341"/>
                  <a:gd name="T103" fmla="*/ 12 h 156"/>
                  <a:gd name="T104" fmla="*/ 2 w 341"/>
                  <a:gd name="T105" fmla="*/ 13 h 156"/>
                  <a:gd name="T106" fmla="*/ 0 w 341"/>
                  <a:gd name="T107" fmla="*/ 14 h 156"/>
                  <a:gd name="T108" fmla="*/ 0 w 341"/>
                  <a:gd name="T109" fmla="*/ 14 h 156"/>
                  <a:gd name="T110" fmla="*/ 0 w 341"/>
                  <a:gd name="T111" fmla="*/ 14 h 15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41"/>
                  <a:gd name="T169" fmla="*/ 0 h 156"/>
                  <a:gd name="T170" fmla="*/ 341 w 341"/>
                  <a:gd name="T171" fmla="*/ 156 h 15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41" h="156">
                    <a:moveTo>
                      <a:pt x="0" y="29"/>
                    </a:moveTo>
                    <a:lnTo>
                      <a:pt x="0" y="156"/>
                    </a:lnTo>
                    <a:lnTo>
                      <a:pt x="341" y="90"/>
                    </a:lnTo>
                    <a:lnTo>
                      <a:pt x="339" y="88"/>
                    </a:lnTo>
                    <a:lnTo>
                      <a:pt x="337" y="86"/>
                    </a:lnTo>
                    <a:lnTo>
                      <a:pt x="331" y="82"/>
                    </a:lnTo>
                    <a:lnTo>
                      <a:pt x="327" y="77"/>
                    </a:lnTo>
                    <a:lnTo>
                      <a:pt x="318" y="69"/>
                    </a:lnTo>
                    <a:lnTo>
                      <a:pt x="308" y="63"/>
                    </a:lnTo>
                    <a:lnTo>
                      <a:pt x="305" y="59"/>
                    </a:lnTo>
                    <a:lnTo>
                      <a:pt x="299" y="56"/>
                    </a:lnTo>
                    <a:lnTo>
                      <a:pt x="293" y="52"/>
                    </a:lnTo>
                    <a:lnTo>
                      <a:pt x="287" y="48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68" y="35"/>
                    </a:lnTo>
                    <a:lnTo>
                      <a:pt x="261" y="31"/>
                    </a:lnTo>
                    <a:lnTo>
                      <a:pt x="253" y="27"/>
                    </a:lnTo>
                    <a:lnTo>
                      <a:pt x="248" y="23"/>
                    </a:lnTo>
                    <a:lnTo>
                      <a:pt x="240" y="19"/>
                    </a:lnTo>
                    <a:lnTo>
                      <a:pt x="232" y="18"/>
                    </a:lnTo>
                    <a:lnTo>
                      <a:pt x="223" y="14"/>
                    </a:lnTo>
                    <a:lnTo>
                      <a:pt x="217" y="10"/>
                    </a:lnTo>
                    <a:lnTo>
                      <a:pt x="208" y="8"/>
                    </a:lnTo>
                    <a:lnTo>
                      <a:pt x="200" y="6"/>
                    </a:lnTo>
                    <a:lnTo>
                      <a:pt x="192" y="4"/>
                    </a:lnTo>
                    <a:lnTo>
                      <a:pt x="185" y="2"/>
                    </a:lnTo>
                    <a:lnTo>
                      <a:pt x="175" y="2"/>
                    </a:lnTo>
                    <a:lnTo>
                      <a:pt x="168" y="2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5" y="0"/>
                    </a:lnTo>
                    <a:lnTo>
                      <a:pt x="128" y="0"/>
                    </a:lnTo>
                    <a:lnTo>
                      <a:pt x="118" y="0"/>
                    </a:lnTo>
                    <a:lnTo>
                      <a:pt x="113" y="2"/>
                    </a:lnTo>
                    <a:lnTo>
                      <a:pt x="105" y="2"/>
                    </a:lnTo>
                    <a:lnTo>
                      <a:pt x="95" y="2"/>
                    </a:lnTo>
                    <a:lnTo>
                      <a:pt x="90" y="4"/>
                    </a:lnTo>
                    <a:lnTo>
                      <a:pt x="82" y="6"/>
                    </a:lnTo>
                    <a:lnTo>
                      <a:pt x="76" y="8"/>
                    </a:lnTo>
                    <a:lnTo>
                      <a:pt x="69" y="8"/>
                    </a:lnTo>
                    <a:lnTo>
                      <a:pt x="61" y="10"/>
                    </a:lnTo>
                    <a:lnTo>
                      <a:pt x="57" y="12"/>
                    </a:lnTo>
                    <a:lnTo>
                      <a:pt x="52" y="14"/>
                    </a:lnTo>
                    <a:lnTo>
                      <a:pt x="44" y="14"/>
                    </a:lnTo>
                    <a:lnTo>
                      <a:pt x="38" y="16"/>
                    </a:lnTo>
                    <a:lnTo>
                      <a:pt x="33" y="16"/>
                    </a:lnTo>
                    <a:lnTo>
                      <a:pt x="29" y="18"/>
                    </a:lnTo>
                    <a:lnTo>
                      <a:pt x="21" y="21"/>
                    </a:lnTo>
                    <a:lnTo>
                      <a:pt x="14" y="23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85A1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277"/>
              <p:cNvSpPr>
                <a:spLocks/>
              </p:cNvSpPr>
              <p:nvPr/>
            </p:nvSpPr>
            <p:spPr bwMode="auto">
              <a:xfrm>
                <a:off x="1878" y="2676"/>
                <a:ext cx="101" cy="184"/>
              </a:xfrm>
              <a:custGeom>
                <a:avLst/>
                <a:gdLst>
                  <a:gd name="T0" fmla="*/ 64 w 202"/>
                  <a:gd name="T1" fmla="*/ 0 h 369"/>
                  <a:gd name="T2" fmla="*/ 60 w 202"/>
                  <a:gd name="T3" fmla="*/ 9 h 369"/>
                  <a:gd name="T4" fmla="*/ 57 w 202"/>
                  <a:gd name="T5" fmla="*/ 14 h 369"/>
                  <a:gd name="T6" fmla="*/ 55 w 202"/>
                  <a:gd name="T7" fmla="*/ 20 h 369"/>
                  <a:gd name="T8" fmla="*/ 53 w 202"/>
                  <a:gd name="T9" fmla="*/ 25 h 369"/>
                  <a:gd name="T10" fmla="*/ 51 w 202"/>
                  <a:gd name="T11" fmla="*/ 32 h 369"/>
                  <a:gd name="T12" fmla="*/ 49 w 202"/>
                  <a:gd name="T13" fmla="*/ 39 h 369"/>
                  <a:gd name="T14" fmla="*/ 46 w 202"/>
                  <a:gd name="T15" fmla="*/ 46 h 369"/>
                  <a:gd name="T16" fmla="*/ 43 w 202"/>
                  <a:gd name="T17" fmla="*/ 53 h 369"/>
                  <a:gd name="T18" fmla="*/ 41 w 202"/>
                  <a:gd name="T19" fmla="*/ 61 h 369"/>
                  <a:gd name="T20" fmla="*/ 39 w 202"/>
                  <a:gd name="T21" fmla="*/ 68 h 369"/>
                  <a:gd name="T22" fmla="*/ 36 w 202"/>
                  <a:gd name="T23" fmla="*/ 77 h 369"/>
                  <a:gd name="T24" fmla="*/ 33 w 202"/>
                  <a:gd name="T25" fmla="*/ 84 h 369"/>
                  <a:gd name="T26" fmla="*/ 29 w 202"/>
                  <a:gd name="T27" fmla="*/ 92 h 369"/>
                  <a:gd name="T28" fmla="*/ 28 w 202"/>
                  <a:gd name="T29" fmla="*/ 99 h 369"/>
                  <a:gd name="T30" fmla="*/ 25 w 202"/>
                  <a:gd name="T31" fmla="*/ 108 h 369"/>
                  <a:gd name="T32" fmla="*/ 22 w 202"/>
                  <a:gd name="T33" fmla="*/ 116 h 369"/>
                  <a:gd name="T34" fmla="*/ 19 w 202"/>
                  <a:gd name="T35" fmla="*/ 122 h 369"/>
                  <a:gd name="T36" fmla="*/ 18 w 202"/>
                  <a:gd name="T37" fmla="*/ 130 h 369"/>
                  <a:gd name="T38" fmla="*/ 14 w 202"/>
                  <a:gd name="T39" fmla="*/ 137 h 369"/>
                  <a:gd name="T40" fmla="*/ 13 w 202"/>
                  <a:gd name="T41" fmla="*/ 143 h 369"/>
                  <a:gd name="T42" fmla="*/ 11 w 202"/>
                  <a:gd name="T43" fmla="*/ 150 h 369"/>
                  <a:gd name="T44" fmla="*/ 9 w 202"/>
                  <a:gd name="T45" fmla="*/ 156 h 369"/>
                  <a:gd name="T46" fmla="*/ 7 w 202"/>
                  <a:gd name="T47" fmla="*/ 161 h 369"/>
                  <a:gd name="T48" fmla="*/ 4 w 202"/>
                  <a:gd name="T49" fmla="*/ 171 h 369"/>
                  <a:gd name="T50" fmla="*/ 1 w 202"/>
                  <a:gd name="T51" fmla="*/ 178 h 369"/>
                  <a:gd name="T52" fmla="*/ 0 w 202"/>
                  <a:gd name="T53" fmla="*/ 182 h 369"/>
                  <a:gd name="T54" fmla="*/ 0 w 202"/>
                  <a:gd name="T55" fmla="*/ 184 h 369"/>
                  <a:gd name="T56" fmla="*/ 4 w 202"/>
                  <a:gd name="T57" fmla="*/ 181 h 369"/>
                  <a:gd name="T58" fmla="*/ 9 w 202"/>
                  <a:gd name="T59" fmla="*/ 178 h 369"/>
                  <a:gd name="T60" fmla="*/ 17 w 202"/>
                  <a:gd name="T61" fmla="*/ 174 h 369"/>
                  <a:gd name="T62" fmla="*/ 24 w 202"/>
                  <a:gd name="T63" fmla="*/ 168 h 369"/>
                  <a:gd name="T64" fmla="*/ 33 w 202"/>
                  <a:gd name="T65" fmla="*/ 162 h 369"/>
                  <a:gd name="T66" fmla="*/ 42 w 202"/>
                  <a:gd name="T67" fmla="*/ 156 h 369"/>
                  <a:gd name="T68" fmla="*/ 47 w 202"/>
                  <a:gd name="T69" fmla="*/ 152 h 369"/>
                  <a:gd name="T70" fmla="*/ 52 w 202"/>
                  <a:gd name="T71" fmla="*/ 149 h 369"/>
                  <a:gd name="T72" fmla="*/ 61 w 202"/>
                  <a:gd name="T73" fmla="*/ 140 h 369"/>
                  <a:gd name="T74" fmla="*/ 71 w 202"/>
                  <a:gd name="T75" fmla="*/ 133 h 369"/>
                  <a:gd name="T76" fmla="*/ 79 w 202"/>
                  <a:gd name="T77" fmla="*/ 125 h 369"/>
                  <a:gd name="T78" fmla="*/ 87 w 202"/>
                  <a:gd name="T79" fmla="*/ 117 h 369"/>
                  <a:gd name="T80" fmla="*/ 94 w 202"/>
                  <a:gd name="T81" fmla="*/ 110 h 369"/>
                  <a:gd name="T82" fmla="*/ 97 w 202"/>
                  <a:gd name="T83" fmla="*/ 103 h 369"/>
                  <a:gd name="T84" fmla="*/ 100 w 202"/>
                  <a:gd name="T85" fmla="*/ 96 h 369"/>
                  <a:gd name="T86" fmla="*/ 101 w 202"/>
                  <a:gd name="T87" fmla="*/ 91 h 369"/>
                  <a:gd name="T88" fmla="*/ 100 w 202"/>
                  <a:gd name="T89" fmla="*/ 85 h 369"/>
                  <a:gd name="T90" fmla="*/ 99 w 202"/>
                  <a:gd name="T91" fmla="*/ 80 h 369"/>
                  <a:gd name="T92" fmla="*/ 99 w 202"/>
                  <a:gd name="T93" fmla="*/ 71 h 369"/>
                  <a:gd name="T94" fmla="*/ 99 w 202"/>
                  <a:gd name="T95" fmla="*/ 62 h 369"/>
                  <a:gd name="T96" fmla="*/ 99 w 202"/>
                  <a:gd name="T97" fmla="*/ 56 h 369"/>
                  <a:gd name="T98" fmla="*/ 99 w 202"/>
                  <a:gd name="T99" fmla="*/ 50 h 369"/>
                  <a:gd name="T100" fmla="*/ 100 w 202"/>
                  <a:gd name="T101" fmla="*/ 46 h 369"/>
                  <a:gd name="T102" fmla="*/ 101 w 202"/>
                  <a:gd name="T103" fmla="*/ 42 h 3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02"/>
                  <a:gd name="T157" fmla="*/ 0 h 369"/>
                  <a:gd name="T158" fmla="*/ 202 w 202"/>
                  <a:gd name="T159" fmla="*/ 369 h 36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02" h="369">
                    <a:moveTo>
                      <a:pt x="202" y="85"/>
                    </a:moveTo>
                    <a:lnTo>
                      <a:pt x="128" y="0"/>
                    </a:lnTo>
                    <a:lnTo>
                      <a:pt x="124" y="7"/>
                    </a:lnTo>
                    <a:lnTo>
                      <a:pt x="120" y="19"/>
                    </a:lnTo>
                    <a:lnTo>
                      <a:pt x="116" y="23"/>
                    </a:lnTo>
                    <a:lnTo>
                      <a:pt x="115" y="28"/>
                    </a:lnTo>
                    <a:lnTo>
                      <a:pt x="113" y="34"/>
                    </a:lnTo>
                    <a:lnTo>
                      <a:pt x="111" y="40"/>
                    </a:lnTo>
                    <a:lnTo>
                      <a:pt x="109" y="45"/>
                    </a:lnTo>
                    <a:lnTo>
                      <a:pt x="107" y="51"/>
                    </a:lnTo>
                    <a:lnTo>
                      <a:pt x="103" y="57"/>
                    </a:lnTo>
                    <a:lnTo>
                      <a:pt x="101" y="64"/>
                    </a:lnTo>
                    <a:lnTo>
                      <a:pt x="99" y="72"/>
                    </a:lnTo>
                    <a:lnTo>
                      <a:pt x="97" y="78"/>
                    </a:lnTo>
                    <a:lnTo>
                      <a:pt x="94" y="85"/>
                    </a:lnTo>
                    <a:lnTo>
                      <a:pt x="92" y="93"/>
                    </a:lnTo>
                    <a:lnTo>
                      <a:pt x="90" y="100"/>
                    </a:lnTo>
                    <a:lnTo>
                      <a:pt x="86" y="106"/>
                    </a:lnTo>
                    <a:lnTo>
                      <a:pt x="84" y="114"/>
                    </a:lnTo>
                    <a:lnTo>
                      <a:pt x="82" y="123"/>
                    </a:lnTo>
                    <a:lnTo>
                      <a:pt x="78" y="131"/>
                    </a:lnTo>
                    <a:lnTo>
                      <a:pt x="77" y="137"/>
                    </a:lnTo>
                    <a:lnTo>
                      <a:pt x="73" y="144"/>
                    </a:lnTo>
                    <a:lnTo>
                      <a:pt x="71" y="154"/>
                    </a:lnTo>
                    <a:lnTo>
                      <a:pt x="69" y="161"/>
                    </a:lnTo>
                    <a:lnTo>
                      <a:pt x="65" y="169"/>
                    </a:lnTo>
                    <a:lnTo>
                      <a:pt x="63" y="177"/>
                    </a:lnTo>
                    <a:lnTo>
                      <a:pt x="59" y="184"/>
                    </a:lnTo>
                    <a:lnTo>
                      <a:pt x="58" y="192"/>
                    </a:lnTo>
                    <a:lnTo>
                      <a:pt x="56" y="199"/>
                    </a:lnTo>
                    <a:lnTo>
                      <a:pt x="52" y="209"/>
                    </a:lnTo>
                    <a:lnTo>
                      <a:pt x="50" y="216"/>
                    </a:lnTo>
                    <a:lnTo>
                      <a:pt x="48" y="222"/>
                    </a:lnTo>
                    <a:lnTo>
                      <a:pt x="44" y="232"/>
                    </a:lnTo>
                    <a:lnTo>
                      <a:pt x="42" y="237"/>
                    </a:lnTo>
                    <a:lnTo>
                      <a:pt x="38" y="245"/>
                    </a:lnTo>
                    <a:lnTo>
                      <a:pt x="37" y="253"/>
                    </a:lnTo>
                    <a:lnTo>
                      <a:pt x="35" y="260"/>
                    </a:lnTo>
                    <a:lnTo>
                      <a:pt x="33" y="268"/>
                    </a:lnTo>
                    <a:lnTo>
                      <a:pt x="29" y="275"/>
                    </a:lnTo>
                    <a:lnTo>
                      <a:pt x="27" y="281"/>
                    </a:lnTo>
                    <a:lnTo>
                      <a:pt x="25" y="287"/>
                    </a:lnTo>
                    <a:lnTo>
                      <a:pt x="23" y="294"/>
                    </a:lnTo>
                    <a:lnTo>
                      <a:pt x="21" y="300"/>
                    </a:lnTo>
                    <a:lnTo>
                      <a:pt x="19" y="306"/>
                    </a:lnTo>
                    <a:lnTo>
                      <a:pt x="18" y="312"/>
                    </a:lnTo>
                    <a:lnTo>
                      <a:pt x="16" y="317"/>
                    </a:lnTo>
                    <a:lnTo>
                      <a:pt x="14" y="323"/>
                    </a:lnTo>
                    <a:lnTo>
                      <a:pt x="10" y="332"/>
                    </a:lnTo>
                    <a:lnTo>
                      <a:pt x="8" y="342"/>
                    </a:lnTo>
                    <a:lnTo>
                      <a:pt x="4" y="350"/>
                    </a:lnTo>
                    <a:lnTo>
                      <a:pt x="2" y="357"/>
                    </a:lnTo>
                    <a:lnTo>
                      <a:pt x="0" y="361"/>
                    </a:lnTo>
                    <a:lnTo>
                      <a:pt x="0" y="365"/>
                    </a:lnTo>
                    <a:lnTo>
                      <a:pt x="0" y="367"/>
                    </a:lnTo>
                    <a:lnTo>
                      <a:pt x="0" y="369"/>
                    </a:lnTo>
                    <a:lnTo>
                      <a:pt x="0" y="367"/>
                    </a:lnTo>
                    <a:lnTo>
                      <a:pt x="8" y="363"/>
                    </a:lnTo>
                    <a:lnTo>
                      <a:pt x="12" y="359"/>
                    </a:lnTo>
                    <a:lnTo>
                      <a:pt x="18" y="357"/>
                    </a:lnTo>
                    <a:lnTo>
                      <a:pt x="23" y="351"/>
                    </a:lnTo>
                    <a:lnTo>
                      <a:pt x="33" y="348"/>
                    </a:lnTo>
                    <a:lnTo>
                      <a:pt x="38" y="342"/>
                    </a:lnTo>
                    <a:lnTo>
                      <a:pt x="48" y="336"/>
                    </a:lnTo>
                    <a:lnTo>
                      <a:pt x="56" y="331"/>
                    </a:lnTo>
                    <a:lnTo>
                      <a:pt x="65" y="325"/>
                    </a:lnTo>
                    <a:lnTo>
                      <a:pt x="75" y="317"/>
                    </a:lnTo>
                    <a:lnTo>
                      <a:pt x="84" y="312"/>
                    </a:lnTo>
                    <a:lnTo>
                      <a:pt x="88" y="308"/>
                    </a:lnTo>
                    <a:lnTo>
                      <a:pt x="94" y="304"/>
                    </a:lnTo>
                    <a:lnTo>
                      <a:pt x="99" y="300"/>
                    </a:lnTo>
                    <a:lnTo>
                      <a:pt x="105" y="298"/>
                    </a:lnTo>
                    <a:lnTo>
                      <a:pt x="113" y="289"/>
                    </a:lnTo>
                    <a:lnTo>
                      <a:pt x="122" y="281"/>
                    </a:lnTo>
                    <a:lnTo>
                      <a:pt x="132" y="274"/>
                    </a:lnTo>
                    <a:lnTo>
                      <a:pt x="141" y="266"/>
                    </a:lnTo>
                    <a:lnTo>
                      <a:pt x="151" y="258"/>
                    </a:lnTo>
                    <a:lnTo>
                      <a:pt x="158" y="251"/>
                    </a:lnTo>
                    <a:lnTo>
                      <a:pt x="166" y="243"/>
                    </a:lnTo>
                    <a:lnTo>
                      <a:pt x="173" y="235"/>
                    </a:lnTo>
                    <a:lnTo>
                      <a:pt x="179" y="228"/>
                    </a:lnTo>
                    <a:lnTo>
                      <a:pt x="187" y="220"/>
                    </a:lnTo>
                    <a:lnTo>
                      <a:pt x="191" y="213"/>
                    </a:lnTo>
                    <a:lnTo>
                      <a:pt x="194" y="207"/>
                    </a:lnTo>
                    <a:lnTo>
                      <a:pt x="198" y="199"/>
                    </a:lnTo>
                    <a:lnTo>
                      <a:pt x="200" y="192"/>
                    </a:lnTo>
                    <a:lnTo>
                      <a:pt x="202" y="188"/>
                    </a:lnTo>
                    <a:lnTo>
                      <a:pt x="202" y="182"/>
                    </a:lnTo>
                    <a:lnTo>
                      <a:pt x="200" y="177"/>
                    </a:lnTo>
                    <a:lnTo>
                      <a:pt x="200" y="171"/>
                    </a:lnTo>
                    <a:lnTo>
                      <a:pt x="198" y="165"/>
                    </a:lnTo>
                    <a:lnTo>
                      <a:pt x="198" y="161"/>
                    </a:lnTo>
                    <a:lnTo>
                      <a:pt x="198" y="150"/>
                    </a:lnTo>
                    <a:lnTo>
                      <a:pt x="198" y="142"/>
                    </a:lnTo>
                    <a:lnTo>
                      <a:pt x="198" y="133"/>
                    </a:lnTo>
                    <a:lnTo>
                      <a:pt x="198" y="125"/>
                    </a:lnTo>
                    <a:lnTo>
                      <a:pt x="198" y="118"/>
                    </a:lnTo>
                    <a:lnTo>
                      <a:pt x="198" y="112"/>
                    </a:lnTo>
                    <a:lnTo>
                      <a:pt x="198" y="104"/>
                    </a:lnTo>
                    <a:lnTo>
                      <a:pt x="198" y="100"/>
                    </a:lnTo>
                    <a:lnTo>
                      <a:pt x="200" y="95"/>
                    </a:lnTo>
                    <a:lnTo>
                      <a:pt x="200" y="93"/>
                    </a:lnTo>
                    <a:lnTo>
                      <a:pt x="202" y="87"/>
                    </a:lnTo>
                    <a:lnTo>
                      <a:pt x="202" y="85"/>
                    </a:lnTo>
                    <a:close/>
                  </a:path>
                </a:pathLst>
              </a:custGeom>
              <a:solidFill>
                <a:srgbClr val="85A1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278"/>
              <p:cNvSpPr>
                <a:spLocks/>
              </p:cNvSpPr>
              <p:nvPr/>
            </p:nvSpPr>
            <p:spPr bwMode="auto">
              <a:xfrm>
                <a:off x="1644" y="2427"/>
                <a:ext cx="332" cy="300"/>
              </a:xfrm>
              <a:custGeom>
                <a:avLst/>
                <a:gdLst>
                  <a:gd name="T0" fmla="*/ 182 w 663"/>
                  <a:gd name="T1" fmla="*/ 0 h 601"/>
                  <a:gd name="T2" fmla="*/ 0 w 663"/>
                  <a:gd name="T3" fmla="*/ 84 h 601"/>
                  <a:gd name="T4" fmla="*/ 155 w 663"/>
                  <a:gd name="T5" fmla="*/ 300 h 601"/>
                  <a:gd name="T6" fmla="*/ 332 w 663"/>
                  <a:gd name="T7" fmla="*/ 194 h 601"/>
                  <a:gd name="T8" fmla="*/ 182 w 663"/>
                  <a:gd name="T9" fmla="*/ 0 h 601"/>
                  <a:gd name="T10" fmla="*/ 182 w 663"/>
                  <a:gd name="T11" fmla="*/ 0 h 6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3"/>
                  <a:gd name="T19" fmla="*/ 0 h 601"/>
                  <a:gd name="T20" fmla="*/ 663 w 663"/>
                  <a:gd name="T21" fmla="*/ 601 h 6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3" h="601">
                    <a:moveTo>
                      <a:pt x="363" y="0"/>
                    </a:moveTo>
                    <a:lnTo>
                      <a:pt x="0" y="168"/>
                    </a:lnTo>
                    <a:lnTo>
                      <a:pt x="310" y="601"/>
                    </a:lnTo>
                    <a:lnTo>
                      <a:pt x="663" y="388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279"/>
              <p:cNvSpPr>
                <a:spLocks/>
              </p:cNvSpPr>
              <p:nvPr/>
            </p:nvSpPr>
            <p:spPr bwMode="auto">
              <a:xfrm>
                <a:off x="2179" y="2027"/>
                <a:ext cx="131" cy="197"/>
              </a:xfrm>
              <a:custGeom>
                <a:avLst/>
                <a:gdLst>
                  <a:gd name="T0" fmla="*/ 0 w 263"/>
                  <a:gd name="T1" fmla="*/ 0 h 393"/>
                  <a:gd name="T2" fmla="*/ 105 w 263"/>
                  <a:gd name="T3" fmla="*/ 22 h 393"/>
                  <a:gd name="T4" fmla="*/ 107 w 263"/>
                  <a:gd name="T5" fmla="*/ 24 h 393"/>
                  <a:gd name="T6" fmla="*/ 108 w 263"/>
                  <a:gd name="T7" fmla="*/ 26 h 393"/>
                  <a:gd name="T8" fmla="*/ 111 w 263"/>
                  <a:gd name="T9" fmla="*/ 29 h 393"/>
                  <a:gd name="T10" fmla="*/ 114 w 263"/>
                  <a:gd name="T11" fmla="*/ 33 h 393"/>
                  <a:gd name="T12" fmla="*/ 117 w 263"/>
                  <a:gd name="T13" fmla="*/ 37 h 393"/>
                  <a:gd name="T14" fmla="*/ 119 w 263"/>
                  <a:gd name="T15" fmla="*/ 39 h 393"/>
                  <a:gd name="T16" fmla="*/ 120 w 263"/>
                  <a:gd name="T17" fmla="*/ 42 h 393"/>
                  <a:gd name="T18" fmla="*/ 122 w 263"/>
                  <a:gd name="T19" fmla="*/ 44 h 393"/>
                  <a:gd name="T20" fmla="*/ 123 w 263"/>
                  <a:gd name="T21" fmla="*/ 47 h 393"/>
                  <a:gd name="T22" fmla="*/ 124 w 263"/>
                  <a:gd name="T23" fmla="*/ 50 h 393"/>
                  <a:gd name="T24" fmla="*/ 125 w 263"/>
                  <a:gd name="T25" fmla="*/ 52 h 393"/>
                  <a:gd name="T26" fmla="*/ 126 w 263"/>
                  <a:gd name="T27" fmla="*/ 55 h 393"/>
                  <a:gd name="T28" fmla="*/ 128 w 263"/>
                  <a:gd name="T29" fmla="*/ 57 h 393"/>
                  <a:gd name="T30" fmla="*/ 128 w 263"/>
                  <a:gd name="T31" fmla="*/ 60 h 393"/>
                  <a:gd name="T32" fmla="*/ 129 w 263"/>
                  <a:gd name="T33" fmla="*/ 63 h 393"/>
                  <a:gd name="T34" fmla="*/ 130 w 263"/>
                  <a:gd name="T35" fmla="*/ 66 h 393"/>
                  <a:gd name="T36" fmla="*/ 131 w 263"/>
                  <a:gd name="T37" fmla="*/ 69 h 393"/>
                  <a:gd name="T38" fmla="*/ 131 w 263"/>
                  <a:gd name="T39" fmla="*/ 71 h 393"/>
                  <a:gd name="T40" fmla="*/ 131 w 263"/>
                  <a:gd name="T41" fmla="*/ 73 h 393"/>
                  <a:gd name="T42" fmla="*/ 130 w 263"/>
                  <a:gd name="T43" fmla="*/ 76 h 393"/>
                  <a:gd name="T44" fmla="*/ 130 w 263"/>
                  <a:gd name="T45" fmla="*/ 79 h 393"/>
                  <a:gd name="T46" fmla="*/ 128 w 263"/>
                  <a:gd name="T47" fmla="*/ 84 h 393"/>
                  <a:gd name="T48" fmla="*/ 125 w 263"/>
                  <a:gd name="T49" fmla="*/ 89 h 393"/>
                  <a:gd name="T50" fmla="*/ 122 w 263"/>
                  <a:gd name="T51" fmla="*/ 92 h 393"/>
                  <a:gd name="T52" fmla="*/ 118 w 263"/>
                  <a:gd name="T53" fmla="*/ 96 h 393"/>
                  <a:gd name="T54" fmla="*/ 113 w 263"/>
                  <a:gd name="T55" fmla="*/ 100 h 393"/>
                  <a:gd name="T56" fmla="*/ 108 w 263"/>
                  <a:gd name="T57" fmla="*/ 104 h 393"/>
                  <a:gd name="T58" fmla="*/ 104 w 263"/>
                  <a:gd name="T59" fmla="*/ 107 h 393"/>
                  <a:gd name="T60" fmla="*/ 100 w 263"/>
                  <a:gd name="T61" fmla="*/ 110 h 393"/>
                  <a:gd name="T62" fmla="*/ 95 w 263"/>
                  <a:gd name="T63" fmla="*/ 112 h 393"/>
                  <a:gd name="T64" fmla="*/ 91 w 263"/>
                  <a:gd name="T65" fmla="*/ 116 h 393"/>
                  <a:gd name="T66" fmla="*/ 87 w 263"/>
                  <a:gd name="T67" fmla="*/ 118 h 393"/>
                  <a:gd name="T68" fmla="*/ 84 w 263"/>
                  <a:gd name="T69" fmla="*/ 120 h 393"/>
                  <a:gd name="T70" fmla="*/ 80 w 263"/>
                  <a:gd name="T71" fmla="*/ 122 h 393"/>
                  <a:gd name="T72" fmla="*/ 78 w 263"/>
                  <a:gd name="T73" fmla="*/ 124 h 393"/>
                  <a:gd name="T74" fmla="*/ 73 w 263"/>
                  <a:gd name="T75" fmla="*/ 126 h 393"/>
                  <a:gd name="T76" fmla="*/ 72 w 263"/>
                  <a:gd name="T77" fmla="*/ 127 h 393"/>
                  <a:gd name="T78" fmla="*/ 104 w 263"/>
                  <a:gd name="T79" fmla="*/ 188 h 393"/>
                  <a:gd name="T80" fmla="*/ 75 w 263"/>
                  <a:gd name="T81" fmla="*/ 197 h 393"/>
                  <a:gd name="T82" fmla="*/ 2 w 263"/>
                  <a:gd name="T83" fmla="*/ 197 h 393"/>
                  <a:gd name="T84" fmla="*/ 12 w 263"/>
                  <a:gd name="T85" fmla="*/ 111 h 393"/>
                  <a:gd name="T86" fmla="*/ 0 w 263"/>
                  <a:gd name="T87" fmla="*/ 0 h 393"/>
                  <a:gd name="T88" fmla="*/ 0 w 263"/>
                  <a:gd name="T89" fmla="*/ 0 h 39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63"/>
                  <a:gd name="T136" fmla="*/ 0 h 393"/>
                  <a:gd name="T137" fmla="*/ 263 w 263"/>
                  <a:gd name="T138" fmla="*/ 393 h 39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63" h="393">
                    <a:moveTo>
                      <a:pt x="0" y="0"/>
                    </a:moveTo>
                    <a:lnTo>
                      <a:pt x="211" y="44"/>
                    </a:lnTo>
                    <a:lnTo>
                      <a:pt x="215" y="47"/>
                    </a:lnTo>
                    <a:lnTo>
                      <a:pt x="217" y="51"/>
                    </a:lnTo>
                    <a:lnTo>
                      <a:pt x="223" y="57"/>
                    </a:lnTo>
                    <a:lnTo>
                      <a:pt x="228" y="65"/>
                    </a:lnTo>
                    <a:lnTo>
                      <a:pt x="234" y="74"/>
                    </a:lnTo>
                    <a:lnTo>
                      <a:pt x="238" y="78"/>
                    </a:lnTo>
                    <a:lnTo>
                      <a:pt x="240" y="84"/>
                    </a:lnTo>
                    <a:lnTo>
                      <a:pt x="244" y="87"/>
                    </a:lnTo>
                    <a:lnTo>
                      <a:pt x="247" y="93"/>
                    </a:lnTo>
                    <a:lnTo>
                      <a:pt x="249" y="99"/>
                    </a:lnTo>
                    <a:lnTo>
                      <a:pt x="251" y="104"/>
                    </a:lnTo>
                    <a:lnTo>
                      <a:pt x="253" y="110"/>
                    </a:lnTo>
                    <a:lnTo>
                      <a:pt x="257" y="114"/>
                    </a:lnTo>
                    <a:lnTo>
                      <a:pt x="257" y="120"/>
                    </a:lnTo>
                    <a:lnTo>
                      <a:pt x="259" y="125"/>
                    </a:lnTo>
                    <a:lnTo>
                      <a:pt x="261" y="131"/>
                    </a:lnTo>
                    <a:lnTo>
                      <a:pt x="263" y="137"/>
                    </a:lnTo>
                    <a:lnTo>
                      <a:pt x="263" y="142"/>
                    </a:lnTo>
                    <a:lnTo>
                      <a:pt x="263" y="146"/>
                    </a:lnTo>
                    <a:lnTo>
                      <a:pt x="261" y="152"/>
                    </a:lnTo>
                    <a:lnTo>
                      <a:pt x="261" y="158"/>
                    </a:lnTo>
                    <a:lnTo>
                      <a:pt x="257" y="167"/>
                    </a:lnTo>
                    <a:lnTo>
                      <a:pt x="251" y="177"/>
                    </a:lnTo>
                    <a:lnTo>
                      <a:pt x="244" y="184"/>
                    </a:lnTo>
                    <a:lnTo>
                      <a:pt x="236" y="192"/>
                    </a:lnTo>
                    <a:lnTo>
                      <a:pt x="227" y="200"/>
                    </a:lnTo>
                    <a:lnTo>
                      <a:pt x="217" y="207"/>
                    </a:lnTo>
                    <a:lnTo>
                      <a:pt x="209" y="213"/>
                    </a:lnTo>
                    <a:lnTo>
                      <a:pt x="200" y="220"/>
                    </a:lnTo>
                    <a:lnTo>
                      <a:pt x="190" y="224"/>
                    </a:lnTo>
                    <a:lnTo>
                      <a:pt x="183" y="232"/>
                    </a:lnTo>
                    <a:lnTo>
                      <a:pt x="175" y="236"/>
                    </a:lnTo>
                    <a:lnTo>
                      <a:pt x="168" y="239"/>
                    </a:lnTo>
                    <a:lnTo>
                      <a:pt x="160" y="243"/>
                    </a:lnTo>
                    <a:lnTo>
                      <a:pt x="156" y="247"/>
                    </a:lnTo>
                    <a:lnTo>
                      <a:pt x="147" y="251"/>
                    </a:lnTo>
                    <a:lnTo>
                      <a:pt x="145" y="253"/>
                    </a:lnTo>
                    <a:lnTo>
                      <a:pt x="208" y="376"/>
                    </a:lnTo>
                    <a:lnTo>
                      <a:pt x="150" y="393"/>
                    </a:lnTo>
                    <a:lnTo>
                      <a:pt x="4" y="393"/>
                    </a:lnTo>
                    <a:lnTo>
                      <a:pt x="25" y="2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C9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280"/>
              <p:cNvSpPr>
                <a:spLocks/>
              </p:cNvSpPr>
              <p:nvPr/>
            </p:nvSpPr>
            <p:spPr bwMode="auto">
              <a:xfrm>
                <a:off x="1815" y="2502"/>
                <a:ext cx="144" cy="77"/>
              </a:xfrm>
              <a:custGeom>
                <a:avLst/>
                <a:gdLst>
                  <a:gd name="T0" fmla="*/ 139 w 287"/>
                  <a:gd name="T1" fmla="*/ 13 h 154"/>
                  <a:gd name="T2" fmla="*/ 139 w 287"/>
                  <a:gd name="T3" fmla="*/ 18 h 154"/>
                  <a:gd name="T4" fmla="*/ 140 w 287"/>
                  <a:gd name="T5" fmla="*/ 23 h 154"/>
                  <a:gd name="T6" fmla="*/ 141 w 287"/>
                  <a:gd name="T7" fmla="*/ 29 h 154"/>
                  <a:gd name="T8" fmla="*/ 142 w 287"/>
                  <a:gd name="T9" fmla="*/ 34 h 154"/>
                  <a:gd name="T10" fmla="*/ 143 w 287"/>
                  <a:gd name="T11" fmla="*/ 40 h 154"/>
                  <a:gd name="T12" fmla="*/ 143 w 287"/>
                  <a:gd name="T13" fmla="*/ 45 h 154"/>
                  <a:gd name="T14" fmla="*/ 144 w 287"/>
                  <a:gd name="T15" fmla="*/ 51 h 154"/>
                  <a:gd name="T16" fmla="*/ 144 w 287"/>
                  <a:gd name="T17" fmla="*/ 57 h 154"/>
                  <a:gd name="T18" fmla="*/ 144 w 287"/>
                  <a:gd name="T19" fmla="*/ 61 h 154"/>
                  <a:gd name="T20" fmla="*/ 144 w 287"/>
                  <a:gd name="T21" fmla="*/ 69 h 154"/>
                  <a:gd name="T22" fmla="*/ 142 w 287"/>
                  <a:gd name="T23" fmla="*/ 75 h 154"/>
                  <a:gd name="T24" fmla="*/ 138 w 287"/>
                  <a:gd name="T25" fmla="*/ 77 h 154"/>
                  <a:gd name="T26" fmla="*/ 131 w 287"/>
                  <a:gd name="T27" fmla="*/ 76 h 154"/>
                  <a:gd name="T28" fmla="*/ 123 w 287"/>
                  <a:gd name="T29" fmla="*/ 73 h 154"/>
                  <a:gd name="T30" fmla="*/ 114 w 287"/>
                  <a:gd name="T31" fmla="*/ 70 h 154"/>
                  <a:gd name="T32" fmla="*/ 105 w 287"/>
                  <a:gd name="T33" fmla="*/ 65 h 154"/>
                  <a:gd name="T34" fmla="*/ 95 w 287"/>
                  <a:gd name="T35" fmla="*/ 60 h 154"/>
                  <a:gd name="T36" fmla="*/ 90 w 287"/>
                  <a:gd name="T37" fmla="*/ 57 h 154"/>
                  <a:gd name="T38" fmla="*/ 85 w 287"/>
                  <a:gd name="T39" fmla="*/ 55 h 154"/>
                  <a:gd name="T40" fmla="*/ 1 w 287"/>
                  <a:gd name="T41" fmla="*/ 65 h 154"/>
                  <a:gd name="T42" fmla="*/ 0 w 287"/>
                  <a:gd name="T43" fmla="*/ 59 h 154"/>
                  <a:gd name="T44" fmla="*/ 1 w 287"/>
                  <a:gd name="T45" fmla="*/ 52 h 154"/>
                  <a:gd name="T46" fmla="*/ 1 w 287"/>
                  <a:gd name="T47" fmla="*/ 46 h 154"/>
                  <a:gd name="T48" fmla="*/ 2 w 287"/>
                  <a:gd name="T49" fmla="*/ 41 h 154"/>
                  <a:gd name="T50" fmla="*/ 4 w 287"/>
                  <a:gd name="T51" fmla="*/ 35 h 154"/>
                  <a:gd name="T52" fmla="*/ 7 w 287"/>
                  <a:gd name="T53" fmla="*/ 29 h 154"/>
                  <a:gd name="T54" fmla="*/ 10 w 287"/>
                  <a:gd name="T55" fmla="*/ 22 h 154"/>
                  <a:gd name="T56" fmla="*/ 14 w 287"/>
                  <a:gd name="T57" fmla="*/ 17 h 154"/>
                  <a:gd name="T58" fmla="*/ 20 w 287"/>
                  <a:gd name="T59" fmla="*/ 12 h 154"/>
                  <a:gd name="T60" fmla="*/ 27 w 287"/>
                  <a:gd name="T61" fmla="*/ 6 h 154"/>
                  <a:gd name="T62" fmla="*/ 34 w 287"/>
                  <a:gd name="T63" fmla="*/ 3 h 154"/>
                  <a:gd name="T64" fmla="*/ 42 w 287"/>
                  <a:gd name="T65" fmla="*/ 2 h 154"/>
                  <a:gd name="T66" fmla="*/ 48 w 287"/>
                  <a:gd name="T67" fmla="*/ 0 h 154"/>
                  <a:gd name="T68" fmla="*/ 53 w 287"/>
                  <a:gd name="T69" fmla="*/ 0 h 154"/>
                  <a:gd name="T70" fmla="*/ 59 w 287"/>
                  <a:gd name="T71" fmla="*/ 0 h 154"/>
                  <a:gd name="T72" fmla="*/ 66 w 287"/>
                  <a:gd name="T73" fmla="*/ 0 h 154"/>
                  <a:gd name="T74" fmla="*/ 72 w 287"/>
                  <a:gd name="T75" fmla="*/ 0 h 154"/>
                  <a:gd name="T76" fmla="*/ 78 w 287"/>
                  <a:gd name="T77" fmla="*/ 0 h 154"/>
                  <a:gd name="T78" fmla="*/ 84 w 287"/>
                  <a:gd name="T79" fmla="*/ 0 h 154"/>
                  <a:gd name="T80" fmla="*/ 91 w 287"/>
                  <a:gd name="T81" fmla="*/ 0 h 154"/>
                  <a:gd name="T82" fmla="*/ 100 w 287"/>
                  <a:gd name="T83" fmla="*/ 1 h 154"/>
                  <a:gd name="T84" fmla="*/ 108 w 287"/>
                  <a:gd name="T85" fmla="*/ 2 h 154"/>
                  <a:gd name="T86" fmla="*/ 115 w 287"/>
                  <a:gd name="T87" fmla="*/ 2 h 154"/>
                  <a:gd name="T88" fmla="*/ 120 w 287"/>
                  <a:gd name="T89" fmla="*/ 3 h 154"/>
                  <a:gd name="T90" fmla="*/ 126 w 287"/>
                  <a:gd name="T91" fmla="*/ 5 h 154"/>
                  <a:gd name="T92" fmla="*/ 130 w 287"/>
                  <a:gd name="T93" fmla="*/ 6 h 154"/>
                  <a:gd name="T94" fmla="*/ 134 w 287"/>
                  <a:gd name="T95" fmla="*/ 10 h 154"/>
                  <a:gd name="T96" fmla="*/ 138 w 287"/>
                  <a:gd name="T97" fmla="*/ 12 h 154"/>
                  <a:gd name="T98" fmla="*/ 139 w 287"/>
                  <a:gd name="T99" fmla="*/ 13 h 1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87"/>
                  <a:gd name="T151" fmla="*/ 0 h 154"/>
                  <a:gd name="T152" fmla="*/ 287 w 287"/>
                  <a:gd name="T153" fmla="*/ 154 h 15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87" h="154">
                    <a:moveTo>
                      <a:pt x="278" y="26"/>
                    </a:moveTo>
                    <a:lnTo>
                      <a:pt x="278" y="26"/>
                    </a:lnTo>
                    <a:lnTo>
                      <a:pt x="278" y="30"/>
                    </a:lnTo>
                    <a:lnTo>
                      <a:pt x="278" y="36"/>
                    </a:lnTo>
                    <a:lnTo>
                      <a:pt x="279" y="43"/>
                    </a:lnTo>
                    <a:lnTo>
                      <a:pt x="279" y="47"/>
                    </a:lnTo>
                    <a:lnTo>
                      <a:pt x="281" y="53"/>
                    </a:lnTo>
                    <a:lnTo>
                      <a:pt x="281" y="59"/>
                    </a:lnTo>
                    <a:lnTo>
                      <a:pt x="283" y="62"/>
                    </a:lnTo>
                    <a:lnTo>
                      <a:pt x="283" y="68"/>
                    </a:lnTo>
                    <a:lnTo>
                      <a:pt x="283" y="74"/>
                    </a:lnTo>
                    <a:lnTo>
                      <a:pt x="285" y="80"/>
                    </a:lnTo>
                    <a:lnTo>
                      <a:pt x="285" y="85"/>
                    </a:lnTo>
                    <a:lnTo>
                      <a:pt x="285" y="91"/>
                    </a:lnTo>
                    <a:lnTo>
                      <a:pt x="287" y="97"/>
                    </a:lnTo>
                    <a:lnTo>
                      <a:pt x="287" y="102"/>
                    </a:lnTo>
                    <a:lnTo>
                      <a:pt x="287" y="108"/>
                    </a:lnTo>
                    <a:lnTo>
                      <a:pt x="287" y="114"/>
                    </a:lnTo>
                    <a:lnTo>
                      <a:pt x="287" y="118"/>
                    </a:lnTo>
                    <a:lnTo>
                      <a:pt x="287" y="123"/>
                    </a:lnTo>
                    <a:lnTo>
                      <a:pt x="287" y="129"/>
                    </a:lnTo>
                    <a:lnTo>
                      <a:pt x="287" y="137"/>
                    </a:lnTo>
                    <a:lnTo>
                      <a:pt x="285" y="144"/>
                    </a:lnTo>
                    <a:lnTo>
                      <a:pt x="283" y="150"/>
                    </a:lnTo>
                    <a:lnTo>
                      <a:pt x="281" y="154"/>
                    </a:lnTo>
                    <a:lnTo>
                      <a:pt x="276" y="154"/>
                    </a:lnTo>
                    <a:lnTo>
                      <a:pt x="270" y="154"/>
                    </a:lnTo>
                    <a:lnTo>
                      <a:pt x="262" y="152"/>
                    </a:lnTo>
                    <a:lnTo>
                      <a:pt x="257" y="150"/>
                    </a:lnTo>
                    <a:lnTo>
                      <a:pt x="245" y="146"/>
                    </a:lnTo>
                    <a:lnTo>
                      <a:pt x="236" y="142"/>
                    </a:lnTo>
                    <a:lnTo>
                      <a:pt x="228" y="139"/>
                    </a:lnTo>
                    <a:lnTo>
                      <a:pt x="219" y="135"/>
                    </a:lnTo>
                    <a:lnTo>
                      <a:pt x="209" y="129"/>
                    </a:lnTo>
                    <a:lnTo>
                      <a:pt x="200" y="125"/>
                    </a:lnTo>
                    <a:lnTo>
                      <a:pt x="190" y="120"/>
                    </a:lnTo>
                    <a:lnTo>
                      <a:pt x="184" y="118"/>
                    </a:lnTo>
                    <a:lnTo>
                      <a:pt x="179" y="114"/>
                    </a:lnTo>
                    <a:lnTo>
                      <a:pt x="173" y="112"/>
                    </a:lnTo>
                    <a:lnTo>
                      <a:pt x="169" y="110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5"/>
                    </a:lnTo>
                    <a:lnTo>
                      <a:pt x="0" y="118"/>
                    </a:lnTo>
                    <a:lnTo>
                      <a:pt x="2" y="110"/>
                    </a:lnTo>
                    <a:lnTo>
                      <a:pt x="2" y="104"/>
                    </a:lnTo>
                    <a:lnTo>
                      <a:pt x="2" y="99"/>
                    </a:lnTo>
                    <a:lnTo>
                      <a:pt x="2" y="93"/>
                    </a:lnTo>
                    <a:lnTo>
                      <a:pt x="4" y="89"/>
                    </a:lnTo>
                    <a:lnTo>
                      <a:pt x="4" y="83"/>
                    </a:lnTo>
                    <a:lnTo>
                      <a:pt x="6" y="78"/>
                    </a:lnTo>
                    <a:lnTo>
                      <a:pt x="8" y="70"/>
                    </a:lnTo>
                    <a:lnTo>
                      <a:pt x="11" y="64"/>
                    </a:lnTo>
                    <a:lnTo>
                      <a:pt x="13" y="59"/>
                    </a:lnTo>
                    <a:lnTo>
                      <a:pt x="15" y="53"/>
                    </a:lnTo>
                    <a:lnTo>
                      <a:pt x="19" y="45"/>
                    </a:lnTo>
                    <a:lnTo>
                      <a:pt x="23" y="40"/>
                    </a:lnTo>
                    <a:lnTo>
                      <a:pt x="28" y="34"/>
                    </a:lnTo>
                    <a:lnTo>
                      <a:pt x="34" y="30"/>
                    </a:lnTo>
                    <a:lnTo>
                      <a:pt x="40" y="24"/>
                    </a:lnTo>
                    <a:lnTo>
                      <a:pt x="48" y="19"/>
                    </a:lnTo>
                    <a:lnTo>
                      <a:pt x="53" y="13"/>
                    </a:lnTo>
                    <a:lnTo>
                      <a:pt x="61" y="9"/>
                    </a:lnTo>
                    <a:lnTo>
                      <a:pt x="68" y="7"/>
                    </a:lnTo>
                    <a:lnTo>
                      <a:pt x="78" y="4"/>
                    </a:lnTo>
                    <a:lnTo>
                      <a:pt x="84" y="4"/>
                    </a:lnTo>
                    <a:lnTo>
                      <a:pt x="89" y="2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5" y="0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25" y="0"/>
                    </a:lnTo>
                    <a:lnTo>
                      <a:pt x="131" y="0"/>
                    </a:lnTo>
                    <a:lnTo>
                      <a:pt x="137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0" y="2"/>
                    </a:lnTo>
                    <a:lnTo>
                      <a:pt x="209" y="4"/>
                    </a:lnTo>
                    <a:lnTo>
                      <a:pt x="215" y="4"/>
                    </a:lnTo>
                    <a:lnTo>
                      <a:pt x="222" y="4"/>
                    </a:lnTo>
                    <a:lnTo>
                      <a:pt x="230" y="4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5" y="9"/>
                    </a:lnTo>
                    <a:lnTo>
                      <a:pt x="251" y="9"/>
                    </a:lnTo>
                    <a:lnTo>
                      <a:pt x="255" y="11"/>
                    </a:lnTo>
                    <a:lnTo>
                      <a:pt x="260" y="13"/>
                    </a:lnTo>
                    <a:lnTo>
                      <a:pt x="266" y="17"/>
                    </a:lnTo>
                    <a:lnTo>
                      <a:pt x="268" y="19"/>
                    </a:lnTo>
                    <a:lnTo>
                      <a:pt x="272" y="21"/>
                    </a:lnTo>
                    <a:lnTo>
                      <a:pt x="276" y="24"/>
                    </a:lnTo>
                    <a:lnTo>
                      <a:pt x="278" y="26"/>
                    </a:lnTo>
                    <a:close/>
                  </a:path>
                </a:pathLst>
              </a:custGeom>
              <a:solidFill>
                <a:srgbClr val="FAC9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281"/>
              <p:cNvSpPr>
                <a:spLocks/>
              </p:cNvSpPr>
              <p:nvPr/>
            </p:nvSpPr>
            <p:spPr bwMode="auto">
              <a:xfrm>
                <a:off x="2098" y="1996"/>
                <a:ext cx="142" cy="145"/>
              </a:xfrm>
              <a:custGeom>
                <a:avLst/>
                <a:gdLst>
                  <a:gd name="T0" fmla="*/ 140 w 285"/>
                  <a:gd name="T1" fmla="*/ 30 h 289"/>
                  <a:gd name="T2" fmla="*/ 130 w 285"/>
                  <a:gd name="T3" fmla="*/ 21 h 289"/>
                  <a:gd name="T4" fmla="*/ 119 w 285"/>
                  <a:gd name="T5" fmla="*/ 15 h 289"/>
                  <a:gd name="T6" fmla="*/ 110 w 285"/>
                  <a:gd name="T7" fmla="*/ 10 h 289"/>
                  <a:gd name="T8" fmla="*/ 99 w 285"/>
                  <a:gd name="T9" fmla="*/ 5 h 289"/>
                  <a:gd name="T10" fmla="*/ 89 w 285"/>
                  <a:gd name="T11" fmla="*/ 2 h 289"/>
                  <a:gd name="T12" fmla="*/ 77 w 285"/>
                  <a:gd name="T13" fmla="*/ 0 h 289"/>
                  <a:gd name="T14" fmla="*/ 64 w 285"/>
                  <a:gd name="T15" fmla="*/ 1 h 289"/>
                  <a:gd name="T16" fmla="*/ 53 w 285"/>
                  <a:gd name="T17" fmla="*/ 5 h 289"/>
                  <a:gd name="T18" fmla="*/ 41 w 285"/>
                  <a:gd name="T19" fmla="*/ 12 h 289"/>
                  <a:gd name="T20" fmla="*/ 31 w 285"/>
                  <a:gd name="T21" fmla="*/ 21 h 289"/>
                  <a:gd name="T22" fmla="*/ 21 w 285"/>
                  <a:gd name="T23" fmla="*/ 34 h 289"/>
                  <a:gd name="T24" fmla="*/ 13 w 285"/>
                  <a:gd name="T25" fmla="*/ 47 h 289"/>
                  <a:gd name="T26" fmla="*/ 10 w 285"/>
                  <a:gd name="T27" fmla="*/ 55 h 289"/>
                  <a:gd name="T28" fmla="*/ 7 w 285"/>
                  <a:gd name="T29" fmla="*/ 62 h 289"/>
                  <a:gd name="T30" fmla="*/ 3 w 285"/>
                  <a:gd name="T31" fmla="*/ 73 h 289"/>
                  <a:gd name="T32" fmla="*/ 1 w 285"/>
                  <a:gd name="T33" fmla="*/ 83 h 289"/>
                  <a:gd name="T34" fmla="*/ 0 w 285"/>
                  <a:gd name="T35" fmla="*/ 93 h 289"/>
                  <a:gd name="T36" fmla="*/ 0 w 285"/>
                  <a:gd name="T37" fmla="*/ 103 h 289"/>
                  <a:gd name="T38" fmla="*/ 1 w 285"/>
                  <a:gd name="T39" fmla="*/ 112 h 289"/>
                  <a:gd name="T40" fmla="*/ 5 w 285"/>
                  <a:gd name="T41" fmla="*/ 124 h 289"/>
                  <a:gd name="T42" fmla="*/ 12 w 285"/>
                  <a:gd name="T43" fmla="*/ 133 h 289"/>
                  <a:gd name="T44" fmla="*/ 22 w 285"/>
                  <a:gd name="T45" fmla="*/ 140 h 289"/>
                  <a:gd name="T46" fmla="*/ 32 w 285"/>
                  <a:gd name="T47" fmla="*/ 143 h 289"/>
                  <a:gd name="T48" fmla="*/ 42 w 285"/>
                  <a:gd name="T49" fmla="*/ 145 h 289"/>
                  <a:gd name="T50" fmla="*/ 52 w 285"/>
                  <a:gd name="T51" fmla="*/ 145 h 289"/>
                  <a:gd name="T52" fmla="*/ 61 w 285"/>
                  <a:gd name="T53" fmla="*/ 144 h 289"/>
                  <a:gd name="T54" fmla="*/ 72 w 285"/>
                  <a:gd name="T55" fmla="*/ 142 h 289"/>
                  <a:gd name="T56" fmla="*/ 84 w 285"/>
                  <a:gd name="T57" fmla="*/ 137 h 289"/>
                  <a:gd name="T58" fmla="*/ 91 w 285"/>
                  <a:gd name="T59" fmla="*/ 133 h 289"/>
                  <a:gd name="T60" fmla="*/ 91 w 285"/>
                  <a:gd name="T61" fmla="*/ 131 h 289"/>
                  <a:gd name="T62" fmla="*/ 90 w 285"/>
                  <a:gd name="T63" fmla="*/ 121 h 289"/>
                  <a:gd name="T64" fmla="*/ 90 w 285"/>
                  <a:gd name="T65" fmla="*/ 112 h 289"/>
                  <a:gd name="T66" fmla="*/ 90 w 285"/>
                  <a:gd name="T67" fmla="*/ 103 h 289"/>
                  <a:gd name="T68" fmla="*/ 90 w 285"/>
                  <a:gd name="T69" fmla="*/ 93 h 289"/>
                  <a:gd name="T70" fmla="*/ 92 w 285"/>
                  <a:gd name="T71" fmla="*/ 82 h 289"/>
                  <a:gd name="T72" fmla="*/ 95 w 285"/>
                  <a:gd name="T73" fmla="*/ 73 h 289"/>
                  <a:gd name="T74" fmla="*/ 98 w 285"/>
                  <a:gd name="T75" fmla="*/ 63 h 289"/>
                  <a:gd name="T76" fmla="*/ 104 w 285"/>
                  <a:gd name="T77" fmla="*/ 55 h 289"/>
                  <a:gd name="T78" fmla="*/ 114 w 285"/>
                  <a:gd name="T79" fmla="*/ 48 h 289"/>
                  <a:gd name="T80" fmla="*/ 125 w 285"/>
                  <a:gd name="T81" fmla="*/ 40 h 289"/>
                  <a:gd name="T82" fmla="*/ 133 w 285"/>
                  <a:gd name="T83" fmla="*/ 35 h 289"/>
                  <a:gd name="T84" fmla="*/ 140 w 285"/>
                  <a:gd name="T85" fmla="*/ 32 h 289"/>
                  <a:gd name="T86" fmla="*/ 142 w 285"/>
                  <a:gd name="T87" fmla="*/ 32 h 28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85"/>
                  <a:gd name="T133" fmla="*/ 0 h 289"/>
                  <a:gd name="T134" fmla="*/ 285 w 285"/>
                  <a:gd name="T135" fmla="*/ 289 h 28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85" h="289">
                    <a:moveTo>
                      <a:pt x="285" y="63"/>
                    </a:moveTo>
                    <a:lnTo>
                      <a:pt x="283" y="61"/>
                    </a:lnTo>
                    <a:lnTo>
                      <a:pt x="281" y="59"/>
                    </a:lnTo>
                    <a:lnTo>
                      <a:pt x="275" y="53"/>
                    </a:lnTo>
                    <a:lnTo>
                      <a:pt x="268" y="50"/>
                    </a:lnTo>
                    <a:lnTo>
                      <a:pt x="260" y="42"/>
                    </a:lnTo>
                    <a:lnTo>
                      <a:pt x="251" y="36"/>
                    </a:lnTo>
                    <a:lnTo>
                      <a:pt x="243" y="32"/>
                    </a:lnTo>
                    <a:lnTo>
                      <a:pt x="239" y="29"/>
                    </a:lnTo>
                    <a:lnTo>
                      <a:pt x="234" y="25"/>
                    </a:lnTo>
                    <a:lnTo>
                      <a:pt x="228" y="23"/>
                    </a:lnTo>
                    <a:lnTo>
                      <a:pt x="220" y="19"/>
                    </a:lnTo>
                    <a:lnTo>
                      <a:pt x="213" y="15"/>
                    </a:lnTo>
                    <a:lnTo>
                      <a:pt x="207" y="12"/>
                    </a:lnTo>
                    <a:lnTo>
                      <a:pt x="199" y="10"/>
                    </a:lnTo>
                    <a:lnTo>
                      <a:pt x="192" y="6"/>
                    </a:lnTo>
                    <a:lnTo>
                      <a:pt x="184" y="6"/>
                    </a:lnTo>
                    <a:lnTo>
                      <a:pt x="178" y="4"/>
                    </a:lnTo>
                    <a:lnTo>
                      <a:pt x="171" y="2"/>
                    </a:lnTo>
                    <a:lnTo>
                      <a:pt x="161" y="0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38" y="2"/>
                    </a:lnTo>
                    <a:lnTo>
                      <a:pt x="129" y="2"/>
                    </a:lnTo>
                    <a:lnTo>
                      <a:pt x="123" y="4"/>
                    </a:lnTo>
                    <a:lnTo>
                      <a:pt x="114" y="6"/>
                    </a:lnTo>
                    <a:lnTo>
                      <a:pt x="106" y="10"/>
                    </a:lnTo>
                    <a:lnTo>
                      <a:pt x="99" y="13"/>
                    </a:lnTo>
                    <a:lnTo>
                      <a:pt x="91" y="17"/>
                    </a:lnTo>
                    <a:lnTo>
                      <a:pt x="83" y="23"/>
                    </a:lnTo>
                    <a:lnTo>
                      <a:pt x="76" y="29"/>
                    </a:lnTo>
                    <a:lnTo>
                      <a:pt x="68" y="34"/>
                    </a:lnTo>
                    <a:lnTo>
                      <a:pt x="62" y="42"/>
                    </a:lnTo>
                    <a:lnTo>
                      <a:pt x="55" y="50"/>
                    </a:lnTo>
                    <a:lnTo>
                      <a:pt x="51" y="59"/>
                    </a:lnTo>
                    <a:lnTo>
                      <a:pt x="43" y="67"/>
                    </a:lnTo>
                    <a:lnTo>
                      <a:pt x="38" y="74"/>
                    </a:lnTo>
                    <a:lnTo>
                      <a:pt x="32" y="84"/>
                    </a:lnTo>
                    <a:lnTo>
                      <a:pt x="26" y="93"/>
                    </a:lnTo>
                    <a:lnTo>
                      <a:pt x="24" y="99"/>
                    </a:lnTo>
                    <a:lnTo>
                      <a:pt x="22" y="105"/>
                    </a:lnTo>
                    <a:lnTo>
                      <a:pt x="21" y="109"/>
                    </a:lnTo>
                    <a:lnTo>
                      <a:pt x="19" y="114"/>
                    </a:lnTo>
                    <a:lnTo>
                      <a:pt x="15" y="120"/>
                    </a:lnTo>
                    <a:lnTo>
                      <a:pt x="15" y="124"/>
                    </a:lnTo>
                    <a:lnTo>
                      <a:pt x="13" y="129"/>
                    </a:lnTo>
                    <a:lnTo>
                      <a:pt x="11" y="135"/>
                    </a:lnTo>
                    <a:lnTo>
                      <a:pt x="7" y="145"/>
                    </a:lnTo>
                    <a:lnTo>
                      <a:pt x="5" y="154"/>
                    </a:lnTo>
                    <a:lnTo>
                      <a:pt x="3" y="160"/>
                    </a:lnTo>
                    <a:lnTo>
                      <a:pt x="2" y="166"/>
                    </a:lnTo>
                    <a:lnTo>
                      <a:pt x="2" y="169"/>
                    </a:lnTo>
                    <a:lnTo>
                      <a:pt x="2" y="175"/>
                    </a:lnTo>
                    <a:lnTo>
                      <a:pt x="0" y="185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5"/>
                    </a:lnTo>
                    <a:lnTo>
                      <a:pt x="0" y="209"/>
                    </a:lnTo>
                    <a:lnTo>
                      <a:pt x="2" y="215"/>
                    </a:lnTo>
                    <a:lnTo>
                      <a:pt x="2" y="223"/>
                    </a:lnTo>
                    <a:lnTo>
                      <a:pt x="5" y="232"/>
                    </a:lnTo>
                    <a:lnTo>
                      <a:pt x="7" y="238"/>
                    </a:lnTo>
                    <a:lnTo>
                      <a:pt x="11" y="247"/>
                    </a:lnTo>
                    <a:lnTo>
                      <a:pt x="15" y="253"/>
                    </a:lnTo>
                    <a:lnTo>
                      <a:pt x="21" y="261"/>
                    </a:lnTo>
                    <a:lnTo>
                      <a:pt x="24" y="266"/>
                    </a:lnTo>
                    <a:lnTo>
                      <a:pt x="32" y="272"/>
                    </a:lnTo>
                    <a:lnTo>
                      <a:pt x="38" y="276"/>
                    </a:lnTo>
                    <a:lnTo>
                      <a:pt x="45" y="280"/>
                    </a:lnTo>
                    <a:lnTo>
                      <a:pt x="51" y="282"/>
                    </a:lnTo>
                    <a:lnTo>
                      <a:pt x="59" y="285"/>
                    </a:lnTo>
                    <a:lnTo>
                      <a:pt x="64" y="285"/>
                    </a:lnTo>
                    <a:lnTo>
                      <a:pt x="72" y="287"/>
                    </a:lnTo>
                    <a:lnTo>
                      <a:pt x="78" y="287"/>
                    </a:lnTo>
                    <a:lnTo>
                      <a:pt x="85" y="289"/>
                    </a:lnTo>
                    <a:lnTo>
                      <a:pt x="91" y="289"/>
                    </a:lnTo>
                    <a:lnTo>
                      <a:pt x="99" y="289"/>
                    </a:lnTo>
                    <a:lnTo>
                      <a:pt x="104" y="289"/>
                    </a:lnTo>
                    <a:lnTo>
                      <a:pt x="110" y="289"/>
                    </a:lnTo>
                    <a:lnTo>
                      <a:pt x="116" y="289"/>
                    </a:lnTo>
                    <a:lnTo>
                      <a:pt x="123" y="287"/>
                    </a:lnTo>
                    <a:lnTo>
                      <a:pt x="129" y="287"/>
                    </a:lnTo>
                    <a:lnTo>
                      <a:pt x="135" y="287"/>
                    </a:lnTo>
                    <a:lnTo>
                      <a:pt x="144" y="283"/>
                    </a:lnTo>
                    <a:lnTo>
                      <a:pt x="154" y="282"/>
                    </a:lnTo>
                    <a:lnTo>
                      <a:pt x="161" y="278"/>
                    </a:lnTo>
                    <a:lnTo>
                      <a:pt x="169" y="274"/>
                    </a:lnTo>
                    <a:lnTo>
                      <a:pt x="175" y="270"/>
                    </a:lnTo>
                    <a:lnTo>
                      <a:pt x="178" y="268"/>
                    </a:lnTo>
                    <a:lnTo>
                      <a:pt x="182" y="266"/>
                    </a:lnTo>
                    <a:lnTo>
                      <a:pt x="184" y="266"/>
                    </a:lnTo>
                    <a:lnTo>
                      <a:pt x="182" y="264"/>
                    </a:lnTo>
                    <a:lnTo>
                      <a:pt x="182" y="261"/>
                    </a:lnTo>
                    <a:lnTo>
                      <a:pt x="180" y="255"/>
                    </a:lnTo>
                    <a:lnTo>
                      <a:pt x="180" y="247"/>
                    </a:lnTo>
                    <a:lnTo>
                      <a:pt x="180" y="242"/>
                    </a:lnTo>
                    <a:lnTo>
                      <a:pt x="180" y="236"/>
                    </a:lnTo>
                    <a:lnTo>
                      <a:pt x="180" y="230"/>
                    </a:lnTo>
                    <a:lnTo>
                      <a:pt x="180" y="224"/>
                    </a:lnTo>
                    <a:lnTo>
                      <a:pt x="180" y="219"/>
                    </a:lnTo>
                    <a:lnTo>
                      <a:pt x="180" y="211"/>
                    </a:lnTo>
                    <a:lnTo>
                      <a:pt x="180" y="205"/>
                    </a:lnTo>
                    <a:lnTo>
                      <a:pt x="180" y="200"/>
                    </a:lnTo>
                    <a:lnTo>
                      <a:pt x="180" y="192"/>
                    </a:lnTo>
                    <a:lnTo>
                      <a:pt x="180" y="185"/>
                    </a:lnTo>
                    <a:lnTo>
                      <a:pt x="182" y="177"/>
                    </a:lnTo>
                    <a:lnTo>
                      <a:pt x="184" y="171"/>
                    </a:lnTo>
                    <a:lnTo>
                      <a:pt x="184" y="164"/>
                    </a:lnTo>
                    <a:lnTo>
                      <a:pt x="184" y="158"/>
                    </a:lnTo>
                    <a:lnTo>
                      <a:pt x="186" y="150"/>
                    </a:lnTo>
                    <a:lnTo>
                      <a:pt x="190" y="145"/>
                    </a:lnTo>
                    <a:lnTo>
                      <a:pt x="192" y="139"/>
                    </a:lnTo>
                    <a:lnTo>
                      <a:pt x="194" y="131"/>
                    </a:lnTo>
                    <a:lnTo>
                      <a:pt x="197" y="126"/>
                    </a:lnTo>
                    <a:lnTo>
                      <a:pt x="201" y="120"/>
                    </a:lnTo>
                    <a:lnTo>
                      <a:pt x="205" y="116"/>
                    </a:lnTo>
                    <a:lnTo>
                      <a:pt x="209" y="110"/>
                    </a:lnTo>
                    <a:lnTo>
                      <a:pt x="213" y="107"/>
                    </a:lnTo>
                    <a:lnTo>
                      <a:pt x="218" y="103"/>
                    </a:lnTo>
                    <a:lnTo>
                      <a:pt x="228" y="95"/>
                    </a:lnTo>
                    <a:lnTo>
                      <a:pt x="237" y="89"/>
                    </a:lnTo>
                    <a:lnTo>
                      <a:pt x="243" y="84"/>
                    </a:lnTo>
                    <a:lnTo>
                      <a:pt x="251" y="80"/>
                    </a:lnTo>
                    <a:lnTo>
                      <a:pt x="256" y="74"/>
                    </a:lnTo>
                    <a:lnTo>
                      <a:pt x="262" y="72"/>
                    </a:lnTo>
                    <a:lnTo>
                      <a:pt x="266" y="69"/>
                    </a:lnTo>
                    <a:lnTo>
                      <a:pt x="272" y="67"/>
                    </a:lnTo>
                    <a:lnTo>
                      <a:pt x="277" y="65"/>
                    </a:lnTo>
                    <a:lnTo>
                      <a:pt x="281" y="63"/>
                    </a:lnTo>
                    <a:lnTo>
                      <a:pt x="285" y="63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282"/>
              <p:cNvSpPr>
                <a:spLocks/>
              </p:cNvSpPr>
              <p:nvPr/>
            </p:nvSpPr>
            <p:spPr bwMode="auto">
              <a:xfrm>
                <a:off x="1873" y="2157"/>
                <a:ext cx="807" cy="417"/>
              </a:xfrm>
              <a:custGeom>
                <a:avLst/>
                <a:gdLst>
                  <a:gd name="T0" fmla="*/ 198 w 1614"/>
                  <a:gd name="T1" fmla="*/ 79 h 835"/>
                  <a:gd name="T2" fmla="*/ 225 w 1614"/>
                  <a:gd name="T3" fmla="*/ 74 h 835"/>
                  <a:gd name="T4" fmla="*/ 243 w 1614"/>
                  <a:gd name="T5" fmla="*/ 72 h 835"/>
                  <a:gd name="T6" fmla="*/ 263 w 1614"/>
                  <a:gd name="T7" fmla="*/ 70 h 835"/>
                  <a:gd name="T8" fmla="*/ 281 w 1614"/>
                  <a:gd name="T9" fmla="*/ 70 h 835"/>
                  <a:gd name="T10" fmla="*/ 309 w 1614"/>
                  <a:gd name="T11" fmla="*/ 73 h 835"/>
                  <a:gd name="T12" fmla="*/ 335 w 1614"/>
                  <a:gd name="T13" fmla="*/ 87 h 835"/>
                  <a:gd name="T14" fmla="*/ 361 w 1614"/>
                  <a:gd name="T15" fmla="*/ 112 h 835"/>
                  <a:gd name="T16" fmla="*/ 384 w 1614"/>
                  <a:gd name="T17" fmla="*/ 140 h 835"/>
                  <a:gd name="T18" fmla="*/ 399 w 1614"/>
                  <a:gd name="T19" fmla="*/ 161 h 835"/>
                  <a:gd name="T20" fmla="*/ 400 w 1614"/>
                  <a:gd name="T21" fmla="*/ 154 h 835"/>
                  <a:gd name="T22" fmla="*/ 398 w 1614"/>
                  <a:gd name="T23" fmla="*/ 128 h 835"/>
                  <a:gd name="T24" fmla="*/ 398 w 1614"/>
                  <a:gd name="T25" fmla="*/ 108 h 835"/>
                  <a:gd name="T26" fmla="*/ 400 w 1614"/>
                  <a:gd name="T27" fmla="*/ 87 h 835"/>
                  <a:gd name="T28" fmla="*/ 408 w 1614"/>
                  <a:gd name="T29" fmla="*/ 67 h 835"/>
                  <a:gd name="T30" fmla="*/ 426 w 1614"/>
                  <a:gd name="T31" fmla="*/ 46 h 835"/>
                  <a:gd name="T32" fmla="*/ 447 w 1614"/>
                  <a:gd name="T33" fmla="*/ 35 h 835"/>
                  <a:gd name="T34" fmla="*/ 476 w 1614"/>
                  <a:gd name="T35" fmla="*/ 31 h 835"/>
                  <a:gd name="T36" fmla="*/ 510 w 1614"/>
                  <a:gd name="T37" fmla="*/ 28 h 835"/>
                  <a:gd name="T38" fmla="*/ 549 w 1614"/>
                  <a:gd name="T39" fmla="*/ 24 h 835"/>
                  <a:gd name="T40" fmla="*/ 589 w 1614"/>
                  <a:gd name="T41" fmla="*/ 22 h 835"/>
                  <a:gd name="T42" fmla="*/ 628 w 1614"/>
                  <a:gd name="T43" fmla="*/ 19 h 835"/>
                  <a:gd name="T44" fmla="*/ 662 w 1614"/>
                  <a:gd name="T45" fmla="*/ 17 h 835"/>
                  <a:gd name="T46" fmla="*/ 693 w 1614"/>
                  <a:gd name="T47" fmla="*/ 14 h 835"/>
                  <a:gd name="T48" fmla="*/ 716 w 1614"/>
                  <a:gd name="T49" fmla="*/ 13 h 835"/>
                  <a:gd name="T50" fmla="*/ 733 w 1614"/>
                  <a:gd name="T51" fmla="*/ 13 h 835"/>
                  <a:gd name="T52" fmla="*/ 330 w 1614"/>
                  <a:gd name="T53" fmla="*/ 415 h 835"/>
                  <a:gd name="T54" fmla="*/ 334 w 1614"/>
                  <a:gd name="T55" fmla="*/ 395 h 835"/>
                  <a:gd name="T56" fmla="*/ 335 w 1614"/>
                  <a:gd name="T57" fmla="*/ 369 h 835"/>
                  <a:gd name="T58" fmla="*/ 333 w 1614"/>
                  <a:gd name="T59" fmla="*/ 349 h 835"/>
                  <a:gd name="T60" fmla="*/ 328 w 1614"/>
                  <a:gd name="T61" fmla="*/ 328 h 835"/>
                  <a:gd name="T62" fmla="*/ 320 w 1614"/>
                  <a:gd name="T63" fmla="*/ 307 h 835"/>
                  <a:gd name="T64" fmla="*/ 305 w 1614"/>
                  <a:gd name="T65" fmla="*/ 287 h 835"/>
                  <a:gd name="T66" fmla="*/ 285 w 1614"/>
                  <a:gd name="T67" fmla="*/ 268 h 835"/>
                  <a:gd name="T68" fmla="*/ 262 w 1614"/>
                  <a:gd name="T69" fmla="*/ 254 h 835"/>
                  <a:gd name="T70" fmla="*/ 237 w 1614"/>
                  <a:gd name="T71" fmla="*/ 245 h 835"/>
                  <a:gd name="T72" fmla="*/ 213 w 1614"/>
                  <a:gd name="T73" fmla="*/ 240 h 835"/>
                  <a:gd name="T74" fmla="*/ 189 w 1614"/>
                  <a:gd name="T75" fmla="*/ 240 h 835"/>
                  <a:gd name="T76" fmla="*/ 166 w 1614"/>
                  <a:gd name="T77" fmla="*/ 243 h 835"/>
                  <a:gd name="T78" fmla="*/ 145 w 1614"/>
                  <a:gd name="T79" fmla="*/ 250 h 835"/>
                  <a:gd name="T80" fmla="*/ 126 w 1614"/>
                  <a:gd name="T81" fmla="*/ 260 h 835"/>
                  <a:gd name="T82" fmla="*/ 103 w 1614"/>
                  <a:gd name="T83" fmla="*/ 287 h 835"/>
                  <a:gd name="T84" fmla="*/ 87 w 1614"/>
                  <a:gd name="T85" fmla="*/ 313 h 835"/>
                  <a:gd name="T86" fmla="*/ 69 w 1614"/>
                  <a:gd name="T87" fmla="*/ 335 h 835"/>
                  <a:gd name="T88" fmla="*/ 0 w 1614"/>
                  <a:gd name="T89" fmla="*/ 311 h 835"/>
                  <a:gd name="T90" fmla="*/ 10 w 1614"/>
                  <a:gd name="T91" fmla="*/ 291 h 835"/>
                  <a:gd name="T92" fmla="*/ 22 w 1614"/>
                  <a:gd name="T93" fmla="*/ 270 h 835"/>
                  <a:gd name="T94" fmla="*/ 39 w 1614"/>
                  <a:gd name="T95" fmla="*/ 243 h 835"/>
                  <a:gd name="T96" fmla="*/ 58 w 1614"/>
                  <a:gd name="T97" fmla="*/ 215 h 835"/>
                  <a:gd name="T98" fmla="*/ 78 w 1614"/>
                  <a:gd name="T99" fmla="*/ 186 h 835"/>
                  <a:gd name="T100" fmla="*/ 99 w 1614"/>
                  <a:gd name="T101" fmla="*/ 161 h 835"/>
                  <a:gd name="T102" fmla="*/ 117 w 1614"/>
                  <a:gd name="T103" fmla="*/ 140 h 835"/>
                  <a:gd name="T104" fmla="*/ 147 w 1614"/>
                  <a:gd name="T105" fmla="*/ 124 h 835"/>
                  <a:gd name="T106" fmla="*/ 169 w 1614"/>
                  <a:gd name="T107" fmla="*/ 109 h 835"/>
                  <a:gd name="T108" fmla="*/ 183 w 1614"/>
                  <a:gd name="T109" fmla="*/ 87 h 83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614"/>
                  <a:gd name="T166" fmla="*/ 0 h 835"/>
                  <a:gd name="T167" fmla="*/ 1614 w 1614"/>
                  <a:gd name="T168" fmla="*/ 835 h 83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614" h="835">
                    <a:moveTo>
                      <a:pt x="367" y="164"/>
                    </a:moveTo>
                    <a:lnTo>
                      <a:pt x="369" y="164"/>
                    </a:lnTo>
                    <a:lnTo>
                      <a:pt x="375" y="162"/>
                    </a:lnTo>
                    <a:lnTo>
                      <a:pt x="378" y="162"/>
                    </a:lnTo>
                    <a:lnTo>
                      <a:pt x="384" y="160"/>
                    </a:lnTo>
                    <a:lnTo>
                      <a:pt x="390" y="160"/>
                    </a:lnTo>
                    <a:lnTo>
                      <a:pt x="396" y="158"/>
                    </a:lnTo>
                    <a:lnTo>
                      <a:pt x="403" y="156"/>
                    </a:lnTo>
                    <a:lnTo>
                      <a:pt x="411" y="156"/>
                    </a:lnTo>
                    <a:lnTo>
                      <a:pt x="418" y="154"/>
                    </a:lnTo>
                    <a:lnTo>
                      <a:pt x="428" y="153"/>
                    </a:lnTo>
                    <a:lnTo>
                      <a:pt x="435" y="151"/>
                    </a:lnTo>
                    <a:lnTo>
                      <a:pt x="447" y="151"/>
                    </a:lnTo>
                    <a:lnTo>
                      <a:pt x="451" y="149"/>
                    </a:lnTo>
                    <a:lnTo>
                      <a:pt x="456" y="149"/>
                    </a:lnTo>
                    <a:lnTo>
                      <a:pt x="462" y="149"/>
                    </a:lnTo>
                    <a:lnTo>
                      <a:pt x="468" y="149"/>
                    </a:lnTo>
                    <a:lnTo>
                      <a:pt x="472" y="147"/>
                    </a:lnTo>
                    <a:lnTo>
                      <a:pt x="477" y="147"/>
                    </a:lnTo>
                    <a:lnTo>
                      <a:pt x="481" y="145"/>
                    </a:lnTo>
                    <a:lnTo>
                      <a:pt x="487" y="145"/>
                    </a:lnTo>
                    <a:lnTo>
                      <a:pt x="492" y="145"/>
                    </a:lnTo>
                    <a:lnTo>
                      <a:pt x="498" y="143"/>
                    </a:lnTo>
                    <a:lnTo>
                      <a:pt x="504" y="143"/>
                    </a:lnTo>
                    <a:lnTo>
                      <a:pt x="510" y="143"/>
                    </a:lnTo>
                    <a:lnTo>
                      <a:pt x="513" y="143"/>
                    </a:lnTo>
                    <a:lnTo>
                      <a:pt x="519" y="141"/>
                    </a:lnTo>
                    <a:lnTo>
                      <a:pt x="525" y="141"/>
                    </a:lnTo>
                    <a:lnTo>
                      <a:pt x="531" y="141"/>
                    </a:lnTo>
                    <a:lnTo>
                      <a:pt x="534" y="141"/>
                    </a:lnTo>
                    <a:lnTo>
                      <a:pt x="540" y="141"/>
                    </a:lnTo>
                    <a:lnTo>
                      <a:pt x="546" y="141"/>
                    </a:lnTo>
                    <a:lnTo>
                      <a:pt x="551" y="141"/>
                    </a:lnTo>
                    <a:lnTo>
                      <a:pt x="557" y="141"/>
                    </a:lnTo>
                    <a:lnTo>
                      <a:pt x="561" y="141"/>
                    </a:lnTo>
                    <a:lnTo>
                      <a:pt x="567" y="141"/>
                    </a:lnTo>
                    <a:lnTo>
                      <a:pt x="572" y="141"/>
                    </a:lnTo>
                    <a:lnTo>
                      <a:pt x="580" y="141"/>
                    </a:lnTo>
                    <a:lnTo>
                      <a:pt x="591" y="143"/>
                    </a:lnTo>
                    <a:lnTo>
                      <a:pt x="601" y="143"/>
                    </a:lnTo>
                    <a:lnTo>
                      <a:pt x="608" y="145"/>
                    </a:lnTo>
                    <a:lnTo>
                      <a:pt x="618" y="147"/>
                    </a:lnTo>
                    <a:lnTo>
                      <a:pt x="626" y="149"/>
                    </a:lnTo>
                    <a:lnTo>
                      <a:pt x="633" y="151"/>
                    </a:lnTo>
                    <a:lnTo>
                      <a:pt x="639" y="154"/>
                    </a:lnTo>
                    <a:lnTo>
                      <a:pt x="646" y="158"/>
                    </a:lnTo>
                    <a:lnTo>
                      <a:pt x="654" y="162"/>
                    </a:lnTo>
                    <a:lnTo>
                      <a:pt x="662" y="168"/>
                    </a:lnTo>
                    <a:lnTo>
                      <a:pt x="669" y="174"/>
                    </a:lnTo>
                    <a:lnTo>
                      <a:pt x="677" y="179"/>
                    </a:lnTo>
                    <a:lnTo>
                      <a:pt x="686" y="187"/>
                    </a:lnTo>
                    <a:lnTo>
                      <a:pt x="692" y="193"/>
                    </a:lnTo>
                    <a:lnTo>
                      <a:pt x="700" y="200"/>
                    </a:lnTo>
                    <a:lnTo>
                      <a:pt x="707" y="208"/>
                    </a:lnTo>
                    <a:lnTo>
                      <a:pt x="715" y="215"/>
                    </a:lnTo>
                    <a:lnTo>
                      <a:pt x="721" y="225"/>
                    </a:lnTo>
                    <a:lnTo>
                      <a:pt x="728" y="232"/>
                    </a:lnTo>
                    <a:lnTo>
                      <a:pt x="736" y="242"/>
                    </a:lnTo>
                    <a:lnTo>
                      <a:pt x="743" y="250"/>
                    </a:lnTo>
                    <a:lnTo>
                      <a:pt x="749" y="257"/>
                    </a:lnTo>
                    <a:lnTo>
                      <a:pt x="755" y="265"/>
                    </a:lnTo>
                    <a:lnTo>
                      <a:pt x="761" y="272"/>
                    </a:lnTo>
                    <a:lnTo>
                      <a:pt x="768" y="280"/>
                    </a:lnTo>
                    <a:lnTo>
                      <a:pt x="772" y="286"/>
                    </a:lnTo>
                    <a:lnTo>
                      <a:pt x="778" y="293"/>
                    </a:lnTo>
                    <a:lnTo>
                      <a:pt x="781" y="301"/>
                    </a:lnTo>
                    <a:lnTo>
                      <a:pt x="787" y="307"/>
                    </a:lnTo>
                    <a:lnTo>
                      <a:pt x="789" y="312"/>
                    </a:lnTo>
                    <a:lnTo>
                      <a:pt x="793" y="318"/>
                    </a:lnTo>
                    <a:lnTo>
                      <a:pt x="797" y="322"/>
                    </a:lnTo>
                    <a:lnTo>
                      <a:pt x="800" y="326"/>
                    </a:lnTo>
                    <a:lnTo>
                      <a:pt x="802" y="329"/>
                    </a:lnTo>
                    <a:lnTo>
                      <a:pt x="804" y="333"/>
                    </a:lnTo>
                    <a:lnTo>
                      <a:pt x="802" y="329"/>
                    </a:lnTo>
                    <a:lnTo>
                      <a:pt x="800" y="322"/>
                    </a:lnTo>
                    <a:lnTo>
                      <a:pt x="800" y="316"/>
                    </a:lnTo>
                    <a:lnTo>
                      <a:pt x="800" y="309"/>
                    </a:lnTo>
                    <a:lnTo>
                      <a:pt x="797" y="301"/>
                    </a:lnTo>
                    <a:lnTo>
                      <a:pt x="797" y="293"/>
                    </a:lnTo>
                    <a:lnTo>
                      <a:pt x="797" y="284"/>
                    </a:lnTo>
                    <a:lnTo>
                      <a:pt x="795" y="274"/>
                    </a:lnTo>
                    <a:lnTo>
                      <a:pt x="795" y="269"/>
                    </a:lnTo>
                    <a:lnTo>
                      <a:pt x="795" y="263"/>
                    </a:lnTo>
                    <a:lnTo>
                      <a:pt x="795" y="257"/>
                    </a:lnTo>
                    <a:lnTo>
                      <a:pt x="795" y="251"/>
                    </a:lnTo>
                    <a:lnTo>
                      <a:pt x="795" y="246"/>
                    </a:lnTo>
                    <a:lnTo>
                      <a:pt x="795" y="240"/>
                    </a:lnTo>
                    <a:lnTo>
                      <a:pt x="795" y="234"/>
                    </a:lnTo>
                    <a:lnTo>
                      <a:pt x="795" y="229"/>
                    </a:lnTo>
                    <a:lnTo>
                      <a:pt x="795" y="223"/>
                    </a:lnTo>
                    <a:lnTo>
                      <a:pt x="795" y="217"/>
                    </a:lnTo>
                    <a:lnTo>
                      <a:pt x="797" y="212"/>
                    </a:lnTo>
                    <a:lnTo>
                      <a:pt x="797" y="206"/>
                    </a:lnTo>
                    <a:lnTo>
                      <a:pt x="797" y="200"/>
                    </a:lnTo>
                    <a:lnTo>
                      <a:pt x="797" y="193"/>
                    </a:lnTo>
                    <a:lnTo>
                      <a:pt x="799" y="187"/>
                    </a:lnTo>
                    <a:lnTo>
                      <a:pt x="800" y="181"/>
                    </a:lnTo>
                    <a:lnTo>
                      <a:pt x="800" y="175"/>
                    </a:lnTo>
                    <a:lnTo>
                      <a:pt x="802" y="168"/>
                    </a:lnTo>
                    <a:lnTo>
                      <a:pt x="804" y="162"/>
                    </a:lnTo>
                    <a:lnTo>
                      <a:pt x="806" y="158"/>
                    </a:lnTo>
                    <a:lnTo>
                      <a:pt x="808" y="153"/>
                    </a:lnTo>
                    <a:lnTo>
                      <a:pt x="810" y="147"/>
                    </a:lnTo>
                    <a:lnTo>
                      <a:pt x="814" y="141"/>
                    </a:lnTo>
                    <a:lnTo>
                      <a:pt x="816" y="135"/>
                    </a:lnTo>
                    <a:lnTo>
                      <a:pt x="820" y="130"/>
                    </a:lnTo>
                    <a:lnTo>
                      <a:pt x="821" y="124"/>
                    </a:lnTo>
                    <a:lnTo>
                      <a:pt x="825" y="120"/>
                    </a:lnTo>
                    <a:lnTo>
                      <a:pt x="829" y="115"/>
                    </a:lnTo>
                    <a:lnTo>
                      <a:pt x="837" y="105"/>
                    </a:lnTo>
                    <a:lnTo>
                      <a:pt x="846" y="97"/>
                    </a:lnTo>
                    <a:lnTo>
                      <a:pt x="852" y="92"/>
                    </a:lnTo>
                    <a:lnTo>
                      <a:pt x="856" y="88"/>
                    </a:lnTo>
                    <a:lnTo>
                      <a:pt x="861" y="84"/>
                    </a:lnTo>
                    <a:lnTo>
                      <a:pt x="869" y="82"/>
                    </a:lnTo>
                    <a:lnTo>
                      <a:pt x="875" y="78"/>
                    </a:lnTo>
                    <a:lnTo>
                      <a:pt x="880" y="77"/>
                    </a:lnTo>
                    <a:lnTo>
                      <a:pt x="886" y="73"/>
                    </a:lnTo>
                    <a:lnTo>
                      <a:pt x="894" y="71"/>
                    </a:lnTo>
                    <a:lnTo>
                      <a:pt x="901" y="69"/>
                    </a:lnTo>
                    <a:lnTo>
                      <a:pt x="909" y="69"/>
                    </a:lnTo>
                    <a:lnTo>
                      <a:pt x="916" y="67"/>
                    </a:lnTo>
                    <a:lnTo>
                      <a:pt x="926" y="67"/>
                    </a:lnTo>
                    <a:lnTo>
                      <a:pt x="934" y="65"/>
                    </a:lnTo>
                    <a:lnTo>
                      <a:pt x="943" y="63"/>
                    </a:lnTo>
                    <a:lnTo>
                      <a:pt x="953" y="63"/>
                    </a:lnTo>
                    <a:lnTo>
                      <a:pt x="960" y="61"/>
                    </a:lnTo>
                    <a:lnTo>
                      <a:pt x="970" y="59"/>
                    </a:lnTo>
                    <a:lnTo>
                      <a:pt x="981" y="59"/>
                    </a:lnTo>
                    <a:lnTo>
                      <a:pt x="989" y="58"/>
                    </a:lnTo>
                    <a:lnTo>
                      <a:pt x="1000" y="58"/>
                    </a:lnTo>
                    <a:lnTo>
                      <a:pt x="1012" y="56"/>
                    </a:lnTo>
                    <a:lnTo>
                      <a:pt x="1021" y="56"/>
                    </a:lnTo>
                    <a:lnTo>
                      <a:pt x="1032" y="54"/>
                    </a:lnTo>
                    <a:lnTo>
                      <a:pt x="1042" y="54"/>
                    </a:lnTo>
                    <a:lnTo>
                      <a:pt x="1053" y="52"/>
                    </a:lnTo>
                    <a:lnTo>
                      <a:pt x="1065" y="52"/>
                    </a:lnTo>
                    <a:lnTo>
                      <a:pt x="1076" y="52"/>
                    </a:lnTo>
                    <a:lnTo>
                      <a:pt x="1088" y="52"/>
                    </a:lnTo>
                    <a:lnTo>
                      <a:pt x="1097" y="48"/>
                    </a:lnTo>
                    <a:lnTo>
                      <a:pt x="1109" y="48"/>
                    </a:lnTo>
                    <a:lnTo>
                      <a:pt x="1120" y="48"/>
                    </a:lnTo>
                    <a:lnTo>
                      <a:pt x="1131" y="48"/>
                    </a:lnTo>
                    <a:lnTo>
                      <a:pt x="1143" y="46"/>
                    </a:lnTo>
                    <a:lnTo>
                      <a:pt x="1154" y="46"/>
                    </a:lnTo>
                    <a:lnTo>
                      <a:pt x="1166" y="44"/>
                    </a:lnTo>
                    <a:lnTo>
                      <a:pt x="1177" y="44"/>
                    </a:lnTo>
                    <a:lnTo>
                      <a:pt x="1188" y="44"/>
                    </a:lnTo>
                    <a:lnTo>
                      <a:pt x="1200" y="42"/>
                    </a:lnTo>
                    <a:lnTo>
                      <a:pt x="1209" y="42"/>
                    </a:lnTo>
                    <a:lnTo>
                      <a:pt x="1221" y="42"/>
                    </a:lnTo>
                    <a:lnTo>
                      <a:pt x="1232" y="40"/>
                    </a:lnTo>
                    <a:lnTo>
                      <a:pt x="1243" y="40"/>
                    </a:lnTo>
                    <a:lnTo>
                      <a:pt x="1255" y="39"/>
                    </a:lnTo>
                    <a:lnTo>
                      <a:pt x="1264" y="39"/>
                    </a:lnTo>
                    <a:lnTo>
                      <a:pt x="1274" y="39"/>
                    </a:lnTo>
                    <a:lnTo>
                      <a:pt x="1285" y="37"/>
                    </a:lnTo>
                    <a:lnTo>
                      <a:pt x="1295" y="37"/>
                    </a:lnTo>
                    <a:lnTo>
                      <a:pt x="1306" y="37"/>
                    </a:lnTo>
                    <a:lnTo>
                      <a:pt x="1314" y="35"/>
                    </a:lnTo>
                    <a:lnTo>
                      <a:pt x="1323" y="35"/>
                    </a:lnTo>
                    <a:lnTo>
                      <a:pt x="1333" y="33"/>
                    </a:lnTo>
                    <a:lnTo>
                      <a:pt x="1342" y="33"/>
                    </a:lnTo>
                    <a:lnTo>
                      <a:pt x="1352" y="33"/>
                    </a:lnTo>
                    <a:lnTo>
                      <a:pt x="1361" y="31"/>
                    </a:lnTo>
                    <a:lnTo>
                      <a:pt x="1369" y="31"/>
                    </a:lnTo>
                    <a:lnTo>
                      <a:pt x="1378" y="31"/>
                    </a:lnTo>
                    <a:lnTo>
                      <a:pt x="1386" y="29"/>
                    </a:lnTo>
                    <a:lnTo>
                      <a:pt x="1394" y="29"/>
                    </a:lnTo>
                    <a:lnTo>
                      <a:pt x="1401" y="29"/>
                    </a:lnTo>
                    <a:lnTo>
                      <a:pt x="1409" y="29"/>
                    </a:lnTo>
                    <a:lnTo>
                      <a:pt x="1415" y="29"/>
                    </a:lnTo>
                    <a:lnTo>
                      <a:pt x="1420" y="29"/>
                    </a:lnTo>
                    <a:lnTo>
                      <a:pt x="1426" y="27"/>
                    </a:lnTo>
                    <a:lnTo>
                      <a:pt x="1432" y="27"/>
                    </a:lnTo>
                    <a:lnTo>
                      <a:pt x="1437" y="27"/>
                    </a:lnTo>
                    <a:lnTo>
                      <a:pt x="1443" y="27"/>
                    </a:lnTo>
                    <a:lnTo>
                      <a:pt x="1447" y="27"/>
                    </a:lnTo>
                    <a:lnTo>
                      <a:pt x="1451" y="27"/>
                    </a:lnTo>
                    <a:lnTo>
                      <a:pt x="1458" y="27"/>
                    </a:lnTo>
                    <a:lnTo>
                      <a:pt x="1464" y="27"/>
                    </a:lnTo>
                    <a:lnTo>
                      <a:pt x="1466" y="27"/>
                    </a:lnTo>
                    <a:lnTo>
                      <a:pt x="1468" y="27"/>
                    </a:lnTo>
                    <a:lnTo>
                      <a:pt x="1548" y="0"/>
                    </a:lnTo>
                    <a:lnTo>
                      <a:pt x="1614" y="134"/>
                    </a:lnTo>
                    <a:lnTo>
                      <a:pt x="1067" y="347"/>
                    </a:lnTo>
                    <a:lnTo>
                      <a:pt x="1122" y="491"/>
                    </a:lnTo>
                    <a:lnTo>
                      <a:pt x="660" y="835"/>
                    </a:lnTo>
                    <a:lnTo>
                      <a:pt x="660" y="831"/>
                    </a:lnTo>
                    <a:lnTo>
                      <a:pt x="662" y="826"/>
                    </a:lnTo>
                    <a:lnTo>
                      <a:pt x="662" y="822"/>
                    </a:lnTo>
                    <a:lnTo>
                      <a:pt x="664" y="816"/>
                    </a:lnTo>
                    <a:lnTo>
                      <a:pt x="664" y="811"/>
                    </a:lnTo>
                    <a:lnTo>
                      <a:pt x="666" y="805"/>
                    </a:lnTo>
                    <a:lnTo>
                      <a:pt x="666" y="797"/>
                    </a:lnTo>
                    <a:lnTo>
                      <a:pt x="667" y="790"/>
                    </a:lnTo>
                    <a:lnTo>
                      <a:pt x="667" y="780"/>
                    </a:lnTo>
                    <a:lnTo>
                      <a:pt x="669" y="772"/>
                    </a:lnTo>
                    <a:lnTo>
                      <a:pt x="669" y="763"/>
                    </a:lnTo>
                    <a:lnTo>
                      <a:pt x="669" y="753"/>
                    </a:lnTo>
                    <a:lnTo>
                      <a:pt x="669" y="748"/>
                    </a:lnTo>
                    <a:lnTo>
                      <a:pt x="669" y="744"/>
                    </a:lnTo>
                    <a:lnTo>
                      <a:pt x="669" y="738"/>
                    </a:lnTo>
                    <a:lnTo>
                      <a:pt x="671" y="733"/>
                    </a:lnTo>
                    <a:lnTo>
                      <a:pt x="669" y="727"/>
                    </a:lnTo>
                    <a:lnTo>
                      <a:pt x="669" y="721"/>
                    </a:lnTo>
                    <a:lnTo>
                      <a:pt x="667" y="715"/>
                    </a:lnTo>
                    <a:lnTo>
                      <a:pt x="667" y="710"/>
                    </a:lnTo>
                    <a:lnTo>
                      <a:pt x="667" y="704"/>
                    </a:lnTo>
                    <a:lnTo>
                      <a:pt x="666" y="698"/>
                    </a:lnTo>
                    <a:lnTo>
                      <a:pt x="666" y="693"/>
                    </a:lnTo>
                    <a:lnTo>
                      <a:pt x="664" y="687"/>
                    </a:lnTo>
                    <a:lnTo>
                      <a:pt x="664" y="681"/>
                    </a:lnTo>
                    <a:lnTo>
                      <a:pt x="662" y="674"/>
                    </a:lnTo>
                    <a:lnTo>
                      <a:pt x="660" y="668"/>
                    </a:lnTo>
                    <a:lnTo>
                      <a:pt x="660" y="664"/>
                    </a:lnTo>
                    <a:lnTo>
                      <a:pt x="656" y="656"/>
                    </a:lnTo>
                    <a:lnTo>
                      <a:pt x="654" y="651"/>
                    </a:lnTo>
                    <a:lnTo>
                      <a:pt x="652" y="645"/>
                    </a:lnTo>
                    <a:lnTo>
                      <a:pt x="650" y="639"/>
                    </a:lnTo>
                    <a:lnTo>
                      <a:pt x="646" y="634"/>
                    </a:lnTo>
                    <a:lnTo>
                      <a:pt x="645" y="626"/>
                    </a:lnTo>
                    <a:lnTo>
                      <a:pt x="641" y="620"/>
                    </a:lnTo>
                    <a:lnTo>
                      <a:pt x="639" y="615"/>
                    </a:lnTo>
                    <a:lnTo>
                      <a:pt x="635" y="609"/>
                    </a:lnTo>
                    <a:lnTo>
                      <a:pt x="631" y="603"/>
                    </a:lnTo>
                    <a:lnTo>
                      <a:pt x="627" y="598"/>
                    </a:lnTo>
                    <a:lnTo>
                      <a:pt x="624" y="592"/>
                    </a:lnTo>
                    <a:lnTo>
                      <a:pt x="620" y="586"/>
                    </a:lnTo>
                    <a:lnTo>
                      <a:pt x="614" y="580"/>
                    </a:lnTo>
                    <a:lnTo>
                      <a:pt x="610" y="575"/>
                    </a:lnTo>
                    <a:lnTo>
                      <a:pt x="607" y="569"/>
                    </a:lnTo>
                    <a:lnTo>
                      <a:pt x="601" y="563"/>
                    </a:lnTo>
                    <a:lnTo>
                      <a:pt x="595" y="558"/>
                    </a:lnTo>
                    <a:lnTo>
                      <a:pt x="589" y="554"/>
                    </a:lnTo>
                    <a:lnTo>
                      <a:pt x="584" y="548"/>
                    </a:lnTo>
                    <a:lnTo>
                      <a:pt x="576" y="542"/>
                    </a:lnTo>
                    <a:lnTo>
                      <a:pt x="570" y="537"/>
                    </a:lnTo>
                    <a:lnTo>
                      <a:pt x="563" y="531"/>
                    </a:lnTo>
                    <a:lnTo>
                      <a:pt x="557" y="527"/>
                    </a:lnTo>
                    <a:lnTo>
                      <a:pt x="550" y="523"/>
                    </a:lnTo>
                    <a:lnTo>
                      <a:pt x="544" y="520"/>
                    </a:lnTo>
                    <a:lnTo>
                      <a:pt x="536" y="516"/>
                    </a:lnTo>
                    <a:lnTo>
                      <a:pt x="531" y="512"/>
                    </a:lnTo>
                    <a:lnTo>
                      <a:pt x="523" y="508"/>
                    </a:lnTo>
                    <a:lnTo>
                      <a:pt x="517" y="504"/>
                    </a:lnTo>
                    <a:lnTo>
                      <a:pt x="510" y="501"/>
                    </a:lnTo>
                    <a:lnTo>
                      <a:pt x="502" y="499"/>
                    </a:lnTo>
                    <a:lnTo>
                      <a:pt x="496" y="497"/>
                    </a:lnTo>
                    <a:lnTo>
                      <a:pt x="489" y="493"/>
                    </a:lnTo>
                    <a:lnTo>
                      <a:pt x="481" y="491"/>
                    </a:lnTo>
                    <a:lnTo>
                      <a:pt x="475" y="491"/>
                    </a:lnTo>
                    <a:lnTo>
                      <a:pt x="468" y="487"/>
                    </a:lnTo>
                    <a:lnTo>
                      <a:pt x="460" y="485"/>
                    </a:lnTo>
                    <a:lnTo>
                      <a:pt x="453" y="483"/>
                    </a:lnTo>
                    <a:lnTo>
                      <a:pt x="447" y="483"/>
                    </a:lnTo>
                    <a:lnTo>
                      <a:pt x="439" y="482"/>
                    </a:lnTo>
                    <a:lnTo>
                      <a:pt x="434" y="482"/>
                    </a:lnTo>
                    <a:lnTo>
                      <a:pt x="426" y="480"/>
                    </a:lnTo>
                    <a:lnTo>
                      <a:pt x="420" y="480"/>
                    </a:lnTo>
                    <a:lnTo>
                      <a:pt x="413" y="480"/>
                    </a:lnTo>
                    <a:lnTo>
                      <a:pt x="405" y="480"/>
                    </a:lnTo>
                    <a:lnTo>
                      <a:pt x="397" y="480"/>
                    </a:lnTo>
                    <a:lnTo>
                      <a:pt x="392" y="480"/>
                    </a:lnTo>
                    <a:lnTo>
                      <a:pt x="384" y="480"/>
                    </a:lnTo>
                    <a:lnTo>
                      <a:pt x="378" y="480"/>
                    </a:lnTo>
                    <a:lnTo>
                      <a:pt x="371" y="480"/>
                    </a:lnTo>
                    <a:lnTo>
                      <a:pt x="365" y="482"/>
                    </a:lnTo>
                    <a:lnTo>
                      <a:pt x="357" y="482"/>
                    </a:lnTo>
                    <a:lnTo>
                      <a:pt x="352" y="483"/>
                    </a:lnTo>
                    <a:lnTo>
                      <a:pt x="344" y="483"/>
                    </a:lnTo>
                    <a:lnTo>
                      <a:pt x="337" y="485"/>
                    </a:lnTo>
                    <a:lnTo>
                      <a:pt x="331" y="487"/>
                    </a:lnTo>
                    <a:lnTo>
                      <a:pt x="325" y="489"/>
                    </a:lnTo>
                    <a:lnTo>
                      <a:pt x="319" y="489"/>
                    </a:lnTo>
                    <a:lnTo>
                      <a:pt x="314" y="493"/>
                    </a:lnTo>
                    <a:lnTo>
                      <a:pt x="308" y="495"/>
                    </a:lnTo>
                    <a:lnTo>
                      <a:pt x="300" y="497"/>
                    </a:lnTo>
                    <a:lnTo>
                      <a:pt x="295" y="499"/>
                    </a:lnTo>
                    <a:lnTo>
                      <a:pt x="289" y="501"/>
                    </a:lnTo>
                    <a:lnTo>
                      <a:pt x="283" y="502"/>
                    </a:lnTo>
                    <a:lnTo>
                      <a:pt x="280" y="506"/>
                    </a:lnTo>
                    <a:lnTo>
                      <a:pt x="274" y="508"/>
                    </a:lnTo>
                    <a:lnTo>
                      <a:pt x="268" y="512"/>
                    </a:lnTo>
                    <a:lnTo>
                      <a:pt x="262" y="516"/>
                    </a:lnTo>
                    <a:lnTo>
                      <a:pt x="259" y="518"/>
                    </a:lnTo>
                    <a:lnTo>
                      <a:pt x="253" y="521"/>
                    </a:lnTo>
                    <a:lnTo>
                      <a:pt x="249" y="525"/>
                    </a:lnTo>
                    <a:lnTo>
                      <a:pt x="240" y="531"/>
                    </a:lnTo>
                    <a:lnTo>
                      <a:pt x="232" y="539"/>
                    </a:lnTo>
                    <a:lnTo>
                      <a:pt x="224" y="548"/>
                    </a:lnTo>
                    <a:lnTo>
                      <a:pt x="219" y="556"/>
                    </a:lnTo>
                    <a:lnTo>
                      <a:pt x="211" y="563"/>
                    </a:lnTo>
                    <a:lnTo>
                      <a:pt x="207" y="575"/>
                    </a:lnTo>
                    <a:lnTo>
                      <a:pt x="202" y="582"/>
                    </a:lnTo>
                    <a:lnTo>
                      <a:pt x="196" y="590"/>
                    </a:lnTo>
                    <a:lnTo>
                      <a:pt x="192" y="598"/>
                    </a:lnTo>
                    <a:lnTo>
                      <a:pt x="186" y="607"/>
                    </a:lnTo>
                    <a:lnTo>
                      <a:pt x="181" y="613"/>
                    </a:lnTo>
                    <a:lnTo>
                      <a:pt x="177" y="620"/>
                    </a:lnTo>
                    <a:lnTo>
                      <a:pt x="173" y="626"/>
                    </a:lnTo>
                    <a:lnTo>
                      <a:pt x="169" y="634"/>
                    </a:lnTo>
                    <a:lnTo>
                      <a:pt x="164" y="639"/>
                    </a:lnTo>
                    <a:lnTo>
                      <a:pt x="160" y="643"/>
                    </a:lnTo>
                    <a:lnTo>
                      <a:pt x="154" y="649"/>
                    </a:lnTo>
                    <a:lnTo>
                      <a:pt x="150" y="655"/>
                    </a:lnTo>
                    <a:lnTo>
                      <a:pt x="145" y="662"/>
                    </a:lnTo>
                    <a:lnTo>
                      <a:pt x="137" y="670"/>
                    </a:lnTo>
                    <a:lnTo>
                      <a:pt x="129" y="676"/>
                    </a:lnTo>
                    <a:lnTo>
                      <a:pt x="124" y="681"/>
                    </a:lnTo>
                    <a:lnTo>
                      <a:pt x="120" y="685"/>
                    </a:lnTo>
                    <a:lnTo>
                      <a:pt x="116" y="689"/>
                    </a:lnTo>
                    <a:lnTo>
                      <a:pt x="108" y="693"/>
                    </a:lnTo>
                    <a:lnTo>
                      <a:pt x="107" y="695"/>
                    </a:lnTo>
                    <a:lnTo>
                      <a:pt x="0" y="622"/>
                    </a:lnTo>
                    <a:lnTo>
                      <a:pt x="0" y="620"/>
                    </a:lnTo>
                    <a:lnTo>
                      <a:pt x="2" y="617"/>
                    </a:lnTo>
                    <a:lnTo>
                      <a:pt x="4" y="613"/>
                    </a:lnTo>
                    <a:lnTo>
                      <a:pt x="8" y="607"/>
                    </a:lnTo>
                    <a:lnTo>
                      <a:pt x="11" y="598"/>
                    </a:lnTo>
                    <a:lnTo>
                      <a:pt x="15" y="588"/>
                    </a:lnTo>
                    <a:lnTo>
                      <a:pt x="19" y="582"/>
                    </a:lnTo>
                    <a:lnTo>
                      <a:pt x="21" y="579"/>
                    </a:lnTo>
                    <a:lnTo>
                      <a:pt x="25" y="573"/>
                    </a:lnTo>
                    <a:lnTo>
                      <a:pt x="30" y="567"/>
                    </a:lnTo>
                    <a:lnTo>
                      <a:pt x="32" y="560"/>
                    </a:lnTo>
                    <a:lnTo>
                      <a:pt x="36" y="554"/>
                    </a:lnTo>
                    <a:lnTo>
                      <a:pt x="40" y="548"/>
                    </a:lnTo>
                    <a:lnTo>
                      <a:pt x="44" y="540"/>
                    </a:lnTo>
                    <a:lnTo>
                      <a:pt x="48" y="533"/>
                    </a:lnTo>
                    <a:lnTo>
                      <a:pt x="53" y="527"/>
                    </a:lnTo>
                    <a:lnTo>
                      <a:pt x="57" y="520"/>
                    </a:lnTo>
                    <a:lnTo>
                      <a:pt x="63" y="512"/>
                    </a:lnTo>
                    <a:lnTo>
                      <a:pt x="67" y="502"/>
                    </a:lnTo>
                    <a:lnTo>
                      <a:pt x="72" y="497"/>
                    </a:lnTo>
                    <a:lnTo>
                      <a:pt x="78" y="487"/>
                    </a:lnTo>
                    <a:lnTo>
                      <a:pt x="84" y="480"/>
                    </a:lnTo>
                    <a:lnTo>
                      <a:pt x="89" y="472"/>
                    </a:lnTo>
                    <a:lnTo>
                      <a:pt x="95" y="464"/>
                    </a:lnTo>
                    <a:lnTo>
                      <a:pt x="99" y="455"/>
                    </a:lnTo>
                    <a:lnTo>
                      <a:pt x="105" y="447"/>
                    </a:lnTo>
                    <a:lnTo>
                      <a:pt x="110" y="440"/>
                    </a:lnTo>
                    <a:lnTo>
                      <a:pt x="116" y="430"/>
                    </a:lnTo>
                    <a:lnTo>
                      <a:pt x="122" y="423"/>
                    </a:lnTo>
                    <a:lnTo>
                      <a:pt x="127" y="415"/>
                    </a:lnTo>
                    <a:lnTo>
                      <a:pt x="133" y="405"/>
                    </a:lnTo>
                    <a:lnTo>
                      <a:pt x="139" y="398"/>
                    </a:lnTo>
                    <a:lnTo>
                      <a:pt x="145" y="388"/>
                    </a:lnTo>
                    <a:lnTo>
                      <a:pt x="150" y="381"/>
                    </a:lnTo>
                    <a:lnTo>
                      <a:pt x="156" y="373"/>
                    </a:lnTo>
                    <a:lnTo>
                      <a:pt x="162" y="364"/>
                    </a:lnTo>
                    <a:lnTo>
                      <a:pt x="167" y="358"/>
                    </a:lnTo>
                    <a:lnTo>
                      <a:pt x="173" y="350"/>
                    </a:lnTo>
                    <a:lnTo>
                      <a:pt x="179" y="341"/>
                    </a:lnTo>
                    <a:lnTo>
                      <a:pt x="184" y="335"/>
                    </a:lnTo>
                    <a:lnTo>
                      <a:pt x="190" y="328"/>
                    </a:lnTo>
                    <a:lnTo>
                      <a:pt x="198" y="322"/>
                    </a:lnTo>
                    <a:lnTo>
                      <a:pt x="202" y="314"/>
                    </a:lnTo>
                    <a:lnTo>
                      <a:pt x="207" y="309"/>
                    </a:lnTo>
                    <a:lnTo>
                      <a:pt x="213" y="301"/>
                    </a:lnTo>
                    <a:lnTo>
                      <a:pt x="219" y="297"/>
                    </a:lnTo>
                    <a:lnTo>
                      <a:pt x="224" y="291"/>
                    </a:lnTo>
                    <a:lnTo>
                      <a:pt x="228" y="286"/>
                    </a:lnTo>
                    <a:lnTo>
                      <a:pt x="234" y="280"/>
                    </a:lnTo>
                    <a:lnTo>
                      <a:pt x="240" y="276"/>
                    </a:lnTo>
                    <a:lnTo>
                      <a:pt x="249" y="267"/>
                    </a:lnTo>
                    <a:lnTo>
                      <a:pt x="259" y="261"/>
                    </a:lnTo>
                    <a:lnTo>
                      <a:pt x="268" y="255"/>
                    </a:lnTo>
                    <a:lnTo>
                      <a:pt x="278" y="253"/>
                    </a:lnTo>
                    <a:lnTo>
                      <a:pt x="285" y="250"/>
                    </a:lnTo>
                    <a:lnTo>
                      <a:pt x="293" y="248"/>
                    </a:lnTo>
                    <a:lnTo>
                      <a:pt x="299" y="244"/>
                    </a:lnTo>
                    <a:lnTo>
                      <a:pt x="306" y="240"/>
                    </a:lnTo>
                    <a:lnTo>
                      <a:pt x="312" y="236"/>
                    </a:lnTo>
                    <a:lnTo>
                      <a:pt x="318" y="232"/>
                    </a:lnTo>
                    <a:lnTo>
                      <a:pt x="323" y="229"/>
                    </a:lnTo>
                    <a:lnTo>
                      <a:pt x="329" y="227"/>
                    </a:lnTo>
                    <a:lnTo>
                      <a:pt x="337" y="219"/>
                    </a:lnTo>
                    <a:lnTo>
                      <a:pt x="344" y="212"/>
                    </a:lnTo>
                    <a:lnTo>
                      <a:pt x="350" y="204"/>
                    </a:lnTo>
                    <a:lnTo>
                      <a:pt x="356" y="198"/>
                    </a:lnTo>
                    <a:lnTo>
                      <a:pt x="359" y="191"/>
                    </a:lnTo>
                    <a:lnTo>
                      <a:pt x="363" y="185"/>
                    </a:lnTo>
                    <a:lnTo>
                      <a:pt x="365" y="179"/>
                    </a:lnTo>
                    <a:lnTo>
                      <a:pt x="365" y="174"/>
                    </a:lnTo>
                    <a:lnTo>
                      <a:pt x="367" y="166"/>
                    </a:lnTo>
                    <a:lnTo>
                      <a:pt x="367" y="164"/>
                    </a:lnTo>
                    <a:close/>
                  </a:path>
                </a:pathLst>
              </a:custGeom>
              <a:solidFill>
                <a:srgbClr val="A6B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283"/>
              <p:cNvSpPr>
                <a:spLocks/>
              </p:cNvSpPr>
              <p:nvPr/>
            </p:nvSpPr>
            <p:spPr bwMode="auto">
              <a:xfrm>
                <a:off x="1950" y="2448"/>
                <a:ext cx="713" cy="393"/>
              </a:xfrm>
              <a:custGeom>
                <a:avLst/>
                <a:gdLst>
                  <a:gd name="T0" fmla="*/ 293 w 1424"/>
                  <a:gd name="T1" fmla="*/ 84 h 788"/>
                  <a:gd name="T2" fmla="*/ 322 w 1424"/>
                  <a:gd name="T3" fmla="*/ 65 h 788"/>
                  <a:gd name="T4" fmla="*/ 361 w 1424"/>
                  <a:gd name="T5" fmla="*/ 44 h 788"/>
                  <a:gd name="T6" fmla="*/ 402 w 1424"/>
                  <a:gd name="T7" fmla="*/ 23 h 788"/>
                  <a:gd name="T8" fmla="*/ 444 w 1424"/>
                  <a:gd name="T9" fmla="*/ 7 h 788"/>
                  <a:gd name="T10" fmla="*/ 482 w 1424"/>
                  <a:gd name="T11" fmla="*/ 0 h 788"/>
                  <a:gd name="T12" fmla="*/ 514 w 1424"/>
                  <a:gd name="T13" fmla="*/ 3 h 788"/>
                  <a:gd name="T14" fmla="*/ 547 w 1424"/>
                  <a:gd name="T15" fmla="*/ 12 h 788"/>
                  <a:gd name="T16" fmla="*/ 583 w 1424"/>
                  <a:gd name="T17" fmla="*/ 25 h 788"/>
                  <a:gd name="T18" fmla="*/ 618 w 1424"/>
                  <a:gd name="T19" fmla="*/ 43 h 788"/>
                  <a:gd name="T20" fmla="*/ 650 w 1424"/>
                  <a:gd name="T21" fmla="*/ 66 h 788"/>
                  <a:gd name="T22" fmla="*/ 676 w 1424"/>
                  <a:gd name="T23" fmla="*/ 94 h 788"/>
                  <a:gd name="T24" fmla="*/ 695 w 1424"/>
                  <a:gd name="T25" fmla="*/ 130 h 788"/>
                  <a:gd name="T26" fmla="*/ 703 w 1424"/>
                  <a:gd name="T27" fmla="*/ 172 h 788"/>
                  <a:gd name="T28" fmla="*/ 708 w 1424"/>
                  <a:gd name="T29" fmla="*/ 214 h 788"/>
                  <a:gd name="T30" fmla="*/ 711 w 1424"/>
                  <a:gd name="T31" fmla="*/ 255 h 788"/>
                  <a:gd name="T32" fmla="*/ 712 w 1424"/>
                  <a:gd name="T33" fmla="*/ 293 h 788"/>
                  <a:gd name="T34" fmla="*/ 712 w 1424"/>
                  <a:gd name="T35" fmla="*/ 325 h 788"/>
                  <a:gd name="T36" fmla="*/ 712 w 1424"/>
                  <a:gd name="T37" fmla="*/ 349 h 788"/>
                  <a:gd name="T38" fmla="*/ 637 w 1424"/>
                  <a:gd name="T39" fmla="*/ 352 h 788"/>
                  <a:gd name="T40" fmla="*/ 627 w 1424"/>
                  <a:gd name="T41" fmla="*/ 326 h 788"/>
                  <a:gd name="T42" fmla="*/ 616 w 1424"/>
                  <a:gd name="T43" fmla="*/ 293 h 788"/>
                  <a:gd name="T44" fmla="*/ 603 w 1424"/>
                  <a:gd name="T45" fmla="*/ 255 h 788"/>
                  <a:gd name="T46" fmla="*/ 591 w 1424"/>
                  <a:gd name="T47" fmla="*/ 215 h 788"/>
                  <a:gd name="T48" fmla="*/ 582 w 1424"/>
                  <a:gd name="T49" fmla="*/ 179 h 788"/>
                  <a:gd name="T50" fmla="*/ 576 w 1424"/>
                  <a:gd name="T51" fmla="*/ 148 h 788"/>
                  <a:gd name="T52" fmla="*/ 565 w 1424"/>
                  <a:gd name="T53" fmla="*/ 123 h 788"/>
                  <a:gd name="T54" fmla="*/ 536 w 1424"/>
                  <a:gd name="T55" fmla="*/ 112 h 788"/>
                  <a:gd name="T56" fmla="*/ 508 w 1424"/>
                  <a:gd name="T57" fmla="*/ 111 h 788"/>
                  <a:gd name="T58" fmla="*/ 481 w 1424"/>
                  <a:gd name="T59" fmla="*/ 114 h 788"/>
                  <a:gd name="T60" fmla="*/ 454 w 1424"/>
                  <a:gd name="T61" fmla="*/ 118 h 788"/>
                  <a:gd name="T62" fmla="*/ 439 w 1424"/>
                  <a:gd name="T63" fmla="*/ 126 h 788"/>
                  <a:gd name="T64" fmla="*/ 440 w 1424"/>
                  <a:gd name="T65" fmla="*/ 150 h 788"/>
                  <a:gd name="T66" fmla="*/ 437 w 1424"/>
                  <a:gd name="T67" fmla="*/ 184 h 788"/>
                  <a:gd name="T68" fmla="*/ 430 w 1424"/>
                  <a:gd name="T69" fmla="*/ 226 h 788"/>
                  <a:gd name="T70" fmla="*/ 415 w 1424"/>
                  <a:gd name="T71" fmla="*/ 270 h 788"/>
                  <a:gd name="T72" fmla="*/ 390 w 1424"/>
                  <a:gd name="T73" fmla="*/ 314 h 788"/>
                  <a:gd name="T74" fmla="*/ 352 w 1424"/>
                  <a:gd name="T75" fmla="*/ 350 h 788"/>
                  <a:gd name="T76" fmla="*/ 299 w 1424"/>
                  <a:gd name="T77" fmla="*/ 376 h 788"/>
                  <a:gd name="T78" fmla="*/ 239 w 1424"/>
                  <a:gd name="T79" fmla="*/ 389 h 788"/>
                  <a:gd name="T80" fmla="*/ 176 w 1424"/>
                  <a:gd name="T81" fmla="*/ 393 h 788"/>
                  <a:gd name="T82" fmla="*/ 116 w 1424"/>
                  <a:gd name="T83" fmla="*/ 389 h 788"/>
                  <a:gd name="T84" fmla="*/ 63 w 1424"/>
                  <a:gd name="T85" fmla="*/ 383 h 788"/>
                  <a:gd name="T86" fmla="*/ 24 w 1424"/>
                  <a:gd name="T87" fmla="*/ 375 h 788"/>
                  <a:gd name="T88" fmla="*/ 0 w 1424"/>
                  <a:gd name="T89" fmla="*/ 370 h 788"/>
                  <a:gd name="T90" fmla="*/ 54 w 1424"/>
                  <a:gd name="T91" fmla="*/ 228 h 788"/>
                  <a:gd name="T92" fmla="*/ 78 w 1424"/>
                  <a:gd name="T93" fmla="*/ 251 h 788"/>
                  <a:gd name="T94" fmla="*/ 111 w 1424"/>
                  <a:gd name="T95" fmla="*/ 274 h 788"/>
                  <a:gd name="T96" fmla="*/ 151 w 1424"/>
                  <a:gd name="T97" fmla="*/ 293 h 788"/>
                  <a:gd name="T98" fmla="*/ 199 w 1424"/>
                  <a:gd name="T99" fmla="*/ 303 h 788"/>
                  <a:gd name="T100" fmla="*/ 251 w 1424"/>
                  <a:gd name="T101" fmla="*/ 298 h 788"/>
                  <a:gd name="T102" fmla="*/ 290 w 1424"/>
                  <a:gd name="T103" fmla="*/ 277 h 788"/>
                  <a:gd name="T104" fmla="*/ 308 w 1424"/>
                  <a:gd name="T105" fmla="*/ 244 h 788"/>
                  <a:gd name="T106" fmla="*/ 311 w 1424"/>
                  <a:gd name="T107" fmla="*/ 206 h 788"/>
                  <a:gd name="T108" fmla="*/ 303 w 1424"/>
                  <a:gd name="T109" fmla="*/ 166 h 788"/>
                  <a:gd name="T110" fmla="*/ 291 w 1424"/>
                  <a:gd name="T111" fmla="*/ 131 h 788"/>
                  <a:gd name="T112" fmla="*/ 276 w 1424"/>
                  <a:gd name="T113" fmla="*/ 102 h 78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24"/>
                  <a:gd name="T172" fmla="*/ 0 h 788"/>
                  <a:gd name="T173" fmla="*/ 1424 w 1424"/>
                  <a:gd name="T174" fmla="*/ 788 h 78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24" h="788">
                    <a:moveTo>
                      <a:pt x="548" y="196"/>
                    </a:moveTo>
                    <a:lnTo>
                      <a:pt x="548" y="194"/>
                    </a:lnTo>
                    <a:lnTo>
                      <a:pt x="551" y="194"/>
                    </a:lnTo>
                    <a:lnTo>
                      <a:pt x="555" y="190"/>
                    </a:lnTo>
                    <a:lnTo>
                      <a:pt x="561" y="187"/>
                    </a:lnTo>
                    <a:lnTo>
                      <a:pt x="568" y="181"/>
                    </a:lnTo>
                    <a:lnTo>
                      <a:pt x="576" y="175"/>
                    </a:lnTo>
                    <a:lnTo>
                      <a:pt x="582" y="171"/>
                    </a:lnTo>
                    <a:lnTo>
                      <a:pt x="586" y="168"/>
                    </a:lnTo>
                    <a:lnTo>
                      <a:pt x="591" y="164"/>
                    </a:lnTo>
                    <a:lnTo>
                      <a:pt x="599" y="162"/>
                    </a:lnTo>
                    <a:lnTo>
                      <a:pt x="605" y="156"/>
                    </a:lnTo>
                    <a:lnTo>
                      <a:pt x="610" y="152"/>
                    </a:lnTo>
                    <a:lnTo>
                      <a:pt x="616" y="149"/>
                    </a:lnTo>
                    <a:lnTo>
                      <a:pt x="624" y="145"/>
                    </a:lnTo>
                    <a:lnTo>
                      <a:pt x="629" y="139"/>
                    </a:lnTo>
                    <a:lnTo>
                      <a:pt x="637" y="135"/>
                    </a:lnTo>
                    <a:lnTo>
                      <a:pt x="644" y="130"/>
                    </a:lnTo>
                    <a:lnTo>
                      <a:pt x="652" y="126"/>
                    </a:lnTo>
                    <a:lnTo>
                      <a:pt x="660" y="120"/>
                    </a:lnTo>
                    <a:lnTo>
                      <a:pt x="667" y="116"/>
                    </a:lnTo>
                    <a:lnTo>
                      <a:pt x="677" y="113"/>
                    </a:lnTo>
                    <a:lnTo>
                      <a:pt x="684" y="107"/>
                    </a:lnTo>
                    <a:lnTo>
                      <a:pt x="694" y="103"/>
                    </a:lnTo>
                    <a:lnTo>
                      <a:pt x="702" y="97"/>
                    </a:lnTo>
                    <a:lnTo>
                      <a:pt x="711" y="94"/>
                    </a:lnTo>
                    <a:lnTo>
                      <a:pt x="721" y="88"/>
                    </a:lnTo>
                    <a:lnTo>
                      <a:pt x="728" y="84"/>
                    </a:lnTo>
                    <a:lnTo>
                      <a:pt x="738" y="78"/>
                    </a:lnTo>
                    <a:lnTo>
                      <a:pt x="747" y="74"/>
                    </a:lnTo>
                    <a:lnTo>
                      <a:pt x="757" y="69"/>
                    </a:lnTo>
                    <a:lnTo>
                      <a:pt x="766" y="63"/>
                    </a:lnTo>
                    <a:lnTo>
                      <a:pt x="776" y="59"/>
                    </a:lnTo>
                    <a:lnTo>
                      <a:pt x="783" y="55"/>
                    </a:lnTo>
                    <a:lnTo>
                      <a:pt x="795" y="52"/>
                    </a:lnTo>
                    <a:lnTo>
                      <a:pt x="802" y="46"/>
                    </a:lnTo>
                    <a:lnTo>
                      <a:pt x="812" y="42"/>
                    </a:lnTo>
                    <a:lnTo>
                      <a:pt x="821" y="36"/>
                    </a:lnTo>
                    <a:lnTo>
                      <a:pt x="833" y="35"/>
                    </a:lnTo>
                    <a:lnTo>
                      <a:pt x="840" y="31"/>
                    </a:lnTo>
                    <a:lnTo>
                      <a:pt x="850" y="27"/>
                    </a:lnTo>
                    <a:lnTo>
                      <a:pt x="859" y="23"/>
                    </a:lnTo>
                    <a:lnTo>
                      <a:pt x="869" y="21"/>
                    </a:lnTo>
                    <a:lnTo>
                      <a:pt x="878" y="17"/>
                    </a:lnTo>
                    <a:lnTo>
                      <a:pt x="886" y="14"/>
                    </a:lnTo>
                    <a:lnTo>
                      <a:pt x="895" y="12"/>
                    </a:lnTo>
                    <a:lnTo>
                      <a:pt x="905" y="10"/>
                    </a:lnTo>
                    <a:lnTo>
                      <a:pt x="913" y="6"/>
                    </a:lnTo>
                    <a:lnTo>
                      <a:pt x="922" y="4"/>
                    </a:lnTo>
                    <a:lnTo>
                      <a:pt x="930" y="4"/>
                    </a:lnTo>
                    <a:lnTo>
                      <a:pt x="939" y="2"/>
                    </a:lnTo>
                    <a:lnTo>
                      <a:pt x="947" y="0"/>
                    </a:lnTo>
                    <a:lnTo>
                      <a:pt x="954" y="0"/>
                    </a:lnTo>
                    <a:lnTo>
                      <a:pt x="962" y="0"/>
                    </a:lnTo>
                    <a:lnTo>
                      <a:pt x="970" y="0"/>
                    </a:lnTo>
                    <a:lnTo>
                      <a:pt x="977" y="0"/>
                    </a:lnTo>
                    <a:lnTo>
                      <a:pt x="985" y="0"/>
                    </a:lnTo>
                    <a:lnTo>
                      <a:pt x="992" y="0"/>
                    </a:lnTo>
                    <a:lnTo>
                      <a:pt x="1000" y="2"/>
                    </a:lnTo>
                    <a:lnTo>
                      <a:pt x="1006" y="2"/>
                    </a:lnTo>
                    <a:lnTo>
                      <a:pt x="1013" y="4"/>
                    </a:lnTo>
                    <a:lnTo>
                      <a:pt x="1019" y="4"/>
                    </a:lnTo>
                    <a:lnTo>
                      <a:pt x="1027" y="6"/>
                    </a:lnTo>
                    <a:lnTo>
                      <a:pt x="1032" y="8"/>
                    </a:lnTo>
                    <a:lnTo>
                      <a:pt x="1040" y="10"/>
                    </a:lnTo>
                    <a:lnTo>
                      <a:pt x="1048" y="12"/>
                    </a:lnTo>
                    <a:lnTo>
                      <a:pt x="1055" y="14"/>
                    </a:lnTo>
                    <a:lnTo>
                      <a:pt x="1063" y="16"/>
                    </a:lnTo>
                    <a:lnTo>
                      <a:pt x="1070" y="17"/>
                    </a:lnTo>
                    <a:lnTo>
                      <a:pt x="1078" y="19"/>
                    </a:lnTo>
                    <a:lnTo>
                      <a:pt x="1086" y="21"/>
                    </a:lnTo>
                    <a:lnTo>
                      <a:pt x="1093" y="25"/>
                    </a:lnTo>
                    <a:lnTo>
                      <a:pt x="1101" y="27"/>
                    </a:lnTo>
                    <a:lnTo>
                      <a:pt x="1108" y="31"/>
                    </a:lnTo>
                    <a:lnTo>
                      <a:pt x="1118" y="33"/>
                    </a:lnTo>
                    <a:lnTo>
                      <a:pt x="1126" y="35"/>
                    </a:lnTo>
                    <a:lnTo>
                      <a:pt x="1133" y="36"/>
                    </a:lnTo>
                    <a:lnTo>
                      <a:pt x="1141" y="40"/>
                    </a:lnTo>
                    <a:lnTo>
                      <a:pt x="1148" y="44"/>
                    </a:lnTo>
                    <a:lnTo>
                      <a:pt x="1156" y="46"/>
                    </a:lnTo>
                    <a:lnTo>
                      <a:pt x="1164" y="50"/>
                    </a:lnTo>
                    <a:lnTo>
                      <a:pt x="1173" y="54"/>
                    </a:lnTo>
                    <a:lnTo>
                      <a:pt x="1181" y="57"/>
                    </a:lnTo>
                    <a:lnTo>
                      <a:pt x="1188" y="59"/>
                    </a:lnTo>
                    <a:lnTo>
                      <a:pt x="1196" y="63"/>
                    </a:lnTo>
                    <a:lnTo>
                      <a:pt x="1203" y="67"/>
                    </a:lnTo>
                    <a:lnTo>
                      <a:pt x="1211" y="73"/>
                    </a:lnTo>
                    <a:lnTo>
                      <a:pt x="1219" y="76"/>
                    </a:lnTo>
                    <a:lnTo>
                      <a:pt x="1226" y="80"/>
                    </a:lnTo>
                    <a:lnTo>
                      <a:pt x="1234" y="86"/>
                    </a:lnTo>
                    <a:lnTo>
                      <a:pt x="1242" y="90"/>
                    </a:lnTo>
                    <a:lnTo>
                      <a:pt x="1249" y="94"/>
                    </a:lnTo>
                    <a:lnTo>
                      <a:pt x="1257" y="99"/>
                    </a:lnTo>
                    <a:lnTo>
                      <a:pt x="1264" y="105"/>
                    </a:lnTo>
                    <a:lnTo>
                      <a:pt x="1270" y="111"/>
                    </a:lnTo>
                    <a:lnTo>
                      <a:pt x="1278" y="114"/>
                    </a:lnTo>
                    <a:lnTo>
                      <a:pt x="1285" y="120"/>
                    </a:lnTo>
                    <a:lnTo>
                      <a:pt x="1291" y="126"/>
                    </a:lnTo>
                    <a:lnTo>
                      <a:pt x="1299" y="132"/>
                    </a:lnTo>
                    <a:lnTo>
                      <a:pt x="1304" y="137"/>
                    </a:lnTo>
                    <a:lnTo>
                      <a:pt x="1310" y="143"/>
                    </a:lnTo>
                    <a:lnTo>
                      <a:pt x="1318" y="149"/>
                    </a:lnTo>
                    <a:lnTo>
                      <a:pt x="1323" y="156"/>
                    </a:lnTo>
                    <a:lnTo>
                      <a:pt x="1329" y="162"/>
                    </a:lnTo>
                    <a:lnTo>
                      <a:pt x="1335" y="168"/>
                    </a:lnTo>
                    <a:lnTo>
                      <a:pt x="1340" y="175"/>
                    </a:lnTo>
                    <a:lnTo>
                      <a:pt x="1346" y="183"/>
                    </a:lnTo>
                    <a:lnTo>
                      <a:pt x="1350" y="189"/>
                    </a:lnTo>
                    <a:lnTo>
                      <a:pt x="1356" y="196"/>
                    </a:lnTo>
                    <a:lnTo>
                      <a:pt x="1359" y="202"/>
                    </a:lnTo>
                    <a:lnTo>
                      <a:pt x="1365" y="211"/>
                    </a:lnTo>
                    <a:lnTo>
                      <a:pt x="1369" y="219"/>
                    </a:lnTo>
                    <a:lnTo>
                      <a:pt x="1373" y="227"/>
                    </a:lnTo>
                    <a:lnTo>
                      <a:pt x="1376" y="234"/>
                    </a:lnTo>
                    <a:lnTo>
                      <a:pt x="1380" y="244"/>
                    </a:lnTo>
                    <a:lnTo>
                      <a:pt x="1384" y="253"/>
                    </a:lnTo>
                    <a:lnTo>
                      <a:pt x="1388" y="261"/>
                    </a:lnTo>
                    <a:lnTo>
                      <a:pt x="1390" y="268"/>
                    </a:lnTo>
                    <a:lnTo>
                      <a:pt x="1394" y="278"/>
                    </a:lnTo>
                    <a:lnTo>
                      <a:pt x="1396" y="286"/>
                    </a:lnTo>
                    <a:lnTo>
                      <a:pt x="1397" y="297"/>
                    </a:lnTo>
                    <a:lnTo>
                      <a:pt x="1401" y="306"/>
                    </a:lnTo>
                    <a:lnTo>
                      <a:pt x="1403" y="316"/>
                    </a:lnTo>
                    <a:lnTo>
                      <a:pt x="1403" y="325"/>
                    </a:lnTo>
                    <a:lnTo>
                      <a:pt x="1405" y="335"/>
                    </a:lnTo>
                    <a:lnTo>
                      <a:pt x="1405" y="345"/>
                    </a:lnTo>
                    <a:lnTo>
                      <a:pt x="1407" y="354"/>
                    </a:lnTo>
                    <a:lnTo>
                      <a:pt x="1409" y="364"/>
                    </a:lnTo>
                    <a:lnTo>
                      <a:pt x="1409" y="373"/>
                    </a:lnTo>
                    <a:lnTo>
                      <a:pt x="1411" y="383"/>
                    </a:lnTo>
                    <a:lnTo>
                      <a:pt x="1413" y="394"/>
                    </a:lnTo>
                    <a:lnTo>
                      <a:pt x="1413" y="402"/>
                    </a:lnTo>
                    <a:lnTo>
                      <a:pt x="1413" y="411"/>
                    </a:lnTo>
                    <a:lnTo>
                      <a:pt x="1415" y="421"/>
                    </a:lnTo>
                    <a:lnTo>
                      <a:pt x="1415" y="430"/>
                    </a:lnTo>
                    <a:lnTo>
                      <a:pt x="1415" y="440"/>
                    </a:lnTo>
                    <a:lnTo>
                      <a:pt x="1416" y="449"/>
                    </a:lnTo>
                    <a:lnTo>
                      <a:pt x="1416" y="459"/>
                    </a:lnTo>
                    <a:lnTo>
                      <a:pt x="1418" y="468"/>
                    </a:lnTo>
                    <a:lnTo>
                      <a:pt x="1418" y="478"/>
                    </a:lnTo>
                    <a:lnTo>
                      <a:pt x="1418" y="485"/>
                    </a:lnTo>
                    <a:lnTo>
                      <a:pt x="1418" y="495"/>
                    </a:lnTo>
                    <a:lnTo>
                      <a:pt x="1420" y="504"/>
                    </a:lnTo>
                    <a:lnTo>
                      <a:pt x="1420" y="512"/>
                    </a:lnTo>
                    <a:lnTo>
                      <a:pt x="1420" y="521"/>
                    </a:lnTo>
                    <a:lnTo>
                      <a:pt x="1420" y="531"/>
                    </a:lnTo>
                    <a:lnTo>
                      <a:pt x="1422" y="538"/>
                    </a:lnTo>
                    <a:lnTo>
                      <a:pt x="1422" y="548"/>
                    </a:lnTo>
                    <a:lnTo>
                      <a:pt x="1422" y="556"/>
                    </a:lnTo>
                    <a:lnTo>
                      <a:pt x="1422" y="563"/>
                    </a:lnTo>
                    <a:lnTo>
                      <a:pt x="1422" y="573"/>
                    </a:lnTo>
                    <a:lnTo>
                      <a:pt x="1422" y="580"/>
                    </a:lnTo>
                    <a:lnTo>
                      <a:pt x="1422" y="588"/>
                    </a:lnTo>
                    <a:lnTo>
                      <a:pt x="1422" y="595"/>
                    </a:lnTo>
                    <a:lnTo>
                      <a:pt x="1424" y="603"/>
                    </a:lnTo>
                    <a:lnTo>
                      <a:pt x="1422" y="611"/>
                    </a:lnTo>
                    <a:lnTo>
                      <a:pt x="1422" y="618"/>
                    </a:lnTo>
                    <a:lnTo>
                      <a:pt x="1422" y="624"/>
                    </a:lnTo>
                    <a:lnTo>
                      <a:pt x="1422" y="632"/>
                    </a:lnTo>
                    <a:lnTo>
                      <a:pt x="1422" y="637"/>
                    </a:lnTo>
                    <a:lnTo>
                      <a:pt x="1422" y="645"/>
                    </a:lnTo>
                    <a:lnTo>
                      <a:pt x="1422" y="651"/>
                    </a:lnTo>
                    <a:lnTo>
                      <a:pt x="1422" y="656"/>
                    </a:lnTo>
                    <a:lnTo>
                      <a:pt x="1422" y="662"/>
                    </a:lnTo>
                    <a:lnTo>
                      <a:pt x="1422" y="668"/>
                    </a:lnTo>
                    <a:lnTo>
                      <a:pt x="1422" y="673"/>
                    </a:lnTo>
                    <a:lnTo>
                      <a:pt x="1422" y="679"/>
                    </a:lnTo>
                    <a:lnTo>
                      <a:pt x="1422" y="683"/>
                    </a:lnTo>
                    <a:lnTo>
                      <a:pt x="1422" y="689"/>
                    </a:lnTo>
                    <a:lnTo>
                      <a:pt x="1422" y="694"/>
                    </a:lnTo>
                    <a:lnTo>
                      <a:pt x="1422" y="700"/>
                    </a:lnTo>
                    <a:lnTo>
                      <a:pt x="1420" y="706"/>
                    </a:lnTo>
                    <a:lnTo>
                      <a:pt x="1420" y="713"/>
                    </a:lnTo>
                    <a:lnTo>
                      <a:pt x="1420" y="719"/>
                    </a:lnTo>
                    <a:lnTo>
                      <a:pt x="1420" y="727"/>
                    </a:lnTo>
                    <a:lnTo>
                      <a:pt x="1420" y="732"/>
                    </a:lnTo>
                    <a:lnTo>
                      <a:pt x="1420" y="736"/>
                    </a:lnTo>
                    <a:lnTo>
                      <a:pt x="1274" y="711"/>
                    </a:lnTo>
                    <a:lnTo>
                      <a:pt x="1274" y="710"/>
                    </a:lnTo>
                    <a:lnTo>
                      <a:pt x="1272" y="706"/>
                    </a:lnTo>
                    <a:lnTo>
                      <a:pt x="1270" y="702"/>
                    </a:lnTo>
                    <a:lnTo>
                      <a:pt x="1268" y="696"/>
                    </a:lnTo>
                    <a:lnTo>
                      <a:pt x="1264" y="689"/>
                    </a:lnTo>
                    <a:lnTo>
                      <a:pt x="1262" y="681"/>
                    </a:lnTo>
                    <a:lnTo>
                      <a:pt x="1261" y="675"/>
                    </a:lnTo>
                    <a:lnTo>
                      <a:pt x="1259" y="670"/>
                    </a:lnTo>
                    <a:lnTo>
                      <a:pt x="1257" y="664"/>
                    </a:lnTo>
                    <a:lnTo>
                      <a:pt x="1255" y="660"/>
                    </a:lnTo>
                    <a:lnTo>
                      <a:pt x="1253" y="653"/>
                    </a:lnTo>
                    <a:lnTo>
                      <a:pt x="1251" y="647"/>
                    </a:lnTo>
                    <a:lnTo>
                      <a:pt x="1247" y="641"/>
                    </a:lnTo>
                    <a:lnTo>
                      <a:pt x="1245" y="634"/>
                    </a:lnTo>
                    <a:lnTo>
                      <a:pt x="1243" y="626"/>
                    </a:lnTo>
                    <a:lnTo>
                      <a:pt x="1240" y="620"/>
                    </a:lnTo>
                    <a:lnTo>
                      <a:pt x="1238" y="613"/>
                    </a:lnTo>
                    <a:lnTo>
                      <a:pt x="1236" y="605"/>
                    </a:lnTo>
                    <a:lnTo>
                      <a:pt x="1234" y="597"/>
                    </a:lnTo>
                    <a:lnTo>
                      <a:pt x="1230" y="588"/>
                    </a:lnTo>
                    <a:lnTo>
                      <a:pt x="1228" y="580"/>
                    </a:lnTo>
                    <a:lnTo>
                      <a:pt x="1224" y="573"/>
                    </a:lnTo>
                    <a:lnTo>
                      <a:pt x="1222" y="565"/>
                    </a:lnTo>
                    <a:lnTo>
                      <a:pt x="1219" y="557"/>
                    </a:lnTo>
                    <a:lnTo>
                      <a:pt x="1217" y="548"/>
                    </a:lnTo>
                    <a:lnTo>
                      <a:pt x="1215" y="540"/>
                    </a:lnTo>
                    <a:lnTo>
                      <a:pt x="1211" y="531"/>
                    </a:lnTo>
                    <a:lnTo>
                      <a:pt x="1209" y="521"/>
                    </a:lnTo>
                    <a:lnTo>
                      <a:pt x="1205" y="512"/>
                    </a:lnTo>
                    <a:lnTo>
                      <a:pt x="1203" y="504"/>
                    </a:lnTo>
                    <a:lnTo>
                      <a:pt x="1200" y="495"/>
                    </a:lnTo>
                    <a:lnTo>
                      <a:pt x="1198" y="485"/>
                    </a:lnTo>
                    <a:lnTo>
                      <a:pt x="1194" y="478"/>
                    </a:lnTo>
                    <a:lnTo>
                      <a:pt x="1192" y="468"/>
                    </a:lnTo>
                    <a:lnTo>
                      <a:pt x="1188" y="459"/>
                    </a:lnTo>
                    <a:lnTo>
                      <a:pt x="1186" y="449"/>
                    </a:lnTo>
                    <a:lnTo>
                      <a:pt x="1183" y="441"/>
                    </a:lnTo>
                    <a:lnTo>
                      <a:pt x="1181" y="432"/>
                    </a:lnTo>
                    <a:lnTo>
                      <a:pt x="1179" y="422"/>
                    </a:lnTo>
                    <a:lnTo>
                      <a:pt x="1177" y="415"/>
                    </a:lnTo>
                    <a:lnTo>
                      <a:pt x="1175" y="407"/>
                    </a:lnTo>
                    <a:lnTo>
                      <a:pt x="1173" y="398"/>
                    </a:lnTo>
                    <a:lnTo>
                      <a:pt x="1169" y="390"/>
                    </a:lnTo>
                    <a:lnTo>
                      <a:pt x="1167" y="381"/>
                    </a:lnTo>
                    <a:lnTo>
                      <a:pt x="1165" y="373"/>
                    </a:lnTo>
                    <a:lnTo>
                      <a:pt x="1164" y="365"/>
                    </a:lnTo>
                    <a:lnTo>
                      <a:pt x="1162" y="358"/>
                    </a:lnTo>
                    <a:lnTo>
                      <a:pt x="1160" y="348"/>
                    </a:lnTo>
                    <a:lnTo>
                      <a:pt x="1158" y="341"/>
                    </a:lnTo>
                    <a:lnTo>
                      <a:pt x="1158" y="335"/>
                    </a:lnTo>
                    <a:lnTo>
                      <a:pt x="1154" y="327"/>
                    </a:lnTo>
                    <a:lnTo>
                      <a:pt x="1154" y="322"/>
                    </a:lnTo>
                    <a:lnTo>
                      <a:pt x="1152" y="314"/>
                    </a:lnTo>
                    <a:lnTo>
                      <a:pt x="1152" y="308"/>
                    </a:lnTo>
                    <a:lnTo>
                      <a:pt x="1152" y="303"/>
                    </a:lnTo>
                    <a:lnTo>
                      <a:pt x="1150" y="297"/>
                    </a:lnTo>
                    <a:lnTo>
                      <a:pt x="1150" y="291"/>
                    </a:lnTo>
                    <a:lnTo>
                      <a:pt x="1150" y="286"/>
                    </a:lnTo>
                    <a:lnTo>
                      <a:pt x="1148" y="280"/>
                    </a:lnTo>
                    <a:lnTo>
                      <a:pt x="1148" y="276"/>
                    </a:lnTo>
                    <a:lnTo>
                      <a:pt x="1146" y="270"/>
                    </a:lnTo>
                    <a:lnTo>
                      <a:pt x="1145" y="267"/>
                    </a:lnTo>
                    <a:lnTo>
                      <a:pt x="1139" y="259"/>
                    </a:lnTo>
                    <a:lnTo>
                      <a:pt x="1135" y="253"/>
                    </a:lnTo>
                    <a:lnTo>
                      <a:pt x="1129" y="246"/>
                    </a:lnTo>
                    <a:lnTo>
                      <a:pt x="1122" y="242"/>
                    </a:lnTo>
                    <a:lnTo>
                      <a:pt x="1112" y="236"/>
                    </a:lnTo>
                    <a:lnTo>
                      <a:pt x="1103" y="232"/>
                    </a:lnTo>
                    <a:lnTo>
                      <a:pt x="1099" y="230"/>
                    </a:lnTo>
                    <a:lnTo>
                      <a:pt x="1093" y="229"/>
                    </a:lnTo>
                    <a:lnTo>
                      <a:pt x="1087" y="227"/>
                    </a:lnTo>
                    <a:lnTo>
                      <a:pt x="1082" y="227"/>
                    </a:lnTo>
                    <a:lnTo>
                      <a:pt x="1076" y="227"/>
                    </a:lnTo>
                    <a:lnTo>
                      <a:pt x="1070" y="225"/>
                    </a:lnTo>
                    <a:lnTo>
                      <a:pt x="1065" y="225"/>
                    </a:lnTo>
                    <a:lnTo>
                      <a:pt x="1059" y="225"/>
                    </a:lnTo>
                    <a:lnTo>
                      <a:pt x="1051" y="223"/>
                    </a:lnTo>
                    <a:lnTo>
                      <a:pt x="1046" y="223"/>
                    </a:lnTo>
                    <a:lnTo>
                      <a:pt x="1040" y="223"/>
                    </a:lnTo>
                    <a:lnTo>
                      <a:pt x="1034" y="223"/>
                    </a:lnTo>
                    <a:lnTo>
                      <a:pt x="1027" y="223"/>
                    </a:lnTo>
                    <a:lnTo>
                      <a:pt x="1021" y="223"/>
                    </a:lnTo>
                    <a:lnTo>
                      <a:pt x="1015" y="223"/>
                    </a:lnTo>
                    <a:lnTo>
                      <a:pt x="1010" y="225"/>
                    </a:lnTo>
                    <a:lnTo>
                      <a:pt x="1002" y="225"/>
                    </a:lnTo>
                    <a:lnTo>
                      <a:pt x="996" y="225"/>
                    </a:lnTo>
                    <a:lnTo>
                      <a:pt x="991" y="225"/>
                    </a:lnTo>
                    <a:lnTo>
                      <a:pt x="985" y="225"/>
                    </a:lnTo>
                    <a:lnTo>
                      <a:pt x="977" y="225"/>
                    </a:lnTo>
                    <a:lnTo>
                      <a:pt x="972" y="227"/>
                    </a:lnTo>
                    <a:lnTo>
                      <a:pt x="966" y="227"/>
                    </a:lnTo>
                    <a:lnTo>
                      <a:pt x="960" y="229"/>
                    </a:lnTo>
                    <a:lnTo>
                      <a:pt x="953" y="229"/>
                    </a:lnTo>
                    <a:lnTo>
                      <a:pt x="947" y="229"/>
                    </a:lnTo>
                    <a:lnTo>
                      <a:pt x="941" y="230"/>
                    </a:lnTo>
                    <a:lnTo>
                      <a:pt x="937" y="230"/>
                    </a:lnTo>
                    <a:lnTo>
                      <a:pt x="932" y="232"/>
                    </a:lnTo>
                    <a:lnTo>
                      <a:pt x="926" y="232"/>
                    </a:lnTo>
                    <a:lnTo>
                      <a:pt x="920" y="234"/>
                    </a:lnTo>
                    <a:lnTo>
                      <a:pt x="916" y="236"/>
                    </a:lnTo>
                    <a:lnTo>
                      <a:pt x="907" y="236"/>
                    </a:lnTo>
                    <a:lnTo>
                      <a:pt x="899" y="238"/>
                    </a:lnTo>
                    <a:lnTo>
                      <a:pt x="892" y="240"/>
                    </a:lnTo>
                    <a:lnTo>
                      <a:pt x="886" y="242"/>
                    </a:lnTo>
                    <a:lnTo>
                      <a:pt x="882" y="242"/>
                    </a:lnTo>
                    <a:lnTo>
                      <a:pt x="878" y="244"/>
                    </a:lnTo>
                    <a:lnTo>
                      <a:pt x="876" y="244"/>
                    </a:lnTo>
                    <a:lnTo>
                      <a:pt x="876" y="246"/>
                    </a:lnTo>
                    <a:lnTo>
                      <a:pt x="876" y="248"/>
                    </a:lnTo>
                    <a:lnTo>
                      <a:pt x="876" y="253"/>
                    </a:lnTo>
                    <a:lnTo>
                      <a:pt x="876" y="259"/>
                    </a:lnTo>
                    <a:lnTo>
                      <a:pt x="876" y="263"/>
                    </a:lnTo>
                    <a:lnTo>
                      <a:pt x="876" y="267"/>
                    </a:lnTo>
                    <a:lnTo>
                      <a:pt x="876" y="272"/>
                    </a:lnTo>
                    <a:lnTo>
                      <a:pt x="876" y="278"/>
                    </a:lnTo>
                    <a:lnTo>
                      <a:pt x="876" y="282"/>
                    </a:lnTo>
                    <a:lnTo>
                      <a:pt x="876" y="287"/>
                    </a:lnTo>
                    <a:lnTo>
                      <a:pt x="876" y="293"/>
                    </a:lnTo>
                    <a:lnTo>
                      <a:pt x="878" y="301"/>
                    </a:lnTo>
                    <a:lnTo>
                      <a:pt x="876" y="306"/>
                    </a:lnTo>
                    <a:lnTo>
                      <a:pt x="876" y="314"/>
                    </a:lnTo>
                    <a:lnTo>
                      <a:pt x="876" y="320"/>
                    </a:lnTo>
                    <a:lnTo>
                      <a:pt x="876" y="327"/>
                    </a:lnTo>
                    <a:lnTo>
                      <a:pt x="876" y="335"/>
                    </a:lnTo>
                    <a:lnTo>
                      <a:pt x="876" y="343"/>
                    </a:lnTo>
                    <a:lnTo>
                      <a:pt x="875" y="352"/>
                    </a:lnTo>
                    <a:lnTo>
                      <a:pt x="875" y="362"/>
                    </a:lnTo>
                    <a:lnTo>
                      <a:pt x="873" y="369"/>
                    </a:lnTo>
                    <a:lnTo>
                      <a:pt x="873" y="377"/>
                    </a:lnTo>
                    <a:lnTo>
                      <a:pt x="871" y="386"/>
                    </a:lnTo>
                    <a:lnTo>
                      <a:pt x="871" y="396"/>
                    </a:lnTo>
                    <a:lnTo>
                      <a:pt x="869" y="405"/>
                    </a:lnTo>
                    <a:lnTo>
                      <a:pt x="867" y="415"/>
                    </a:lnTo>
                    <a:lnTo>
                      <a:pt x="865" y="424"/>
                    </a:lnTo>
                    <a:lnTo>
                      <a:pt x="865" y="434"/>
                    </a:lnTo>
                    <a:lnTo>
                      <a:pt x="861" y="443"/>
                    </a:lnTo>
                    <a:lnTo>
                      <a:pt x="859" y="453"/>
                    </a:lnTo>
                    <a:lnTo>
                      <a:pt x="856" y="462"/>
                    </a:lnTo>
                    <a:lnTo>
                      <a:pt x="856" y="474"/>
                    </a:lnTo>
                    <a:lnTo>
                      <a:pt x="852" y="481"/>
                    </a:lnTo>
                    <a:lnTo>
                      <a:pt x="848" y="493"/>
                    </a:lnTo>
                    <a:lnTo>
                      <a:pt x="846" y="502"/>
                    </a:lnTo>
                    <a:lnTo>
                      <a:pt x="842" y="514"/>
                    </a:lnTo>
                    <a:lnTo>
                      <a:pt x="838" y="523"/>
                    </a:lnTo>
                    <a:lnTo>
                      <a:pt x="833" y="533"/>
                    </a:lnTo>
                    <a:lnTo>
                      <a:pt x="829" y="542"/>
                    </a:lnTo>
                    <a:lnTo>
                      <a:pt x="825" y="554"/>
                    </a:lnTo>
                    <a:lnTo>
                      <a:pt x="821" y="561"/>
                    </a:lnTo>
                    <a:lnTo>
                      <a:pt x="816" y="573"/>
                    </a:lnTo>
                    <a:lnTo>
                      <a:pt x="810" y="582"/>
                    </a:lnTo>
                    <a:lnTo>
                      <a:pt x="806" y="592"/>
                    </a:lnTo>
                    <a:lnTo>
                      <a:pt x="800" y="601"/>
                    </a:lnTo>
                    <a:lnTo>
                      <a:pt x="793" y="611"/>
                    </a:lnTo>
                    <a:lnTo>
                      <a:pt x="787" y="620"/>
                    </a:lnTo>
                    <a:lnTo>
                      <a:pt x="779" y="630"/>
                    </a:lnTo>
                    <a:lnTo>
                      <a:pt x="774" y="637"/>
                    </a:lnTo>
                    <a:lnTo>
                      <a:pt x="766" y="647"/>
                    </a:lnTo>
                    <a:lnTo>
                      <a:pt x="757" y="654"/>
                    </a:lnTo>
                    <a:lnTo>
                      <a:pt x="749" y="664"/>
                    </a:lnTo>
                    <a:lnTo>
                      <a:pt x="741" y="672"/>
                    </a:lnTo>
                    <a:lnTo>
                      <a:pt x="732" y="679"/>
                    </a:lnTo>
                    <a:lnTo>
                      <a:pt x="722" y="687"/>
                    </a:lnTo>
                    <a:lnTo>
                      <a:pt x="713" y="696"/>
                    </a:lnTo>
                    <a:lnTo>
                      <a:pt x="703" y="702"/>
                    </a:lnTo>
                    <a:lnTo>
                      <a:pt x="694" y="710"/>
                    </a:lnTo>
                    <a:lnTo>
                      <a:pt x="683" y="717"/>
                    </a:lnTo>
                    <a:lnTo>
                      <a:pt x="671" y="725"/>
                    </a:lnTo>
                    <a:lnTo>
                      <a:pt x="660" y="729"/>
                    </a:lnTo>
                    <a:lnTo>
                      <a:pt x="648" y="734"/>
                    </a:lnTo>
                    <a:lnTo>
                      <a:pt x="635" y="740"/>
                    </a:lnTo>
                    <a:lnTo>
                      <a:pt x="624" y="746"/>
                    </a:lnTo>
                    <a:lnTo>
                      <a:pt x="610" y="750"/>
                    </a:lnTo>
                    <a:lnTo>
                      <a:pt x="597" y="753"/>
                    </a:lnTo>
                    <a:lnTo>
                      <a:pt x="586" y="759"/>
                    </a:lnTo>
                    <a:lnTo>
                      <a:pt x="572" y="763"/>
                    </a:lnTo>
                    <a:lnTo>
                      <a:pt x="559" y="765"/>
                    </a:lnTo>
                    <a:lnTo>
                      <a:pt x="546" y="769"/>
                    </a:lnTo>
                    <a:lnTo>
                      <a:pt x="532" y="770"/>
                    </a:lnTo>
                    <a:lnTo>
                      <a:pt x="519" y="774"/>
                    </a:lnTo>
                    <a:lnTo>
                      <a:pt x="506" y="776"/>
                    </a:lnTo>
                    <a:lnTo>
                      <a:pt x="490" y="778"/>
                    </a:lnTo>
                    <a:lnTo>
                      <a:pt x="477" y="780"/>
                    </a:lnTo>
                    <a:lnTo>
                      <a:pt x="464" y="782"/>
                    </a:lnTo>
                    <a:lnTo>
                      <a:pt x="451" y="784"/>
                    </a:lnTo>
                    <a:lnTo>
                      <a:pt x="435" y="784"/>
                    </a:lnTo>
                    <a:lnTo>
                      <a:pt x="422" y="786"/>
                    </a:lnTo>
                    <a:lnTo>
                      <a:pt x="407" y="786"/>
                    </a:lnTo>
                    <a:lnTo>
                      <a:pt x="394" y="786"/>
                    </a:lnTo>
                    <a:lnTo>
                      <a:pt x="380" y="788"/>
                    </a:lnTo>
                    <a:lnTo>
                      <a:pt x="367" y="788"/>
                    </a:lnTo>
                    <a:lnTo>
                      <a:pt x="352" y="788"/>
                    </a:lnTo>
                    <a:lnTo>
                      <a:pt x="338" y="788"/>
                    </a:lnTo>
                    <a:lnTo>
                      <a:pt x="325" y="786"/>
                    </a:lnTo>
                    <a:lnTo>
                      <a:pt x="312" y="786"/>
                    </a:lnTo>
                    <a:lnTo>
                      <a:pt x="297" y="786"/>
                    </a:lnTo>
                    <a:lnTo>
                      <a:pt x="283" y="784"/>
                    </a:lnTo>
                    <a:lnTo>
                      <a:pt x="270" y="784"/>
                    </a:lnTo>
                    <a:lnTo>
                      <a:pt x="257" y="782"/>
                    </a:lnTo>
                    <a:lnTo>
                      <a:pt x="245" y="782"/>
                    </a:lnTo>
                    <a:lnTo>
                      <a:pt x="232" y="780"/>
                    </a:lnTo>
                    <a:lnTo>
                      <a:pt x="219" y="778"/>
                    </a:lnTo>
                    <a:lnTo>
                      <a:pt x="205" y="776"/>
                    </a:lnTo>
                    <a:lnTo>
                      <a:pt x="194" y="776"/>
                    </a:lnTo>
                    <a:lnTo>
                      <a:pt x="181" y="774"/>
                    </a:lnTo>
                    <a:lnTo>
                      <a:pt x="169" y="772"/>
                    </a:lnTo>
                    <a:lnTo>
                      <a:pt x="158" y="770"/>
                    </a:lnTo>
                    <a:lnTo>
                      <a:pt x="148" y="770"/>
                    </a:lnTo>
                    <a:lnTo>
                      <a:pt x="137" y="767"/>
                    </a:lnTo>
                    <a:lnTo>
                      <a:pt x="125" y="767"/>
                    </a:lnTo>
                    <a:lnTo>
                      <a:pt x="116" y="763"/>
                    </a:lnTo>
                    <a:lnTo>
                      <a:pt x="106" y="763"/>
                    </a:lnTo>
                    <a:lnTo>
                      <a:pt x="97" y="761"/>
                    </a:lnTo>
                    <a:lnTo>
                      <a:pt x="87" y="759"/>
                    </a:lnTo>
                    <a:lnTo>
                      <a:pt x="78" y="759"/>
                    </a:lnTo>
                    <a:lnTo>
                      <a:pt x="70" y="757"/>
                    </a:lnTo>
                    <a:lnTo>
                      <a:pt x="63" y="755"/>
                    </a:lnTo>
                    <a:lnTo>
                      <a:pt x="53" y="753"/>
                    </a:lnTo>
                    <a:lnTo>
                      <a:pt x="47" y="751"/>
                    </a:lnTo>
                    <a:lnTo>
                      <a:pt x="40" y="750"/>
                    </a:lnTo>
                    <a:lnTo>
                      <a:pt x="32" y="748"/>
                    </a:lnTo>
                    <a:lnTo>
                      <a:pt x="27" y="748"/>
                    </a:lnTo>
                    <a:lnTo>
                      <a:pt x="21" y="746"/>
                    </a:lnTo>
                    <a:lnTo>
                      <a:pt x="19" y="746"/>
                    </a:lnTo>
                    <a:lnTo>
                      <a:pt x="9" y="742"/>
                    </a:lnTo>
                    <a:lnTo>
                      <a:pt x="4" y="742"/>
                    </a:lnTo>
                    <a:lnTo>
                      <a:pt x="0" y="742"/>
                    </a:lnTo>
                    <a:lnTo>
                      <a:pt x="63" y="400"/>
                    </a:lnTo>
                    <a:lnTo>
                      <a:pt x="65" y="402"/>
                    </a:lnTo>
                    <a:lnTo>
                      <a:pt x="70" y="411"/>
                    </a:lnTo>
                    <a:lnTo>
                      <a:pt x="72" y="417"/>
                    </a:lnTo>
                    <a:lnTo>
                      <a:pt x="78" y="422"/>
                    </a:lnTo>
                    <a:lnTo>
                      <a:pt x="84" y="430"/>
                    </a:lnTo>
                    <a:lnTo>
                      <a:pt x="93" y="440"/>
                    </a:lnTo>
                    <a:lnTo>
                      <a:pt x="99" y="447"/>
                    </a:lnTo>
                    <a:lnTo>
                      <a:pt x="108" y="457"/>
                    </a:lnTo>
                    <a:lnTo>
                      <a:pt x="112" y="460"/>
                    </a:lnTo>
                    <a:lnTo>
                      <a:pt x="118" y="466"/>
                    </a:lnTo>
                    <a:lnTo>
                      <a:pt x="124" y="472"/>
                    </a:lnTo>
                    <a:lnTo>
                      <a:pt x="127" y="478"/>
                    </a:lnTo>
                    <a:lnTo>
                      <a:pt x="133" y="481"/>
                    </a:lnTo>
                    <a:lnTo>
                      <a:pt x="139" y="487"/>
                    </a:lnTo>
                    <a:lnTo>
                      <a:pt x="144" y="493"/>
                    </a:lnTo>
                    <a:lnTo>
                      <a:pt x="152" y="499"/>
                    </a:lnTo>
                    <a:lnTo>
                      <a:pt x="156" y="504"/>
                    </a:lnTo>
                    <a:lnTo>
                      <a:pt x="163" y="510"/>
                    </a:lnTo>
                    <a:lnTo>
                      <a:pt x="171" y="516"/>
                    </a:lnTo>
                    <a:lnTo>
                      <a:pt x="179" y="521"/>
                    </a:lnTo>
                    <a:lnTo>
                      <a:pt x="184" y="525"/>
                    </a:lnTo>
                    <a:lnTo>
                      <a:pt x="192" y="531"/>
                    </a:lnTo>
                    <a:lnTo>
                      <a:pt x="200" y="535"/>
                    </a:lnTo>
                    <a:lnTo>
                      <a:pt x="207" y="540"/>
                    </a:lnTo>
                    <a:lnTo>
                      <a:pt x="215" y="546"/>
                    </a:lnTo>
                    <a:lnTo>
                      <a:pt x="222" y="550"/>
                    </a:lnTo>
                    <a:lnTo>
                      <a:pt x="232" y="556"/>
                    </a:lnTo>
                    <a:lnTo>
                      <a:pt x="240" y="561"/>
                    </a:lnTo>
                    <a:lnTo>
                      <a:pt x="247" y="563"/>
                    </a:lnTo>
                    <a:lnTo>
                      <a:pt x="257" y="569"/>
                    </a:lnTo>
                    <a:lnTo>
                      <a:pt x="264" y="573"/>
                    </a:lnTo>
                    <a:lnTo>
                      <a:pt x="274" y="578"/>
                    </a:lnTo>
                    <a:lnTo>
                      <a:pt x="283" y="582"/>
                    </a:lnTo>
                    <a:lnTo>
                      <a:pt x="293" y="586"/>
                    </a:lnTo>
                    <a:lnTo>
                      <a:pt x="302" y="588"/>
                    </a:lnTo>
                    <a:lnTo>
                      <a:pt x="314" y="592"/>
                    </a:lnTo>
                    <a:lnTo>
                      <a:pt x="321" y="594"/>
                    </a:lnTo>
                    <a:lnTo>
                      <a:pt x="333" y="597"/>
                    </a:lnTo>
                    <a:lnTo>
                      <a:pt x="342" y="599"/>
                    </a:lnTo>
                    <a:lnTo>
                      <a:pt x="354" y="603"/>
                    </a:lnTo>
                    <a:lnTo>
                      <a:pt x="363" y="603"/>
                    </a:lnTo>
                    <a:lnTo>
                      <a:pt x="375" y="605"/>
                    </a:lnTo>
                    <a:lnTo>
                      <a:pt x="386" y="605"/>
                    </a:lnTo>
                    <a:lnTo>
                      <a:pt x="397" y="607"/>
                    </a:lnTo>
                    <a:lnTo>
                      <a:pt x="407" y="607"/>
                    </a:lnTo>
                    <a:lnTo>
                      <a:pt x="418" y="607"/>
                    </a:lnTo>
                    <a:lnTo>
                      <a:pt x="430" y="607"/>
                    </a:lnTo>
                    <a:lnTo>
                      <a:pt x="441" y="607"/>
                    </a:lnTo>
                    <a:lnTo>
                      <a:pt x="452" y="605"/>
                    </a:lnTo>
                    <a:lnTo>
                      <a:pt x="466" y="603"/>
                    </a:lnTo>
                    <a:lnTo>
                      <a:pt x="477" y="601"/>
                    </a:lnTo>
                    <a:lnTo>
                      <a:pt x="490" y="601"/>
                    </a:lnTo>
                    <a:lnTo>
                      <a:pt x="502" y="597"/>
                    </a:lnTo>
                    <a:lnTo>
                      <a:pt x="511" y="594"/>
                    </a:lnTo>
                    <a:lnTo>
                      <a:pt x="523" y="590"/>
                    </a:lnTo>
                    <a:lnTo>
                      <a:pt x="534" y="586"/>
                    </a:lnTo>
                    <a:lnTo>
                      <a:pt x="542" y="582"/>
                    </a:lnTo>
                    <a:lnTo>
                      <a:pt x="551" y="576"/>
                    </a:lnTo>
                    <a:lnTo>
                      <a:pt x="559" y="571"/>
                    </a:lnTo>
                    <a:lnTo>
                      <a:pt x="567" y="567"/>
                    </a:lnTo>
                    <a:lnTo>
                      <a:pt x="574" y="561"/>
                    </a:lnTo>
                    <a:lnTo>
                      <a:pt x="580" y="556"/>
                    </a:lnTo>
                    <a:lnTo>
                      <a:pt x="586" y="548"/>
                    </a:lnTo>
                    <a:lnTo>
                      <a:pt x="591" y="542"/>
                    </a:lnTo>
                    <a:lnTo>
                      <a:pt x="595" y="535"/>
                    </a:lnTo>
                    <a:lnTo>
                      <a:pt x="601" y="527"/>
                    </a:lnTo>
                    <a:lnTo>
                      <a:pt x="605" y="519"/>
                    </a:lnTo>
                    <a:lnTo>
                      <a:pt x="608" y="514"/>
                    </a:lnTo>
                    <a:lnTo>
                      <a:pt x="612" y="506"/>
                    </a:lnTo>
                    <a:lnTo>
                      <a:pt x="614" y="497"/>
                    </a:lnTo>
                    <a:lnTo>
                      <a:pt x="616" y="489"/>
                    </a:lnTo>
                    <a:lnTo>
                      <a:pt x="618" y="481"/>
                    </a:lnTo>
                    <a:lnTo>
                      <a:pt x="618" y="472"/>
                    </a:lnTo>
                    <a:lnTo>
                      <a:pt x="620" y="464"/>
                    </a:lnTo>
                    <a:lnTo>
                      <a:pt x="622" y="455"/>
                    </a:lnTo>
                    <a:lnTo>
                      <a:pt x="622" y="447"/>
                    </a:lnTo>
                    <a:lnTo>
                      <a:pt x="622" y="438"/>
                    </a:lnTo>
                    <a:lnTo>
                      <a:pt x="622" y="428"/>
                    </a:lnTo>
                    <a:lnTo>
                      <a:pt x="622" y="421"/>
                    </a:lnTo>
                    <a:lnTo>
                      <a:pt x="622" y="413"/>
                    </a:lnTo>
                    <a:lnTo>
                      <a:pt x="620" y="403"/>
                    </a:lnTo>
                    <a:lnTo>
                      <a:pt x="618" y="394"/>
                    </a:lnTo>
                    <a:lnTo>
                      <a:pt x="618" y="386"/>
                    </a:lnTo>
                    <a:lnTo>
                      <a:pt x="616" y="377"/>
                    </a:lnTo>
                    <a:lnTo>
                      <a:pt x="614" y="367"/>
                    </a:lnTo>
                    <a:lnTo>
                      <a:pt x="612" y="360"/>
                    </a:lnTo>
                    <a:lnTo>
                      <a:pt x="610" y="350"/>
                    </a:lnTo>
                    <a:lnTo>
                      <a:pt x="608" y="341"/>
                    </a:lnTo>
                    <a:lnTo>
                      <a:pt x="605" y="333"/>
                    </a:lnTo>
                    <a:lnTo>
                      <a:pt x="603" y="325"/>
                    </a:lnTo>
                    <a:lnTo>
                      <a:pt x="599" y="316"/>
                    </a:lnTo>
                    <a:lnTo>
                      <a:pt x="597" y="308"/>
                    </a:lnTo>
                    <a:lnTo>
                      <a:pt x="595" y="301"/>
                    </a:lnTo>
                    <a:lnTo>
                      <a:pt x="591" y="291"/>
                    </a:lnTo>
                    <a:lnTo>
                      <a:pt x="589" y="284"/>
                    </a:lnTo>
                    <a:lnTo>
                      <a:pt x="586" y="278"/>
                    </a:lnTo>
                    <a:lnTo>
                      <a:pt x="584" y="270"/>
                    </a:lnTo>
                    <a:lnTo>
                      <a:pt x="582" y="263"/>
                    </a:lnTo>
                    <a:lnTo>
                      <a:pt x="578" y="257"/>
                    </a:lnTo>
                    <a:lnTo>
                      <a:pt x="576" y="251"/>
                    </a:lnTo>
                    <a:lnTo>
                      <a:pt x="572" y="244"/>
                    </a:lnTo>
                    <a:lnTo>
                      <a:pt x="568" y="238"/>
                    </a:lnTo>
                    <a:lnTo>
                      <a:pt x="567" y="232"/>
                    </a:lnTo>
                    <a:lnTo>
                      <a:pt x="563" y="227"/>
                    </a:lnTo>
                    <a:lnTo>
                      <a:pt x="559" y="219"/>
                    </a:lnTo>
                    <a:lnTo>
                      <a:pt x="555" y="211"/>
                    </a:lnTo>
                    <a:lnTo>
                      <a:pt x="551" y="204"/>
                    </a:lnTo>
                    <a:lnTo>
                      <a:pt x="549" y="198"/>
                    </a:lnTo>
                    <a:lnTo>
                      <a:pt x="548" y="196"/>
                    </a:lnTo>
                    <a:close/>
                  </a:path>
                </a:pathLst>
              </a:custGeom>
              <a:solidFill>
                <a:srgbClr val="B566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284"/>
              <p:cNvSpPr>
                <a:spLocks/>
              </p:cNvSpPr>
              <p:nvPr/>
            </p:nvSpPr>
            <p:spPr bwMode="auto">
              <a:xfrm>
                <a:off x="2199" y="2024"/>
                <a:ext cx="110" cy="114"/>
              </a:xfrm>
              <a:custGeom>
                <a:avLst/>
                <a:gdLst>
                  <a:gd name="T0" fmla="*/ 31 w 221"/>
                  <a:gd name="T1" fmla="*/ 0 h 228"/>
                  <a:gd name="T2" fmla="*/ 40 w 221"/>
                  <a:gd name="T3" fmla="*/ 3 h 228"/>
                  <a:gd name="T4" fmla="*/ 48 w 221"/>
                  <a:gd name="T5" fmla="*/ 6 h 228"/>
                  <a:gd name="T6" fmla="*/ 58 w 221"/>
                  <a:gd name="T7" fmla="*/ 10 h 228"/>
                  <a:gd name="T8" fmla="*/ 67 w 221"/>
                  <a:gd name="T9" fmla="*/ 14 h 228"/>
                  <a:gd name="T10" fmla="*/ 75 w 221"/>
                  <a:gd name="T11" fmla="*/ 20 h 228"/>
                  <a:gd name="T12" fmla="*/ 84 w 221"/>
                  <a:gd name="T13" fmla="*/ 26 h 228"/>
                  <a:gd name="T14" fmla="*/ 91 w 221"/>
                  <a:gd name="T15" fmla="*/ 33 h 228"/>
                  <a:gd name="T16" fmla="*/ 98 w 221"/>
                  <a:gd name="T17" fmla="*/ 38 h 228"/>
                  <a:gd name="T18" fmla="*/ 103 w 221"/>
                  <a:gd name="T19" fmla="*/ 46 h 228"/>
                  <a:gd name="T20" fmla="*/ 106 w 221"/>
                  <a:gd name="T21" fmla="*/ 54 h 228"/>
                  <a:gd name="T22" fmla="*/ 109 w 221"/>
                  <a:gd name="T23" fmla="*/ 61 h 228"/>
                  <a:gd name="T24" fmla="*/ 109 w 221"/>
                  <a:gd name="T25" fmla="*/ 70 h 228"/>
                  <a:gd name="T26" fmla="*/ 107 w 221"/>
                  <a:gd name="T27" fmla="*/ 78 h 228"/>
                  <a:gd name="T28" fmla="*/ 104 w 221"/>
                  <a:gd name="T29" fmla="*/ 87 h 228"/>
                  <a:gd name="T30" fmla="*/ 99 w 221"/>
                  <a:gd name="T31" fmla="*/ 95 h 228"/>
                  <a:gd name="T32" fmla="*/ 91 w 221"/>
                  <a:gd name="T33" fmla="*/ 103 h 228"/>
                  <a:gd name="T34" fmla="*/ 84 w 221"/>
                  <a:gd name="T35" fmla="*/ 108 h 228"/>
                  <a:gd name="T36" fmla="*/ 75 w 221"/>
                  <a:gd name="T37" fmla="*/ 112 h 228"/>
                  <a:gd name="T38" fmla="*/ 65 w 221"/>
                  <a:gd name="T39" fmla="*/ 114 h 228"/>
                  <a:gd name="T40" fmla="*/ 57 w 221"/>
                  <a:gd name="T41" fmla="*/ 114 h 228"/>
                  <a:gd name="T42" fmla="*/ 47 w 221"/>
                  <a:gd name="T43" fmla="*/ 114 h 228"/>
                  <a:gd name="T44" fmla="*/ 40 w 221"/>
                  <a:gd name="T45" fmla="*/ 113 h 228"/>
                  <a:gd name="T46" fmla="*/ 34 w 221"/>
                  <a:gd name="T47" fmla="*/ 110 h 228"/>
                  <a:gd name="T48" fmla="*/ 36 w 221"/>
                  <a:gd name="T49" fmla="*/ 108 h 228"/>
                  <a:gd name="T50" fmla="*/ 44 w 221"/>
                  <a:gd name="T51" fmla="*/ 106 h 228"/>
                  <a:gd name="T52" fmla="*/ 51 w 221"/>
                  <a:gd name="T53" fmla="*/ 104 h 228"/>
                  <a:gd name="T54" fmla="*/ 59 w 221"/>
                  <a:gd name="T55" fmla="*/ 102 h 228"/>
                  <a:gd name="T56" fmla="*/ 66 w 221"/>
                  <a:gd name="T57" fmla="*/ 98 h 228"/>
                  <a:gd name="T58" fmla="*/ 72 w 221"/>
                  <a:gd name="T59" fmla="*/ 95 h 228"/>
                  <a:gd name="T60" fmla="*/ 79 w 221"/>
                  <a:gd name="T61" fmla="*/ 90 h 228"/>
                  <a:gd name="T62" fmla="*/ 84 w 221"/>
                  <a:gd name="T63" fmla="*/ 86 h 228"/>
                  <a:gd name="T64" fmla="*/ 87 w 221"/>
                  <a:gd name="T65" fmla="*/ 80 h 228"/>
                  <a:gd name="T66" fmla="*/ 91 w 221"/>
                  <a:gd name="T67" fmla="*/ 75 h 228"/>
                  <a:gd name="T68" fmla="*/ 93 w 221"/>
                  <a:gd name="T69" fmla="*/ 69 h 228"/>
                  <a:gd name="T70" fmla="*/ 93 w 221"/>
                  <a:gd name="T71" fmla="*/ 62 h 228"/>
                  <a:gd name="T72" fmla="*/ 91 w 221"/>
                  <a:gd name="T73" fmla="*/ 56 h 228"/>
                  <a:gd name="T74" fmla="*/ 88 w 221"/>
                  <a:gd name="T75" fmla="*/ 50 h 228"/>
                  <a:gd name="T76" fmla="*/ 84 w 221"/>
                  <a:gd name="T77" fmla="*/ 44 h 228"/>
                  <a:gd name="T78" fmla="*/ 77 w 221"/>
                  <a:gd name="T79" fmla="*/ 37 h 228"/>
                  <a:gd name="T80" fmla="*/ 69 w 221"/>
                  <a:gd name="T81" fmla="*/ 31 h 228"/>
                  <a:gd name="T82" fmla="*/ 60 w 221"/>
                  <a:gd name="T83" fmla="*/ 27 h 228"/>
                  <a:gd name="T84" fmla="*/ 51 w 221"/>
                  <a:gd name="T85" fmla="*/ 24 h 228"/>
                  <a:gd name="T86" fmla="*/ 43 w 221"/>
                  <a:gd name="T87" fmla="*/ 22 h 228"/>
                  <a:gd name="T88" fmla="*/ 33 w 221"/>
                  <a:gd name="T89" fmla="*/ 20 h 228"/>
                  <a:gd name="T90" fmla="*/ 24 w 221"/>
                  <a:gd name="T91" fmla="*/ 19 h 228"/>
                  <a:gd name="T92" fmla="*/ 17 w 221"/>
                  <a:gd name="T93" fmla="*/ 18 h 228"/>
                  <a:gd name="T94" fmla="*/ 11 w 221"/>
                  <a:gd name="T95" fmla="*/ 18 h 228"/>
                  <a:gd name="T96" fmla="*/ 5 w 221"/>
                  <a:gd name="T97" fmla="*/ 17 h 228"/>
                  <a:gd name="T98" fmla="*/ 26 w 221"/>
                  <a:gd name="T99" fmla="*/ 0 h 22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21"/>
                  <a:gd name="T151" fmla="*/ 0 h 228"/>
                  <a:gd name="T152" fmla="*/ 221 w 221"/>
                  <a:gd name="T153" fmla="*/ 228 h 22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21" h="228">
                    <a:moveTo>
                      <a:pt x="53" y="0"/>
                    </a:moveTo>
                    <a:lnTo>
                      <a:pt x="63" y="0"/>
                    </a:lnTo>
                    <a:lnTo>
                      <a:pt x="71" y="4"/>
                    </a:lnTo>
                    <a:lnTo>
                      <a:pt x="80" y="6"/>
                    </a:lnTo>
                    <a:lnTo>
                      <a:pt x="90" y="10"/>
                    </a:lnTo>
                    <a:lnTo>
                      <a:pt x="97" y="12"/>
                    </a:lnTo>
                    <a:lnTo>
                      <a:pt x="109" y="15"/>
                    </a:lnTo>
                    <a:lnTo>
                      <a:pt x="116" y="19"/>
                    </a:lnTo>
                    <a:lnTo>
                      <a:pt x="126" y="25"/>
                    </a:lnTo>
                    <a:lnTo>
                      <a:pt x="135" y="29"/>
                    </a:lnTo>
                    <a:lnTo>
                      <a:pt x="143" y="34"/>
                    </a:lnTo>
                    <a:lnTo>
                      <a:pt x="150" y="40"/>
                    </a:lnTo>
                    <a:lnTo>
                      <a:pt x="160" y="46"/>
                    </a:lnTo>
                    <a:lnTo>
                      <a:pt x="168" y="52"/>
                    </a:lnTo>
                    <a:lnTo>
                      <a:pt x="175" y="57"/>
                    </a:lnTo>
                    <a:lnTo>
                      <a:pt x="183" y="65"/>
                    </a:lnTo>
                    <a:lnTo>
                      <a:pt x="190" y="71"/>
                    </a:lnTo>
                    <a:lnTo>
                      <a:pt x="196" y="76"/>
                    </a:lnTo>
                    <a:lnTo>
                      <a:pt x="202" y="84"/>
                    </a:lnTo>
                    <a:lnTo>
                      <a:pt x="206" y="92"/>
                    </a:lnTo>
                    <a:lnTo>
                      <a:pt x="211" y="99"/>
                    </a:lnTo>
                    <a:lnTo>
                      <a:pt x="213" y="107"/>
                    </a:lnTo>
                    <a:lnTo>
                      <a:pt x="217" y="114"/>
                    </a:lnTo>
                    <a:lnTo>
                      <a:pt x="219" y="122"/>
                    </a:lnTo>
                    <a:lnTo>
                      <a:pt x="221" y="131"/>
                    </a:lnTo>
                    <a:lnTo>
                      <a:pt x="219" y="139"/>
                    </a:lnTo>
                    <a:lnTo>
                      <a:pt x="219" y="147"/>
                    </a:lnTo>
                    <a:lnTo>
                      <a:pt x="215" y="156"/>
                    </a:lnTo>
                    <a:lnTo>
                      <a:pt x="213" y="164"/>
                    </a:lnTo>
                    <a:lnTo>
                      <a:pt x="209" y="173"/>
                    </a:lnTo>
                    <a:lnTo>
                      <a:pt x="204" y="181"/>
                    </a:lnTo>
                    <a:lnTo>
                      <a:pt x="198" y="190"/>
                    </a:lnTo>
                    <a:lnTo>
                      <a:pt x="190" y="202"/>
                    </a:lnTo>
                    <a:lnTo>
                      <a:pt x="183" y="206"/>
                    </a:lnTo>
                    <a:lnTo>
                      <a:pt x="175" y="211"/>
                    </a:lnTo>
                    <a:lnTo>
                      <a:pt x="168" y="215"/>
                    </a:lnTo>
                    <a:lnTo>
                      <a:pt x="160" y="219"/>
                    </a:lnTo>
                    <a:lnTo>
                      <a:pt x="150" y="223"/>
                    </a:lnTo>
                    <a:lnTo>
                      <a:pt x="143" y="225"/>
                    </a:lnTo>
                    <a:lnTo>
                      <a:pt x="131" y="227"/>
                    </a:lnTo>
                    <a:lnTo>
                      <a:pt x="124" y="228"/>
                    </a:lnTo>
                    <a:lnTo>
                      <a:pt x="114" y="228"/>
                    </a:lnTo>
                    <a:lnTo>
                      <a:pt x="105" y="228"/>
                    </a:lnTo>
                    <a:lnTo>
                      <a:pt x="95" y="228"/>
                    </a:lnTo>
                    <a:lnTo>
                      <a:pt x="88" y="228"/>
                    </a:lnTo>
                    <a:lnTo>
                      <a:pt x="80" y="225"/>
                    </a:lnTo>
                    <a:lnTo>
                      <a:pt x="74" y="223"/>
                    </a:lnTo>
                    <a:lnTo>
                      <a:pt x="69" y="219"/>
                    </a:lnTo>
                    <a:lnTo>
                      <a:pt x="65" y="217"/>
                    </a:lnTo>
                    <a:lnTo>
                      <a:pt x="72" y="215"/>
                    </a:lnTo>
                    <a:lnTo>
                      <a:pt x="80" y="213"/>
                    </a:lnTo>
                    <a:lnTo>
                      <a:pt x="88" y="211"/>
                    </a:lnTo>
                    <a:lnTo>
                      <a:pt x="95" y="211"/>
                    </a:lnTo>
                    <a:lnTo>
                      <a:pt x="103" y="208"/>
                    </a:lnTo>
                    <a:lnTo>
                      <a:pt x="110" y="206"/>
                    </a:lnTo>
                    <a:lnTo>
                      <a:pt x="118" y="204"/>
                    </a:lnTo>
                    <a:lnTo>
                      <a:pt x="126" y="202"/>
                    </a:lnTo>
                    <a:lnTo>
                      <a:pt x="133" y="196"/>
                    </a:lnTo>
                    <a:lnTo>
                      <a:pt x="139" y="192"/>
                    </a:lnTo>
                    <a:lnTo>
                      <a:pt x="145" y="189"/>
                    </a:lnTo>
                    <a:lnTo>
                      <a:pt x="152" y="185"/>
                    </a:lnTo>
                    <a:lnTo>
                      <a:pt x="158" y="179"/>
                    </a:lnTo>
                    <a:lnTo>
                      <a:pt x="164" y="175"/>
                    </a:lnTo>
                    <a:lnTo>
                      <a:pt x="168" y="171"/>
                    </a:lnTo>
                    <a:lnTo>
                      <a:pt x="173" y="166"/>
                    </a:lnTo>
                    <a:lnTo>
                      <a:pt x="175" y="160"/>
                    </a:lnTo>
                    <a:lnTo>
                      <a:pt x="179" y="154"/>
                    </a:lnTo>
                    <a:lnTo>
                      <a:pt x="183" y="149"/>
                    </a:lnTo>
                    <a:lnTo>
                      <a:pt x="185" y="143"/>
                    </a:lnTo>
                    <a:lnTo>
                      <a:pt x="187" y="137"/>
                    </a:lnTo>
                    <a:lnTo>
                      <a:pt x="187" y="130"/>
                    </a:lnTo>
                    <a:lnTo>
                      <a:pt x="187" y="124"/>
                    </a:lnTo>
                    <a:lnTo>
                      <a:pt x="187" y="118"/>
                    </a:lnTo>
                    <a:lnTo>
                      <a:pt x="183" y="112"/>
                    </a:lnTo>
                    <a:lnTo>
                      <a:pt x="181" y="105"/>
                    </a:lnTo>
                    <a:lnTo>
                      <a:pt x="177" y="99"/>
                    </a:lnTo>
                    <a:lnTo>
                      <a:pt x="173" y="93"/>
                    </a:lnTo>
                    <a:lnTo>
                      <a:pt x="168" y="88"/>
                    </a:lnTo>
                    <a:lnTo>
                      <a:pt x="162" y="80"/>
                    </a:lnTo>
                    <a:lnTo>
                      <a:pt x="154" y="74"/>
                    </a:lnTo>
                    <a:lnTo>
                      <a:pt x="148" y="69"/>
                    </a:lnTo>
                    <a:lnTo>
                      <a:pt x="139" y="63"/>
                    </a:lnTo>
                    <a:lnTo>
                      <a:pt x="129" y="57"/>
                    </a:lnTo>
                    <a:lnTo>
                      <a:pt x="120" y="54"/>
                    </a:lnTo>
                    <a:lnTo>
                      <a:pt x="112" y="50"/>
                    </a:lnTo>
                    <a:lnTo>
                      <a:pt x="103" y="48"/>
                    </a:lnTo>
                    <a:lnTo>
                      <a:pt x="93" y="46"/>
                    </a:lnTo>
                    <a:lnTo>
                      <a:pt x="86" y="44"/>
                    </a:lnTo>
                    <a:lnTo>
                      <a:pt x="76" y="42"/>
                    </a:lnTo>
                    <a:lnTo>
                      <a:pt x="67" y="40"/>
                    </a:lnTo>
                    <a:lnTo>
                      <a:pt x="57" y="40"/>
                    </a:lnTo>
                    <a:lnTo>
                      <a:pt x="48" y="38"/>
                    </a:lnTo>
                    <a:lnTo>
                      <a:pt x="38" y="38"/>
                    </a:lnTo>
                    <a:lnTo>
                      <a:pt x="34" y="36"/>
                    </a:lnTo>
                    <a:lnTo>
                      <a:pt x="29" y="36"/>
                    </a:lnTo>
                    <a:lnTo>
                      <a:pt x="23" y="36"/>
                    </a:lnTo>
                    <a:lnTo>
                      <a:pt x="19" y="34"/>
                    </a:lnTo>
                    <a:lnTo>
                      <a:pt x="10" y="33"/>
                    </a:lnTo>
                    <a:lnTo>
                      <a:pt x="0" y="3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285"/>
              <p:cNvSpPr>
                <a:spLocks/>
              </p:cNvSpPr>
              <p:nvPr/>
            </p:nvSpPr>
            <p:spPr bwMode="auto">
              <a:xfrm>
                <a:off x="2306" y="2159"/>
                <a:ext cx="318" cy="33"/>
              </a:xfrm>
              <a:custGeom>
                <a:avLst/>
                <a:gdLst>
                  <a:gd name="T0" fmla="*/ 304 w 635"/>
                  <a:gd name="T1" fmla="*/ 3 h 67"/>
                  <a:gd name="T2" fmla="*/ 313 w 635"/>
                  <a:gd name="T3" fmla="*/ 12 h 67"/>
                  <a:gd name="T4" fmla="*/ 318 w 635"/>
                  <a:gd name="T5" fmla="*/ 22 h 67"/>
                  <a:gd name="T6" fmla="*/ 302 w 635"/>
                  <a:gd name="T7" fmla="*/ 22 h 67"/>
                  <a:gd name="T8" fmla="*/ 285 w 635"/>
                  <a:gd name="T9" fmla="*/ 22 h 67"/>
                  <a:gd name="T10" fmla="*/ 270 w 635"/>
                  <a:gd name="T11" fmla="*/ 22 h 67"/>
                  <a:gd name="T12" fmla="*/ 255 w 635"/>
                  <a:gd name="T13" fmla="*/ 22 h 67"/>
                  <a:gd name="T14" fmla="*/ 241 w 635"/>
                  <a:gd name="T15" fmla="*/ 21 h 67"/>
                  <a:gd name="T16" fmla="*/ 227 w 635"/>
                  <a:gd name="T17" fmla="*/ 20 h 67"/>
                  <a:gd name="T18" fmla="*/ 212 w 635"/>
                  <a:gd name="T19" fmla="*/ 19 h 67"/>
                  <a:gd name="T20" fmla="*/ 199 w 635"/>
                  <a:gd name="T21" fmla="*/ 19 h 67"/>
                  <a:gd name="T22" fmla="*/ 185 w 635"/>
                  <a:gd name="T23" fmla="*/ 17 h 67"/>
                  <a:gd name="T24" fmla="*/ 171 w 635"/>
                  <a:gd name="T25" fmla="*/ 17 h 67"/>
                  <a:gd name="T26" fmla="*/ 158 w 635"/>
                  <a:gd name="T27" fmla="*/ 16 h 67"/>
                  <a:gd name="T28" fmla="*/ 144 w 635"/>
                  <a:gd name="T29" fmla="*/ 16 h 67"/>
                  <a:gd name="T30" fmla="*/ 130 w 635"/>
                  <a:gd name="T31" fmla="*/ 16 h 67"/>
                  <a:gd name="T32" fmla="*/ 116 w 635"/>
                  <a:gd name="T33" fmla="*/ 16 h 67"/>
                  <a:gd name="T34" fmla="*/ 101 w 635"/>
                  <a:gd name="T35" fmla="*/ 16 h 67"/>
                  <a:gd name="T36" fmla="*/ 87 w 635"/>
                  <a:gd name="T37" fmla="*/ 18 h 67"/>
                  <a:gd name="T38" fmla="*/ 72 w 635"/>
                  <a:gd name="T39" fmla="*/ 19 h 67"/>
                  <a:gd name="T40" fmla="*/ 56 w 635"/>
                  <a:gd name="T41" fmla="*/ 22 h 67"/>
                  <a:gd name="T42" fmla="*/ 40 w 635"/>
                  <a:gd name="T43" fmla="*/ 24 h 67"/>
                  <a:gd name="T44" fmla="*/ 23 w 635"/>
                  <a:gd name="T45" fmla="*/ 27 h 67"/>
                  <a:gd name="T46" fmla="*/ 6 w 635"/>
                  <a:gd name="T47" fmla="*/ 31 h 67"/>
                  <a:gd name="T48" fmla="*/ 0 w 635"/>
                  <a:gd name="T49" fmla="*/ 26 h 67"/>
                  <a:gd name="T50" fmla="*/ 5 w 635"/>
                  <a:gd name="T51" fmla="*/ 16 h 67"/>
                  <a:gd name="T52" fmla="*/ 19 w 635"/>
                  <a:gd name="T53" fmla="*/ 15 h 67"/>
                  <a:gd name="T54" fmla="*/ 34 w 635"/>
                  <a:gd name="T55" fmla="*/ 14 h 67"/>
                  <a:gd name="T56" fmla="*/ 47 w 635"/>
                  <a:gd name="T57" fmla="*/ 13 h 67"/>
                  <a:gd name="T58" fmla="*/ 61 w 635"/>
                  <a:gd name="T59" fmla="*/ 12 h 67"/>
                  <a:gd name="T60" fmla="*/ 75 w 635"/>
                  <a:gd name="T61" fmla="*/ 12 h 67"/>
                  <a:gd name="T62" fmla="*/ 89 w 635"/>
                  <a:gd name="T63" fmla="*/ 11 h 67"/>
                  <a:gd name="T64" fmla="*/ 103 w 635"/>
                  <a:gd name="T65" fmla="*/ 10 h 67"/>
                  <a:gd name="T66" fmla="*/ 117 w 635"/>
                  <a:gd name="T67" fmla="*/ 10 h 67"/>
                  <a:gd name="T68" fmla="*/ 131 w 635"/>
                  <a:gd name="T69" fmla="*/ 10 h 67"/>
                  <a:gd name="T70" fmla="*/ 146 w 635"/>
                  <a:gd name="T71" fmla="*/ 9 h 67"/>
                  <a:gd name="T72" fmla="*/ 160 w 635"/>
                  <a:gd name="T73" fmla="*/ 8 h 67"/>
                  <a:gd name="T74" fmla="*/ 174 w 635"/>
                  <a:gd name="T75" fmla="*/ 8 h 67"/>
                  <a:gd name="T76" fmla="*/ 188 w 635"/>
                  <a:gd name="T77" fmla="*/ 7 h 67"/>
                  <a:gd name="T78" fmla="*/ 203 w 635"/>
                  <a:gd name="T79" fmla="*/ 7 h 67"/>
                  <a:gd name="T80" fmla="*/ 217 w 635"/>
                  <a:gd name="T81" fmla="*/ 7 h 67"/>
                  <a:gd name="T82" fmla="*/ 230 w 635"/>
                  <a:gd name="T83" fmla="*/ 6 h 67"/>
                  <a:gd name="T84" fmla="*/ 246 w 635"/>
                  <a:gd name="T85" fmla="*/ 5 h 67"/>
                  <a:gd name="T86" fmla="*/ 259 w 635"/>
                  <a:gd name="T87" fmla="*/ 4 h 67"/>
                  <a:gd name="T88" fmla="*/ 273 w 635"/>
                  <a:gd name="T89" fmla="*/ 3 h 67"/>
                  <a:gd name="T90" fmla="*/ 287 w 635"/>
                  <a:gd name="T91" fmla="*/ 1 h 67"/>
                  <a:gd name="T92" fmla="*/ 303 w 635"/>
                  <a:gd name="T93" fmla="*/ 0 h 6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35"/>
                  <a:gd name="T142" fmla="*/ 0 h 67"/>
                  <a:gd name="T143" fmla="*/ 635 w 635"/>
                  <a:gd name="T144" fmla="*/ 67 h 67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35" h="67">
                    <a:moveTo>
                      <a:pt x="605" y="0"/>
                    </a:moveTo>
                    <a:lnTo>
                      <a:pt x="607" y="2"/>
                    </a:lnTo>
                    <a:lnTo>
                      <a:pt x="608" y="6"/>
                    </a:lnTo>
                    <a:lnTo>
                      <a:pt x="614" y="12"/>
                    </a:lnTo>
                    <a:lnTo>
                      <a:pt x="620" y="17"/>
                    </a:lnTo>
                    <a:lnTo>
                      <a:pt x="626" y="25"/>
                    </a:lnTo>
                    <a:lnTo>
                      <a:pt x="631" y="33"/>
                    </a:lnTo>
                    <a:lnTo>
                      <a:pt x="633" y="40"/>
                    </a:lnTo>
                    <a:lnTo>
                      <a:pt x="635" y="44"/>
                    </a:lnTo>
                    <a:lnTo>
                      <a:pt x="624" y="44"/>
                    </a:lnTo>
                    <a:lnTo>
                      <a:pt x="612" y="44"/>
                    </a:lnTo>
                    <a:lnTo>
                      <a:pt x="603" y="44"/>
                    </a:lnTo>
                    <a:lnTo>
                      <a:pt x="591" y="44"/>
                    </a:lnTo>
                    <a:lnTo>
                      <a:pt x="580" y="44"/>
                    </a:lnTo>
                    <a:lnTo>
                      <a:pt x="570" y="44"/>
                    </a:lnTo>
                    <a:lnTo>
                      <a:pt x="559" y="44"/>
                    </a:lnTo>
                    <a:lnTo>
                      <a:pt x="551" y="44"/>
                    </a:lnTo>
                    <a:lnTo>
                      <a:pt x="540" y="44"/>
                    </a:lnTo>
                    <a:lnTo>
                      <a:pt x="529" y="44"/>
                    </a:lnTo>
                    <a:lnTo>
                      <a:pt x="519" y="44"/>
                    </a:lnTo>
                    <a:lnTo>
                      <a:pt x="510" y="44"/>
                    </a:lnTo>
                    <a:lnTo>
                      <a:pt x="500" y="42"/>
                    </a:lnTo>
                    <a:lnTo>
                      <a:pt x="491" y="42"/>
                    </a:lnTo>
                    <a:lnTo>
                      <a:pt x="481" y="42"/>
                    </a:lnTo>
                    <a:lnTo>
                      <a:pt x="472" y="42"/>
                    </a:lnTo>
                    <a:lnTo>
                      <a:pt x="462" y="42"/>
                    </a:lnTo>
                    <a:lnTo>
                      <a:pt x="453" y="40"/>
                    </a:lnTo>
                    <a:lnTo>
                      <a:pt x="443" y="40"/>
                    </a:lnTo>
                    <a:lnTo>
                      <a:pt x="434" y="40"/>
                    </a:lnTo>
                    <a:lnTo>
                      <a:pt x="424" y="38"/>
                    </a:lnTo>
                    <a:lnTo>
                      <a:pt x="416" y="38"/>
                    </a:lnTo>
                    <a:lnTo>
                      <a:pt x="407" y="38"/>
                    </a:lnTo>
                    <a:lnTo>
                      <a:pt x="397" y="38"/>
                    </a:lnTo>
                    <a:lnTo>
                      <a:pt x="388" y="36"/>
                    </a:lnTo>
                    <a:lnTo>
                      <a:pt x="378" y="36"/>
                    </a:lnTo>
                    <a:lnTo>
                      <a:pt x="369" y="35"/>
                    </a:lnTo>
                    <a:lnTo>
                      <a:pt x="361" y="35"/>
                    </a:lnTo>
                    <a:lnTo>
                      <a:pt x="352" y="35"/>
                    </a:lnTo>
                    <a:lnTo>
                      <a:pt x="342" y="35"/>
                    </a:lnTo>
                    <a:lnTo>
                      <a:pt x="335" y="35"/>
                    </a:lnTo>
                    <a:lnTo>
                      <a:pt x="325" y="35"/>
                    </a:lnTo>
                    <a:lnTo>
                      <a:pt x="316" y="33"/>
                    </a:lnTo>
                    <a:lnTo>
                      <a:pt x="306" y="33"/>
                    </a:lnTo>
                    <a:lnTo>
                      <a:pt x="297" y="33"/>
                    </a:lnTo>
                    <a:lnTo>
                      <a:pt x="287" y="33"/>
                    </a:lnTo>
                    <a:lnTo>
                      <a:pt x="278" y="33"/>
                    </a:lnTo>
                    <a:lnTo>
                      <a:pt x="270" y="33"/>
                    </a:lnTo>
                    <a:lnTo>
                      <a:pt x="259" y="33"/>
                    </a:lnTo>
                    <a:lnTo>
                      <a:pt x="251" y="33"/>
                    </a:lnTo>
                    <a:lnTo>
                      <a:pt x="242" y="33"/>
                    </a:lnTo>
                    <a:lnTo>
                      <a:pt x="232" y="33"/>
                    </a:lnTo>
                    <a:lnTo>
                      <a:pt x="222" y="33"/>
                    </a:lnTo>
                    <a:lnTo>
                      <a:pt x="213" y="33"/>
                    </a:lnTo>
                    <a:lnTo>
                      <a:pt x="202" y="33"/>
                    </a:lnTo>
                    <a:lnTo>
                      <a:pt x="194" y="35"/>
                    </a:lnTo>
                    <a:lnTo>
                      <a:pt x="183" y="35"/>
                    </a:lnTo>
                    <a:lnTo>
                      <a:pt x="173" y="36"/>
                    </a:lnTo>
                    <a:lnTo>
                      <a:pt x="164" y="36"/>
                    </a:lnTo>
                    <a:lnTo>
                      <a:pt x="152" y="38"/>
                    </a:lnTo>
                    <a:lnTo>
                      <a:pt x="143" y="38"/>
                    </a:lnTo>
                    <a:lnTo>
                      <a:pt x="133" y="40"/>
                    </a:lnTo>
                    <a:lnTo>
                      <a:pt x="122" y="42"/>
                    </a:lnTo>
                    <a:lnTo>
                      <a:pt x="112" y="44"/>
                    </a:lnTo>
                    <a:lnTo>
                      <a:pt x="101" y="44"/>
                    </a:lnTo>
                    <a:lnTo>
                      <a:pt x="91" y="48"/>
                    </a:lnTo>
                    <a:lnTo>
                      <a:pt x="80" y="48"/>
                    </a:lnTo>
                    <a:lnTo>
                      <a:pt x="68" y="50"/>
                    </a:lnTo>
                    <a:lnTo>
                      <a:pt x="57" y="52"/>
                    </a:lnTo>
                    <a:lnTo>
                      <a:pt x="46" y="55"/>
                    </a:lnTo>
                    <a:lnTo>
                      <a:pt x="34" y="57"/>
                    </a:lnTo>
                    <a:lnTo>
                      <a:pt x="23" y="61"/>
                    </a:lnTo>
                    <a:lnTo>
                      <a:pt x="11" y="63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0" y="52"/>
                    </a:lnTo>
                    <a:lnTo>
                      <a:pt x="0" y="42"/>
                    </a:lnTo>
                    <a:lnTo>
                      <a:pt x="2" y="35"/>
                    </a:lnTo>
                    <a:lnTo>
                      <a:pt x="10" y="33"/>
                    </a:lnTo>
                    <a:lnTo>
                      <a:pt x="19" y="33"/>
                    </a:lnTo>
                    <a:lnTo>
                      <a:pt x="29" y="31"/>
                    </a:lnTo>
                    <a:lnTo>
                      <a:pt x="38" y="31"/>
                    </a:lnTo>
                    <a:lnTo>
                      <a:pt x="48" y="31"/>
                    </a:lnTo>
                    <a:lnTo>
                      <a:pt x="57" y="29"/>
                    </a:lnTo>
                    <a:lnTo>
                      <a:pt x="67" y="29"/>
                    </a:lnTo>
                    <a:lnTo>
                      <a:pt x="76" y="29"/>
                    </a:lnTo>
                    <a:lnTo>
                      <a:pt x="84" y="27"/>
                    </a:lnTo>
                    <a:lnTo>
                      <a:pt x="93" y="27"/>
                    </a:lnTo>
                    <a:lnTo>
                      <a:pt x="103" y="27"/>
                    </a:lnTo>
                    <a:lnTo>
                      <a:pt x="112" y="27"/>
                    </a:lnTo>
                    <a:lnTo>
                      <a:pt x="122" y="25"/>
                    </a:lnTo>
                    <a:lnTo>
                      <a:pt x="131" y="25"/>
                    </a:lnTo>
                    <a:lnTo>
                      <a:pt x="141" y="25"/>
                    </a:lnTo>
                    <a:lnTo>
                      <a:pt x="150" y="25"/>
                    </a:lnTo>
                    <a:lnTo>
                      <a:pt x="160" y="23"/>
                    </a:lnTo>
                    <a:lnTo>
                      <a:pt x="169" y="23"/>
                    </a:lnTo>
                    <a:lnTo>
                      <a:pt x="177" y="23"/>
                    </a:lnTo>
                    <a:lnTo>
                      <a:pt x="188" y="23"/>
                    </a:lnTo>
                    <a:lnTo>
                      <a:pt x="198" y="21"/>
                    </a:lnTo>
                    <a:lnTo>
                      <a:pt x="205" y="21"/>
                    </a:lnTo>
                    <a:lnTo>
                      <a:pt x="215" y="21"/>
                    </a:lnTo>
                    <a:lnTo>
                      <a:pt x="226" y="21"/>
                    </a:lnTo>
                    <a:lnTo>
                      <a:pt x="234" y="21"/>
                    </a:lnTo>
                    <a:lnTo>
                      <a:pt x="243" y="21"/>
                    </a:lnTo>
                    <a:lnTo>
                      <a:pt x="253" y="21"/>
                    </a:lnTo>
                    <a:lnTo>
                      <a:pt x="262" y="21"/>
                    </a:lnTo>
                    <a:lnTo>
                      <a:pt x="272" y="19"/>
                    </a:lnTo>
                    <a:lnTo>
                      <a:pt x="281" y="19"/>
                    </a:lnTo>
                    <a:lnTo>
                      <a:pt x="291" y="19"/>
                    </a:lnTo>
                    <a:lnTo>
                      <a:pt x="302" y="19"/>
                    </a:lnTo>
                    <a:lnTo>
                      <a:pt x="310" y="17"/>
                    </a:lnTo>
                    <a:lnTo>
                      <a:pt x="319" y="17"/>
                    </a:lnTo>
                    <a:lnTo>
                      <a:pt x="329" y="17"/>
                    </a:lnTo>
                    <a:lnTo>
                      <a:pt x="338" y="17"/>
                    </a:lnTo>
                    <a:lnTo>
                      <a:pt x="348" y="17"/>
                    </a:lnTo>
                    <a:lnTo>
                      <a:pt x="357" y="17"/>
                    </a:lnTo>
                    <a:lnTo>
                      <a:pt x="367" y="15"/>
                    </a:lnTo>
                    <a:lnTo>
                      <a:pt x="376" y="15"/>
                    </a:lnTo>
                    <a:lnTo>
                      <a:pt x="386" y="15"/>
                    </a:lnTo>
                    <a:lnTo>
                      <a:pt x="396" y="15"/>
                    </a:lnTo>
                    <a:lnTo>
                      <a:pt x="405" y="14"/>
                    </a:lnTo>
                    <a:lnTo>
                      <a:pt x="415" y="14"/>
                    </a:lnTo>
                    <a:lnTo>
                      <a:pt x="422" y="14"/>
                    </a:lnTo>
                    <a:lnTo>
                      <a:pt x="434" y="14"/>
                    </a:lnTo>
                    <a:lnTo>
                      <a:pt x="443" y="14"/>
                    </a:lnTo>
                    <a:lnTo>
                      <a:pt x="453" y="14"/>
                    </a:lnTo>
                    <a:lnTo>
                      <a:pt x="460" y="12"/>
                    </a:lnTo>
                    <a:lnTo>
                      <a:pt x="470" y="12"/>
                    </a:lnTo>
                    <a:lnTo>
                      <a:pt x="479" y="10"/>
                    </a:lnTo>
                    <a:lnTo>
                      <a:pt x="491" y="10"/>
                    </a:lnTo>
                    <a:lnTo>
                      <a:pt x="498" y="10"/>
                    </a:lnTo>
                    <a:lnTo>
                      <a:pt x="508" y="8"/>
                    </a:lnTo>
                    <a:lnTo>
                      <a:pt x="517" y="8"/>
                    </a:lnTo>
                    <a:lnTo>
                      <a:pt x="527" y="8"/>
                    </a:lnTo>
                    <a:lnTo>
                      <a:pt x="536" y="6"/>
                    </a:lnTo>
                    <a:lnTo>
                      <a:pt x="546" y="6"/>
                    </a:lnTo>
                    <a:lnTo>
                      <a:pt x="555" y="4"/>
                    </a:lnTo>
                    <a:lnTo>
                      <a:pt x="565" y="4"/>
                    </a:lnTo>
                    <a:lnTo>
                      <a:pt x="574" y="2"/>
                    </a:lnTo>
                    <a:lnTo>
                      <a:pt x="584" y="2"/>
                    </a:lnTo>
                    <a:lnTo>
                      <a:pt x="593" y="0"/>
                    </a:lnTo>
                    <a:lnTo>
                      <a:pt x="6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286"/>
              <p:cNvSpPr>
                <a:spLocks/>
              </p:cNvSpPr>
              <p:nvPr/>
            </p:nvSpPr>
            <p:spPr bwMode="auto">
              <a:xfrm>
                <a:off x="2107" y="2278"/>
                <a:ext cx="136" cy="274"/>
              </a:xfrm>
              <a:custGeom>
                <a:avLst/>
                <a:gdLst>
                  <a:gd name="T0" fmla="*/ 14 w 272"/>
                  <a:gd name="T1" fmla="*/ 3 h 547"/>
                  <a:gd name="T2" fmla="*/ 15 w 272"/>
                  <a:gd name="T3" fmla="*/ 11 h 547"/>
                  <a:gd name="T4" fmla="*/ 17 w 272"/>
                  <a:gd name="T5" fmla="*/ 19 h 547"/>
                  <a:gd name="T6" fmla="*/ 20 w 272"/>
                  <a:gd name="T7" fmla="*/ 28 h 547"/>
                  <a:gd name="T8" fmla="*/ 22 w 272"/>
                  <a:gd name="T9" fmla="*/ 37 h 547"/>
                  <a:gd name="T10" fmla="*/ 25 w 272"/>
                  <a:gd name="T11" fmla="*/ 47 h 547"/>
                  <a:gd name="T12" fmla="*/ 28 w 272"/>
                  <a:gd name="T13" fmla="*/ 54 h 547"/>
                  <a:gd name="T14" fmla="*/ 30 w 272"/>
                  <a:gd name="T15" fmla="*/ 59 h 547"/>
                  <a:gd name="T16" fmla="*/ 32 w 272"/>
                  <a:gd name="T17" fmla="*/ 64 h 547"/>
                  <a:gd name="T18" fmla="*/ 35 w 272"/>
                  <a:gd name="T19" fmla="*/ 70 h 547"/>
                  <a:gd name="T20" fmla="*/ 39 w 272"/>
                  <a:gd name="T21" fmla="*/ 76 h 547"/>
                  <a:gd name="T22" fmla="*/ 41 w 272"/>
                  <a:gd name="T23" fmla="*/ 84 h 547"/>
                  <a:gd name="T24" fmla="*/ 44 w 272"/>
                  <a:gd name="T25" fmla="*/ 89 h 547"/>
                  <a:gd name="T26" fmla="*/ 47 w 272"/>
                  <a:gd name="T27" fmla="*/ 94 h 547"/>
                  <a:gd name="T28" fmla="*/ 50 w 272"/>
                  <a:gd name="T29" fmla="*/ 99 h 547"/>
                  <a:gd name="T30" fmla="*/ 53 w 272"/>
                  <a:gd name="T31" fmla="*/ 104 h 547"/>
                  <a:gd name="T32" fmla="*/ 56 w 272"/>
                  <a:gd name="T33" fmla="*/ 110 h 547"/>
                  <a:gd name="T34" fmla="*/ 60 w 272"/>
                  <a:gd name="T35" fmla="*/ 116 h 547"/>
                  <a:gd name="T36" fmla="*/ 68 w 272"/>
                  <a:gd name="T37" fmla="*/ 126 h 547"/>
                  <a:gd name="T38" fmla="*/ 74 w 272"/>
                  <a:gd name="T39" fmla="*/ 134 h 547"/>
                  <a:gd name="T40" fmla="*/ 81 w 272"/>
                  <a:gd name="T41" fmla="*/ 143 h 547"/>
                  <a:gd name="T42" fmla="*/ 89 w 272"/>
                  <a:gd name="T43" fmla="*/ 151 h 547"/>
                  <a:gd name="T44" fmla="*/ 96 w 272"/>
                  <a:gd name="T45" fmla="*/ 158 h 547"/>
                  <a:gd name="T46" fmla="*/ 101 w 272"/>
                  <a:gd name="T47" fmla="*/ 166 h 547"/>
                  <a:gd name="T48" fmla="*/ 108 w 272"/>
                  <a:gd name="T49" fmla="*/ 173 h 547"/>
                  <a:gd name="T50" fmla="*/ 113 w 272"/>
                  <a:gd name="T51" fmla="*/ 181 h 547"/>
                  <a:gd name="T52" fmla="*/ 117 w 272"/>
                  <a:gd name="T53" fmla="*/ 187 h 547"/>
                  <a:gd name="T54" fmla="*/ 122 w 272"/>
                  <a:gd name="T55" fmla="*/ 195 h 547"/>
                  <a:gd name="T56" fmla="*/ 126 w 272"/>
                  <a:gd name="T57" fmla="*/ 202 h 547"/>
                  <a:gd name="T58" fmla="*/ 129 w 272"/>
                  <a:gd name="T59" fmla="*/ 209 h 547"/>
                  <a:gd name="T60" fmla="*/ 131 w 272"/>
                  <a:gd name="T61" fmla="*/ 217 h 547"/>
                  <a:gd name="T62" fmla="*/ 133 w 272"/>
                  <a:gd name="T63" fmla="*/ 225 h 547"/>
                  <a:gd name="T64" fmla="*/ 135 w 272"/>
                  <a:gd name="T65" fmla="*/ 233 h 547"/>
                  <a:gd name="T66" fmla="*/ 136 w 272"/>
                  <a:gd name="T67" fmla="*/ 241 h 547"/>
                  <a:gd name="T68" fmla="*/ 136 w 272"/>
                  <a:gd name="T69" fmla="*/ 249 h 547"/>
                  <a:gd name="T70" fmla="*/ 135 w 272"/>
                  <a:gd name="T71" fmla="*/ 259 h 547"/>
                  <a:gd name="T72" fmla="*/ 135 w 272"/>
                  <a:gd name="T73" fmla="*/ 266 h 547"/>
                  <a:gd name="T74" fmla="*/ 134 w 272"/>
                  <a:gd name="T75" fmla="*/ 271 h 547"/>
                  <a:gd name="T76" fmla="*/ 0 w 272"/>
                  <a:gd name="T77" fmla="*/ 29 h 547"/>
                  <a:gd name="T78" fmla="*/ 14 w 272"/>
                  <a:gd name="T79" fmla="*/ 0 h 54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72"/>
                  <a:gd name="T121" fmla="*/ 0 h 547"/>
                  <a:gd name="T122" fmla="*/ 272 w 272"/>
                  <a:gd name="T123" fmla="*/ 547 h 54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72" h="547">
                    <a:moveTo>
                      <a:pt x="28" y="0"/>
                    </a:moveTo>
                    <a:lnTo>
                      <a:pt x="28" y="6"/>
                    </a:lnTo>
                    <a:lnTo>
                      <a:pt x="28" y="13"/>
                    </a:lnTo>
                    <a:lnTo>
                      <a:pt x="30" y="21"/>
                    </a:lnTo>
                    <a:lnTo>
                      <a:pt x="32" y="30"/>
                    </a:lnTo>
                    <a:lnTo>
                      <a:pt x="34" y="38"/>
                    </a:lnTo>
                    <a:lnTo>
                      <a:pt x="36" y="45"/>
                    </a:lnTo>
                    <a:lnTo>
                      <a:pt x="40" y="55"/>
                    </a:lnTo>
                    <a:lnTo>
                      <a:pt x="42" y="65"/>
                    </a:lnTo>
                    <a:lnTo>
                      <a:pt x="45" y="74"/>
                    </a:lnTo>
                    <a:lnTo>
                      <a:pt x="47" y="84"/>
                    </a:lnTo>
                    <a:lnTo>
                      <a:pt x="51" y="93"/>
                    </a:lnTo>
                    <a:lnTo>
                      <a:pt x="57" y="103"/>
                    </a:lnTo>
                    <a:lnTo>
                      <a:pt x="57" y="108"/>
                    </a:lnTo>
                    <a:lnTo>
                      <a:pt x="59" y="112"/>
                    </a:lnTo>
                    <a:lnTo>
                      <a:pt x="61" y="118"/>
                    </a:lnTo>
                    <a:lnTo>
                      <a:pt x="62" y="123"/>
                    </a:lnTo>
                    <a:lnTo>
                      <a:pt x="64" y="127"/>
                    </a:lnTo>
                    <a:lnTo>
                      <a:pt x="68" y="133"/>
                    </a:lnTo>
                    <a:lnTo>
                      <a:pt x="70" y="139"/>
                    </a:lnTo>
                    <a:lnTo>
                      <a:pt x="74" y="142"/>
                    </a:lnTo>
                    <a:lnTo>
                      <a:pt x="78" y="152"/>
                    </a:lnTo>
                    <a:lnTo>
                      <a:pt x="81" y="163"/>
                    </a:lnTo>
                    <a:lnTo>
                      <a:pt x="83" y="167"/>
                    </a:lnTo>
                    <a:lnTo>
                      <a:pt x="87" y="173"/>
                    </a:lnTo>
                    <a:lnTo>
                      <a:pt x="89" y="177"/>
                    </a:lnTo>
                    <a:lnTo>
                      <a:pt x="93" y="182"/>
                    </a:lnTo>
                    <a:lnTo>
                      <a:pt x="95" y="188"/>
                    </a:lnTo>
                    <a:lnTo>
                      <a:pt x="99" y="194"/>
                    </a:lnTo>
                    <a:lnTo>
                      <a:pt x="100" y="198"/>
                    </a:lnTo>
                    <a:lnTo>
                      <a:pt x="104" y="203"/>
                    </a:lnTo>
                    <a:lnTo>
                      <a:pt x="106" y="207"/>
                    </a:lnTo>
                    <a:lnTo>
                      <a:pt x="110" y="213"/>
                    </a:lnTo>
                    <a:lnTo>
                      <a:pt x="112" y="219"/>
                    </a:lnTo>
                    <a:lnTo>
                      <a:pt x="116" y="224"/>
                    </a:lnTo>
                    <a:lnTo>
                      <a:pt x="121" y="232"/>
                    </a:lnTo>
                    <a:lnTo>
                      <a:pt x="129" y="241"/>
                    </a:lnTo>
                    <a:lnTo>
                      <a:pt x="135" y="251"/>
                    </a:lnTo>
                    <a:lnTo>
                      <a:pt x="142" y="260"/>
                    </a:lnTo>
                    <a:lnTo>
                      <a:pt x="148" y="268"/>
                    </a:lnTo>
                    <a:lnTo>
                      <a:pt x="156" y="277"/>
                    </a:lnTo>
                    <a:lnTo>
                      <a:pt x="163" y="285"/>
                    </a:lnTo>
                    <a:lnTo>
                      <a:pt x="171" y="295"/>
                    </a:lnTo>
                    <a:lnTo>
                      <a:pt x="178" y="302"/>
                    </a:lnTo>
                    <a:lnTo>
                      <a:pt x="184" y="310"/>
                    </a:lnTo>
                    <a:lnTo>
                      <a:pt x="192" y="316"/>
                    </a:lnTo>
                    <a:lnTo>
                      <a:pt x="197" y="325"/>
                    </a:lnTo>
                    <a:lnTo>
                      <a:pt x="203" y="331"/>
                    </a:lnTo>
                    <a:lnTo>
                      <a:pt x="211" y="338"/>
                    </a:lnTo>
                    <a:lnTo>
                      <a:pt x="216" y="346"/>
                    </a:lnTo>
                    <a:lnTo>
                      <a:pt x="222" y="354"/>
                    </a:lnTo>
                    <a:lnTo>
                      <a:pt x="226" y="361"/>
                    </a:lnTo>
                    <a:lnTo>
                      <a:pt x="232" y="369"/>
                    </a:lnTo>
                    <a:lnTo>
                      <a:pt x="235" y="374"/>
                    </a:lnTo>
                    <a:lnTo>
                      <a:pt x="241" y="382"/>
                    </a:lnTo>
                    <a:lnTo>
                      <a:pt x="245" y="390"/>
                    </a:lnTo>
                    <a:lnTo>
                      <a:pt x="249" y="395"/>
                    </a:lnTo>
                    <a:lnTo>
                      <a:pt x="253" y="403"/>
                    </a:lnTo>
                    <a:lnTo>
                      <a:pt x="256" y="412"/>
                    </a:lnTo>
                    <a:lnTo>
                      <a:pt x="258" y="418"/>
                    </a:lnTo>
                    <a:lnTo>
                      <a:pt x="260" y="426"/>
                    </a:lnTo>
                    <a:lnTo>
                      <a:pt x="262" y="433"/>
                    </a:lnTo>
                    <a:lnTo>
                      <a:pt x="266" y="441"/>
                    </a:lnTo>
                    <a:lnTo>
                      <a:pt x="266" y="449"/>
                    </a:lnTo>
                    <a:lnTo>
                      <a:pt x="268" y="456"/>
                    </a:lnTo>
                    <a:lnTo>
                      <a:pt x="270" y="466"/>
                    </a:lnTo>
                    <a:lnTo>
                      <a:pt x="272" y="473"/>
                    </a:lnTo>
                    <a:lnTo>
                      <a:pt x="272" y="481"/>
                    </a:lnTo>
                    <a:lnTo>
                      <a:pt x="272" y="490"/>
                    </a:lnTo>
                    <a:lnTo>
                      <a:pt x="272" y="498"/>
                    </a:lnTo>
                    <a:lnTo>
                      <a:pt x="272" y="509"/>
                    </a:lnTo>
                    <a:lnTo>
                      <a:pt x="270" y="517"/>
                    </a:lnTo>
                    <a:lnTo>
                      <a:pt x="270" y="527"/>
                    </a:lnTo>
                    <a:lnTo>
                      <a:pt x="270" y="532"/>
                    </a:lnTo>
                    <a:lnTo>
                      <a:pt x="270" y="536"/>
                    </a:lnTo>
                    <a:lnTo>
                      <a:pt x="268" y="542"/>
                    </a:lnTo>
                    <a:lnTo>
                      <a:pt x="268" y="547"/>
                    </a:lnTo>
                    <a:lnTo>
                      <a:pt x="0" y="5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287"/>
              <p:cNvSpPr>
                <a:spLocks/>
              </p:cNvSpPr>
              <p:nvPr/>
            </p:nvSpPr>
            <p:spPr bwMode="auto">
              <a:xfrm>
                <a:off x="2220" y="2195"/>
                <a:ext cx="114" cy="199"/>
              </a:xfrm>
              <a:custGeom>
                <a:avLst/>
                <a:gdLst>
                  <a:gd name="T0" fmla="*/ 16 w 226"/>
                  <a:gd name="T1" fmla="*/ 4 h 399"/>
                  <a:gd name="T2" fmla="*/ 10 w 226"/>
                  <a:gd name="T3" fmla="*/ 14 h 399"/>
                  <a:gd name="T4" fmla="*/ 3 w 226"/>
                  <a:gd name="T5" fmla="*/ 24 h 399"/>
                  <a:gd name="T6" fmla="*/ 0 w 226"/>
                  <a:gd name="T7" fmla="*/ 35 h 399"/>
                  <a:gd name="T8" fmla="*/ 7 w 226"/>
                  <a:gd name="T9" fmla="*/ 42 h 399"/>
                  <a:gd name="T10" fmla="*/ 16 w 226"/>
                  <a:gd name="T11" fmla="*/ 46 h 399"/>
                  <a:gd name="T12" fmla="*/ 25 w 226"/>
                  <a:gd name="T13" fmla="*/ 53 h 399"/>
                  <a:gd name="T14" fmla="*/ 33 w 226"/>
                  <a:gd name="T15" fmla="*/ 61 h 399"/>
                  <a:gd name="T16" fmla="*/ 38 w 226"/>
                  <a:gd name="T17" fmla="*/ 68 h 399"/>
                  <a:gd name="T18" fmla="*/ 34 w 226"/>
                  <a:gd name="T19" fmla="*/ 72 h 399"/>
                  <a:gd name="T20" fmla="*/ 31 w 226"/>
                  <a:gd name="T21" fmla="*/ 80 h 399"/>
                  <a:gd name="T22" fmla="*/ 27 w 226"/>
                  <a:gd name="T23" fmla="*/ 88 h 399"/>
                  <a:gd name="T24" fmla="*/ 24 w 226"/>
                  <a:gd name="T25" fmla="*/ 98 h 399"/>
                  <a:gd name="T26" fmla="*/ 21 w 226"/>
                  <a:gd name="T27" fmla="*/ 108 h 399"/>
                  <a:gd name="T28" fmla="*/ 20 w 226"/>
                  <a:gd name="T29" fmla="*/ 118 h 399"/>
                  <a:gd name="T30" fmla="*/ 20 w 226"/>
                  <a:gd name="T31" fmla="*/ 130 h 399"/>
                  <a:gd name="T32" fmla="*/ 23 w 226"/>
                  <a:gd name="T33" fmla="*/ 141 h 399"/>
                  <a:gd name="T34" fmla="*/ 30 w 226"/>
                  <a:gd name="T35" fmla="*/ 153 h 399"/>
                  <a:gd name="T36" fmla="*/ 38 w 226"/>
                  <a:gd name="T37" fmla="*/ 163 h 399"/>
                  <a:gd name="T38" fmla="*/ 47 w 226"/>
                  <a:gd name="T39" fmla="*/ 172 h 399"/>
                  <a:gd name="T40" fmla="*/ 58 w 226"/>
                  <a:gd name="T41" fmla="*/ 179 h 399"/>
                  <a:gd name="T42" fmla="*/ 67 w 226"/>
                  <a:gd name="T43" fmla="*/ 184 h 399"/>
                  <a:gd name="T44" fmla="*/ 78 w 226"/>
                  <a:gd name="T45" fmla="*/ 189 h 399"/>
                  <a:gd name="T46" fmla="*/ 87 w 226"/>
                  <a:gd name="T47" fmla="*/ 193 h 399"/>
                  <a:gd name="T48" fmla="*/ 96 w 226"/>
                  <a:gd name="T49" fmla="*/ 195 h 399"/>
                  <a:gd name="T50" fmla="*/ 108 w 226"/>
                  <a:gd name="T51" fmla="*/ 198 h 399"/>
                  <a:gd name="T52" fmla="*/ 114 w 226"/>
                  <a:gd name="T53" fmla="*/ 199 h 399"/>
                  <a:gd name="T54" fmla="*/ 110 w 226"/>
                  <a:gd name="T55" fmla="*/ 193 h 399"/>
                  <a:gd name="T56" fmla="*/ 106 w 226"/>
                  <a:gd name="T57" fmla="*/ 187 h 399"/>
                  <a:gd name="T58" fmla="*/ 101 w 226"/>
                  <a:gd name="T59" fmla="*/ 177 h 399"/>
                  <a:gd name="T60" fmla="*/ 96 w 226"/>
                  <a:gd name="T61" fmla="*/ 167 h 399"/>
                  <a:gd name="T62" fmla="*/ 90 w 226"/>
                  <a:gd name="T63" fmla="*/ 154 h 399"/>
                  <a:gd name="T64" fmla="*/ 83 w 226"/>
                  <a:gd name="T65" fmla="*/ 143 h 399"/>
                  <a:gd name="T66" fmla="*/ 79 w 226"/>
                  <a:gd name="T67" fmla="*/ 132 h 399"/>
                  <a:gd name="T68" fmla="*/ 74 w 226"/>
                  <a:gd name="T69" fmla="*/ 122 h 399"/>
                  <a:gd name="T70" fmla="*/ 70 w 226"/>
                  <a:gd name="T71" fmla="*/ 114 h 399"/>
                  <a:gd name="T72" fmla="*/ 69 w 226"/>
                  <a:gd name="T73" fmla="*/ 108 h 399"/>
                  <a:gd name="T74" fmla="*/ 66 w 226"/>
                  <a:gd name="T75" fmla="*/ 97 h 399"/>
                  <a:gd name="T76" fmla="*/ 64 w 226"/>
                  <a:gd name="T77" fmla="*/ 89 h 399"/>
                  <a:gd name="T78" fmla="*/ 61 w 226"/>
                  <a:gd name="T79" fmla="*/ 79 h 399"/>
                  <a:gd name="T80" fmla="*/ 56 w 226"/>
                  <a:gd name="T81" fmla="*/ 69 h 399"/>
                  <a:gd name="T82" fmla="*/ 52 w 226"/>
                  <a:gd name="T83" fmla="*/ 58 h 399"/>
                  <a:gd name="T84" fmla="*/ 49 w 226"/>
                  <a:gd name="T85" fmla="*/ 48 h 399"/>
                  <a:gd name="T86" fmla="*/ 45 w 226"/>
                  <a:gd name="T87" fmla="*/ 39 h 399"/>
                  <a:gd name="T88" fmla="*/ 41 w 226"/>
                  <a:gd name="T89" fmla="*/ 30 h 399"/>
                  <a:gd name="T90" fmla="*/ 38 w 226"/>
                  <a:gd name="T91" fmla="*/ 22 h 399"/>
                  <a:gd name="T92" fmla="*/ 31 w 226"/>
                  <a:gd name="T93" fmla="*/ 11 h 399"/>
                  <a:gd name="T94" fmla="*/ 23 w 226"/>
                  <a:gd name="T95" fmla="*/ 0 h 39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26"/>
                  <a:gd name="T145" fmla="*/ 0 h 399"/>
                  <a:gd name="T146" fmla="*/ 226 w 226"/>
                  <a:gd name="T147" fmla="*/ 399 h 39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26" h="399">
                    <a:moveTo>
                      <a:pt x="44" y="0"/>
                    </a:moveTo>
                    <a:lnTo>
                      <a:pt x="40" y="1"/>
                    </a:lnTo>
                    <a:lnTo>
                      <a:pt x="32" y="9"/>
                    </a:lnTo>
                    <a:lnTo>
                      <a:pt x="28" y="15"/>
                    </a:lnTo>
                    <a:lnTo>
                      <a:pt x="23" y="20"/>
                    </a:lnTo>
                    <a:lnTo>
                      <a:pt x="19" y="28"/>
                    </a:lnTo>
                    <a:lnTo>
                      <a:pt x="15" y="36"/>
                    </a:lnTo>
                    <a:lnTo>
                      <a:pt x="9" y="41"/>
                    </a:lnTo>
                    <a:lnTo>
                      <a:pt x="6" y="49"/>
                    </a:lnTo>
                    <a:lnTo>
                      <a:pt x="2" y="57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4" y="76"/>
                    </a:lnTo>
                    <a:lnTo>
                      <a:pt x="8" y="79"/>
                    </a:lnTo>
                    <a:lnTo>
                      <a:pt x="13" y="85"/>
                    </a:lnTo>
                    <a:lnTo>
                      <a:pt x="21" y="87"/>
                    </a:lnTo>
                    <a:lnTo>
                      <a:pt x="27" y="89"/>
                    </a:lnTo>
                    <a:lnTo>
                      <a:pt x="32" y="93"/>
                    </a:lnTo>
                    <a:lnTo>
                      <a:pt x="38" y="98"/>
                    </a:lnTo>
                    <a:lnTo>
                      <a:pt x="44" y="102"/>
                    </a:lnTo>
                    <a:lnTo>
                      <a:pt x="49" y="106"/>
                    </a:lnTo>
                    <a:lnTo>
                      <a:pt x="53" y="112"/>
                    </a:lnTo>
                    <a:lnTo>
                      <a:pt x="59" y="116"/>
                    </a:lnTo>
                    <a:lnTo>
                      <a:pt x="65" y="123"/>
                    </a:lnTo>
                    <a:lnTo>
                      <a:pt x="72" y="129"/>
                    </a:lnTo>
                    <a:lnTo>
                      <a:pt x="74" y="135"/>
                    </a:lnTo>
                    <a:lnTo>
                      <a:pt x="76" y="136"/>
                    </a:lnTo>
                    <a:lnTo>
                      <a:pt x="74" y="136"/>
                    </a:lnTo>
                    <a:lnTo>
                      <a:pt x="72" y="138"/>
                    </a:lnTo>
                    <a:lnTo>
                      <a:pt x="68" y="144"/>
                    </a:lnTo>
                    <a:lnTo>
                      <a:pt x="65" y="152"/>
                    </a:lnTo>
                    <a:lnTo>
                      <a:pt x="63" y="155"/>
                    </a:lnTo>
                    <a:lnTo>
                      <a:pt x="61" y="161"/>
                    </a:lnTo>
                    <a:lnTo>
                      <a:pt x="57" y="167"/>
                    </a:lnTo>
                    <a:lnTo>
                      <a:pt x="55" y="171"/>
                    </a:lnTo>
                    <a:lnTo>
                      <a:pt x="53" y="176"/>
                    </a:lnTo>
                    <a:lnTo>
                      <a:pt x="49" y="182"/>
                    </a:lnTo>
                    <a:lnTo>
                      <a:pt x="49" y="190"/>
                    </a:lnTo>
                    <a:lnTo>
                      <a:pt x="47" y="197"/>
                    </a:lnTo>
                    <a:lnTo>
                      <a:pt x="46" y="201"/>
                    </a:lnTo>
                    <a:lnTo>
                      <a:pt x="44" y="209"/>
                    </a:lnTo>
                    <a:lnTo>
                      <a:pt x="42" y="216"/>
                    </a:lnTo>
                    <a:lnTo>
                      <a:pt x="42" y="224"/>
                    </a:lnTo>
                    <a:lnTo>
                      <a:pt x="40" y="230"/>
                    </a:lnTo>
                    <a:lnTo>
                      <a:pt x="40" y="237"/>
                    </a:lnTo>
                    <a:lnTo>
                      <a:pt x="40" y="245"/>
                    </a:lnTo>
                    <a:lnTo>
                      <a:pt x="40" y="252"/>
                    </a:lnTo>
                    <a:lnTo>
                      <a:pt x="40" y="260"/>
                    </a:lnTo>
                    <a:lnTo>
                      <a:pt x="42" y="268"/>
                    </a:lnTo>
                    <a:lnTo>
                      <a:pt x="44" y="275"/>
                    </a:lnTo>
                    <a:lnTo>
                      <a:pt x="46" y="283"/>
                    </a:lnTo>
                    <a:lnTo>
                      <a:pt x="49" y="290"/>
                    </a:lnTo>
                    <a:lnTo>
                      <a:pt x="53" y="298"/>
                    </a:lnTo>
                    <a:lnTo>
                      <a:pt x="59" y="306"/>
                    </a:lnTo>
                    <a:lnTo>
                      <a:pt x="65" y="313"/>
                    </a:lnTo>
                    <a:lnTo>
                      <a:pt x="70" y="321"/>
                    </a:lnTo>
                    <a:lnTo>
                      <a:pt x="76" y="327"/>
                    </a:lnTo>
                    <a:lnTo>
                      <a:pt x="80" y="332"/>
                    </a:lnTo>
                    <a:lnTo>
                      <a:pt x="87" y="338"/>
                    </a:lnTo>
                    <a:lnTo>
                      <a:pt x="93" y="344"/>
                    </a:lnTo>
                    <a:lnTo>
                      <a:pt x="101" y="349"/>
                    </a:lnTo>
                    <a:lnTo>
                      <a:pt x="106" y="353"/>
                    </a:lnTo>
                    <a:lnTo>
                      <a:pt x="114" y="359"/>
                    </a:lnTo>
                    <a:lnTo>
                      <a:pt x="120" y="363"/>
                    </a:lnTo>
                    <a:lnTo>
                      <a:pt x="127" y="367"/>
                    </a:lnTo>
                    <a:lnTo>
                      <a:pt x="133" y="368"/>
                    </a:lnTo>
                    <a:lnTo>
                      <a:pt x="141" y="372"/>
                    </a:lnTo>
                    <a:lnTo>
                      <a:pt x="146" y="376"/>
                    </a:lnTo>
                    <a:lnTo>
                      <a:pt x="154" y="378"/>
                    </a:lnTo>
                    <a:lnTo>
                      <a:pt x="160" y="382"/>
                    </a:lnTo>
                    <a:lnTo>
                      <a:pt x="167" y="386"/>
                    </a:lnTo>
                    <a:lnTo>
                      <a:pt x="173" y="386"/>
                    </a:lnTo>
                    <a:lnTo>
                      <a:pt x="179" y="387"/>
                    </a:lnTo>
                    <a:lnTo>
                      <a:pt x="182" y="389"/>
                    </a:lnTo>
                    <a:lnTo>
                      <a:pt x="190" y="391"/>
                    </a:lnTo>
                    <a:lnTo>
                      <a:pt x="200" y="393"/>
                    </a:lnTo>
                    <a:lnTo>
                      <a:pt x="209" y="395"/>
                    </a:lnTo>
                    <a:lnTo>
                      <a:pt x="215" y="397"/>
                    </a:lnTo>
                    <a:lnTo>
                      <a:pt x="220" y="397"/>
                    </a:lnTo>
                    <a:lnTo>
                      <a:pt x="224" y="397"/>
                    </a:lnTo>
                    <a:lnTo>
                      <a:pt x="226" y="399"/>
                    </a:lnTo>
                    <a:lnTo>
                      <a:pt x="224" y="395"/>
                    </a:lnTo>
                    <a:lnTo>
                      <a:pt x="220" y="391"/>
                    </a:lnTo>
                    <a:lnTo>
                      <a:pt x="219" y="387"/>
                    </a:lnTo>
                    <a:lnTo>
                      <a:pt x="217" y="384"/>
                    </a:lnTo>
                    <a:lnTo>
                      <a:pt x="213" y="378"/>
                    </a:lnTo>
                    <a:lnTo>
                      <a:pt x="211" y="374"/>
                    </a:lnTo>
                    <a:lnTo>
                      <a:pt x="209" y="367"/>
                    </a:lnTo>
                    <a:lnTo>
                      <a:pt x="205" y="361"/>
                    </a:lnTo>
                    <a:lnTo>
                      <a:pt x="201" y="355"/>
                    </a:lnTo>
                    <a:lnTo>
                      <a:pt x="198" y="348"/>
                    </a:lnTo>
                    <a:lnTo>
                      <a:pt x="194" y="340"/>
                    </a:lnTo>
                    <a:lnTo>
                      <a:pt x="190" y="334"/>
                    </a:lnTo>
                    <a:lnTo>
                      <a:pt x="186" y="327"/>
                    </a:lnTo>
                    <a:lnTo>
                      <a:pt x="182" y="319"/>
                    </a:lnTo>
                    <a:lnTo>
                      <a:pt x="179" y="309"/>
                    </a:lnTo>
                    <a:lnTo>
                      <a:pt x="175" y="302"/>
                    </a:lnTo>
                    <a:lnTo>
                      <a:pt x="169" y="294"/>
                    </a:lnTo>
                    <a:lnTo>
                      <a:pt x="165" y="287"/>
                    </a:lnTo>
                    <a:lnTo>
                      <a:pt x="162" y="279"/>
                    </a:lnTo>
                    <a:lnTo>
                      <a:pt x="158" y="271"/>
                    </a:lnTo>
                    <a:lnTo>
                      <a:pt x="156" y="264"/>
                    </a:lnTo>
                    <a:lnTo>
                      <a:pt x="152" y="258"/>
                    </a:lnTo>
                    <a:lnTo>
                      <a:pt x="148" y="251"/>
                    </a:lnTo>
                    <a:lnTo>
                      <a:pt x="146" y="245"/>
                    </a:lnTo>
                    <a:lnTo>
                      <a:pt x="143" y="237"/>
                    </a:lnTo>
                    <a:lnTo>
                      <a:pt x="143" y="233"/>
                    </a:lnTo>
                    <a:lnTo>
                      <a:pt x="139" y="228"/>
                    </a:lnTo>
                    <a:lnTo>
                      <a:pt x="139" y="224"/>
                    </a:lnTo>
                    <a:lnTo>
                      <a:pt x="137" y="220"/>
                    </a:lnTo>
                    <a:lnTo>
                      <a:pt x="137" y="216"/>
                    </a:lnTo>
                    <a:lnTo>
                      <a:pt x="135" y="209"/>
                    </a:lnTo>
                    <a:lnTo>
                      <a:pt x="133" y="199"/>
                    </a:lnTo>
                    <a:lnTo>
                      <a:pt x="131" y="195"/>
                    </a:lnTo>
                    <a:lnTo>
                      <a:pt x="129" y="190"/>
                    </a:lnTo>
                    <a:lnTo>
                      <a:pt x="127" y="184"/>
                    </a:lnTo>
                    <a:lnTo>
                      <a:pt x="127" y="178"/>
                    </a:lnTo>
                    <a:lnTo>
                      <a:pt x="124" y="173"/>
                    </a:lnTo>
                    <a:lnTo>
                      <a:pt x="122" y="167"/>
                    </a:lnTo>
                    <a:lnTo>
                      <a:pt x="120" y="159"/>
                    </a:lnTo>
                    <a:lnTo>
                      <a:pt x="118" y="154"/>
                    </a:lnTo>
                    <a:lnTo>
                      <a:pt x="114" y="146"/>
                    </a:lnTo>
                    <a:lnTo>
                      <a:pt x="112" y="138"/>
                    </a:lnTo>
                    <a:lnTo>
                      <a:pt x="110" y="133"/>
                    </a:lnTo>
                    <a:lnTo>
                      <a:pt x="108" y="125"/>
                    </a:lnTo>
                    <a:lnTo>
                      <a:pt x="104" y="117"/>
                    </a:lnTo>
                    <a:lnTo>
                      <a:pt x="103" y="112"/>
                    </a:lnTo>
                    <a:lnTo>
                      <a:pt x="101" y="104"/>
                    </a:lnTo>
                    <a:lnTo>
                      <a:pt x="97" y="97"/>
                    </a:lnTo>
                    <a:lnTo>
                      <a:pt x="95" y="91"/>
                    </a:lnTo>
                    <a:lnTo>
                      <a:pt x="91" y="85"/>
                    </a:lnTo>
                    <a:lnTo>
                      <a:pt x="89" y="79"/>
                    </a:lnTo>
                    <a:lnTo>
                      <a:pt x="87" y="74"/>
                    </a:lnTo>
                    <a:lnTo>
                      <a:pt x="84" y="66"/>
                    </a:lnTo>
                    <a:lnTo>
                      <a:pt x="82" y="60"/>
                    </a:lnTo>
                    <a:lnTo>
                      <a:pt x="80" y="57"/>
                    </a:lnTo>
                    <a:lnTo>
                      <a:pt x="78" y="53"/>
                    </a:lnTo>
                    <a:lnTo>
                      <a:pt x="76" y="45"/>
                    </a:lnTo>
                    <a:lnTo>
                      <a:pt x="72" y="39"/>
                    </a:lnTo>
                    <a:lnTo>
                      <a:pt x="66" y="30"/>
                    </a:lnTo>
                    <a:lnTo>
                      <a:pt x="61" y="22"/>
                    </a:lnTo>
                    <a:lnTo>
                      <a:pt x="55" y="15"/>
                    </a:lnTo>
                    <a:lnTo>
                      <a:pt x="51" y="9"/>
                    </a:lnTo>
                    <a:lnTo>
                      <a:pt x="46" y="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1F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Freeform 288"/>
              <p:cNvSpPr>
                <a:spLocks/>
              </p:cNvSpPr>
              <p:nvPr/>
            </p:nvSpPr>
            <p:spPr bwMode="auto">
              <a:xfrm>
                <a:off x="1968" y="2505"/>
                <a:ext cx="442" cy="336"/>
              </a:xfrm>
              <a:custGeom>
                <a:avLst/>
                <a:gdLst>
                  <a:gd name="T0" fmla="*/ 440 w 884"/>
                  <a:gd name="T1" fmla="*/ 39 h 674"/>
                  <a:gd name="T2" fmla="*/ 442 w 884"/>
                  <a:gd name="T3" fmla="*/ 58 h 674"/>
                  <a:gd name="T4" fmla="*/ 442 w 884"/>
                  <a:gd name="T5" fmla="*/ 79 h 674"/>
                  <a:gd name="T6" fmla="*/ 440 w 884"/>
                  <a:gd name="T7" fmla="*/ 101 h 674"/>
                  <a:gd name="T8" fmla="*/ 437 w 884"/>
                  <a:gd name="T9" fmla="*/ 124 h 674"/>
                  <a:gd name="T10" fmla="*/ 430 w 884"/>
                  <a:gd name="T11" fmla="*/ 146 h 674"/>
                  <a:gd name="T12" fmla="*/ 422 w 884"/>
                  <a:gd name="T13" fmla="*/ 168 h 674"/>
                  <a:gd name="T14" fmla="*/ 414 w 884"/>
                  <a:gd name="T15" fmla="*/ 192 h 674"/>
                  <a:gd name="T16" fmla="*/ 402 w 884"/>
                  <a:gd name="T17" fmla="*/ 213 h 674"/>
                  <a:gd name="T18" fmla="*/ 389 w 884"/>
                  <a:gd name="T19" fmla="*/ 234 h 674"/>
                  <a:gd name="T20" fmla="*/ 374 w 884"/>
                  <a:gd name="T21" fmla="*/ 254 h 674"/>
                  <a:gd name="T22" fmla="*/ 358 w 884"/>
                  <a:gd name="T23" fmla="*/ 273 h 674"/>
                  <a:gd name="T24" fmla="*/ 341 w 884"/>
                  <a:gd name="T25" fmla="*/ 289 h 674"/>
                  <a:gd name="T26" fmla="*/ 321 w 884"/>
                  <a:gd name="T27" fmla="*/ 304 h 674"/>
                  <a:gd name="T28" fmla="*/ 301 w 884"/>
                  <a:gd name="T29" fmla="*/ 316 h 674"/>
                  <a:gd name="T30" fmla="*/ 279 w 884"/>
                  <a:gd name="T31" fmla="*/ 326 h 674"/>
                  <a:gd name="T32" fmla="*/ 264 w 884"/>
                  <a:gd name="T33" fmla="*/ 329 h 674"/>
                  <a:gd name="T34" fmla="*/ 249 w 884"/>
                  <a:gd name="T35" fmla="*/ 332 h 674"/>
                  <a:gd name="T36" fmla="*/ 232 w 884"/>
                  <a:gd name="T37" fmla="*/ 334 h 674"/>
                  <a:gd name="T38" fmla="*/ 213 w 884"/>
                  <a:gd name="T39" fmla="*/ 335 h 674"/>
                  <a:gd name="T40" fmla="*/ 193 w 884"/>
                  <a:gd name="T41" fmla="*/ 336 h 674"/>
                  <a:gd name="T42" fmla="*/ 172 w 884"/>
                  <a:gd name="T43" fmla="*/ 336 h 674"/>
                  <a:gd name="T44" fmla="*/ 151 w 884"/>
                  <a:gd name="T45" fmla="*/ 335 h 674"/>
                  <a:gd name="T46" fmla="*/ 129 w 884"/>
                  <a:gd name="T47" fmla="*/ 335 h 674"/>
                  <a:gd name="T48" fmla="*/ 108 w 884"/>
                  <a:gd name="T49" fmla="*/ 333 h 674"/>
                  <a:gd name="T50" fmla="*/ 87 w 884"/>
                  <a:gd name="T51" fmla="*/ 332 h 674"/>
                  <a:gd name="T52" fmla="*/ 67 w 884"/>
                  <a:gd name="T53" fmla="*/ 331 h 674"/>
                  <a:gd name="T54" fmla="*/ 50 w 884"/>
                  <a:gd name="T55" fmla="*/ 330 h 674"/>
                  <a:gd name="T56" fmla="*/ 35 w 884"/>
                  <a:gd name="T57" fmla="*/ 328 h 674"/>
                  <a:gd name="T58" fmla="*/ 21 w 884"/>
                  <a:gd name="T59" fmla="*/ 327 h 674"/>
                  <a:gd name="T60" fmla="*/ 12 w 884"/>
                  <a:gd name="T61" fmla="*/ 327 h 674"/>
                  <a:gd name="T62" fmla="*/ 0 w 884"/>
                  <a:gd name="T63" fmla="*/ 307 h 674"/>
                  <a:gd name="T64" fmla="*/ 315 w 884"/>
                  <a:gd name="T65" fmla="*/ 296 h 674"/>
                  <a:gd name="T66" fmla="*/ 329 w 884"/>
                  <a:gd name="T67" fmla="*/ 284 h 674"/>
                  <a:gd name="T68" fmla="*/ 343 w 884"/>
                  <a:gd name="T69" fmla="*/ 269 h 674"/>
                  <a:gd name="T70" fmla="*/ 354 w 884"/>
                  <a:gd name="T71" fmla="*/ 253 h 674"/>
                  <a:gd name="T72" fmla="*/ 363 w 884"/>
                  <a:gd name="T73" fmla="*/ 235 h 674"/>
                  <a:gd name="T74" fmla="*/ 372 w 884"/>
                  <a:gd name="T75" fmla="*/ 214 h 674"/>
                  <a:gd name="T76" fmla="*/ 379 w 884"/>
                  <a:gd name="T77" fmla="*/ 194 h 674"/>
                  <a:gd name="T78" fmla="*/ 385 w 884"/>
                  <a:gd name="T79" fmla="*/ 172 h 674"/>
                  <a:gd name="T80" fmla="*/ 390 w 884"/>
                  <a:gd name="T81" fmla="*/ 150 h 674"/>
                  <a:gd name="T82" fmla="*/ 395 w 884"/>
                  <a:gd name="T83" fmla="*/ 127 h 674"/>
                  <a:gd name="T84" fmla="*/ 399 w 884"/>
                  <a:gd name="T85" fmla="*/ 105 h 674"/>
                  <a:gd name="T86" fmla="*/ 402 w 884"/>
                  <a:gd name="T87" fmla="*/ 83 h 674"/>
                  <a:gd name="T88" fmla="*/ 404 w 884"/>
                  <a:gd name="T89" fmla="*/ 62 h 674"/>
                  <a:gd name="T90" fmla="*/ 407 w 884"/>
                  <a:gd name="T91" fmla="*/ 41 h 674"/>
                  <a:gd name="T92" fmla="*/ 409 w 884"/>
                  <a:gd name="T93" fmla="*/ 21 h 674"/>
                  <a:gd name="T94" fmla="*/ 411 w 884"/>
                  <a:gd name="T95" fmla="*/ 4 h 67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84"/>
                  <a:gd name="T145" fmla="*/ 0 h 674"/>
                  <a:gd name="T146" fmla="*/ 884 w 884"/>
                  <a:gd name="T147" fmla="*/ 674 h 67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84" h="674">
                    <a:moveTo>
                      <a:pt x="875" y="52"/>
                    </a:moveTo>
                    <a:lnTo>
                      <a:pt x="877" y="59"/>
                    </a:lnTo>
                    <a:lnTo>
                      <a:pt x="877" y="69"/>
                    </a:lnTo>
                    <a:lnTo>
                      <a:pt x="879" y="78"/>
                    </a:lnTo>
                    <a:lnTo>
                      <a:pt x="880" y="88"/>
                    </a:lnTo>
                    <a:lnTo>
                      <a:pt x="882" y="95"/>
                    </a:lnTo>
                    <a:lnTo>
                      <a:pt x="882" y="107"/>
                    </a:lnTo>
                    <a:lnTo>
                      <a:pt x="884" y="116"/>
                    </a:lnTo>
                    <a:lnTo>
                      <a:pt x="884" y="128"/>
                    </a:lnTo>
                    <a:lnTo>
                      <a:pt x="884" y="137"/>
                    </a:lnTo>
                    <a:lnTo>
                      <a:pt x="884" y="147"/>
                    </a:lnTo>
                    <a:lnTo>
                      <a:pt x="884" y="158"/>
                    </a:lnTo>
                    <a:lnTo>
                      <a:pt x="884" y="168"/>
                    </a:lnTo>
                    <a:lnTo>
                      <a:pt x="882" y="179"/>
                    </a:lnTo>
                    <a:lnTo>
                      <a:pt x="880" y="191"/>
                    </a:lnTo>
                    <a:lnTo>
                      <a:pt x="880" y="202"/>
                    </a:lnTo>
                    <a:lnTo>
                      <a:pt x="879" y="213"/>
                    </a:lnTo>
                    <a:lnTo>
                      <a:pt x="877" y="225"/>
                    </a:lnTo>
                    <a:lnTo>
                      <a:pt x="875" y="236"/>
                    </a:lnTo>
                    <a:lnTo>
                      <a:pt x="873" y="248"/>
                    </a:lnTo>
                    <a:lnTo>
                      <a:pt x="871" y="257"/>
                    </a:lnTo>
                    <a:lnTo>
                      <a:pt x="867" y="269"/>
                    </a:lnTo>
                    <a:lnTo>
                      <a:pt x="863" y="280"/>
                    </a:lnTo>
                    <a:lnTo>
                      <a:pt x="860" y="293"/>
                    </a:lnTo>
                    <a:lnTo>
                      <a:pt x="858" y="305"/>
                    </a:lnTo>
                    <a:lnTo>
                      <a:pt x="852" y="316"/>
                    </a:lnTo>
                    <a:lnTo>
                      <a:pt x="850" y="327"/>
                    </a:lnTo>
                    <a:lnTo>
                      <a:pt x="844" y="337"/>
                    </a:lnTo>
                    <a:lnTo>
                      <a:pt x="841" y="350"/>
                    </a:lnTo>
                    <a:lnTo>
                      <a:pt x="837" y="362"/>
                    </a:lnTo>
                    <a:lnTo>
                      <a:pt x="831" y="373"/>
                    </a:lnTo>
                    <a:lnTo>
                      <a:pt x="827" y="385"/>
                    </a:lnTo>
                    <a:lnTo>
                      <a:pt x="822" y="396"/>
                    </a:lnTo>
                    <a:lnTo>
                      <a:pt x="816" y="405"/>
                    </a:lnTo>
                    <a:lnTo>
                      <a:pt x="810" y="417"/>
                    </a:lnTo>
                    <a:lnTo>
                      <a:pt x="804" y="428"/>
                    </a:lnTo>
                    <a:lnTo>
                      <a:pt x="799" y="440"/>
                    </a:lnTo>
                    <a:lnTo>
                      <a:pt x="791" y="449"/>
                    </a:lnTo>
                    <a:lnTo>
                      <a:pt x="784" y="461"/>
                    </a:lnTo>
                    <a:lnTo>
                      <a:pt x="778" y="470"/>
                    </a:lnTo>
                    <a:lnTo>
                      <a:pt x="770" y="481"/>
                    </a:lnTo>
                    <a:lnTo>
                      <a:pt x="765" y="491"/>
                    </a:lnTo>
                    <a:lnTo>
                      <a:pt x="757" y="501"/>
                    </a:lnTo>
                    <a:lnTo>
                      <a:pt x="747" y="510"/>
                    </a:lnTo>
                    <a:lnTo>
                      <a:pt x="742" y="520"/>
                    </a:lnTo>
                    <a:lnTo>
                      <a:pt x="732" y="529"/>
                    </a:lnTo>
                    <a:lnTo>
                      <a:pt x="725" y="539"/>
                    </a:lnTo>
                    <a:lnTo>
                      <a:pt x="715" y="548"/>
                    </a:lnTo>
                    <a:lnTo>
                      <a:pt x="709" y="558"/>
                    </a:lnTo>
                    <a:lnTo>
                      <a:pt x="698" y="563"/>
                    </a:lnTo>
                    <a:lnTo>
                      <a:pt x="690" y="573"/>
                    </a:lnTo>
                    <a:lnTo>
                      <a:pt x="681" y="580"/>
                    </a:lnTo>
                    <a:lnTo>
                      <a:pt x="671" y="588"/>
                    </a:lnTo>
                    <a:lnTo>
                      <a:pt x="662" y="596"/>
                    </a:lnTo>
                    <a:lnTo>
                      <a:pt x="652" y="603"/>
                    </a:lnTo>
                    <a:lnTo>
                      <a:pt x="641" y="609"/>
                    </a:lnTo>
                    <a:lnTo>
                      <a:pt x="633" y="617"/>
                    </a:lnTo>
                    <a:lnTo>
                      <a:pt x="622" y="622"/>
                    </a:lnTo>
                    <a:lnTo>
                      <a:pt x="610" y="628"/>
                    </a:lnTo>
                    <a:lnTo>
                      <a:pt x="601" y="634"/>
                    </a:lnTo>
                    <a:lnTo>
                      <a:pt x="590" y="639"/>
                    </a:lnTo>
                    <a:lnTo>
                      <a:pt x="578" y="645"/>
                    </a:lnTo>
                    <a:lnTo>
                      <a:pt x="569" y="649"/>
                    </a:lnTo>
                    <a:lnTo>
                      <a:pt x="557" y="653"/>
                    </a:lnTo>
                    <a:lnTo>
                      <a:pt x="546" y="658"/>
                    </a:lnTo>
                    <a:lnTo>
                      <a:pt x="540" y="658"/>
                    </a:lnTo>
                    <a:lnTo>
                      <a:pt x="533" y="660"/>
                    </a:lnTo>
                    <a:lnTo>
                      <a:pt x="527" y="660"/>
                    </a:lnTo>
                    <a:lnTo>
                      <a:pt x="521" y="662"/>
                    </a:lnTo>
                    <a:lnTo>
                      <a:pt x="514" y="664"/>
                    </a:lnTo>
                    <a:lnTo>
                      <a:pt x="506" y="664"/>
                    </a:lnTo>
                    <a:lnTo>
                      <a:pt x="498" y="666"/>
                    </a:lnTo>
                    <a:lnTo>
                      <a:pt x="491" y="668"/>
                    </a:lnTo>
                    <a:lnTo>
                      <a:pt x="481" y="668"/>
                    </a:lnTo>
                    <a:lnTo>
                      <a:pt x="474" y="668"/>
                    </a:lnTo>
                    <a:lnTo>
                      <a:pt x="464" y="670"/>
                    </a:lnTo>
                    <a:lnTo>
                      <a:pt x="455" y="670"/>
                    </a:lnTo>
                    <a:lnTo>
                      <a:pt x="445" y="670"/>
                    </a:lnTo>
                    <a:lnTo>
                      <a:pt x="436" y="672"/>
                    </a:lnTo>
                    <a:lnTo>
                      <a:pt x="426" y="672"/>
                    </a:lnTo>
                    <a:lnTo>
                      <a:pt x="418" y="674"/>
                    </a:lnTo>
                    <a:lnTo>
                      <a:pt x="407" y="674"/>
                    </a:lnTo>
                    <a:lnTo>
                      <a:pt x="396" y="674"/>
                    </a:lnTo>
                    <a:lnTo>
                      <a:pt x="386" y="674"/>
                    </a:lnTo>
                    <a:lnTo>
                      <a:pt x="377" y="674"/>
                    </a:lnTo>
                    <a:lnTo>
                      <a:pt x="365" y="674"/>
                    </a:lnTo>
                    <a:lnTo>
                      <a:pt x="356" y="674"/>
                    </a:lnTo>
                    <a:lnTo>
                      <a:pt x="344" y="674"/>
                    </a:lnTo>
                    <a:lnTo>
                      <a:pt x="335" y="674"/>
                    </a:lnTo>
                    <a:lnTo>
                      <a:pt x="323" y="672"/>
                    </a:lnTo>
                    <a:lnTo>
                      <a:pt x="312" y="672"/>
                    </a:lnTo>
                    <a:lnTo>
                      <a:pt x="301" y="672"/>
                    </a:lnTo>
                    <a:lnTo>
                      <a:pt x="289" y="672"/>
                    </a:lnTo>
                    <a:lnTo>
                      <a:pt x="280" y="672"/>
                    </a:lnTo>
                    <a:lnTo>
                      <a:pt x="268" y="672"/>
                    </a:lnTo>
                    <a:lnTo>
                      <a:pt x="257" y="672"/>
                    </a:lnTo>
                    <a:lnTo>
                      <a:pt x="247" y="672"/>
                    </a:lnTo>
                    <a:lnTo>
                      <a:pt x="236" y="670"/>
                    </a:lnTo>
                    <a:lnTo>
                      <a:pt x="226" y="670"/>
                    </a:lnTo>
                    <a:lnTo>
                      <a:pt x="215" y="668"/>
                    </a:lnTo>
                    <a:lnTo>
                      <a:pt x="204" y="668"/>
                    </a:lnTo>
                    <a:lnTo>
                      <a:pt x="194" y="668"/>
                    </a:lnTo>
                    <a:lnTo>
                      <a:pt x="183" y="666"/>
                    </a:lnTo>
                    <a:lnTo>
                      <a:pt x="173" y="666"/>
                    </a:lnTo>
                    <a:lnTo>
                      <a:pt x="164" y="666"/>
                    </a:lnTo>
                    <a:lnTo>
                      <a:pt x="152" y="666"/>
                    </a:lnTo>
                    <a:lnTo>
                      <a:pt x="145" y="664"/>
                    </a:lnTo>
                    <a:lnTo>
                      <a:pt x="133" y="664"/>
                    </a:lnTo>
                    <a:lnTo>
                      <a:pt x="126" y="664"/>
                    </a:lnTo>
                    <a:lnTo>
                      <a:pt x="116" y="662"/>
                    </a:lnTo>
                    <a:lnTo>
                      <a:pt x="109" y="662"/>
                    </a:lnTo>
                    <a:lnTo>
                      <a:pt x="99" y="662"/>
                    </a:lnTo>
                    <a:lnTo>
                      <a:pt x="93" y="662"/>
                    </a:lnTo>
                    <a:lnTo>
                      <a:pt x="84" y="660"/>
                    </a:lnTo>
                    <a:lnTo>
                      <a:pt x="76" y="660"/>
                    </a:lnTo>
                    <a:lnTo>
                      <a:pt x="69" y="658"/>
                    </a:lnTo>
                    <a:lnTo>
                      <a:pt x="63" y="658"/>
                    </a:lnTo>
                    <a:lnTo>
                      <a:pt x="55" y="658"/>
                    </a:lnTo>
                    <a:lnTo>
                      <a:pt x="48" y="658"/>
                    </a:lnTo>
                    <a:lnTo>
                      <a:pt x="42" y="656"/>
                    </a:lnTo>
                    <a:lnTo>
                      <a:pt x="38" y="656"/>
                    </a:lnTo>
                    <a:lnTo>
                      <a:pt x="33" y="656"/>
                    </a:lnTo>
                    <a:lnTo>
                      <a:pt x="27" y="656"/>
                    </a:lnTo>
                    <a:lnTo>
                      <a:pt x="23" y="656"/>
                    </a:lnTo>
                    <a:lnTo>
                      <a:pt x="19" y="656"/>
                    </a:lnTo>
                    <a:lnTo>
                      <a:pt x="13" y="656"/>
                    </a:lnTo>
                    <a:lnTo>
                      <a:pt x="10" y="656"/>
                    </a:lnTo>
                    <a:lnTo>
                      <a:pt x="0" y="615"/>
                    </a:lnTo>
                    <a:lnTo>
                      <a:pt x="607" y="609"/>
                    </a:lnTo>
                    <a:lnTo>
                      <a:pt x="614" y="603"/>
                    </a:lnTo>
                    <a:lnTo>
                      <a:pt x="622" y="599"/>
                    </a:lnTo>
                    <a:lnTo>
                      <a:pt x="630" y="594"/>
                    </a:lnTo>
                    <a:lnTo>
                      <a:pt x="637" y="588"/>
                    </a:lnTo>
                    <a:lnTo>
                      <a:pt x="645" y="582"/>
                    </a:lnTo>
                    <a:lnTo>
                      <a:pt x="652" y="577"/>
                    </a:lnTo>
                    <a:lnTo>
                      <a:pt x="658" y="569"/>
                    </a:lnTo>
                    <a:lnTo>
                      <a:pt x="666" y="563"/>
                    </a:lnTo>
                    <a:lnTo>
                      <a:pt x="671" y="556"/>
                    </a:lnTo>
                    <a:lnTo>
                      <a:pt x="677" y="548"/>
                    </a:lnTo>
                    <a:lnTo>
                      <a:pt x="685" y="540"/>
                    </a:lnTo>
                    <a:lnTo>
                      <a:pt x="690" y="533"/>
                    </a:lnTo>
                    <a:lnTo>
                      <a:pt x="696" y="525"/>
                    </a:lnTo>
                    <a:lnTo>
                      <a:pt x="702" y="516"/>
                    </a:lnTo>
                    <a:lnTo>
                      <a:pt x="707" y="508"/>
                    </a:lnTo>
                    <a:lnTo>
                      <a:pt x="713" y="501"/>
                    </a:lnTo>
                    <a:lnTo>
                      <a:pt x="715" y="489"/>
                    </a:lnTo>
                    <a:lnTo>
                      <a:pt x="721" y="480"/>
                    </a:lnTo>
                    <a:lnTo>
                      <a:pt x="725" y="472"/>
                    </a:lnTo>
                    <a:lnTo>
                      <a:pt x="730" y="462"/>
                    </a:lnTo>
                    <a:lnTo>
                      <a:pt x="734" y="451"/>
                    </a:lnTo>
                    <a:lnTo>
                      <a:pt x="740" y="442"/>
                    </a:lnTo>
                    <a:lnTo>
                      <a:pt x="744" y="430"/>
                    </a:lnTo>
                    <a:lnTo>
                      <a:pt x="747" y="421"/>
                    </a:lnTo>
                    <a:lnTo>
                      <a:pt x="749" y="411"/>
                    </a:lnTo>
                    <a:lnTo>
                      <a:pt x="753" y="400"/>
                    </a:lnTo>
                    <a:lnTo>
                      <a:pt x="757" y="390"/>
                    </a:lnTo>
                    <a:lnTo>
                      <a:pt x="761" y="379"/>
                    </a:lnTo>
                    <a:lnTo>
                      <a:pt x="765" y="367"/>
                    </a:lnTo>
                    <a:lnTo>
                      <a:pt x="768" y="358"/>
                    </a:lnTo>
                    <a:lnTo>
                      <a:pt x="770" y="346"/>
                    </a:lnTo>
                    <a:lnTo>
                      <a:pt x="774" y="335"/>
                    </a:lnTo>
                    <a:lnTo>
                      <a:pt x="776" y="324"/>
                    </a:lnTo>
                    <a:lnTo>
                      <a:pt x="778" y="312"/>
                    </a:lnTo>
                    <a:lnTo>
                      <a:pt x="780" y="301"/>
                    </a:lnTo>
                    <a:lnTo>
                      <a:pt x="784" y="289"/>
                    </a:lnTo>
                    <a:lnTo>
                      <a:pt x="785" y="278"/>
                    </a:lnTo>
                    <a:lnTo>
                      <a:pt x="787" y="267"/>
                    </a:lnTo>
                    <a:lnTo>
                      <a:pt x="789" y="255"/>
                    </a:lnTo>
                    <a:lnTo>
                      <a:pt x="793" y="246"/>
                    </a:lnTo>
                    <a:lnTo>
                      <a:pt x="793" y="232"/>
                    </a:lnTo>
                    <a:lnTo>
                      <a:pt x="797" y="221"/>
                    </a:lnTo>
                    <a:lnTo>
                      <a:pt x="797" y="211"/>
                    </a:lnTo>
                    <a:lnTo>
                      <a:pt x="799" y="200"/>
                    </a:lnTo>
                    <a:lnTo>
                      <a:pt x="801" y="189"/>
                    </a:lnTo>
                    <a:lnTo>
                      <a:pt x="803" y="177"/>
                    </a:lnTo>
                    <a:lnTo>
                      <a:pt x="804" y="166"/>
                    </a:lnTo>
                    <a:lnTo>
                      <a:pt x="806" y="156"/>
                    </a:lnTo>
                    <a:lnTo>
                      <a:pt x="806" y="145"/>
                    </a:lnTo>
                    <a:lnTo>
                      <a:pt x="808" y="135"/>
                    </a:lnTo>
                    <a:lnTo>
                      <a:pt x="808" y="124"/>
                    </a:lnTo>
                    <a:lnTo>
                      <a:pt x="810" y="113"/>
                    </a:lnTo>
                    <a:lnTo>
                      <a:pt x="812" y="103"/>
                    </a:lnTo>
                    <a:lnTo>
                      <a:pt x="812" y="92"/>
                    </a:lnTo>
                    <a:lnTo>
                      <a:pt x="814" y="82"/>
                    </a:lnTo>
                    <a:lnTo>
                      <a:pt x="816" y="73"/>
                    </a:lnTo>
                    <a:lnTo>
                      <a:pt x="816" y="61"/>
                    </a:lnTo>
                    <a:lnTo>
                      <a:pt x="818" y="54"/>
                    </a:lnTo>
                    <a:lnTo>
                      <a:pt x="818" y="42"/>
                    </a:lnTo>
                    <a:lnTo>
                      <a:pt x="820" y="35"/>
                    </a:lnTo>
                    <a:lnTo>
                      <a:pt x="820" y="25"/>
                    </a:lnTo>
                    <a:lnTo>
                      <a:pt x="822" y="18"/>
                    </a:lnTo>
                    <a:lnTo>
                      <a:pt x="822" y="8"/>
                    </a:lnTo>
                    <a:lnTo>
                      <a:pt x="823" y="0"/>
                    </a:lnTo>
                    <a:lnTo>
                      <a:pt x="87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Freeform 289"/>
              <p:cNvSpPr>
                <a:spLocks/>
              </p:cNvSpPr>
              <p:nvPr/>
            </p:nvSpPr>
            <p:spPr bwMode="auto">
              <a:xfrm>
                <a:off x="1969" y="2525"/>
                <a:ext cx="294" cy="228"/>
              </a:xfrm>
              <a:custGeom>
                <a:avLst/>
                <a:gdLst>
                  <a:gd name="T0" fmla="*/ 291 w 587"/>
                  <a:gd name="T1" fmla="*/ 12 h 457"/>
                  <a:gd name="T2" fmla="*/ 292 w 587"/>
                  <a:gd name="T3" fmla="*/ 22 h 457"/>
                  <a:gd name="T4" fmla="*/ 293 w 587"/>
                  <a:gd name="T5" fmla="*/ 33 h 457"/>
                  <a:gd name="T6" fmla="*/ 293 w 587"/>
                  <a:gd name="T7" fmla="*/ 44 h 457"/>
                  <a:gd name="T8" fmla="*/ 294 w 587"/>
                  <a:gd name="T9" fmla="*/ 55 h 457"/>
                  <a:gd name="T10" fmla="*/ 293 w 587"/>
                  <a:gd name="T11" fmla="*/ 66 h 457"/>
                  <a:gd name="T12" fmla="*/ 292 w 587"/>
                  <a:gd name="T13" fmla="*/ 79 h 457"/>
                  <a:gd name="T14" fmla="*/ 291 w 587"/>
                  <a:gd name="T15" fmla="*/ 90 h 457"/>
                  <a:gd name="T16" fmla="*/ 289 w 587"/>
                  <a:gd name="T17" fmla="*/ 103 h 457"/>
                  <a:gd name="T18" fmla="*/ 287 w 587"/>
                  <a:gd name="T19" fmla="*/ 114 h 457"/>
                  <a:gd name="T20" fmla="*/ 286 w 587"/>
                  <a:gd name="T21" fmla="*/ 125 h 457"/>
                  <a:gd name="T22" fmla="*/ 283 w 587"/>
                  <a:gd name="T23" fmla="*/ 136 h 457"/>
                  <a:gd name="T24" fmla="*/ 280 w 587"/>
                  <a:gd name="T25" fmla="*/ 147 h 457"/>
                  <a:gd name="T26" fmla="*/ 276 w 587"/>
                  <a:gd name="T27" fmla="*/ 158 h 457"/>
                  <a:gd name="T28" fmla="*/ 272 w 587"/>
                  <a:gd name="T29" fmla="*/ 168 h 457"/>
                  <a:gd name="T30" fmla="*/ 268 w 587"/>
                  <a:gd name="T31" fmla="*/ 178 h 457"/>
                  <a:gd name="T32" fmla="*/ 263 w 587"/>
                  <a:gd name="T33" fmla="*/ 187 h 457"/>
                  <a:gd name="T34" fmla="*/ 258 w 587"/>
                  <a:gd name="T35" fmla="*/ 195 h 457"/>
                  <a:gd name="T36" fmla="*/ 253 w 587"/>
                  <a:gd name="T37" fmla="*/ 202 h 457"/>
                  <a:gd name="T38" fmla="*/ 241 w 587"/>
                  <a:gd name="T39" fmla="*/ 215 h 457"/>
                  <a:gd name="T40" fmla="*/ 231 w 587"/>
                  <a:gd name="T41" fmla="*/ 220 h 457"/>
                  <a:gd name="T42" fmla="*/ 221 w 587"/>
                  <a:gd name="T43" fmla="*/ 223 h 457"/>
                  <a:gd name="T44" fmla="*/ 211 w 587"/>
                  <a:gd name="T45" fmla="*/ 226 h 457"/>
                  <a:gd name="T46" fmla="*/ 200 w 587"/>
                  <a:gd name="T47" fmla="*/ 227 h 457"/>
                  <a:gd name="T48" fmla="*/ 188 w 587"/>
                  <a:gd name="T49" fmla="*/ 227 h 457"/>
                  <a:gd name="T50" fmla="*/ 175 w 587"/>
                  <a:gd name="T51" fmla="*/ 227 h 457"/>
                  <a:gd name="T52" fmla="*/ 162 w 587"/>
                  <a:gd name="T53" fmla="*/ 226 h 457"/>
                  <a:gd name="T54" fmla="*/ 148 w 587"/>
                  <a:gd name="T55" fmla="*/ 224 h 457"/>
                  <a:gd name="T56" fmla="*/ 134 w 587"/>
                  <a:gd name="T57" fmla="*/ 221 h 457"/>
                  <a:gd name="T58" fmla="*/ 120 w 587"/>
                  <a:gd name="T59" fmla="*/ 219 h 457"/>
                  <a:gd name="T60" fmla="*/ 107 w 587"/>
                  <a:gd name="T61" fmla="*/ 216 h 457"/>
                  <a:gd name="T62" fmla="*/ 92 w 587"/>
                  <a:gd name="T63" fmla="*/ 212 h 457"/>
                  <a:gd name="T64" fmla="*/ 79 w 587"/>
                  <a:gd name="T65" fmla="*/ 207 h 457"/>
                  <a:gd name="T66" fmla="*/ 66 w 587"/>
                  <a:gd name="T67" fmla="*/ 203 h 457"/>
                  <a:gd name="T68" fmla="*/ 54 w 587"/>
                  <a:gd name="T69" fmla="*/ 199 h 457"/>
                  <a:gd name="T70" fmla="*/ 42 w 587"/>
                  <a:gd name="T71" fmla="*/ 194 h 457"/>
                  <a:gd name="T72" fmla="*/ 32 w 587"/>
                  <a:gd name="T73" fmla="*/ 190 h 457"/>
                  <a:gd name="T74" fmla="*/ 22 w 587"/>
                  <a:gd name="T75" fmla="*/ 185 h 457"/>
                  <a:gd name="T76" fmla="*/ 15 w 587"/>
                  <a:gd name="T77" fmla="*/ 181 h 457"/>
                  <a:gd name="T78" fmla="*/ 7 w 587"/>
                  <a:gd name="T79" fmla="*/ 177 h 457"/>
                  <a:gd name="T80" fmla="*/ 0 w 587"/>
                  <a:gd name="T81" fmla="*/ 170 h 457"/>
                  <a:gd name="T82" fmla="*/ 240 w 587"/>
                  <a:gd name="T83" fmla="*/ 198 h 457"/>
                  <a:gd name="T84" fmla="*/ 247 w 587"/>
                  <a:gd name="T85" fmla="*/ 187 h 457"/>
                  <a:gd name="T86" fmla="*/ 253 w 587"/>
                  <a:gd name="T87" fmla="*/ 174 h 457"/>
                  <a:gd name="T88" fmla="*/ 257 w 587"/>
                  <a:gd name="T89" fmla="*/ 163 h 457"/>
                  <a:gd name="T90" fmla="*/ 260 w 587"/>
                  <a:gd name="T91" fmla="*/ 156 h 457"/>
                  <a:gd name="T92" fmla="*/ 263 w 587"/>
                  <a:gd name="T93" fmla="*/ 147 h 457"/>
                  <a:gd name="T94" fmla="*/ 265 w 587"/>
                  <a:gd name="T95" fmla="*/ 138 h 457"/>
                  <a:gd name="T96" fmla="*/ 266 w 587"/>
                  <a:gd name="T97" fmla="*/ 128 h 457"/>
                  <a:gd name="T98" fmla="*/ 268 w 587"/>
                  <a:gd name="T99" fmla="*/ 119 h 457"/>
                  <a:gd name="T100" fmla="*/ 270 w 587"/>
                  <a:gd name="T101" fmla="*/ 108 h 457"/>
                  <a:gd name="T102" fmla="*/ 272 w 587"/>
                  <a:gd name="T103" fmla="*/ 98 h 457"/>
                  <a:gd name="T104" fmla="*/ 273 w 587"/>
                  <a:gd name="T105" fmla="*/ 86 h 457"/>
                  <a:gd name="T106" fmla="*/ 274 w 587"/>
                  <a:gd name="T107" fmla="*/ 76 h 457"/>
                  <a:gd name="T108" fmla="*/ 276 w 587"/>
                  <a:gd name="T109" fmla="*/ 65 h 457"/>
                  <a:gd name="T110" fmla="*/ 277 w 587"/>
                  <a:gd name="T111" fmla="*/ 52 h 457"/>
                  <a:gd name="T112" fmla="*/ 278 w 587"/>
                  <a:gd name="T113" fmla="*/ 41 h 457"/>
                  <a:gd name="T114" fmla="*/ 279 w 587"/>
                  <a:gd name="T115" fmla="*/ 28 h 457"/>
                  <a:gd name="T116" fmla="*/ 281 w 587"/>
                  <a:gd name="T117" fmla="*/ 16 h 457"/>
                  <a:gd name="T118" fmla="*/ 282 w 587"/>
                  <a:gd name="T119" fmla="*/ 4 h 457"/>
                  <a:gd name="T120" fmla="*/ 290 w 587"/>
                  <a:gd name="T121" fmla="*/ 7 h 45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87"/>
                  <a:gd name="T184" fmla="*/ 0 h 457"/>
                  <a:gd name="T185" fmla="*/ 587 w 587"/>
                  <a:gd name="T186" fmla="*/ 457 h 45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87" h="457">
                    <a:moveTo>
                      <a:pt x="580" y="14"/>
                    </a:moveTo>
                    <a:lnTo>
                      <a:pt x="580" y="17"/>
                    </a:lnTo>
                    <a:lnTo>
                      <a:pt x="582" y="25"/>
                    </a:lnTo>
                    <a:lnTo>
                      <a:pt x="582" y="31"/>
                    </a:lnTo>
                    <a:lnTo>
                      <a:pt x="584" y="38"/>
                    </a:lnTo>
                    <a:lnTo>
                      <a:pt x="584" y="44"/>
                    </a:lnTo>
                    <a:lnTo>
                      <a:pt x="584" y="52"/>
                    </a:lnTo>
                    <a:lnTo>
                      <a:pt x="586" y="57"/>
                    </a:lnTo>
                    <a:lnTo>
                      <a:pt x="586" y="67"/>
                    </a:lnTo>
                    <a:lnTo>
                      <a:pt x="586" y="73"/>
                    </a:lnTo>
                    <a:lnTo>
                      <a:pt x="586" y="80"/>
                    </a:lnTo>
                    <a:lnTo>
                      <a:pt x="586" y="88"/>
                    </a:lnTo>
                    <a:lnTo>
                      <a:pt x="587" y="95"/>
                    </a:lnTo>
                    <a:lnTo>
                      <a:pt x="587" y="103"/>
                    </a:lnTo>
                    <a:lnTo>
                      <a:pt x="587" y="111"/>
                    </a:lnTo>
                    <a:lnTo>
                      <a:pt x="587" y="118"/>
                    </a:lnTo>
                    <a:lnTo>
                      <a:pt x="587" y="126"/>
                    </a:lnTo>
                    <a:lnTo>
                      <a:pt x="586" y="133"/>
                    </a:lnTo>
                    <a:lnTo>
                      <a:pt x="586" y="141"/>
                    </a:lnTo>
                    <a:lnTo>
                      <a:pt x="584" y="149"/>
                    </a:lnTo>
                    <a:lnTo>
                      <a:pt x="584" y="158"/>
                    </a:lnTo>
                    <a:lnTo>
                      <a:pt x="584" y="164"/>
                    </a:lnTo>
                    <a:lnTo>
                      <a:pt x="582" y="173"/>
                    </a:lnTo>
                    <a:lnTo>
                      <a:pt x="582" y="181"/>
                    </a:lnTo>
                    <a:lnTo>
                      <a:pt x="582" y="189"/>
                    </a:lnTo>
                    <a:lnTo>
                      <a:pt x="580" y="196"/>
                    </a:lnTo>
                    <a:lnTo>
                      <a:pt x="578" y="206"/>
                    </a:lnTo>
                    <a:lnTo>
                      <a:pt x="578" y="211"/>
                    </a:lnTo>
                    <a:lnTo>
                      <a:pt x="578" y="221"/>
                    </a:lnTo>
                    <a:lnTo>
                      <a:pt x="574" y="229"/>
                    </a:lnTo>
                    <a:lnTo>
                      <a:pt x="574" y="236"/>
                    </a:lnTo>
                    <a:lnTo>
                      <a:pt x="572" y="244"/>
                    </a:lnTo>
                    <a:lnTo>
                      <a:pt x="572" y="251"/>
                    </a:lnTo>
                    <a:lnTo>
                      <a:pt x="568" y="259"/>
                    </a:lnTo>
                    <a:lnTo>
                      <a:pt x="567" y="267"/>
                    </a:lnTo>
                    <a:lnTo>
                      <a:pt x="565" y="272"/>
                    </a:lnTo>
                    <a:lnTo>
                      <a:pt x="563" y="282"/>
                    </a:lnTo>
                    <a:lnTo>
                      <a:pt x="561" y="287"/>
                    </a:lnTo>
                    <a:lnTo>
                      <a:pt x="559" y="295"/>
                    </a:lnTo>
                    <a:lnTo>
                      <a:pt x="557" y="303"/>
                    </a:lnTo>
                    <a:lnTo>
                      <a:pt x="555" y="310"/>
                    </a:lnTo>
                    <a:lnTo>
                      <a:pt x="551" y="316"/>
                    </a:lnTo>
                    <a:lnTo>
                      <a:pt x="549" y="324"/>
                    </a:lnTo>
                    <a:lnTo>
                      <a:pt x="548" y="329"/>
                    </a:lnTo>
                    <a:lnTo>
                      <a:pt x="544" y="337"/>
                    </a:lnTo>
                    <a:lnTo>
                      <a:pt x="542" y="343"/>
                    </a:lnTo>
                    <a:lnTo>
                      <a:pt x="538" y="350"/>
                    </a:lnTo>
                    <a:lnTo>
                      <a:pt x="536" y="356"/>
                    </a:lnTo>
                    <a:lnTo>
                      <a:pt x="532" y="364"/>
                    </a:lnTo>
                    <a:lnTo>
                      <a:pt x="529" y="369"/>
                    </a:lnTo>
                    <a:lnTo>
                      <a:pt x="525" y="375"/>
                    </a:lnTo>
                    <a:lnTo>
                      <a:pt x="523" y="381"/>
                    </a:lnTo>
                    <a:lnTo>
                      <a:pt x="519" y="384"/>
                    </a:lnTo>
                    <a:lnTo>
                      <a:pt x="515" y="390"/>
                    </a:lnTo>
                    <a:lnTo>
                      <a:pt x="511" y="396"/>
                    </a:lnTo>
                    <a:lnTo>
                      <a:pt x="508" y="400"/>
                    </a:lnTo>
                    <a:lnTo>
                      <a:pt x="506" y="405"/>
                    </a:lnTo>
                    <a:lnTo>
                      <a:pt x="496" y="413"/>
                    </a:lnTo>
                    <a:lnTo>
                      <a:pt x="489" y="422"/>
                    </a:lnTo>
                    <a:lnTo>
                      <a:pt x="481" y="430"/>
                    </a:lnTo>
                    <a:lnTo>
                      <a:pt x="473" y="438"/>
                    </a:lnTo>
                    <a:lnTo>
                      <a:pt x="468" y="438"/>
                    </a:lnTo>
                    <a:lnTo>
                      <a:pt x="462" y="441"/>
                    </a:lnTo>
                    <a:lnTo>
                      <a:pt x="454" y="443"/>
                    </a:lnTo>
                    <a:lnTo>
                      <a:pt x="449" y="445"/>
                    </a:lnTo>
                    <a:lnTo>
                      <a:pt x="441" y="447"/>
                    </a:lnTo>
                    <a:lnTo>
                      <a:pt x="435" y="449"/>
                    </a:lnTo>
                    <a:lnTo>
                      <a:pt x="430" y="451"/>
                    </a:lnTo>
                    <a:lnTo>
                      <a:pt x="422" y="453"/>
                    </a:lnTo>
                    <a:lnTo>
                      <a:pt x="414" y="453"/>
                    </a:lnTo>
                    <a:lnTo>
                      <a:pt x="407" y="455"/>
                    </a:lnTo>
                    <a:lnTo>
                      <a:pt x="399" y="455"/>
                    </a:lnTo>
                    <a:lnTo>
                      <a:pt x="392" y="455"/>
                    </a:lnTo>
                    <a:lnTo>
                      <a:pt x="384" y="455"/>
                    </a:lnTo>
                    <a:lnTo>
                      <a:pt x="376" y="455"/>
                    </a:lnTo>
                    <a:lnTo>
                      <a:pt x="367" y="455"/>
                    </a:lnTo>
                    <a:lnTo>
                      <a:pt x="359" y="457"/>
                    </a:lnTo>
                    <a:lnTo>
                      <a:pt x="350" y="455"/>
                    </a:lnTo>
                    <a:lnTo>
                      <a:pt x="340" y="455"/>
                    </a:lnTo>
                    <a:lnTo>
                      <a:pt x="333" y="453"/>
                    </a:lnTo>
                    <a:lnTo>
                      <a:pt x="323" y="453"/>
                    </a:lnTo>
                    <a:lnTo>
                      <a:pt x="314" y="451"/>
                    </a:lnTo>
                    <a:lnTo>
                      <a:pt x="304" y="451"/>
                    </a:lnTo>
                    <a:lnTo>
                      <a:pt x="295" y="449"/>
                    </a:lnTo>
                    <a:lnTo>
                      <a:pt x="287" y="447"/>
                    </a:lnTo>
                    <a:lnTo>
                      <a:pt x="278" y="445"/>
                    </a:lnTo>
                    <a:lnTo>
                      <a:pt x="268" y="443"/>
                    </a:lnTo>
                    <a:lnTo>
                      <a:pt x="259" y="441"/>
                    </a:lnTo>
                    <a:lnTo>
                      <a:pt x="249" y="440"/>
                    </a:lnTo>
                    <a:lnTo>
                      <a:pt x="240" y="438"/>
                    </a:lnTo>
                    <a:lnTo>
                      <a:pt x="230" y="436"/>
                    </a:lnTo>
                    <a:lnTo>
                      <a:pt x="221" y="434"/>
                    </a:lnTo>
                    <a:lnTo>
                      <a:pt x="213" y="432"/>
                    </a:lnTo>
                    <a:lnTo>
                      <a:pt x="202" y="430"/>
                    </a:lnTo>
                    <a:lnTo>
                      <a:pt x="194" y="426"/>
                    </a:lnTo>
                    <a:lnTo>
                      <a:pt x="184" y="424"/>
                    </a:lnTo>
                    <a:lnTo>
                      <a:pt x="175" y="421"/>
                    </a:lnTo>
                    <a:lnTo>
                      <a:pt x="165" y="419"/>
                    </a:lnTo>
                    <a:lnTo>
                      <a:pt x="158" y="415"/>
                    </a:lnTo>
                    <a:lnTo>
                      <a:pt x="148" y="413"/>
                    </a:lnTo>
                    <a:lnTo>
                      <a:pt x="141" y="409"/>
                    </a:lnTo>
                    <a:lnTo>
                      <a:pt x="131" y="407"/>
                    </a:lnTo>
                    <a:lnTo>
                      <a:pt x="124" y="403"/>
                    </a:lnTo>
                    <a:lnTo>
                      <a:pt x="116" y="402"/>
                    </a:lnTo>
                    <a:lnTo>
                      <a:pt x="108" y="398"/>
                    </a:lnTo>
                    <a:lnTo>
                      <a:pt x="99" y="394"/>
                    </a:lnTo>
                    <a:lnTo>
                      <a:pt x="91" y="392"/>
                    </a:lnTo>
                    <a:lnTo>
                      <a:pt x="84" y="388"/>
                    </a:lnTo>
                    <a:lnTo>
                      <a:pt x="78" y="386"/>
                    </a:lnTo>
                    <a:lnTo>
                      <a:pt x="68" y="383"/>
                    </a:lnTo>
                    <a:lnTo>
                      <a:pt x="63" y="381"/>
                    </a:lnTo>
                    <a:lnTo>
                      <a:pt x="55" y="377"/>
                    </a:lnTo>
                    <a:lnTo>
                      <a:pt x="49" y="373"/>
                    </a:lnTo>
                    <a:lnTo>
                      <a:pt x="44" y="371"/>
                    </a:lnTo>
                    <a:lnTo>
                      <a:pt x="38" y="367"/>
                    </a:lnTo>
                    <a:lnTo>
                      <a:pt x="34" y="365"/>
                    </a:lnTo>
                    <a:lnTo>
                      <a:pt x="29" y="362"/>
                    </a:lnTo>
                    <a:lnTo>
                      <a:pt x="23" y="360"/>
                    </a:lnTo>
                    <a:lnTo>
                      <a:pt x="19" y="356"/>
                    </a:lnTo>
                    <a:lnTo>
                      <a:pt x="13" y="354"/>
                    </a:lnTo>
                    <a:lnTo>
                      <a:pt x="9" y="352"/>
                    </a:lnTo>
                    <a:lnTo>
                      <a:pt x="4" y="346"/>
                    </a:lnTo>
                    <a:lnTo>
                      <a:pt x="0" y="341"/>
                    </a:lnTo>
                    <a:lnTo>
                      <a:pt x="25" y="348"/>
                    </a:lnTo>
                    <a:lnTo>
                      <a:pt x="473" y="403"/>
                    </a:lnTo>
                    <a:lnTo>
                      <a:pt x="479" y="396"/>
                    </a:lnTo>
                    <a:lnTo>
                      <a:pt x="485" y="390"/>
                    </a:lnTo>
                    <a:lnTo>
                      <a:pt x="489" y="383"/>
                    </a:lnTo>
                    <a:lnTo>
                      <a:pt x="494" y="375"/>
                    </a:lnTo>
                    <a:lnTo>
                      <a:pt x="496" y="365"/>
                    </a:lnTo>
                    <a:lnTo>
                      <a:pt x="502" y="358"/>
                    </a:lnTo>
                    <a:lnTo>
                      <a:pt x="506" y="348"/>
                    </a:lnTo>
                    <a:lnTo>
                      <a:pt x="511" y="339"/>
                    </a:lnTo>
                    <a:lnTo>
                      <a:pt x="511" y="333"/>
                    </a:lnTo>
                    <a:lnTo>
                      <a:pt x="513" y="327"/>
                    </a:lnTo>
                    <a:lnTo>
                      <a:pt x="515" y="324"/>
                    </a:lnTo>
                    <a:lnTo>
                      <a:pt x="517" y="318"/>
                    </a:lnTo>
                    <a:lnTo>
                      <a:pt x="519" y="312"/>
                    </a:lnTo>
                    <a:lnTo>
                      <a:pt x="521" y="306"/>
                    </a:lnTo>
                    <a:lnTo>
                      <a:pt x="523" y="301"/>
                    </a:lnTo>
                    <a:lnTo>
                      <a:pt x="525" y="295"/>
                    </a:lnTo>
                    <a:lnTo>
                      <a:pt x="525" y="289"/>
                    </a:lnTo>
                    <a:lnTo>
                      <a:pt x="527" y="282"/>
                    </a:lnTo>
                    <a:lnTo>
                      <a:pt x="529" y="276"/>
                    </a:lnTo>
                    <a:lnTo>
                      <a:pt x="530" y="270"/>
                    </a:lnTo>
                    <a:lnTo>
                      <a:pt x="530" y="265"/>
                    </a:lnTo>
                    <a:lnTo>
                      <a:pt x="532" y="257"/>
                    </a:lnTo>
                    <a:lnTo>
                      <a:pt x="534" y="251"/>
                    </a:lnTo>
                    <a:lnTo>
                      <a:pt x="536" y="246"/>
                    </a:lnTo>
                    <a:lnTo>
                      <a:pt x="536" y="238"/>
                    </a:lnTo>
                    <a:lnTo>
                      <a:pt x="538" y="230"/>
                    </a:lnTo>
                    <a:lnTo>
                      <a:pt x="538" y="223"/>
                    </a:lnTo>
                    <a:lnTo>
                      <a:pt x="540" y="217"/>
                    </a:lnTo>
                    <a:lnTo>
                      <a:pt x="542" y="210"/>
                    </a:lnTo>
                    <a:lnTo>
                      <a:pt x="542" y="204"/>
                    </a:lnTo>
                    <a:lnTo>
                      <a:pt x="544" y="196"/>
                    </a:lnTo>
                    <a:lnTo>
                      <a:pt x="546" y="189"/>
                    </a:lnTo>
                    <a:lnTo>
                      <a:pt x="546" y="181"/>
                    </a:lnTo>
                    <a:lnTo>
                      <a:pt x="546" y="173"/>
                    </a:lnTo>
                    <a:lnTo>
                      <a:pt x="548" y="166"/>
                    </a:lnTo>
                    <a:lnTo>
                      <a:pt x="548" y="158"/>
                    </a:lnTo>
                    <a:lnTo>
                      <a:pt x="548" y="152"/>
                    </a:lnTo>
                    <a:lnTo>
                      <a:pt x="549" y="145"/>
                    </a:lnTo>
                    <a:lnTo>
                      <a:pt x="551" y="137"/>
                    </a:lnTo>
                    <a:lnTo>
                      <a:pt x="551" y="130"/>
                    </a:lnTo>
                    <a:lnTo>
                      <a:pt x="551" y="122"/>
                    </a:lnTo>
                    <a:lnTo>
                      <a:pt x="553" y="113"/>
                    </a:lnTo>
                    <a:lnTo>
                      <a:pt x="553" y="105"/>
                    </a:lnTo>
                    <a:lnTo>
                      <a:pt x="555" y="97"/>
                    </a:lnTo>
                    <a:lnTo>
                      <a:pt x="555" y="90"/>
                    </a:lnTo>
                    <a:lnTo>
                      <a:pt x="555" y="82"/>
                    </a:lnTo>
                    <a:lnTo>
                      <a:pt x="557" y="73"/>
                    </a:lnTo>
                    <a:lnTo>
                      <a:pt x="557" y="67"/>
                    </a:lnTo>
                    <a:lnTo>
                      <a:pt x="557" y="57"/>
                    </a:lnTo>
                    <a:lnTo>
                      <a:pt x="559" y="50"/>
                    </a:lnTo>
                    <a:lnTo>
                      <a:pt x="559" y="40"/>
                    </a:lnTo>
                    <a:lnTo>
                      <a:pt x="561" y="33"/>
                    </a:lnTo>
                    <a:lnTo>
                      <a:pt x="561" y="25"/>
                    </a:lnTo>
                    <a:lnTo>
                      <a:pt x="563" y="17"/>
                    </a:lnTo>
                    <a:lnTo>
                      <a:pt x="563" y="8"/>
                    </a:lnTo>
                    <a:lnTo>
                      <a:pt x="565" y="0"/>
                    </a:lnTo>
                    <a:lnTo>
                      <a:pt x="58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Freeform 290"/>
              <p:cNvSpPr>
                <a:spLocks/>
              </p:cNvSpPr>
              <p:nvPr/>
            </p:nvSpPr>
            <p:spPr bwMode="auto">
              <a:xfrm>
                <a:off x="1861" y="2747"/>
                <a:ext cx="123" cy="118"/>
              </a:xfrm>
              <a:custGeom>
                <a:avLst/>
                <a:gdLst>
                  <a:gd name="T0" fmla="*/ 34 w 246"/>
                  <a:gd name="T1" fmla="*/ 11 h 236"/>
                  <a:gd name="T2" fmla="*/ 31 w 246"/>
                  <a:gd name="T3" fmla="*/ 17 h 236"/>
                  <a:gd name="T4" fmla="*/ 31 w 246"/>
                  <a:gd name="T5" fmla="*/ 20 h 236"/>
                  <a:gd name="T6" fmla="*/ 31 w 246"/>
                  <a:gd name="T7" fmla="*/ 26 h 236"/>
                  <a:gd name="T8" fmla="*/ 29 w 246"/>
                  <a:gd name="T9" fmla="*/ 33 h 236"/>
                  <a:gd name="T10" fmla="*/ 28 w 246"/>
                  <a:gd name="T11" fmla="*/ 39 h 236"/>
                  <a:gd name="T12" fmla="*/ 27 w 246"/>
                  <a:gd name="T13" fmla="*/ 47 h 236"/>
                  <a:gd name="T14" fmla="*/ 26 w 246"/>
                  <a:gd name="T15" fmla="*/ 55 h 236"/>
                  <a:gd name="T16" fmla="*/ 24 w 246"/>
                  <a:gd name="T17" fmla="*/ 61 h 236"/>
                  <a:gd name="T18" fmla="*/ 23 w 246"/>
                  <a:gd name="T19" fmla="*/ 69 h 236"/>
                  <a:gd name="T20" fmla="*/ 21 w 246"/>
                  <a:gd name="T21" fmla="*/ 76 h 236"/>
                  <a:gd name="T22" fmla="*/ 20 w 246"/>
                  <a:gd name="T23" fmla="*/ 82 h 236"/>
                  <a:gd name="T24" fmla="*/ 19 w 246"/>
                  <a:gd name="T25" fmla="*/ 87 h 236"/>
                  <a:gd name="T26" fmla="*/ 18 w 246"/>
                  <a:gd name="T27" fmla="*/ 92 h 236"/>
                  <a:gd name="T28" fmla="*/ 17 w 246"/>
                  <a:gd name="T29" fmla="*/ 97 h 236"/>
                  <a:gd name="T30" fmla="*/ 24 w 246"/>
                  <a:gd name="T31" fmla="*/ 96 h 236"/>
                  <a:gd name="T32" fmla="*/ 31 w 246"/>
                  <a:gd name="T33" fmla="*/ 95 h 236"/>
                  <a:gd name="T34" fmla="*/ 37 w 246"/>
                  <a:gd name="T35" fmla="*/ 94 h 236"/>
                  <a:gd name="T36" fmla="*/ 44 w 246"/>
                  <a:gd name="T37" fmla="*/ 93 h 236"/>
                  <a:gd name="T38" fmla="*/ 49 w 246"/>
                  <a:gd name="T39" fmla="*/ 90 h 236"/>
                  <a:gd name="T40" fmla="*/ 54 w 246"/>
                  <a:gd name="T41" fmla="*/ 88 h 236"/>
                  <a:gd name="T42" fmla="*/ 63 w 246"/>
                  <a:gd name="T43" fmla="*/ 81 h 236"/>
                  <a:gd name="T44" fmla="*/ 72 w 246"/>
                  <a:gd name="T45" fmla="*/ 73 h 236"/>
                  <a:gd name="T46" fmla="*/ 75 w 246"/>
                  <a:gd name="T47" fmla="*/ 68 h 236"/>
                  <a:gd name="T48" fmla="*/ 80 w 246"/>
                  <a:gd name="T49" fmla="*/ 62 h 236"/>
                  <a:gd name="T50" fmla="*/ 85 w 246"/>
                  <a:gd name="T51" fmla="*/ 56 h 236"/>
                  <a:gd name="T52" fmla="*/ 90 w 246"/>
                  <a:gd name="T53" fmla="*/ 49 h 236"/>
                  <a:gd name="T54" fmla="*/ 94 w 246"/>
                  <a:gd name="T55" fmla="*/ 40 h 236"/>
                  <a:gd name="T56" fmla="*/ 100 w 246"/>
                  <a:gd name="T57" fmla="*/ 33 h 236"/>
                  <a:gd name="T58" fmla="*/ 123 w 246"/>
                  <a:gd name="T59" fmla="*/ 45 h 236"/>
                  <a:gd name="T60" fmla="*/ 120 w 246"/>
                  <a:gd name="T61" fmla="*/ 54 h 236"/>
                  <a:gd name="T62" fmla="*/ 116 w 246"/>
                  <a:gd name="T63" fmla="*/ 63 h 236"/>
                  <a:gd name="T64" fmla="*/ 112 w 246"/>
                  <a:gd name="T65" fmla="*/ 71 h 236"/>
                  <a:gd name="T66" fmla="*/ 105 w 246"/>
                  <a:gd name="T67" fmla="*/ 79 h 236"/>
                  <a:gd name="T68" fmla="*/ 97 w 246"/>
                  <a:gd name="T69" fmla="*/ 86 h 236"/>
                  <a:gd name="T70" fmla="*/ 88 w 246"/>
                  <a:gd name="T71" fmla="*/ 93 h 236"/>
                  <a:gd name="T72" fmla="*/ 79 w 246"/>
                  <a:gd name="T73" fmla="*/ 98 h 236"/>
                  <a:gd name="T74" fmla="*/ 72 w 246"/>
                  <a:gd name="T75" fmla="*/ 102 h 236"/>
                  <a:gd name="T76" fmla="*/ 66 w 246"/>
                  <a:gd name="T77" fmla="*/ 104 h 236"/>
                  <a:gd name="T78" fmla="*/ 61 w 246"/>
                  <a:gd name="T79" fmla="*/ 107 h 236"/>
                  <a:gd name="T80" fmla="*/ 56 w 246"/>
                  <a:gd name="T81" fmla="*/ 109 h 236"/>
                  <a:gd name="T82" fmla="*/ 51 w 246"/>
                  <a:gd name="T83" fmla="*/ 111 h 236"/>
                  <a:gd name="T84" fmla="*/ 45 w 246"/>
                  <a:gd name="T85" fmla="*/ 112 h 236"/>
                  <a:gd name="T86" fmla="*/ 38 w 246"/>
                  <a:gd name="T87" fmla="*/ 114 h 236"/>
                  <a:gd name="T88" fmla="*/ 29 w 246"/>
                  <a:gd name="T89" fmla="*/ 116 h 236"/>
                  <a:gd name="T90" fmla="*/ 19 w 246"/>
                  <a:gd name="T91" fmla="*/ 118 h 236"/>
                  <a:gd name="T92" fmla="*/ 11 w 246"/>
                  <a:gd name="T93" fmla="*/ 118 h 236"/>
                  <a:gd name="T94" fmla="*/ 3 w 246"/>
                  <a:gd name="T95" fmla="*/ 118 h 236"/>
                  <a:gd name="T96" fmla="*/ 27 w 246"/>
                  <a:gd name="T97" fmla="*/ 0 h 2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6"/>
                  <a:gd name="T148" fmla="*/ 0 h 236"/>
                  <a:gd name="T149" fmla="*/ 246 w 246"/>
                  <a:gd name="T150" fmla="*/ 236 h 2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6" h="236">
                    <a:moveTo>
                      <a:pt x="53" y="0"/>
                    </a:moveTo>
                    <a:lnTo>
                      <a:pt x="67" y="21"/>
                    </a:lnTo>
                    <a:lnTo>
                      <a:pt x="67" y="25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3" y="40"/>
                    </a:lnTo>
                    <a:lnTo>
                      <a:pt x="61" y="46"/>
                    </a:lnTo>
                    <a:lnTo>
                      <a:pt x="61" y="52"/>
                    </a:lnTo>
                    <a:lnTo>
                      <a:pt x="59" y="57"/>
                    </a:lnTo>
                    <a:lnTo>
                      <a:pt x="57" y="65"/>
                    </a:lnTo>
                    <a:lnTo>
                      <a:pt x="55" y="71"/>
                    </a:lnTo>
                    <a:lnTo>
                      <a:pt x="55" y="78"/>
                    </a:lnTo>
                    <a:lnTo>
                      <a:pt x="53" y="86"/>
                    </a:lnTo>
                    <a:lnTo>
                      <a:pt x="53" y="93"/>
                    </a:lnTo>
                    <a:lnTo>
                      <a:pt x="52" y="101"/>
                    </a:lnTo>
                    <a:lnTo>
                      <a:pt x="52" y="109"/>
                    </a:lnTo>
                    <a:lnTo>
                      <a:pt x="50" y="114"/>
                    </a:lnTo>
                    <a:lnTo>
                      <a:pt x="48" y="122"/>
                    </a:lnTo>
                    <a:lnTo>
                      <a:pt x="46" y="130"/>
                    </a:lnTo>
                    <a:lnTo>
                      <a:pt x="46" y="137"/>
                    </a:lnTo>
                    <a:lnTo>
                      <a:pt x="44" y="143"/>
                    </a:lnTo>
                    <a:lnTo>
                      <a:pt x="42" y="151"/>
                    </a:lnTo>
                    <a:lnTo>
                      <a:pt x="40" y="156"/>
                    </a:lnTo>
                    <a:lnTo>
                      <a:pt x="40" y="164"/>
                    </a:lnTo>
                    <a:lnTo>
                      <a:pt x="38" y="168"/>
                    </a:lnTo>
                    <a:lnTo>
                      <a:pt x="38" y="173"/>
                    </a:lnTo>
                    <a:lnTo>
                      <a:pt x="36" y="179"/>
                    </a:lnTo>
                    <a:lnTo>
                      <a:pt x="36" y="183"/>
                    </a:lnTo>
                    <a:lnTo>
                      <a:pt x="34" y="190"/>
                    </a:lnTo>
                    <a:lnTo>
                      <a:pt x="34" y="194"/>
                    </a:lnTo>
                    <a:lnTo>
                      <a:pt x="40" y="192"/>
                    </a:lnTo>
                    <a:lnTo>
                      <a:pt x="48" y="192"/>
                    </a:lnTo>
                    <a:lnTo>
                      <a:pt x="55" y="190"/>
                    </a:lnTo>
                    <a:lnTo>
                      <a:pt x="63" y="190"/>
                    </a:lnTo>
                    <a:lnTo>
                      <a:pt x="69" y="189"/>
                    </a:lnTo>
                    <a:lnTo>
                      <a:pt x="74" y="187"/>
                    </a:lnTo>
                    <a:lnTo>
                      <a:pt x="80" y="185"/>
                    </a:lnTo>
                    <a:lnTo>
                      <a:pt x="88" y="185"/>
                    </a:lnTo>
                    <a:lnTo>
                      <a:pt x="92" y="181"/>
                    </a:lnTo>
                    <a:lnTo>
                      <a:pt x="97" y="179"/>
                    </a:lnTo>
                    <a:lnTo>
                      <a:pt x="101" y="177"/>
                    </a:lnTo>
                    <a:lnTo>
                      <a:pt x="107" y="175"/>
                    </a:lnTo>
                    <a:lnTo>
                      <a:pt x="116" y="168"/>
                    </a:lnTo>
                    <a:lnTo>
                      <a:pt x="126" y="162"/>
                    </a:lnTo>
                    <a:lnTo>
                      <a:pt x="135" y="154"/>
                    </a:lnTo>
                    <a:lnTo>
                      <a:pt x="143" y="145"/>
                    </a:lnTo>
                    <a:lnTo>
                      <a:pt x="147" y="139"/>
                    </a:lnTo>
                    <a:lnTo>
                      <a:pt x="150" y="135"/>
                    </a:lnTo>
                    <a:lnTo>
                      <a:pt x="156" y="130"/>
                    </a:lnTo>
                    <a:lnTo>
                      <a:pt x="160" y="124"/>
                    </a:lnTo>
                    <a:lnTo>
                      <a:pt x="164" y="116"/>
                    </a:lnTo>
                    <a:lnTo>
                      <a:pt x="169" y="111"/>
                    </a:lnTo>
                    <a:lnTo>
                      <a:pt x="173" y="103"/>
                    </a:lnTo>
                    <a:lnTo>
                      <a:pt x="179" y="97"/>
                    </a:lnTo>
                    <a:lnTo>
                      <a:pt x="183" y="88"/>
                    </a:lnTo>
                    <a:lnTo>
                      <a:pt x="188" y="80"/>
                    </a:lnTo>
                    <a:lnTo>
                      <a:pt x="194" y="73"/>
                    </a:lnTo>
                    <a:lnTo>
                      <a:pt x="200" y="65"/>
                    </a:lnTo>
                    <a:lnTo>
                      <a:pt x="246" y="80"/>
                    </a:lnTo>
                    <a:lnTo>
                      <a:pt x="246" y="90"/>
                    </a:lnTo>
                    <a:lnTo>
                      <a:pt x="244" y="99"/>
                    </a:lnTo>
                    <a:lnTo>
                      <a:pt x="240" y="107"/>
                    </a:lnTo>
                    <a:lnTo>
                      <a:pt x="238" y="116"/>
                    </a:lnTo>
                    <a:lnTo>
                      <a:pt x="232" y="126"/>
                    </a:lnTo>
                    <a:lnTo>
                      <a:pt x="226" y="133"/>
                    </a:lnTo>
                    <a:lnTo>
                      <a:pt x="223" y="141"/>
                    </a:lnTo>
                    <a:lnTo>
                      <a:pt x="217" y="151"/>
                    </a:lnTo>
                    <a:lnTo>
                      <a:pt x="209" y="158"/>
                    </a:lnTo>
                    <a:lnTo>
                      <a:pt x="202" y="164"/>
                    </a:lnTo>
                    <a:lnTo>
                      <a:pt x="194" y="171"/>
                    </a:lnTo>
                    <a:lnTo>
                      <a:pt x="185" y="179"/>
                    </a:lnTo>
                    <a:lnTo>
                      <a:pt x="175" y="185"/>
                    </a:lnTo>
                    <a:lnTo>
                      <a:pt x="168" y="190"/>
                    </a:lnTo>
                    <a:lnTo>
                      <a:pt x="158" y="196"/>
                    </a:lnTo>
                    <a:lnTo>
                      <a:pt x="149" y="202"/>
                    </a:lnTo>
                    <a:lnTo>
                      <a:pt x="143" y="204"/>
                    </a:lnTo>
                    <a:lnTo>
                      <a:pt x="137" y="206"/>
                    </a:lnTo>
                    <a:lnTo>
                      <a:pt x="131" y="208"/>
                    </a:lnTo>
                    <a:lnTo>
                      <a:pt x="128" y="211"/>
                    </a:lnTo>
                    <a:lnTo>
                      <a:pt x="122" y="213"/>
                    </a:lnTo>
                    <a:lnTo>
                      <a:pt x="118" y="215"/>
                    </a:lnTo>
                    <a:lnTo>
                      <a:pt x="112" y="217"/>
                    </a:lnTo>
                    <a:lnTo>
                      <a:pt x="107" y="219"/>
                    </a:lnTo>
                    <a:lnTo>
                      <a:pt x="101" y="221"/>
                    </a:lnTo>
                    <a:lnTo>
                      <a:pt x="95" y="223"/>
                    </a:lnTo>
                    <a:lnTo>
                      <a:pt x="90" y="223"/>
                    </a:lnTo>
                    <a:lnTo>
                      <a:pt x="86" y="225"/>
                    </a:lnTo>
                    <a:lnTo>
                      <a:pt x="76" y="228"/>
                    </a:lnTo>
                    <a:lnTo>
                      <a:pt x="67" y="232"/>
                    </a:lnTo>
                    <a:lnTo>
                      <a:pt x="57" y="232"/>
                    </a:lnTo>
                    <a:lnTo>
                      <a:pt x="48" y="234"/>
                    </a:lnTo>
                    <a:lnTo>
                      <a:pt x="38" y="236"/>
                    </a:lnTo>
                    <a:lnTo>
                      <a:pt x="31" y="236"/>
                    </a:lnTo>
                    <a:lnTo>
                      <a:pt x="21" y="236"/>
                    </a:lnTo>
                    <a:lnTo>
                      <a:pt x="14" y="236"/>
                    </a:lnTo>
                    <a:lnTo>
                      <a:pt x="6" y="236"/>
                    </a:lnTo>
                    <a:lnTo>
                      <a:pt x="0" y="23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291"/>
              <p:cNvSpPr>
                <a:spLocks/>
              </p:cNvSpPr>
              <p:nvPr/>
            </p:nvSpPr>
            <p:spPr bwMode="auto">
              <a:xfrm>
                <a:off x="2374" y="2533"/>
                <a:ext cx="207" cy="70"/>
              </a:xfrm>
              <a:custGeom>
                <a:avLst/>
                <a:gdLst>
                  <a:gd name="T0" fmla="*/ 206 w 413"/>
                  <a:gd name="T1" fmla="*/ 64 h 139"/>
                  <a:gd name="T2" fmla="*/ 202 w 413"/>
                  <a:gd name="T3" fmla="*/ 69 h 139"/>
                  <a:gd name="T4" fmla="*/ 194 w 413"/>
                  <a:gd name="T5" fmla="*/ 69 h 139"/>
                  <a:gd name="T6" fmla="*/ 185 w 413"/>
                  <a:gd name="T7" fmla="*/ 69 h 139"/>
                  <a:gd name="T8" fmla="*/ 177 w 413"/>
                  <a:gd name="T9" fmla="*/ 68 h 139"/>
                  <a:gd name="T10" fmla="*/ 168 w 413"/>
                  <a:gd name="T11" fmla="*/ 67 h 139"/>
                  <a:gd name="T12" fmla="*/ 159 w 413"/>
                  <a:gd name="T13" fmla="*/ 66 h 139"/>
                  <a:gd name="T14" fmla="*/ 150 w 413"/>
                  <a:gd name="T15" fmla="*/ 65 h 139"/>
                  <a:gd name="T16" fmla="*/ 141 w 413"/>
                  <a:gd name="T17" fmla="*/ 64 h 139"/>
                  <a:gd name="T18" fmla="*/ 133 w 413"/>
                  <a:gd name="T19" fmla="*/ 63 h 139"/>
                  <a:gd name="T20" fmla="*/ 128 w 413"/>
                  <a:gd name="T21" fmla="*/ 62 h 139"/>
                  <a:gd name="T22" fmla="*/ 123 w 413"/>
                  <a:gd name="T23" fmla="*/ 60 h 139"/>
                  <a:gd name="T24" fmla="*/ 118 w 413"/>
                  <a:gd name="T25" fmla="*/ 59 h 139"/>
                  <a:gd name="T26" fmla="*/ 113 w 413"/>
                  <a:gd name="T27" fmla="*/ 58 h 139"/>
                  <a:gd name="T28" fmla="*/ 108 w 413"/>
                  <a:gd name="T29" fmla="*/ 58 h 139"/>
                  <a:gd name="T30" fmla="*/ 102 w 413"/>
                  <a:gd name="T31" fmla="*/ 57 h 139"/>
                  <a:gd name="T32" fmla="*/ 97 w 413"/>
                  <a:gd name="T33" fmla="*/ 56 h 139"/>
                  <a:gd name="T34" fmla="*/ 91 w 413"/>
                  <a:gd name="T35" fmla="*/ 55 h 139"/>
                  <a:gd name="T36" fmla="*/ 86 w 413"/>
                  <a:gd name="T37" fmla="*/ 53 h 139"/>
                  <a:gd name="T38" fmla="*/ 79 w 413"/>
                  <a:gd name="T39" fmla="*/ 51 h 139"/>
                  <a:gd name="T40" fmla="*/ 73 w 413"/>
                  <a:gd name="T41" fmla="*/ 50 h 139"/>
                  <a:gd name="T42" fmla="*/ 68 w 413"/>
                  <a:gd name="T43" fmla="*/ 48 h 139"/>
                  <a:gd name="T44" fmla="*/ 61 w 413"/>
                  <a:gd name="T45" fmla="*/ 46 h 139"/>
                  <a:gd name="T46" fmla="*/ 55 w 413"/>
                  <a:gd name="T47" fmla="*/ 44 h 139"/>
                  <a:gd name="T48" fmla="*/ 49 w 413"/>
                  <a:gd name="T49" fmla="*/ 42 h 139"/>
                  <a:gd name="T50" fmla="*/ 43 w 413"/>
                  <a:gd name="T51" fmla="*/ 40 h 139"/>
                  <a:gd name="T52" fmla="*/ 36 w 413"/>
                  <a:gd name="T53" fmla="*/ 39 h 139"/>
                  <a:gd name="T54" fmla="*/ 32 w 413"/>
                  <a:gd name="T55" fmla="*/ 37 h 139"/>
                  <a:gd name="T56" fmla="*/ 26 w 413"/>
                  <a:gd name="T57" fmla="*/ 35 h 139"/>
                  <a:gd name="T58" fmla="*/ 20 w 413"/>
                  <a:gd name="T59" fmla="*/ 33 h 139"/>
                  <a:gd name="T60" fmla="*/ 14 w 413"/>
                  <a:gd name="T61" fmla="*/ 30 h 139"/>
                  <a:gd name="T62" fmla="*/ 8 w 413"/>
                  <a:gd name="T63" fmla="*/ 27 h 139"/>
                  <a:gd name="T64" fmla="*/ 4 w 413"/>
                  <a:gd name="T65" fmla="*/ 25 h 139"/>
                  <a:gd name="T66" fmla="*/ 1 w 413"/>
                  <a:gd name="T67" fmla="*/ 21 h 139"/>
                  <a:gd name="T68" fmla="*/ 0 w 413"/>
                  <a:gd name="T69" fmla="*/ 16 h 139"/>
                  <a:gd name="T70" fmla="*/ 5 w 413"/>
                  <a:gd name="T71" fmla="*/ 9 h 139"/>
                  <a:gd name="T72" fmla="*/ 8 w 413"/>
                  <a:gd name="T73" fmla="*/ 2 h 139"/>
                  <a:gd name="T74" fmla="*/ 10 w 413"/>
                  <a:gd name="T75" fmla="*/ 0 h 13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13"/>
                  <a:gd name="T115" fmla="*/ 0 h 139"/>
                  <a:gd name="T116" fmla="*/ 413 w 413"/>
                  <a:gd name="T117" fmla="*/ 139 h 13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13" h="139">
                    <a:moveTo>
                      <a:pt x="19" y="0"/>
                    </a:moveTo>
                    <a:lnTo>
                      <a:pt x="411" y="128"/>
                    </a:lnTo>
                    <a:lnTo>
                      <a:pt x="413" y="139"/>
                    </a:lnTo>
                    <a:lnTo>
                      <a:pt x="403" y="137"/>
                    </a:lnTo>
                    <a:lnTo>
                      <a:pt x="395" y="137"/>
                    </a:lnTo>
                    <a:lnTo>
                      <a:pt x="388" y="137"/>
                    </a:lnTo>
                    <a:lnTo>
                      <a:pt x="378" y="137"/>
                    </a:lnTo>
                    <a:lnTo>
                      <a:pt x="369" y="137"/>
                    </a:lnTo>
                    <a:lnTo>
                      <a:pt x="361" y="137"/>
                    </a:lnTo>
                    <a:lnTo>
                      <a:pt x="354" y="135"/>
                    </a:lnTo>
                    <a:lnTo>
                      <a:pt x="344" y="135"/>
                    </a:lnTo>
                    <a:lnTo>
                      <a:pt x="335" y="134"/>
                    </a:lnTo>
                    <a:lnTo>
                      <a:pt x="327" y="134"/>
                    </a:lnTo>
                    <a:lnTo>
                      <a:pt x="317" y="132"/>
                    </a:lnTo>
                    <a:lnTo>
                      <a:pt x="310" y="132"/>
                    </a:lnTo>
                    <a:lnTo>
                      <a:pt x="300" y="130"/>
                    </a:lnTo>
                    <a:lnTo>
                      <a:pt x="291" y="130"/>
                    </a:lnTo>
                    <a:lnTo>
                      <a:pt x="281" y="128"/>
                    </a:lnTo>
                    <a:lnTo>
                      <a:pt x="272" y="128"/>
                    </a:lnTo>
                    <a:lnTo>
                      <a:pt x="266" y="126"/>
                    </a:lnTo>
                    <a:lnTo>
                      <a:pt x="260" y="124"/>
                    </a:lnTo>
                    <a:lnTo>
                      <a:pt x="255" y="124"/>
                    </a:lnTo>
                    <a:lnTo>
                      <a:pt x="251" y="122"/>
                    </a:lnTo>
                    <a:lnTo>
                      <a:pt x="245" y="120"/>
                    </a:lnTo>
                    <a:lnTo>
                      <a:pt x="241" y="120"/>
                    </a:lnTo>
                    <a:lnTo>
                      <a:pt x="236" y="118"/>
                    </a:lnTo>
                    <a:lnTo>
                      <a:pt x="230" y="118"/>
                    </a:lnTo>
                    <a:lnTo>
                      <a:pt x="226" y="116"/>
                    </a:lnTo>
                    <a:lnTo>
                      <a:pt x="220" y="116"/>
                    </a:lnTo>
                    <a:lnTo>
                      <a:pt x="215" y="115"/>
                    </a:lnTo>
                    <a:lnTo>
                      <a:pt x="209" y="115"/>
                    </a:lnTo>
                    <a:lnTo>
                      <a:pt x="203" y="113"/>
                    </a:lnTo>
                    <a:lnTo>
                      <a:pt x="200" y="111"/>
                    </a:lnTo>
                    <a:lnTo>
                      <a:pt x="194" y="111"/>
                    </a:lnTo>
                    <a:lnTo>
                      <a:pt x="188" y="109"/>
                    </a:lnTo>
                    <a:lnTo>
                      <a:pt x="182" y="109"/>
                    </a:lnTo>
                    <a:lnTo>
                      <a:pt x="177" y="107"/>
                    </a:lnTo>
                    <a:lnTo>
                      <a:pt x="171" y="105"/>
                    </a:lnTo>
                    <a:lnTo>
                      <a:pt x="165" y="103"/>
                    </a:lnTo>
                    <a:lnTo>
                      <a:pt x="158" y="101"/>
                    </a:lnTo>
                    <a:lnTo>
                      <a:pt x="152" y="101"/>
                    </a:lnTo>
                    <a:lnTo>
                      <a:pt x="146" y="99"/>
                    </a:lnTo>
                    <a:lnTo>
                      <a:pt x="143" y="97"/>
                    </a:lnTo>
                    <a:lnTo>
                      <a:pt x="135" y="96"/>
                    </a:lnTo>
                    <a:lnTo>
                      <a:pt x="129" y="94"/>
                    </a:lnTo>
                    <a:lnTo>
                      <a:pt x="122" y="92"/>
                    </a:lnTo>
                    <a:lnTo>
                      <a:pt x="118" y="90"/>
                    </a:lnTo>
                    <a:lnTo>
                      <a:pt x="110" y="88"/>
                    </a:lnTo>
                    <a:lnTo>
                      <a:pt x="105" y="86"/>
                    </a:lnTo>
                    <a:lnTo>
                      <a:pt x="97" y="84"/>
                    </a:lnTo>
                    <a:lnTo>
                      <a:pt x="91" y="82"/>
                    </a:lnTo>
                    <a:lnTo>
                      <a:pt x="85" y="80"/>
                    </a:lnTo>
                    <a:lnTo>
                      <a:pt x="78" y="78"/>
                    </a:lnTo>
                    <a:lnTo>
                      <a:pt x="72" y="77"/>
                    </a:lnTo>
                    <a:lnTo>
                      <a:pt x="66" y="75"/>
                    </a:lnTo>
                    <a:lnTo>
                      <a:pt x="63" y="73"/>
                    </a:lnTo>
                    <a:lnTo>
                      <a:pt x="57" y="71"/>
                    </a:lnTo>
                    <a:lnTo>
                      <a:pt x="51" y="69"/>
                    </a:lnTo>
                    <a:lnTo>
                      <a:pt x="47" y="69"/>
                    </a:lnTo>
                    <a:lnTo>
                      <a:pt x="40" y="65"/>
                    </a:lnTo>
                    <a:lnTo>
                      <a:pt x="32" y="61"/>
                    </a:lnTo>
                    <a:lnTo>
                      <a:pt x="27" y="59"/>
                    </a:lnTo>
                    <a:lnTo>
                      <a:pt x="21" y="56"/>
                    </a:lnTo>
                    <a:lnTo>
                      <a:pt x="15" y="54"/>
                    </a:lnTo>
                    <a:lnTo>
                      <a:pt x="11" y="52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8" y="23"/>
                    </a:lnTo>
                    <a:lnTo>
                      <a:pt x="9" y="18"/>
                    </a:lnTo>
                    <a:lnTo>
                      <a:pt x="13" y="12"/>
                    </a:lnTo>
                    <a:lnTo>
                      <a:pt x="15" y="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Freeform 292"/>
              <p:cNvSpPr>
                <a:spLocks/>
              </p:cNvSpPr>
              <p:nvPr/>
            </p:nvSpPr>
            <p:spPr bwMode="auto">
              <a:xfrm>
                <a:off x="2432" y="2445"/>
                <a:ext cx="238" cy="353"/>
              </a:xfrm>
              <a:custGeom>
                <a:avLst/>
                <a:gdLst>
                  <a:gd name="T0" fmla="*/ 181 w 477"/>
                  <a:gd name="T1" fmla="*/ 70 h 705"/>
                  <a:gd name="T2" fmla="*/ 195 w 477"/>
                  <a:gd name="T3" fmla="*/ 86 h 705"/>
                  <a:gd name="T4" fmla="*/ 205 w 477"/>
                  <a:gd name="T5" fmla="*/ 100 h 705"/>
                  <a:gd name="T6" fmla="*/ 216 w 477"/>
                  <a:gd name="T7" fmla="*/ 116 h 705"/>
                  <a:gd name="T8" fmla="*/ 222 w 477"/>
                  <a:gd name="T9" fmla="*/ 130 h 705"/>
                  <a:gd name="T10" fmla="*/ 228 w 477"/>
                  <a:gd name="T11" fmla="*/ 145 h 705"/>
                  <a:gd name="T12" fmla="*/ 232 w 477"/>
                  <a:gd name="T13" fmla="*/ 160 h 705"/>
                  <a:gd name="T14" fmla="*/ 236 w 477"/>
                  <a:gd name="T15" fmla="*/ 174 h 705"/>
                  <a:gd name="T16" fmla="*/ 237 w 477"/>
                  <a:gd name="T17" fmla="*/ 189 h 705"/>
                  <a:gd name="T18" fmla="*/ 238 w 477"/>
                  <a:gd name="T19" fmla="*/ 204 h 705"/>
                  <a:gd name="T20" fmla="*/ 238 w 477"/>
                  <a:gd name="T21" fmla="*/ 219 h 705"/>
                  <a:gd name="T22" fmla="*/ 238 w 477"/>
                  <a:gd name="T23" fmla="*/ 234 h 705"/>
                  <a:gd name="T24" fmla="*/ 237 w 477"/>
                  <a:gd name="T25" fmla="*/ 249 h 705"/>
                  <a:gd name="T26" fmla="*/ 237 w 477"/>
                  <a:gd name="T27" fmla="*/ 264 h 705"/>
                  <a:gd name="T28" fmla="*/ 237 w 477"/>
                  <a:gd name="T29" fmla="*/ 281 h 705"/>
                  <a:gd name="T30" fmla="*/ 237 w 477"/>
                  <a:gd name="T31" fmla="*/ 297 h 705"/>
                  <a:gd name="T32" fmla="*/ 216 w 477"/>
                  <a:gd name="T33" fmla="*/ 346 h 705"/>
                  <a:gd name="T34" fmla="*/ 217 w 477"/>
                  <a:gd name="T35" fmla="*/ 337 h 705"/>
                  <a:gd name="T36" fmla="*/ 219 w 477"/>
                  <a:gd name="T37" fmla="*/ 324 h 705"/>
                  <a:gd name="T38" fmla="*/ 223 w 477"/>
                  <a:gd name="T39" fmla="*/ 308 h 705"/>
                  <a:gd name="T40" fmla="*/ 224 w 477"/>
                  <a:gd name="T41" fmla="*/ 298 h 705"/>
                  <a:gd name="T42" fmla="*/ 225 w 477"/>
                  <a:gd name="T43" fmla="*/ 286 h 705"/>
                  <a:gd name="T44" fmla="*/ 225 w 477"/>
                  <a:gd name="T45" fmla="*/ 275 h 705"/>
                  <a:gd name="T46" fmla="*/ 226 w 477"/>
                  <a:gd name="T47" fmla="*/ 262 h 705"/>
                  <a:gd name="T48" fmla="*/ 225 w 477"/>
                  <a:gd name="T49" fmla="*/ 247 h 705"/>
                  <a:gd name="T50" fmla="*/ 224 w 477"/>
                  <a:gd name="T51" fmla="*/ 231 h 705"/>
                  <a:gd name="T52" fmla="*/ 222 w 477"/>
                  <a:gd name="T53" fmla="*/ 214 h 705"/>
                  <a:gd name="T54" fmla="*/ 220 w 477"/>
                  <a:gd name="T55" fmla="*/ 196 h 705"/>
                  <a:gd name="T56" fmla="*/ 217 w 477"/>
                  <a:gd name="T57" fmla="*/ 177 h 705"/>
                  <a:gd name="T58" fmla="*/ 211 w 477"/>
                  <a:gd name="T59" fmla="*/ 160 h 705"/>
                  <a:gd name="T60" fmla="*/ 205 w 477"/>
                  <a:gd name="T61" fmla="*/ 143 h 705"/>
                  <a:gd name="T62" fmla="*/ 197 w 477"/>
                  <a:gd name="T63" fmla="*/ 128 h 705"/>
                  <a:gd name="T64" fmla="*/ 187 w 477"/>
                  <a:gd name="T65" fmla="*/ 114 h 705"/>
                  <a:gd name="T66" fmla="*/ 177 w 477"/>
                  <a:gd name="T67" fmla="*/ 101 h 705"/>
                  <a:gd name="T68" fmla="*/ 164 w 477"/>
                  <a:gd name="T69" fmla="*/ 88 h 705"/>
                  <a:gd name="T70" fmla="*/ 152 w 477"/>
                  <a:gd name="T71" fmla="*/ 77 h 705"/>
                  <a:gd name="T72" fmla="*/ 137 w 477"/>
                  <a:gd name="T73" fmla="*/ 67 h 705"/>
                  <a:gd name="T74" fmla="*/ 121 w 477"/>
                  <a:gd name="T75" fmla="*/ 56 h 705"/>
                  <a:gd name="T76" fmla="*/ 103 w 477"/>
                  <a:gd name="T77" fmla="*/ 46 h 705"/>
                  <a:gd name="T78" fmla="*/ 85 w 477"/>
                  <a:gd name="T79" fmla="*/ 37 h 705"/>
                  <a:gd name="T80" fmla="*/ 66 w 477"/>
                  <a:gd name="T81" fmla="*/ 29 h 705"/>
                  <a:gd name="T82" fmla="*/ 44 w 477"/>
                  <a:gd name="T83" fmla="*/ 20 h 705"/>
                  <a:gd name="T84" fmla="*/ 23 w 477"/>
                  <a:gd name="T85" fmla="*/ 12 h 705"/>
                  <a:gd name="T86" fmla="*/ 0 w 477"/>
                  <a:gd name="T87" fmla="*/ 5 h 705"/>
                  <a:gd name="T88" fmla="*/ 7 w 477"/>
                  <a:gd name="T89" fmla="*/ 3 h 705"/>
                  <a:gd name="T90" fmla="*/ 21 w 477"/>
                  <a:gd name="T91" fmla="*/ 0 h 705"/>
                  <a:gd name="T92" fmla="*/ 34 w 477"/>
                  <a:gd name="T93" fmla="*/ 0 h 705"/>
                  <a:gd name="T94" fmla="*/ 44 w 477"/>
                  <a:gd name="T95" fmla="*/ 0 h 705"/>
                  <a:gd name="T96" fmla="*/ 57 w 477"/>
                  <a:gd name="T97" fmla="*/ 2 h 705"/>
                  <a:gd name="T98" fmla="*/ 69 w 477"/>
                  <a:gd name="T99" fmla="*/ 4 h 705"/>
                  <a:gd name="T100" fmla="*/ 83 w 477"/>
                  <a:gd name="T101" fmla="*/ 7 h 705"/>
                  <a:gd name="T102" fmla="*/ 98 w 477"/>
                  <a:gd name="T103" fmla="*/ 12 h 705"/>
                  <a:gd name="T104" fmla="*/ 112 w 477"/>
                  <a:gd name="T105" fmla="*/ 19 h 705"/>
                  <a:gd name="T106" fmla="*/ 128 w 477"/>
                  <a:gd name="T107" fmla="*/ 29 h 705"/>
                  <a:gd name="T108" fmla="*/ 144 w 477"/>
                  <a:gd name="T109" fmla="*/ 39 h 705"/>
                  <a:gd name="T110" fmla="*/ 161 w 477"/>
                  <a:gd name="T111" fmla="*/ 52 h 70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77"/>
                  <a:gd name="T169" fmla="*/ 0 h 705"/>
                  <a:gd name="T170" fmla="*/ 477 w 477"/>
                  <a:gd name="T171" fmla="*/ 705 h 70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77" h="705">
                    <a:moveTo>
                      <a:pt x="340" y="119"/>
                    </a:moveTo>
                    <a:lnTo>
                      <a:pt x="348" y="125"/>
                    </a:lnTo>
                    <a:lnTo>
                      <a:pt x="356" y="135"/>
                    </a:lnTo>
                    <a:lnTo>
                      <a:pt x="363" y="140"/>
                    </a:lnTo>
                    <a:lnTo>
                      <a:pt x="371" y="148"/>
                    </a:lnTo>
                    <a:lnTo>
                      <a:pt x="376" y="156"/>
                    </a:lnTo>
                    <a:lnTo>
                      <a:pt x="384" y="163"/>
                    </a:lnTo>
                    <a:lnTo>
                      <a:pt x="390" y="171"/>
                    </a:lnTo>
                    <a:lnTo>
                      <a:pt x="395" y="178"/>
                    </a:lnTo>
                    <a:lnTo>
                      <a:pt x="401" y="186"/>
                    </a:lnTo>
                    <a:lnTo>
                      <a:pt x="407" y="194"/>
                    </a:lnTo>
                    <a:lnTo>
                      <a:pt x="411" y="199"/>
                    </a:lnTo>
                    <a:lnTo>
                      <a:pt x="416" y="209"/>
                    </a:lnTo>
                    <a:lnTo>
                      <a:pt x="422" y="216"/>
                    </a:lnTo>
                    <a:lnTo>
                      <a:pt x="426" y="224"/>
                    </a:lnTo>
                    <a:lnTo>
                      <a:pt x="432" y="232"/>
                    </a:lnTo>
                    <a:lnTo>
                      <a:pt x="435" y="239"/>
                    </a:lnTo>
                    <a:lnTo>
                      <a:pt x="439" y="245"/>
                    </a:lnTo>
                    <a:lnTo>
                      <a:pt x="441" y="253"/>
                    </a:lnTo>
                    <a:lnTo>
                      <a:pt x="445" y="260"/>
                    </a:lnTo>
                    <a:lnTo>
                      <a:pt x="449" y="268"/>
                    </a:lnTo>
                    <a:lnTo>
                      <a:pt x="451" y="275"/>
                    </a:lnTo>
                    <a:lnTo>
                      <a:pt x="454" y="283"/>
                    </a:lnTo>
                    <a:lnTo>
                      <a:pt x="456" y="289"/>
                    </a:lnTo>
                    <a:lnTo>
                      <a:pt x="460" y="298"/>
                    </a:lnTo>
                    <a:lnTo>
                      <a:pt x="462" y="304"/>
                    </a:lnTo>
                    <a:lnTo>
                      <a:pt x="462" y="311"/>
                    </a:lnTo>
                    <a:lnTo>
                      <a:pt x="464" y="319"/>
                    </a:lnTo>
                    <a:lnTo>
                      <a:pt x="468" y="327"/>
                    </a:lnTo>
                    <a:lnTo>
                      <a:pt x="468" y="334"/>
                    </a:lnTo>
                    <a:lnTo>
                      <a:pt x="470" y="340"/>
                    </a:lnTo>
                    <a:lnTo>
                      <a:pt x="472" y="348"/>
                    </a:lnTo>
                    <a:lnTo>
                      <a:pt x="473" y="357"/>
                    </a:lnTo>
                    <a:lnTo>
                      <a:pt x="473" y="363"/>
                    </a:lnTo>
                    <a:lnTo>
                      <a:pt x="473" y="370"/>
                    </a:lnTo>
                    <a:lnTo>
                      <a:pt x="475" y="378"/>
                    </a:lnTo>
                    <a:lnTo>
                      <a:pt x="475" y="386"/>
                    </a:lnTo>
                    <a:lnTo>
                      <a:pt x="475" y="391"/>
                    </a:lnTo>
                    <a:lnTo>
                      <a:pt x="477" y="399"/>
                    </a:lnTo>
                    <a:lnTo>
                      <a:pt x="477" y="407"/>
                    </a:lnTo>
                    <a:lnTo>
                      <a:pt x="477" y="414"/>
                    </a:lnTo>
                    <a:lnTo>
                      <a:pt x="477" y="422"/>
                    </a:lnTo>
                    <a:lnTo>
                      <a:pt x="477" y="429"/>
                    </a:lnTo>
                    <a:lnTo>
                      <a:pt x="477" y="437"/>
                    </a:lnTo>
                    <a:lnTo>
                      <a:pt x="477" y="445"/>
                    </a:lnTo>
                    <a:lnTo>
                      <a:pt x="477" y="452"/>
                    </a:lnTo>
                    <a:lnTo>
                      <a:pt x="477" y="460"/>
                    </a:lnTo>
                    <a:lnTo>
                      <a:pt x="477" y="467"/>
                    </a:lnTo>
                    <a:lnTo>
                      <a:pt x="477" y="475"/>
                    </a:lnTo>
                    <a:lnTo>
                      <a:pt x="477" y="483"/>
                    </a:lnTo>
                    <a:lnTo>
                      <a:pt x="477" y="490"/>
                    </a:lnTo>
                    <a:lnTo>
                      <a:pt x="475" y="498"/>
                    </a:lnTo>
                    <a:lnTo>
                      <a:pt x="475" y="505"/>
                    </a:lnTo>
                    <a:lnTo>
                      <a:pt x="475" y="513"/>
                    </a:lnTo>
                    <a:lnTo>
                      <a:pt x="475" y="521"/>
                    </a:lnTo>
                    <a:lnTo>
                      <a:pt x="475" y="528"/>
                    </a:lnTo>
                    <a:lnTo>
                      <a:pt x="475" y="538"/>
                    </a:lnTo>
                    <a:lnTo>
                      <a:pt x="475" y="543"/>
                    </a:lnTo>
                    <a:lnTo>
                      <a:pt x="475" y="553"/>
                    </a:lnTo>
                    <a:lnTo>
                      <a:pt x="475" y="561"/>
                    </a:lnTo>
                    <a:lnTo>
                      <a:pt x="475" y="568"/>
                    </a:lnTo>
                    <a:lnTo>
                      <a:pt x="475" y="578"/>
                    </a:lnTo>
                    <a:lnTo>
                      <a:pt x="475" y="585"/>
                    </a:lnTo>
                    <a:lnTo>
                      <a:pt x="475" y="593"/>
                    </a:lnTo>
                    <a:lnTo>
                      <a:pt x="477" y="602"/>
                    </a:lnTo>
                    <a:lnTo>
                      <a:pt x="430" y="705"/>
                    </a:lnTo>
                    <a:lnTo>
                      <a:pt x="430" y="697"/>
                    </a:lnTo>
                    <a:lnTo>
                      <a:pt x="432" y="692"/>
                    </a:lnTo>
                    <a:lnTo>
                      <a:pt x="432" y="686"/>
                    </a:lnTo>
                    <a:lnTo>
                      <a:pt x="432" y="682"/>
                    </a:lnTo>
                    <a:lnTo>
                      <a:pt x="434" y="678"/>
                    </a:lnTo>
                    <a:lnTo>
                      <a:pt x="435" y="673"/>
                    </a:lnTo>
                    <a:lnTo>
                      <a:pt x="435" y="667"/>
                    </a:lnTo>
                    <a:lnTo>
                      <a:pt x="437" y="661"/>
                    </a:lnTo>
                    <a:lnTo>
                      <a:pt x="439" y="654"/>
                    </a:lnTo>
                    <a:lnTo>
                      <a:pt x="439" y="648"/>
                    </a:lnTo>
                    <a:lnTo>
                      <a:pt x="441" y="640"/>
                    </a:lnTo>
                    <a:lnTo>
                      <a:pt x="443" y="631"/>
                    </a:lnTo>
                    <a:lnTo>
                      <a:pt x="445" y="623"/>
                    </a:lnTo>
                    <a:lnTo>
                      <a:pt x="447" y="616"/>
                    </a:lnTo>
                    <a:lnTo>
                      <a:pt x="447" y="610"/>
                    </a:lnTo>
                    <a:lnTo>
                      <a:pt x="447" y="604"/>
                    </a:lnTo>
                    <a:lnTo>
                      <a:pt x="447" y="599"/>
                    </a:lnTo>
                    <a:lnTo>
                      <a:pt x="449" y="595"/>
                    </a:lnTo>
                    <a:lnTo>
                      <a:pt x="449" y="589"/>
                    </a:lnTo>
                    <a:lnTo>
                      <a:pt x="449" y="583"/>
                    </a:lnTo>
                    <a:lnTo>
                      <a:pt x="449" y="578"/>
                    </a:lnTo>
                    <a:lnTo>
                      <a:pt x="451" y="572"/>
                    </a:lnTo>
                    <a:lnTo>
                      <a:pt x="451" y="566"/>
                    </a:lnTo>
                    <a:lnTo>
                      <a:pt x="451" y="561"/>
                    </a:lnTo>
                    <a:lnTo>
                      <a:pt x="451" y="555"/>
                    </a:lnTo>
                    <a:lnTo>
                      <a:pt x="451" y="549"/>
                    </a:lnTo>
                    <a:lnTo>
                      <a:pt x="451" y="542"/>
                    </a:lnTo>
                    <a:lnTo>
                      <a:pt x="451" y="536"/>
                    </a:lnTo>
                    <a:lnTo>
                      <a:pt x="451" y="530"/>
                    </a:lnTo>
                    <a:lnTo>
                      <a:pt x="453" y="523"/>
                    </a:lnTo>
                    <a:lnTo>
                      <a:pt x="451" y="515"/>
                    </a:lnTo>
                    <a:lnTo>
                      <a:pt x="451" y="509"/>
                    </a:lnTo>
                    <a:lnTo>
                      <a:pt x="451" y="502"/>
                    </a:lnTo>
                    <a:lnTo>
                      <a:pt x="451" y="494"/>
                    </a:lnTo>
                    <a:lnTo>
                      <a:pt x="449" y="485"/>
                    </a:lnTo>
                    <a:lnTo>
                      <a:pt x="449" y="479"/>
                    </a:lnTo>
                    <a:lnTo>
                      <a:pt x="449" y="469"/>
                    </a:lnTo>
                    <a:lnTo>
                      <a:pt x="449" y="462"/>
                    </a:lnTo>
                    <a:lnTo>
                      <a:pt x="447" y="454"/>
                    </a:lnTo>
                    <a:lnTo>
                      <a:pt x="447" y="445"/>
                    </a:lnTo>
                    <a:lnTo>
                      <a:pt x="445" y="435"/>
                    </a:lnTo>
                    <a:lnTo>
                      <a:pt x="445" y="427"/>
                    </a:lnTo>
                    <a:lnTo>
                      <a:pt x="443" y="418"/>
                    </a:lnTo>
                    <a:lnTo>
                      <a:pt x="443" y="408"/>
                    </a:lnTo>
                    <a:lnTo>
                      <a:pt x="441" y="399"/>
                    </a:lnTo>
                    <a:lnTo>
                      <a:pt x="441" y="391"/>
                    </a:lnTo>
                    <a:lnTo>
                      <a:pt x="439" y="382"/>
                    </a:lnTo>
                    <a:lnTo>
                      <a:pt x="435" y="372"/>
                    </a:lnTo>
                    <a:lnTo>
                      <a:pt x="435" y="363"/>
                    </a:lnTo>
                    <a:lnTo>
                      <a:pt x="434" y="353"/>
                    </a:lnTo>
                    <a:lnTo>
                      <a:pt x="430" y="344"/>
                    </a:lnTo>
                    <a:lnTo>
                      <a:pt x="428" y="336"/>
                    </a:lnTo>
                    <a:lnTo>
                      <a:pt x="424" y="327"/>
                    </a:lnTo>
                    <a:lnTo>
                      <a:pt x="422" y="319"/>
                    </a:lnTo>
                    <a:lnTo>
                      <a:pt x="418" y="311"/>
                    </a:lnTo>
                    <a:lnTo>
                      <a:pt x="416" y="302"/>
                    </a:lnTo>
                    <a:lnTo>
                      <a:pt x="413" y="294"/>
                    </a:lnTo>
                    <a:lnTo>
                      <a:pt x="411" y="285"/>
                    </a:lnTo>
                    <a:lnTo>
                      <a:pt x="405" y="277"/>
                    </a:lnTo>
                    <a:lnTo>
                      <a:pt x="401" y="270"/>
                    </a:lnTo>
                    <a:lnTo>
                      <a:pt x="397" y="262"/>
                    </a:lnTo>
                    <a:lnTo>
                      <a:pt x="394" y="256"/>
                    </a:lnTo>
                    <a:lnTo>
                      <a:pt x="388" y="249"/>
                    </a:lnTo>
                    <a:lnTo>
                      <a:pt x="384" y="241"/>
                    </a:lnTo>
                    <a:lnTo>
                      <a:pt x="380" y="234"/>
                    </a:lnTo>
                    <a:lnTo>
                      <a:pt x="375" y="228"/>
                    </a:lnTo>
                    <a:lnTo>
                      <a:pt x="369" y="220"/>
                    </a:lnTo>
                    <a:lnTo>
                      <a:pt x="363" y="214"/>
                    </a:lnTo>
                    <a:lnTo>
                      <a:pt x="357" y="207"/>
                    </a:lnTo>
                    <a:lnTo>
                      <a:pt x="354" y="201"/>
                    </a:lnTo>
                    <a:lnTo>
                      <a:pt x="348" y="195"/>
                    </a:lnTo>
                    <a:lnTo>
                      <a:pt x="342" y="188"/>
                    </a:lnTo>
                    <a:lnTo>
                      <a:pt x="335" y="182"/>
                    </a:lnTo>
                    <a:lnTo>
                      <a:pt x="329" y="176"/>
                    </a:lnTo>
                    <a:lnTo>
                      <a:pt x="323" y="171"/>
                    </a:lnTo>
                    <a:lnTo>
                      <a:pt x="318" y="165"/>
                    </a:lnTo>
                    <a:lnTo>
                      <a:pt x="310" y="159"/>
                    </a:lnTo>
                    <a:lnTo>
                      <a:pt x="304" y="154"/>
                    </a:lnTo>
                    <a:lnTo>
                      <a:pt x="297" y="148"/>
                    </a:lnTo>
                    <a:lnTo>
                      <a:pt x="289" y="144"/>
                    </a:lnTo>
                    <a:lnTo>
                      <a:pt x="281" y="138"/>
                    </a:lnTo>
                    <a:lnTo>
                      <a:pt x="274" y="133"/>
                    </a:lnTo>
                    <a:lnTo>
                      <a:pt x="266" y="127"/>
                    </a:lnTo>
                    <a:lnTo>
                      <a:pt x="259" y="121"/>
                    </a:lnTo>
                    <a:lnTo>
                      <a:pt x="249" y="118"/>
                    </a:lnTo>
                    <a:lnTo>
                      <a:pt x="243" y="112"/>
                    </a:lnTo>
                    <a:lnTo>
                      <a:pt x="234" y="106"/>
                    </a:lnTo>
                    <a:lnTo>
                      <a:pt x="224" y="100"/>
                    </a:lnTo>
                    <a:lnTo>
                      <a:pt x="217" y="97"/>
                    </a:lnTo>
                    <a:lnTo>
                      <a:pt x="207" y="91"/>
                    </a:lnTo>
                    <a:lnTo>
                      <a:pt x="198" y="87"/>
                    </a:lnTo>
                    <a:lnTo>
                      <a:pt x="190" y="83"/>
                    </a:lnTo>
                    <a:lnTo>
                      <a:pt x="181" y="78"/>
                    </a:lnTo>
                    <a:lnTo>
                      <a:pt x="171" y="74"/>
                    </a:lnTo>
                    <a:lnTo>
                      <a:pt x="162" y="68"/>
                    </a:lnTo>
                    <a:lnTo>
                      <a:pt x="152" y="64"/>
                    </a:lnTo>
                    <a:lnTo>
                      <a:pt x="141" y="60"/>
                    </a:lnTo>
                    <a:lnTo>
                      <a:pt x="133" y="57"/>
                    </a:lnTo>
                    <a:lnTo>
                      <a:pt x="122" y="53"/>
                    </a:lnTo>
                    <a:lnTo>
                      <a:pt x="112" y="49"/>
                    </a:lnTo>
                    <a:lnTo>
                      <a:pt x="101" y="43"/>
                    </a:lnTo>
                    <a:lnTo>
                      <a:pt x="89" y="40"/>
                    </a:lnTo>
                    <a:lnTo>
                      <a:pt x="80" y="36"/>
                    </a:lnTo>
                    <a:lnTo>
                      <a:pt x="68" y="32"/>
                    </a:lnTo>
                    <a:lnTo>
                      <a:pt x="57" y="28"/>
                    </a:lnTo>
                    <a:lnTo>
                      <a:pt x="46" y="24"/>
                    </a:lnTo>
                    <a:lnTo>
                      <a:pt x="34" y="19"/>
                    </a:lnTo>
                    <a:lnTo>
                      <a:pt x="23" y="17"/>
                    </a:lnTo>
                    <a:lnTo>
                      <a:pt x="11" y="11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6" y="5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21" y="3"/>
                    </a:lnTo>
                    <a:lnTo>
                      <a:pt x="29" y="3"/>
                    </a:lnTo>
                    <a:lnTo>
                      <a:pt x="32" y="2"/>
                    </a:lnTo>
                    <a:lnTo>
                      <a:pt x="42" y="0"/>
                    </a:lnTo>
                    <a:lnTo>
                      <a:pt x="49" y="0"/>
                    </a:lnTo>
                    <a:lnTo>
                      <a:pt x="59" y="0"/>
                    </a:lnTo>
                    <a:lnTo>
                      <a:pt x="63" y="0"/>
                    </a:lnTo>
                    <a:lnTo>
                      <a:pt x="68" y="0"/>
                    </a:lnTo>
                    <a:lnTo>
                      <a:pt x="74" y="0"/>
                    </a:lnTo>
                    <a:lnTo>
                      <a:pt x="80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103" y="2"/>
                    </a:lnTo>
                    <a:lnTo>
                      <a:pt x="108" y="2"/>
                    </a:lnTo>
                    <a:lnTo>
                      <a:pt x="114" y="3"/>
                    </a:lnTo>
                    <a:lnTo>
                      <a:pt x="120" y="3"/>
                    </a:lnTo>
                    <a:lnTo>
                      <a:pt x="125" y="5"/>
                    </a:lnTo>
                    <a:lnTo>
                      <a:pt x="131" y="5"/>
                    </a:lnTo>
                    <a:lnTo>
                      <a:pt x="139" y="7"/>
                    </a:lnTo>
                    <a:lnTo>
                      <a:pt x="145" y="9"/>
                    </a:lnTo>
                    <a:lnTo>
                      <a:pt x="152" y="11"/>
                    </a:lnTo>
                    <a:lnTo>
                      <a:pt x="160" y="11"/>
                    </a:lnTo>
                    <a:lnTo>
                      <a:pt x="167" y="13"/>
                    </a:lnTo>
                    <a:lnTo>
                      <a:pt x="173" y="17"/>
                    </a:lnTo>
                    <a:lnTo>
                      <a:pt x="181" y="19"/>
                    </a:lnTo>
                    <a:lnTo>
                      <a:pt x="188" y="22"/>
                    </a:lnTo>
                    <a:lnTo>
                      <a:pt x="196" y="24"/>
                    </a:lnTo>
                    <a:lnTo>
                      <a:pt x="202" y="28"/>
                    </a:lnTo>
                    <a:lnTo>
                      <a:pt x="211" y="32"/>
                    </a:lnTo>
                    <a:lnTo>
                      <a:pt x="219" y="36"/>
                    </a:lnTo>
                    <a:lnTo>
                      <a:pt x="224" y="38"/>
                    </a:lnTo>
                    <a:lnTo>
                      <a:pt x="232" y="41"/>
                    </a:lnTo>
                    <a:lnTo>
                      <a:pt x="241" y="47"/>
                    </a:lnTo>
                    <a:lnTo>
                      <a:pt x="247" y="51"/>
                    </a:lnTo>
                    <a:lnTo>
                      <a:pt x="257" y="57"/>
                    </a:lnTo>
                    <a:lnTo>
                      <a:pt x="264" y="62"/>
                    </a:lnTo>
                    <a:lnTo>
                      <a:pt x="274" y="66"/>
                    </a:lnTo>
                    <a:lnTo>
                      <a:pt x="281" y="72"/>
                    </a:lnTo>
                    <a:lnTo>
                      <a:pt x="289" y="78"/>
                    </a:lnTo>
                    <a:lnTo>
                      <a:pt x="299" y="83"/>
                    </a:lnTo>
                    <a:lnTo>
                      <a:pt x="306" y="91"/>
                    </a:lnTo>
                    <a:lnTo>
                      <a:pt x="314" y="97"/>
                    </a:lnTo>
                    <a:lnTo>
                      <a:pt x="323" y="104"/>
                    </a:lnTo>
                    <a:lnTo>
                      <a:pt x="331" y="112"/>
                    </a:lnTo>
                    <a:lnTo>
                      <a:pt x="340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Freeform 293"/>
              <p:cNvSpPr>
                <a:spLocks/>
              </p:cNvSpPr>
              <p:nvPr/>
            </p:nvSpPr>
            <p:spPr bwMode="auto">
              <a:xfrm>
                <a:off x="2133" y="2011"/>
                <a:ext cx="70" cy="17"/>
              </a:xfrm>
              <a:custGeom>
                <a:avLst/>
                <a:gdLst>
                  <a:gd name="T0" fmla="*/ 22 w 141"/>
                  <a:gd name="T1" fmla="*/ 3 h 34"/>
                  <a:gd name="T2" fmla="*/ 25 w 141"/>
                  <a:gd name="T3" fmla="*/ 2 h 34"/>
                  <a:gd name="T4" fmla="*/ 29 w 141"/>
                  <a:gd name="T5" fmla="*/ 1 h 34"/>
                  <a:gd name="T6" fmla="*/ 32 w 141"/>
                  <a:gd name="T7" fmla="*/ 1 h 34"/>
                  <a:gd name="T8" fmla="*/ 36 w 141"/>
                  <a:gd name="T9" fmla="*/ 1 h 34"/>
                  <a:gd name="T10" fmla="*/ 39 w 141"/>
                  <a:gd name="T11" fmla="*/ 0 h 34"/>
                  <a:gd name="T12" fmla="*/ 42 w 141"/>
                  <a:gd name="T13" fmla="*/ 0 h 34"/>
                  <a:gd name="T14" fmla="*/ 44 w 141"/>
                  <a:gd name="T15" fmla="*/ 0 h 34"/>
                  <a:gd name="T16" fmla="*/ 47 w 141"/>
                  <a:gd name="T17" fmla="*/ 1 h 34"/>
                  <a:gd name="T18" fmla="*/ 50 w 141"/>
                  <a:gd name="T19" fmla="*/ 1 h 34"/>
                  <a:gd name="T20" fmla="*/ 53 w 141"/>
                  <a:gd name="T21" fmla="*/ 1 h 34"/>
                  <a:gd name="T22" fmla="*/ 56 w 141"/>
                  <a:gd name="T23" fmla="*/ 1 h 34"/>
                  <a:gd name="T24" fmla="*/ 59 w 141"/>
                  <a:gd name="T25" fmla="*/ 1 h 34"/>
                  <a:gd name="T26" fmla="*/ 62 w 141"/>
                  <a:gd name="T27" fmla="*/ 2 h 34"/>
                  <a:gd name="T28" fmla="*/ 64 w 141"/>
                  <a:gd name="T29" fmla="*/ 3 h 34"/>
                  <a:gd name="T30" fmla="*/ 67 w 141"/>
                  <a:gd name="T31" fmla="*/ 4 h 34"/>
                  <a:gd name="T32" fmla="*/ 70 w 141"/>
                  <a:gd name="T33" fmla="*/ 6 h 34"/>
                  <a:gd name="T34" fmla="*/ 69 w 141"/>
                  <a:gd name="T35" fmla="*/ 7 h 34"/>
                  <a:gd name="T36" fmla="*/ 67 w 141"/>
                  <a:gd name="T37" fmla="*/ 9 h 34"/>
                  <a:gd name="T38" fmla="*/ 64 w 141"/>
                  <a:gd name="T39" fmla="*/ 10 h 34"/>
                  <a:gd name="T40" fmla="*/ 62 w 141"/>
                  <a:gd name="T41" fmla="*/ 12 h 34"/>
                  <a:gd name="T42" fmla="*/ 60 w 141"/>
                  <a:gd name="T43" fmla="*/ 13 h 34"/>
                  <a:gd name="T44" fmla="*/ 57 w 141"/>
                  <a:gd name="T45" fmla="*/ 14 h 34"/>
                  <a:gd name="T46" fmla="*/ 56 w 141"/>
                  <a:gd name="T47" fmla="*/ 15 h 34"/>
                  <a:gd name="T48" fmla="*/ 55 w 141"/>
                  <a:gd name="T49" fmla="*/ 17 h 34"/>
                  <a:gd name="T50" fmla="*/ 0 w 141"/>
                  <a:gd name="T51" fmla="*/ 17 h 34"/>
                  <a:gd name="T52" fmla="*/ 1 w 141"/>
                  <a:gd name="T53" fmla="*/ 14 h 34"/>
                  <a:gd name="T54" fmla="*/ 4 w 141"/>
                  <a:gd name="T55" fmla="*/ 11 h 34"/>
                  <a:gd name="T56" fmla="*/ 5 w 141"/>
                  <a:gd name="T57" fmla="*/ 9 h 34"/>
                  <a:gd name="T58" fmla="*/ 9 w 141"/>
                  <a:gd name="T59" fmla="*/ 9 h 34"/>
                  <a:gd name="T60" fmla="*/ 12 w 141"/>
                  <a:gd name="T61" fmla="*/ 6 h 34"/>
                  <a:gd name="T62" fmla="*/ 15 w 141"/>
                  <a:gd name="T63" fmla="*/ 5 h 34"/>
                  <a:gd name="T64" fmla="*/ 18 w 141"/>
                  <a:gd name="T65" fmla="*/ 4 h 34"/>
                  <a:gd name="T66" fmla="*/ 22 w 141"/>
                  <a:gd name="T67" fmla="*/ 3 h 34"/>
                  <a:gd name="T68" fmla="*/ 22 w 141"/>
                  <a:gd name="T69" fmla="*/ 3 h 3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41"/>
                  <a:gd name="T106" fmla="*/ 0 h 34"/>
                  <a:gd name="T107" fmla="*/ 141 w 141"/>
                  <a:gd name="T108" fmla="*/ 34 h 3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41" h="34">
                    <a:moveTo>
                      <a:pt x="44" y="7"/>
                    </a:moveTo>
                    <a:lnTo>
                      <a:pt x="51" y="5"/>
                    </a:lnTo>
                    <a:lnTo>
                      <a:pt x="59" y="3"/>
                    </a:lnTo>
                    <a:lnTo>
                      <a:pt x="65" y="1"/>
                    </a:lnTo>
                    <a:lnTo>
                      <a:pt x="72" y="1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89" y="0"/>
                    </a:lnTo>
                    <a:lnTo>
                      <a:pt x="95" y="1"/>
                    </a:lnTo>
                    <a:lnTo>
                      <a:pt x="101" y="1"/>
                    </a:lnTo>
                    <a:lnTo>
                      <a:pt x="106" y="1"/>
                    </a:lnTo>
                    <a:lnTo>
                      <a:pt x="112" y="3"/>
                    </a:lnTo>
                    <a:lnTo>
                      <a:pt x="118" y="3"/>
                    </a:lnTo>
                    <a:lnTo>
                      <a:pt x="124" y="5"/>
                    </a:lnTo>
                    <a:lnTo>
                      <a:pt x="129" y="7"/>
                    </a:lnTo>
                    <a:lnTo>
                      <a:pt x="135" y="9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35" y="19"/>
                    </a:lnTo>
                    <a:lnTo>
                      <a:pt x="129" y="20"/>
                    </a:lnTo>
                    <a:lnTo>
                      <a:pt x="125" y="24"/>
                    </a:lnTo>
                    <a:lnTo>
                      <a:pt x="120" y="26"/>
                    </a:lnTo>
                    <a:lnTo>
                      <a:pt x="114" y="28"/>
                    </a:lnTo>
                    <a:lnTo>
                      <a:pt x="112" y="30"/>
                    </a:lnTo>
                    <a:lnTo>
                      <a:pt x="110" y="3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8" y="22"/>
                    </a:lnTo>
                    <a:lnTo>
                      <a:pt x="11" y="19"/>
                    </a:lnTo>
                    <a:lnTo>
                      <a:pt x="19" y="17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36" y="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Freeform 294"/>
              <p:cNvSpPr>
                <a:spLocks/>
              </p:cNvSpPr>
              <p:nvPr/>
            </p:nvSpPr>
            <p:spPr bwMode="auto">
              <a:xfrm>
                <a:off x="2108" y="2041"/>
                <a:ext cx="80" cy="23"/>
              </a:xfrm>
              <a:custGeom>
                <a:avLst/>
                <a:gdLst>
                  <a:gd name="T0" fmla="*/ 80 w 159"/>
                  <a:gd name="T1" fmla="*/ 0 h 46"/>
                  <a:gd name="T2" fmla="*/ 72 w 159"/>
                  <a:gd name="T3" fmla="*/ 15 h 46"/>
                  <a:gd name="T4" fmla="*/ 69 w 159"/>
                  <a:gd name="T5" fmla="*/ 17 h 46"/>
                  <a:gd name="T6" fmla="*/ 68 w 159"/>
                  <a:gd name="T7" fmla="*/ 17 h 46"/>
                  <a:gd name="T8" fmla="*/ 65 w 159"/>
                  <a:gd name="T9" fmla="*/ 18 h 46"/>
                  <a:gd name="T10" fmla="*/ 63 w 159"/>
                  <a:gd name="T11" fmla="*/ 19 h 46"/>
                  <a:gd name="T12" fmla="*/ 59 w 159"/>
                  <a:gd name="T13" fmla="*/ 19 h 46"/>
                  <a:gd name="T14" fmla="*/ 56 w 159"/>
                  <a:gd name="T15" fmla="*/ 20 h 46"/>
                  <a:gd name="T16" fmla="*/ 53 w 159"/>
                  <a:gd name="T17" fmla="*/ 20 h 46"/>
                  <a:gd name="T18" fmla="*/ 50 w 159"/>
                  <a:gd name="T19" fmla="*/ 20 h 46"/>
                  <a:gd name="T20" fmla="*/ 47 w 159"/>
                  <a:gd name="T21" fmla="*/ 20 h 46"/>
                  <a:gd name="T22" fmla="*/ 43 w 159"/>
                  <a:gd name="T23" fmla="*/ 21 h 46"/>
                  <a:gd name="T24" fmla="*/ 40 w 159"/>
                  <a:gd name="T25" fmla="*/ 21 h 46"/>
                  <a:gd name="T26" fmla="*/ 36 w 159"/>
                  <a:gd name="T27" fmla="*/ 22 h 46"/>
                  <a:gd name="T28" fmla="*/ 32 w 159"/>
                  <a:gd name="T29" fmla="*/ 22 h 46"/>
                  <a:gd name="T30" fmla="*/ 30 w 159"/>
                  <a:gd name="T31" fmla="*/ 22 h 46"/>
                  <a:gd name="T32" fmla="*/ 27 w 159"/>
                  <a:gd name="T33" fmla="*/ 22 h 46"/>
                  <a:gd name="T34" fmla="*/ 24 w 159"/>
                  <a:gd name="T35" fmla="*/ 23 h 46"/>
                  <a:gd name="T36" fmla="*/ 20 w 159"/>
                  <a:gd name="T37" fmla="*/ 22 h 46"/>
                  <a:gd name="T38" fmla="*/ 17 w 159"/>
                  <a:gd name="T39" fmla="*/ 22 h 46"/>
                  <a:gd name="T40" fmla="*/ 14 w 159"/>
                  <a:gd name="T41" fmla="*/ 22 h 46"/>
                  <a:gd name="T42" fmla="*/ 12 w 159"/>
                  <a:gd name="T43" fmla="*/ 22 h 46"/>
                  <a:gd name="T44" fmla="*/ 10 w 159"/>
                  <a:gd name="T45" fmla="*/ 22 h 46"/>
                  <a:gd name="T46" fmla="*/ 7 w 159"/>
                  <a:gd name="T47" fmla="*/ 22 h 46"/>
                  <a:gd name="T48" fmla="*/ 5 w 159"/>
                  <a:gd name="T49" fmla="*/ 21 h 46"/>
                  <a:gd name="T50" fmla="*/ 4 w 159"/>
                  <a:gd name="T51" fmla="*/ 21 h 46"/>
                  <a:gd name="T52" fmla="*/ 1 w 159"/>
                  <a:gd name="T53" fmla="*/ 20 h 46"/>
                  <a:gd name="T54" fmla="*/ 0 w 159"/>
                  <a:gd name="T55" fmla="*/ 20 h 46"/>
                  <a:gd name="T56" fmla="*/ 0 w 159"/>
                  <a:gd name="T57" fmla="*/ 19 h 46"/>
                  <a:gd name="T58" fmla="*/ 3 w 159"/>
                  <a:gd name="T59" fmla="*/ 18 h 46"/>
                  <a:gd name="T60" fmla="*/ 5 w 159"/>
                  <a:gd name="T61" fmla="*/ 13 h 46"/>
                  <a:gd name="T62" fmla="*/ 8 w 159"/>
                  <a:gd name="T63" fmla="*/ 10 h 46"/>
                  <a:gd name="T64" fmla="*/ 11 w 159"/>
                  <a:gd name="T65" fmla="*/ 7 h 46"/>
                  <a:gd name="T66" fmla="*/ 16 w 159"/>
                  <a:gd name="T67" fmla="*/ 6 h 46"/>
                  <a:gd name="T68" fmla="*/ 18 w 159"/>
                  <a:gd name="T69" fmla="*/ 4 h 46"/>
                  <a:gd name="T70" fmla="*/ 21 w 159"/>
                  <a:gd name="T71" fmla="*/ 4 h 46"/>
                  <a:gd name="T72" fmla="*/ 24 w 159"/>
                  <a:gd name="T73" fmla="*/ 3 h 46"/>
                  <a:gd name="T74" fmla="*/ 27 w 159"/>
                  <a:gd name="T75" fmla="*/ 3 h 46"/>
                  <a:gd name="T76" fmla="*/ 29 w 159"/>
                  <a:gd name="T77" fmla="*/ 2 h 46"/>
                  <a:gd name="T78" fmla="*/ 31 w 159"/>
                  <a:gd name="T79" fmla="*/ 2 h 46"/>
                  <a:gd name="T80" fmla="*/ 35 w 159"/>
                  <a:gd name="T81" fmla="*/ 2 h 46"/>
                  <a:gd name="T82" fmla="*/ 38 w 159"/>
                  <a:gd name="T83" fmla="*/ 2 h 46"/>
                  <a:gd name="T84" fmla="*/ 41 w 159"/>
                  <a:gd name="T85" fmla="*/ 1 h 46"/>
                  <a:gd name="T86" fmla="*/ 44 w 159"/>
                  <a:gd name="T87" fmla="*/ 1 h 46"/>
                  <a:gd name="T88" fmla="*/ 47 w 159"/>
                  <a:gd name="T89" fmla="*/ 1 h 46"/>
                  <a:gd name="T90" fmla="*/ 49 w 159"/>
                  <a:gd name="T91" fmla="*/ 1 h 46"/>
                  <a:gd name="T92" fmla="*/ 52 w 159"/>
                  <a:gd name="T93" fmla="*/ 1 h 46"/>
                  <a:gd name="T94" fmla="*/ 55 w 159"/>
                  <a:gd name="T95" fmla="*/ 1 h 46"/>
                  <a:gd name="T96" fmla="*/ 58 w 159"/>
                  <a:gd name="T97" fmla="*/ 1 h 46"/>
                  <a:gd name="T98" fmla="*/ 62 w 159"/>
                  <a:gd name="T99" fmla="*/ 1 h 46"/>
                  <a:gd name="T100" fmla="*/ 64 w 159"/>
                  <a:gd name="T101" fmla="*/ 1 h 46"/>
                  <a:gd name="T102" fmla="*/ 67 w 159"/>
                  <a:gd name="T103" fmla="*/ 1 h 46"/>
                  <a:gd name="T104" fmla="*/ 68 w 159"/>
                  <a:gd name="T105" fmla="*/ 1 h 46"/>
                  <a:gd name="T106" fmla="*/ 71 w 159"/>
                  <a:gd name="T107" fmla="*/ 1 h 46"/>
                  <a:gd name="T108" fmla="*/ 76 w 159"/>
                  <a:gd name="T109" fmla="*/ 0 h 46"/>
                  <a:gd name="T110" fmla="*/ 80 w 159"/>
                  <a:gd name="T111" fmla="*/ 0 h 46"/>
                  <a:gd name="T112" fmla="*/ 80 w 159"/>
                  <a:gd name="T113" fmla="*/ 0 h 4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9"/>
                  <a:gd name="T172" fmla="*/ 0 h 46"/>
                  <a:gd name="T173" fmla="*/ 159 w 159"/>
                  <a:gd name="T174" fmla="*/ 46 h 4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9" h="46">
                    <a:moveTo>
                      <a:pt x="159" y="0"/>
                    </a:moveTo>
                    <a:lnTo>
                      <a:pt x="144" y="31"/>
                    </a:lnTo>
                    <a:lnTo>
                      <a:pt x="138" y="33"/>
                    </a:lnTo>
                    <a:lnTo>
                      <a:pt x="135" y="33"/>
                    </a:lnTo>
                    <a:lnTo>
                      <a:pt x="129" y="35"/>
                    </a:lnTo>
                    <a:lnTo>
                      <a:pt x="125" y="37"/>
                    </a:lnTo>
                    <a:lnTo>
                      <a:pt x="117" y="37"/>
                    </a:lnTo>
                    <a:lnTo>
                      <a:pt x="112" y="39"/>
                    </a:lnTo>
                    <a:lnTo>
                      <a:pt x="106" y="39"/>
                    </a:lnTo>
                    <a:lnTo>
                      <a:pt x="100" y="40"/>
                    </a:lnTo>
                    <a:lnTo>
                      <a:pt x="93" y="40"/>
                    </a:lnTo>
                    <a:lnTo>
                      <a:pt x="85" y="42"/>
                    </a:lnTo>
                    <a:lnTo>
                      <a:pt x="79" y="42"/>
                    </a:lnTo>
                    <a:lnTo>
                      <a:pt x="72" y="44"/>
                    </a:lnTo>
                    <a:lnTo>
                      <a:pt x="64" y="44"/>
                    </a:lnTo>
                    <a:lnTo>
                      <a:pt x="59" y="44"/>
                    </a:lnTo>
                    <a:lnTo>
                      <a:pt x="53" y="44"/>
                    </a:lnTo>
                    <a:lnTo>
                      <a:pt x="47" y="46"/>
                    </a:lnTo>
                    <a:lnTo>
                      <a:pt x="40" y="44"/>
                    </a:lnTo>
                    <a:lnTo>
                      <a:pt x="34" y="44"/>
                    </a:lnTo>
                    <a:lnTo>
                      <a:pt x="28" y="44"/>
                    </a:lnTo>
                    <a:lnTo>
                      <a:pt x="24" y="44"/>
                    </a:lnTo>
                    <a:lnTo>
                      <a:pt x="19" y="44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7" y="42"/>
                    </a:lnTo>
                    <a:lnTo>
                      <a:pt x="1" y="40"/>
                    </a:lnTo>
                    <a:lnTo>
                      <a:pt x="0" y="39"/>
                    </a:lnTo>
                    <a:lnTo>
                      <a:pt x="0" y="37"/>
                    </a:lnTo>
                    <a:lnTo>
                      <a:pt x="5" y="35"/>
                    </a:lnTo>
                    <a:lnTo>
                      <a:pt x="9" y="27"/>
                    </a:lnTo>
                    <a:lnTo>
                      <a:pt x="15" y="20"/>
                    </a:lnTo>
                    <a:lnTo>
                      <a:pt x="22" y="14"/>
                    </a:lnTo>
                    <a:lnTo>
                      <a:pt x="32" y="12"/>
                    </a:lnTo>
                    <a:lnTo>
                      <a:pt x="36" y="8"/>
                    </a:lnTo>
                    <a:lnTo>
                      <a:pt x="41" y="8"/>
                    </a:lnTo>
                    <a:lnTo>
                      <a:pt x="47" y="6"/>
                    </a:lnTo>
                    <a:lnTo>
                      <a:pt x="53" y="6"/>
                    </a:lnTo>
                    <a:lnTo>
                      <a:pt x="57" y="4"/>
                    </a:lnTo>
                    <a:lnTo>
                      <a:pt x="62" y="4"/>
                    </a:lnTo>
                    <a:lnTo>
                      <a:pt x="70" y="4"/>
                    </a:lnTo>
                    <a:lnTo>
                      <a:pt x="76" y="4"/>
                    </a:lnTo>
                    <a:lnTo>
                      <a:pt x="81" y="2"/>
                    </a:lnTo>
                    <a:lnTo>
                      <a:pt x="87" y="2"/>
                    </a:lnTo>
                    <a:lnTo>
                      <a:pt x="93" y="2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10" y="2"/>
                    </a:lnTo>
                    <a:lnTo>
                      <a:pt x="116" y="2"/>
                    </a:lnTo>
                    <a:lnTo>
                      <a:pt x="123" y="2"/>
                    </a:lnTo>
                    <a:lnTo>
                      <a:pt x="127" y="2"/>
                    </a:lnTo>
                    <a:lnTo>
                      <a:pt x="133" y="2"/>
                    </a:lnTo>
                    <a:lnTo>
                      <a:pt x="136" y="2"/>
                    </a:lnTo>
                    <a:lnTo>
                      <a:pt x="142" y="2"/>
                    </a:lnTo>
                    <a:lnTo>
                      <a:pt x="152" y="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Freeform 295"/>
              <p:cNvSpPr>
                <a:spLocks/>
              </p:cNvSpPr>
              <p:nvPr/>
            </p:nvSpPr>
            <p:spPr bwMode="auto">
              <a:xfrm>
                <a:off x="2122" y="2071"/>
                <a:ext cx="76" cy="33"/>
              </a:xfrm>
              <a:custGeom>
                <a:avLst/>
                <a:gdLst>
                  <a:gd name="T0" fmla="*/ 61 w 152"/>
                  <a:gd name="T1" fmla="*/ 0 h 67"/>
                  <a:gd name="T2" fmla="*/ 63 w 152"/>
                  <a:gd name="T3" fmla="*/ 2 h 67"/>
                  <a:gd name="T4" fmla="*/ 65 w 152"/>
                  <a:gd name="T5" fmla="*/ 5 h 67"/>
                  <a:gd name="T6" fmla="*/ 68 w 152"/>
                  <a:gd name="T7" fmla="*/ 8 h 67"/>
                  <a:gd name="T8" fmla="*/ 70 w 152"/>
                  <a:gd name="T9" fmla="*/ 9 h 67"/>
                  <a:gd name="T10" fmla="*/ 73 w 152"/>
                  <a:gd name="T11" fmla="*/ 12 h 67"/>
                  <a:gd name="T12" fmla="*/ 74 w 152"/>
                  <a:gd name="T13" fmla="*/ 14 h 67"/>
                  <a:gd name="T14" fmla="*/ 76 w 152"/>
                  <a:gd name="T15" fmla="*/ 16 h 67"/>
                  <a:gd name="T16" fmla="*/ 0 w 152"/>
                  <a:gd name="T17" fmla="*/ 33 h 67"/>
                  <a:gd name="T18" fmla="*/ 0 w 152"/>
                  <a:gd name="T19" fmla="*/ 30 h 67"/>
                  <a:gd name="T20" fmla="*/ 1 w 152"/>
                  <a:gd name="T21" fmla="*/ 28 h 67"/>
                  <a:gd name="T22" fmla="*/ 2 w 152"/>
                  <a:gd name="T23" fmla="*/ 26 h 67"/>
                  <a:gd name="T24" fmla="*/ 3 w 152"/>
                  <a:gd name="T25" fmla="*/ 25 h 67"/>
                  <a:gd name="T26" fmla="*/ 5 w 152"/>
                  <a:gd name="T27" fmla="*/ 21 h 67"/>
                  <a:gd name="T28" fmla="*/ 7 w 152"/>
                  <a:gd name="T29" fmla="*/ 18 h 67"/>
                  <a:gd name="T30" fmla="*/ 10 w 152"/>
                  <a:gd name="T31" fmla="*/ 15 h 67"/>
                  <a:gd name="T32" fmla="*/ 14 w 152"/>
                  <a:gd name="T33" fmla="*/ 12 h 67"/>
                  <a:gd name="T34" fmla="*/ 19 w 152"/>
                  <a:gd name="T35" fmla="*/ 11 h 67"/>
                  <a:gd name="T36" fmla="*/ 24 w 152"/>
                  <a:gd name="T37" fmla="*/ 9 h 67"/>
                  <a:gd name="T38" fmla="*/ 27 w 152"/>
                  <a:gd name="T39" fmla="*/ 8 h 67"/>
                  <a:gd name="T40" fmla="*/ 33 w 152"/>
                  <a:gd name="T41" fmla="*/ 7 h 67"/>
                  <a:gd name="T42" fmla="*/ 36 w 152"/>
                  <a:gd name="T43" fmla="*/ 6 h 67"/>
                  <a:gd name="T44" fmla="*/ 38 w 152"/>
                  <a:gd name="T45" fmla="*/ 6 h 67"/>
                  <a:gd name="T46" fmla="*/ 40 w 152"/>
                  <a:gd name="T47" fmla="*/ 5 h 67"/>
                  <a:gd name="T48" fmla="*/ 43 w 152"/>
                  <a:gd name="T49" fmla="*/ 5 h 67"/>
                  <a:gd name="T50" fmla="*/ 47 w 152"/>
                  <a:gd name="T51" fmla="*/ 4 h 67"/>
                  <a:gd name="T52" fmla="*/ 52 w 152"/>
                  <a:gd name="T53" fmla="*/ 3 h 67"/>
                  <a:gd name="T54" fmla="*/ 56 w 152"/>
                  <a:gd name="T55" fmla="*/ 1 h 67"/>
                  <a:gd name="T56" fmla="*/ 61 w 152"/>
                  <a:gd name="T57" fmla="*/ 0 h 67"/>
                  <a:gd name="T58" fmla="*/ 61 w 152"/>
                  <a:gd name="T59" fmla="*/ 0 h 6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52"/>
                  <a:gd name="T91" fmla="*/ 0 h 67"/>
                  <a:gd name="T92" fmla="*/ 152 w 152"/>
                  <a:gd name="T93" fmla="*/ 67 h 67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52" h="67">
                    <a:moveTo>
                      <a:pt x="122" y="0"/>
                    </a:moveTo>
                    <a:lnTo>
                      <a:pt x="126" y="4"/>
                    </a:lnTo>
                    <a:lnTo>
                      <a:pt x="129" y="10"/>
                    </a:lnTo>
                    <a:lnTo>
                      <a:pt x="135" y="16"/>
                    </a:lnTo>
                    <a:lnTo>
                      <a:pt x="139" y="19"/>
                    </a:lnTo>
                    <a:lnTo>
                      <a:pt x="145" y="25"/>
                    </a:lnTo>
                    <a:lnTo>
                      <a:pt x="148" y="29"/>
                    </a:lnTo>
                    <a:lnTo>
                      <a:pt x="152" y="3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2" y="57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10" y="42"/>
                    </a:lnTo>
                    <a:lnTo>
                      <a:pt x="15" y="36"/>
                    </a:lnTo>
                    <a:lnTo>
                      <a:pt x="21" y="31"/>
                    </a:lnTo>
                    <a:lnTo>
                      <a:pt x="29" y="25"/>
                    </a:lnTo>
                    <a:lnTo>
                      <a:pt x="38" y="23"/>
                    </a:lnTo>
                    <a:lnTo>
                      <a:pt x="48" y="19"/>
                    </a:lnTo>
                    <a:lnTo>
                      <a:pt x="55" y="17"/>
                    </a:lnTo>
                    <a:lnTo>
                      <a:pt x="65" y="14"/>
                    </a:lnTo>
                    <a:lnTo>
                      <a:pt x="71" y="12"/>
                    </a:lnTo>
                    <a:lnTo>
                      <a:pt x="76" y="12"/>
                    </a:lnTo>
                    <a:lnTo>
                      <a:pt x="80" y="10"/>
                    </a:lnTo>
                    <a:lnTo>
                      <a:pt x="86" y="10"/>
                    </a:lnTo>
                    <a:lnTo>
                      <a:pt x="95" y="8"/>
                    </a:lnTo>
                    <a:lnTo>
                      <a:pt x="105" y="6"/>
                    </a:lnTo>
                    <a:lnTo>
                      <a:pt x="112" y="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296"/>
              <p:cNvSpPr>
                <a:spLocks/>
              </p:cNvSpPr>
              <p:nvPr/>
            </p:nvSpPr>
            <p:spPr bwMode="auto">
              <a:xfrm>
                <a:off x="2121" y="2102"/>
                <a:ext cx="86" cy="38"/>
              </a:xfrm>
              <a:custGeom>
                <a:avLst/>
                <a:gdLst>
                  <a:gd name="T0" fmla="*/ 66 w 173"/>
                  <a:gd name="T1" fmla="*/ 0 h 76"/>
                  <a:gd name="T2" fmla="*/ 71 w 173"/>
                  <a:gd name="T3" fmla="*/ 3 h 76"/>
                  <a:gd name="T4" fmla="*/ 78 w 173"/>
                  <a:gd name="T5" fmla="*/ 7 h 76"/>
                  <a:gd name="T6" fmla="*/ 84 w 173"/>
                  <a:gd name="T7" fmla="*/ 11 h 76"/>
                  <a:gd name="T8" fmla="*/ 84 w 173"/>
                  <a:gd name="T9" fmla="*/ 14 h 76"/>
                  <a:gd name="T10" fmla="*/ 78 w 173"/>
                  <a:gd name="T11" fmla="*/ 15 h 76"/>
                  <a:gd name="T12" fmla="*/ 72 w 173"/>
                  <a:gd name="T13" fmla="*/ 17 h 76"/>
                  <a:gd name="T14" fmla="*/ 66 w 173"/>
                  <a:gd name="T15" fmla="*/ 17 h 76"/>
                  <a:gd name="T16" fmla="*/ 61 w 173"/>
                  <a:gd name="T17" fmla="*/ 19 h 76"/>
                  <a:gd name="T18" fmla="*/ 56 w 173"/>
                  <a:gd name="T19" fmla="*/ 21 h 76"/>
                  <a:gd name="T20" fmla="*/ 50 w 173"/>
                  <a:gd name="T21" fmla="*/ 22 h 76"/>
                  <a:gd name="T22" fmla="*/ 45 w 173"/>
                  <a:gd name="T23" fmla="*/ 24 h 76"/>
                  <a:gd name="T24" fmla="*/ 40 w 173"/>
                  <a:gd name="T25" fmla="*/ 26 h 76"/>
                  <a:gd name="T26" fmla="*/ 34 w 173"/>
                  <a:gd name="T27" fmla="*/ 27 h 76"/>
                  <a:gd name="T28" fmla="*/ 28 w 173"/>
                  <a:gd name="T29" fmla="*/ 28 h 76"/>
                  <a:gd name="T30" fmla="*/ 24 w 173"/>
                  <a:gd name="T31" fmla="*/ 30 h 76"/>
                  <a:gd name="T32" fmla="*/ 19 w 173"/>
                  <a:gd name="T33" fmla="*/ 33 h 76"/>
                  <a:gd name="T34" fmla="*/ 13 w 173"/>
                  <a:gd name="T35" fmla="*/ 35 h 76"/>
                  <a:gd name="T36" fmla="*/ 8 w 173"/>
                  <a:gd name="T37" fmla="*/ 36 h 76"/>
                  <a:gd name="T38" fmla="*/ 3 w 173"/>
                  <a:gd name="T39" fmla="*/ 37 h 76"/>
                  <a:gd name="T40" fmla="*/ 0 w 173"/>
                  <a:gd name="T41" fmla="*/ 36 h 76"/>
                  <a:gd name="T42" fmla="*/ 0 w 173"/>
                  <a:gd name="T43" fmla="*/ 29 h 76"/>
                  <a:gd name="T44" fmla="*/ 3 w 173"/>
                  <a:gd name="T45" fmla="*/ 23 h 76"/>
                  <a:gd name="T46" fmla="*/ 9 w 173"/>
                  <a:gd name="T47" fmla="*/ 17 h 76"/>
                  <a:gd name="T48" fmla="*/ 16 w 173"/>
                  <a:gd name="T49" fmla="*/ 12 h 76"/>
                  <a:gd name="T50" fmla="*/ 21 w 173"/>
                  <a:gd name="T51" fmla="*/ 11 h 76"/>
                  <a:gd name="T52" fmla="*/ 27 w 173"/>
                  <a:gd name="T53" fmla="*/ 10 h 76"/>
                  <a:gd name="T54" fmla="*/ 31 w 173"/>
                  <a:gd name="T55" fmla="*/ 9 h 76"/>
                  <a:gd name="T56" fmla="*/ 37 w 173"/>
                  <a:gd name="T57" fmla="*/ 6 h 76"/>
                  <a:gd name="T58" fmla="*/ 43 w 173"/>
                  <a:gd name="T59" fmla="*/ 6 h 76"/>
                  <a:gd name="T60" fmla="*/ 47 w 173"/>
                  <a:gd name="T61" fmla="*/ 5 h 76"/>
                  <a:gd name="T62" fmla="*/ 53 w 173"/>
                  <a:gd name="T63" fmla="*/ 4 h 76"/>
                  <a:gd name="T64" fmla="*/ 58 w 173"/>
                  <a:gd name="T65" fmla="*/ 3 h 76"/>
                  <a:gd name="T66" fmla="*/ 63 w 173"/>
                  <a:gd name="T67" fmla="*/ 1 h 76"/>
                  <a:gd name="T68" fmla="*/ 65 w 173"/>
                  <a:gd name="T69" fmla="*/ 0 h 7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3"/>
                  <a:gd name="T106" fmla="*/ 0 h 76"/>
                  <a:gd name="T107" fmla="*/ 173 w 173"/>
                  <a:gd name="T108" fmla="*/ 76 h 7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3" h="76">
                    <a:moveTo>
                      <a:pt x="130" y="0"/>
                    </a:moveTo>
                    <a:lnTo>
                      <a:pt x="133" y="0"/>
                    </a:lnTo>
                    <a:lnTo>
                      <a:pt x="139" y="2"/>
                    </a:lnTo>
                    <a:lnTo>
                      <a:pt x="143" y="6"/>
                    </a:lnTo>
                    <a:lnTo>
                      <a:pt x="150" y="10"/>
                    </a:lnTo>
                    <a:lnTo>
                      <a:pt x="156" y="15"/>
                    </a:lnTo>
                    <a:lnTo>
                      <a:pt x="164" y="19"/>
                    </a:lnTo>
                    <a:lnTo>
                      <a:pt x="168" y="23"/>
                    </a:lnTo>
                    <a:lnTo>
                      <a:pt x="173" y="29"/>
                    </a:lnTo>
                    <a:lnTo>
                      <a:pt x="168" y="29"/>
                    </a:lnTo>
                    <a:lnTo>
                      <a:pt x="162" y="29"/>
                    </a:lnTo>
                    <a:lnTo>
                      <a:pt x="156" y="31"/>
                    </a:lnTo>
                    <a:lnTo>
                      <a:pt x="150" y="31"/>
                    </a:lnTo>
                    <a:lnTo>
                      <a:pt x="145" y="33"/>
                    </a:lnTo>
                    <a:lnTo>
                      <a:pt x="139" y="34"/>
                    </a:lnTo>
                    <a:lnTo>
                      <a:pt x="133" y="34"/>
                    </a:lnTo>
                    <a:lnTo>
                      <a:pt x="128" y="36"/>
                    </a:lnTo>
                    <a:lnTo>
                      <a:pt x="122" y="38"/>
                    </a:lnTo>
                    <a:lnTo>
                      <a:pt x="116" y="40"/>
                    </a:lnTo>
                    <a:lnTo>
                      <a:pt x="112" y="42"/>
                    </a:lnTo>
                    <a:lnTo>
                      <a:pt x="107" y="44"/>
                    </a:lnTo>
                    <a:lnTo>
                      <a:pt x="101" y="44"/>
                    </a:lnTo>
                    <a:lnTo>
                      <a:pt x="95" y="48"/>
                    </a:lnTo>
                    <a:lnTo>
                      <a:pt x="90" y="48"/>
                    </a:lnTo>
                    <a:lnTo>
                      <a:pt x="86" y="50"/>
                    </a:lnTo>
                    <a:lnTo>
                      <a:pt x="80" y="52"/>
                    </a:lnTo>
                    <a:lnTo>
                      <a:pt x="74" y="53"/>
                    </a:lnTo>
                    <a:lnTo>
                      <a:pt x="69" y="55"/>
                    </a:lnTo>
                    <a:lnTo>
                      <a:pt x="63" y="57"/>
                    </a:lnTo>
                    <a:lnTo>
                      <a:pt x="57" y="57"/>
                    </a:lnTo>
                    <a:lnTo>
                      <a:pt x="54" y="61"/>
                    </a:lnTo>
                    <a:lnTo>
                      <a:pt x="48" y="61"/>
                    </a:lnTo>
                    <a:lnTo>
                      <a:pt x="44" y="65"/>
                    </a:lnTo>
                    <a:lnTo>
                      <a:pt x="38" y="65"/>
                    </a:lnTo>
                    <a:lnTo>
                      <a:pt x="33" y="67"/>
                    </a:lnTo>
                    <a:lnTo>
                      <a:pt x="27" y="69"/>
                    </a:lnTo>
                    <a:lnTo>
                      <a:pt x="21" y="71"/>
                    </a:lnTo>
                    <a:lnTo>
                      <a:pt x="16" y="71"/>
                    </a:lnTo>
                    <a:lnTo>
                      <a:pt x="12" y="72"/>
                    </a:lnTo>
                    <a:lnTo>
                      <a:pt x="6" y="74"/>
                    </a:lnTo>
                    <a:lnTo>
                      <a:pt x="2" y="76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2" y="53"/>
                    </a:lnTo>
                    <a:lnTo>
                      <a:pt x="6" y="46"/>
                    </a:lnTo>
                    <a:lnTo>
                      <a:pt x="14" y="40"/>
                    </a:lnTo>
                    <a:lnTo>
                      <a:pt x="19" y="33"/>
                    </a:lnTo>
                    <a:lnTo>
                      <a:pt x="29" y="29"/>
                    </a:lnTo>
                    <a:lnTo>
                      <a:pt x="33" y="25"/>
                    </a:lnTo>
                    <a:lnTo>
                      <a:pt x="36" y="25"/>
                    </a:lnTo>
                    <a:lnTo>
                      <a:pt x="42" y="23"/>
                    </a:lnTo>
                    <a:lnTo>
                      <a:pt x="48" y="21"/>
                    </a:lnTo>
                    <a:lnTo>
                      <a:pt x="54" y="19"/>
                    </a:lnTo>
                    <a:lnTo>
                      <a:pt x="57" y="17"/>
                    </a:lnTo>
                    <a:lnTo>
                      <a:pt x="63" y="17"/>
                    </a:lnTo>
                    <a:lnTo>
                      <a:pt x="69" y="15"/>
                    </a:lnTo>
                    <a:lnTo>
                      <a:pt x="74" y="13"/>
                    </a:lnTo>
                    <a:lnTo>
                      <a:pt x="80" y="13"/>
                    </a:lnTo>
                    <a:lnTo>
                      <a:pt x="86" y="12"/>
                    </a:lnTo>
                    <a:lnTo>
                      <a:pt x="92" y="12"/>
                    </a:lnTo>
                    <a:lnTo>
                      <a:pt x="95" y="10"/>
                    </a:lnTo>
                    <a:lnTo>
                      <a:pt x="101" y="10"/>
                    </a:lnTo>
                    <a:lnTo>
                      <a:pt x="107" y="8"/>
                    </a:lnTo>
                    <a:lnTo>
                      <a:pt x="112" y="8"/>
                    </a:lnTo>
                    <a:lnTo>
                      <a:pt x="116" y="6"/>
                    </a:lnTo>
                    <a:lnTo>
                      <a:pt x="120" y="4"/>
                    </a:lnTo>
                    <a:lnTo>
                      <a:pt x="126" y="2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Freeform 297"/>
              <p:cNvSpPr>
                <a:spLocks/>
              </p:cNvSpPr>
              <p:nvPr/>
            </p:nvSpPr>
            <p:spPr bwMode="auto">
              <a:xfrm>
                <a:off x="2270" y="2181"/>
                <a:ext cx="37" cy="138"/>
              </a:xfrm>
              <a:custGeom>
                <a:avLst/>
                <a:gdLst>
                  <a:gd name="T0" fmla="*/ 14 w 74"/>
                  <a:gd name="T1" fmla="*/ 3 h 278"/>
                  <a:gd name="T2" fmla="*/ 18 w 74"/>
                  <a:gd name="T3" fmla="*/ 9 h 278"/>
                  <a:gd name="T4" fmla="*/ 20 w 74"/>
                  <a:gd name="T5" fmla="*/ 17 h 278"/>
                  <a:gd name="T6" fmla="*/ 22 w 74"/>
                  <a:gd name="T7" fmla="*/ 24 h 278"/>
                  <a:gd name="T8" fmla="*/ 22 w 74"/>
                  <a:gd name="T9" fmla="*/ 32 h 278"/>
                  <a:gd name="T10" fmla="*/ 21 w 74"/>
                  <a:gd name="T11" fmla="*/ 41 h 278"/>
                  <a:gd name="T12" fmla="*/ 20 w 74"/>
                  <a:gd name="T13" fmla="*/ 49 h 278"/>
                  <a:gd name="T14" fmla="*/ 19 w 74"/>
                  <a:gd name="T15" fmla="*/ 58 h 278"/>
                  <a:gd name="T16" fmla="*/ 18 w 74"/>
                  <a:gd name="T17" fmla="*/ 66 h 278"/>
                  <a:gd name="T18" fmla="*/ 16 w 74"/>
                  <a:gd name="T19" fmla="*/ 74 h 278"/>
                  <a:gd name="T20" fmla="*/ 16 w 74"/>
                  <a:gd name="T21" fmla="*/ 83 h 278"/>
                  <a:gd name="T22" fmla="*/ 16 w 74"/>
                  <a:gd name="T23" fmla="*/ 91 h 278"/>
                  <a:gd name="T24" fmla="*/ 17 w 74"/>
                  <a:gd name="T25" fmla="*/ 99 h 278"/>
                  <a:gd name="T26" fmla="*/ 19 w 74"/>
                  <a:gd name="T27" fmla="*/ 106 h 278"/>
                  <a:gd name="T28" fmla="*/ 22 w 74"/>
                  <a:gd name="T29" fmla="*/ 113 h 278"/>
                  <a:gd name="T30" fmla="*/ 28 w 74"/>
                  <a:gd name="T31" fmla="*/ 120 h 278"/>
                  <a:gd name="T32" fmla="*/ 33 w 74"/>
                  <a:gd name="T33" fmla="*/ 127 h 278"/>
                  <a:gd name="T34" fmla="*/ 35 w 74"/>
                  <a:gd name="T35" fmla="*/ 134 h 278"/>
                  <a:gd name="T36" fmla="*/ 32 w 74"/>
                  <a:gd name="T37" fmla="*/ 137 h 278"/>
                  <a:gd name="T38" fmla="*/ 24 w 74"/>
                  <a:gd name="T39" fmla="*/ 135 h 278"/>
                  <a:gd name="T40" fmla="*/ 19 w 74"/>
                  <a:gd name="T41" fmla="*/ 132 h 278"/>
                  <a:gd name="T42" fmla="*/ 14 w 74"/>
                  <a:gd name="T43" fmla="*/ 128 h 278"/>
                  <a:gd name="T44" fmla="*/ 9 w 74"/>
                  <a:gd name="T45" fmla="*/ 123 h 278"/>
                  <a:gd name="T46" fmla="*/ 6 w 74"/>
                  <a:gd name="T47" fmla="*/ 117 h 278"/>
                  <a:gd name="T48" fmla="*/ 3 w 74"/>
                  <a:gd name="T49" fmla="*/ 110 h 278"/>
                  <a:gd name="T50" fmla="*/ 2 w 74"/>
                  <a:gd name="T51" fmla="*/ 103 h 278"/>
                  <a:gd name="T52" fmla="*/ 1 w 74"/>
                  <a:gd name="T53" fmla="*/ 95 h 278"/>
                  <a:gd name="T54" fmla="*/ 0 w 74"/>
                  <a:gd name="T55" fmla="*/ 87 h 278"/>
                  <a:gd name="T56" fmla="*/ 0 w 74"/>
                  <a:gd name="T57" fmla="*/ 78 h 278"/>
                  <a:gd name="T58" fmla="*/ 0 w 74"/>
                  <a:gd name="T59" fmla="*/ 70 h 278"/>
                  <a:gd name="T60" fmla="*/ 1 w 74"/>
                  <a:gd name="T61" fmla="*/ 63 h 278"/>
                  <a:gd name="T62" fmla="*/ 1 w 74"/>
                  <a:gd name="T63" fmla="*/ 55 h 278"/>
                  <a:gd name="T64" fmla="*/ 2 w 74"/>
                  <a:gd name="T65" fmla="*/ 47 h 278"/>
                  <a:gd name="T66" fmla="*/ 2 w 74"/>
                  <a:gd name="T67" fmla="*/ 42 h 278"/>
                  <a:gd name="T68" fmla="*/ 3 w 74"/>
                  <a:gd name="T69" fmla="*/ 36 h 278"/>
                  <a:gd name="T70" fmla="*/ 5 w 74"/>
                  <a:gd name="T71" fmla="*/ 31 h 278"/>
                  <a:gd name="T72" fmla="*/ 5 w 74"/>
                  <a:gd name="T73" fmla="*/ 25 h 278"/>
                  <a:gd name="T74" fmla="*/ 6 w 74"/>
                  <a:gd name="T75" fmla="*/ 20 h 278"/>
                  <a:gd name="T76" fmla="*/ 9 w 74"/>
                  <a:gd name="T77" fmla="*/ 14 h 278"/>
                  <a:gd name="T78" fmla="*/ 9 w 74"/>
                  <a:gd name="T79" fmla="*/ 8 h 278"/>
                  <a:gd name="T80" fmla="*/ 11 w 74"/>
                  <a:gd name="T81" fmla="*/ 3 h 278"/>
                  <a:gd name="T82" fmla="*/ 12 w 74"/>
                  <a:gd name="T83" fmla="*/ 0 h 27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4"/>
                  <a:gd name="T127" fmla="*/ 0 h 278"/>
                  <a:gd name="T128" fmla="*/ 74 w 74"/>
                  <a:gd name="T129" fmla="*/ 278 h 27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4" h="278">
                    <a:moveTo>
                      <a:pt x="25" y="0"/>
                    </a:moveTo>
                    <a:lnTo>
                      <a:pt x="28" y="6"/>
                    </a:lnTo>
                    <a:lnTo>
                      <a:pt x="32" y="13"/>
                    </a:lnTo>
                    <a:lnTo>
                      <a:pt x="36" y="19"/>
                    </a:lnTo>
                    <a:lnTo>
                      <a:pt x="38" y="29"/>
                    </a:lnTo>
                    <a:lnTo>
                      <a:pt x="40" y="34"/>
                    </a:lnTo>
                    <a:lnTo>
                      <a:pt x="42" y="42"/>
                    </a:lnTo>
                    <a:lnTo>
                      <a:pt x="44" y="49"/>
                    </a:lnTo>
                    <a:lnTo>
                      <a:pt x="44" y="59"/>
                    </a:lnTo>
                    <a:lnTo>
                      <a:pt x="44" y="65"/>
                    </a:lnTo>
                    <a:lnTo>
                      <a:pt x="44" y="74"/>
                    </a:lnTo>
                    <a:lnTo>
                      <a:pt x="42" y="82"/>
                    </a:lnTo>
                    <a:lnTo>
                      <a:pt x="42" y="89"/>
                    </a:lnTo>
                    <a:lnTo>
                      <a:pt x="40" y="99"/>
                    </a:lnTo>
                    <a:lnTo>
                      <a:pt x="40" y="108"/>
                    </a:lnTo>
                    <a:lnTo>
                      <a:pt x="38" y="116"/>
                    </a:lnTo>
                    <a:lnTo>
                      <a:pt x="38" y="126"/>
                    </a:lnTo>
                    <a:lnTo>
                      <a:pt x="36" y="133"/>
                    </a:lnTo>
                    <a:lnTo>
                      <a:pt x="34" y="141"/>
                    </a:lnTo>
                    <a:lnTo>
                      <a:pt x="32" y="150"/>
                    </a:lnTo>
                    <a:lnTo>
                      <a:pt x="32" y="158"/>
                    </a:lnTo>
                    <a:lnTo>
                      <a:pt x="32" y="167"/>
                    </a:lnTo>
                    <a:lnTo>
                      <a:pt x="32" y="175"/>
                    </a:lnTo>
                    <a:lnTo>
                      <a:pt x="32" y="183"/>
                    </a:lnTo>
                    <a:lnTo>
                      <a:pt x="34" y="192"/>
                    </a:lnTo>
                    <a:lnTo>
                      <a:pt x="34" y="200"/>
                    </a:lnTo>
                    <a:lnTo>
                      <a:pt x="36" y="205"/>
                    </a:lnTo>
                    <a:lnTo>
                      <a:pt x="38" y="213"/>
                    </a:lnTo>
                    <a:lnTo>
                      <a:pt x="44" y="222"/>
                    </a:lnTo>
                    <a:lnTo>
                      <a:pt x="45" y="228"/>
                    </a:lnTo>
                    <a:lnTo>
                      <a:pt x="51" y="236"/>
                    </a:lnTo>
                    <a:lnTo>
                      <a:pt x="57" y="241"/>
                    </a:lnTo>
                    <a:lnTo>
                      <a:pt x="64" y="249"/>
                    </a:lnTo>
                    <a:lnTo>
                      <a:pt x="66" y="255"/>
                    </a:lnTo>
                    <a:lnTo>
                      <a:pt x="68" y="262"/>
                    </a:lnTo>
                    <a:lnTo>
                      <a:pt x="70" y="270"/>
                    </a:lnTo>
                    <a:lnTo>
                      <a:pt x="74" y="278"/>
                    </a:lnTo>
                    <a:lnTo>
                      <a:pt x="64" y="276"/>
                    </a:lnTo>
                    <a:lnTo>
                      <a:pt x="57" y="276"/>
                    </a:lnTo>
                    <a:lnTo>
                      <a:pt x="49" y="272"/>
                    </a:lnTo>
                    <a:lnTo>
                      <a:pt x="44" y="270"/>
                    </a:lnTo>
                    <a:lnTo>
                      <a:pt x="38" y="266"/>
                    </a:lnTo>
                    <a:lnTo>
                      <a:pt x="32" y="262"/>
                    </a:lnTo>
                    <a:lnTo>
                      <a:pt x="28" y="257"/>
                    </a:lnTo>
                    <a:lnTo>
                      <a:pt x="25" y="253"/>
                    </a:lnTo>
                    <a:lnTo>
                      <a:pt x="19" y="247"/>
                    </a:lnTo>
                    <a:lnTo>
                      <a:pt x="15" y="241"/>
                    </a:lnTo>
                    <a:lnTo>
                      <a:pt x="13" y="236"/>
                    </a:lnTo>
                    <a:lnTo>
                      <a:pt x="9" y="228"/>
                    </a:lnTo>
                    <a:lnTo>
                      <a:pt x="7" y="222"/>
                    </a:lnTo>
                    <a:lnTo>
                      <a:pt x="5" y="215"/>
                    </a:lnTo>
                    <a:lnTo>
                      <a:pt x="4" y="207"/>
                    </a:lnTo>
                    <a:lnTo>
                      <a:pt x="4" y="200"/>
                    </a:lnTo>
                    <a:lnTo>
                      <a:pt x="2" y="192"/>
                    </a:lnTo>
                    <a:lnTo>
                      <a:pt x="2" y="183"/>
                    </a:lnTo>
                    <a:lnTo>
                      <a:pt x="0" y="175"/>
                    </a:lnTo>
                    <a:lnTo>
                      <a:pt x="0" y="167"/>
                    </a:lnTo>
                    <a:lnTo>
                      <a:pt x="0" y="158"/>
                    </a:lnTo>
                    <a:lnTo>
                      <a:pt x="0" y="150"/>
                    </a:lnTo>
                    <a:lnTo>
                      <a:pt x="0" y="141"/>
                    </a:lnTo>
                    <a:lnTo>
                      <a:pt x="2" y="133"/>
                    </a:lnTo>
                    <a:lnTo>
                      <a:pt x="2" y="126"/>
                    </a:lnTo>
                    <a:lnTo>
                      <a:pt x="2" y="116"/>
                    </a:lnTo>
                    <a:lnTo>
                      <a:pt x="2" y="110"/>
                    </a:lnTo>
                    <a:lnTo>
                      <a:pt x="2" y="103"/>
                    </a:lnTo>
                    <a:lnTo>
                      <a:pt x="4" y="95"/>
                    </a:lnTo>
                    <a:lnTo>
                      <a:pt x="5" y="87"/>
                    </a:lnTo>
                    <a:lnTo>
                      <a:pt x="5" y="84"/>
                    </a:lnTo>
                    <a:lnTo>
                      <a:pt x="7" y="78"/>
                    </a:lnTo>
                    <a:lnTo>
                      <a:pt x="7" y="72"/>
                    </a:lnTo>
                    <a:lnTo>
                      <a:pt x="7" y="68"/>
                    </a:lnTo>
                    <a:lnTo>
                      <a:pt x="9" y="63"/>
                    </a:lnTo>
                    <a:lnTo>
                      <a:pt x="9" y="59"/>
                    </a:lnTo>
                    <a:lnTo>
                      <a:pt x="11" y="51"/>
                    </a:lnTo>
                    <a:lnTo>
                      <a:pt x="13" y="46"/>
                    </a:lnTo>
                    <a:lnTo>
                      <a:pt x="13" y="40"/>
                    </a:lnTo>
                    <a:lnTo>
                      <a:pt x="15" y="34"/>
                    </a:lnTo>
                    <a:lnTo>
                      <a:pt x="17" y="29"/>
                    </a:lnTo>
                    <a:lnTo>
                      <a:pt x="17" y="23"/>
                    </a:lnTo>
                    <a:lnTo>
                      <a:pt x="19" y="17"/>
                    </a:lnTo>
                    <a:lnTo>
                      <a:pt x="21" y="13"/>
                    </a:lnTo>
                    <a:lnTo>
                      <a:pt x="23" y="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Freeform 298"/>
              <p:cNvSpPr>
                <a:spLocks/>
              </p:cNvSpPr>
              <p:nvPr/>
            </p:nvSpPr>
            <p:spPr bwMode="auto">
              <a:xfrm>
                <a:off x="1873" y="2459"/>
                <a:ext cx="82" cy="88"/>
              </a:xfrm>
              <a:custGeom>
                <a:avLst/>
                <a:gdLst>
                  <a:gd name="T0" fmla="*/ 0 w 163"/>
                  <a:gd name="T1" fmla="*/ 0 h 177"/>
                  <a:gd name="T2" fmla="*/ 82 w 163"/>
                  <a:gd name="T3" fmla="*/ 28 h 177"/>
                  <a:gd name="T4" fmla="*/ 75 w 163"/>
                  <a:gd name="T5" fmla="*/ 88 h 177"/>
                  <a:gd name="T6" fmla="*/ 0 w 163"/>
                  <a:gd name="T7" fmla="*/ 17 h 177"/>
                  <a:gd name="T8" fmla="*/ 0 w 163"/>
                  <a:gd name="T9" fmla="*/ 0 h 177"/>
                  <a:gd name="T10" fmla="*/ 0 w 163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3"/>
                  <a:gd name="T19" fmla="*/ 0 h 177"/>
                  <a:gd name="T20" fmla="*/ 163 w 163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3" h="177">
                    <a:moveTo>
                      <a:pt x="0" y="0"/>
                    </a:moveTo>
                    <a:lnTo>
                      <a:pt x="163" y="57"/>
                    </a:lnTo>
                    <a:lnTo>
                      <a:pt x="150" y="177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299"/>
              <p:cNvSpPr>
                <a:spLocks/>
              </p:cNvSpPr>
              <p:nvPr/>
            </p:nvSpPr>
            <p:spPr bwMode="auto">
              <a:xfrm>
                <a:off x="2180" y="2219"/>
                <a:ext cx="62" cy="155"/>
              </a:xfrm>
              <a:custGeom>
                <a:avLst/>
                <a:gdLst>
                  <a:gd name="T0" fmla="*/ 9 w 126"/>
                  <a:gd name="T1" fmla="*/ 0 h 310"/>
                  <a:gd name="T2" fmla="*/ 16 w 126"/>
                  <a:gd name="T3" fmla="*/ 2 h 310"/>
                  <a:gd name="T4" fmla="*/ 23 w 126"/>
                  <a:gd name="T5" fmla="*/ 4 h 310"/>
                  <a:gd name="T6" fmla="*/ 27 w 126"/>
                  <a:gd name="T7" fmla="*/ 5 h 310"/>
                  <a:gd name="T8" fmla="*/ 35 w 126"/>
                  <a:gd name="T9" fmla="*/ 9 h 310"/>
                  <a:gd name="T10" fmla="*/ 43 w 126"/>
                  <a:gd name="T11" fmla="*/ 14 h 310"/>
                  <a:gd name="T12" fmla="*/ 50 w 126"/>
                  <a:gd name="T13" fmla="*/ 20 h 310"/>
                  <a:gd name="T14" fmla="*/ 54 w 126"/>
                  <a:gd name="T15" fmla="*/ 25 h 310"/>
                  <a:gd name="T16" fmla="*/ 58 w 126"/>
                  <a:gd name="T17" fmla="*/ 34 h 310"/>
                  <a:gd name="T18" fmla="*/ 61 w 126"/>
                  <a:gd name="T19" fmla="*/ 41 h 310"/>
                  <a:gd name="T20" fmla="*/ 58 w 126"/>
                  <a:gd name="T21" fmla="*/ 155 h 310"/>
                  <a:gd name="T22" fmla="*/ 52 w 126"/>
                  <a:gd name="T23" fmla="*/ 147 h 310"/>
                  <a:gd name="T24" fmla="*/ 48 w 126"/>
                  <a:gd name="T25" fmla="*/ 139 h 310"/>
                  <a:gd name="T26" fmla="*/ 44 w 126"/>
                  <a:gd name="T27" fmla="*/ 130 h 310"/>
                  <a:gd name="T28" fmla="*/ 42 w 126"/>
                  <a:gd name="T29" fmla="*/ 120 h 310"/>
                  <a:gd name="T30" fmla="*/ 41 w 126"/>
                  <a:gd name="T31" fmla="*/ 115 h 310"/>
                  <a:gd name="T32" fmla="*/ 41 w 126"/>
                  <a:gd name="T33" fmla="*/ 110 h 310"/>
                  <a:gd name="T34" fmla="*/ 40 w 126"/>
                  <a:gd name="T35" fmla="*/ 104 h 310"/>
                  <a:gd name="T36" fmla="*/ 40 w 126"/>
                  <a:gd name="T37" fmla="*/ 100 h 310"/>
                  <a:gd name="T38" fmla="*/ 40 w 126"/>
                  <a:gd name="T39" fmla="*/ 95 h 310"/>
                  <a:gd name="T40" fmla="*/ 40 w 126"/>
                  <a:gd name="T41" fmla="*/ 89 h 310"/>
                  <a:gd name="T42" fmla="*/ 39 w 126"/>
                  <a:gd name="T43" fmla="*/ 80 h 310"/>
                  <a:gd name="T44" fmla="*/ 38 w 126"/>
                  <a:gd name="T45" fmla="*/ 74 h 310"/>
                  <a:gd name="T46" fmla="*/ 38 w 126"/>
                  <a:gd name="T47" fmla="*/ 70 h 310"/>
                  <a:gd name="T48" fmla="*/ 37 w 126"/>
                  <a:gd name="T49" fmla="*/ 60 h 310"/>
                  <a:gd name="T50" fmla="*/ 35 w 126"/>
                  <a:gd name="T51" fmla="*/ 50 h 310"/>
                  <a:gd name="T52" fmla="*/ 33 w 126"/>
                  <a:gd name="T53" fmla="*/ 42 h 310"/>
                  <a:gd name="T54" fmla="*/ 27 w 126"/>
                  <a:gd name="T55" fmla="*/ 34 h 310"/>
                  <a:gd name="T56" fmla="*/ 22 w 126"/>
                  <a:gd name="T57" fmla="*/ 24 h 310"/>
                  <a:gd name="T58" fmla="*/ 14 w 126"/>
                  <a:gd name="T59" fmla="*/ 18 h 310"/>
                  <a:gd name="T60" fmla="*/ 9 w 126"/>
                  <a:gd name="T61" fmla="*/ 15 h 310"/>
                  <a:gd name="T62" fmla="*/ 5 w 126"/>
                  <a:gd name="T63" fmla="*/ 12 h 310"/>
                  <a:gd name="T64" fmla="*/ 1 w 126"/>
                  <a:gd name="T65" fmla="*/ 10 h 310"/>
                  <a:gd name="T66" fmla="*/ 1 w 126"/>
                  <a:gd name="T67" fmla="*/ 6 h 310"/>
                  <a:gd name="T68" fmla="*/ 6 w 126"/>
                  <a:gd name="T69" fmla="*/ 0 h 31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6"/>
                  <a:gd name="T106" fmla="*/ 0 h 310"/>
                  <a:gd name="T107" fmla="*/ 126 w 126"/>
                  <a:gd name="T108" fmla="*/ 310 h 31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6" h="310">
                    <a:moveTo>
                      <a:pt x="12" y="0"/>
                    </a:moveTo>
                    <a:lnTo>
                      <a:pt x="19" y="0"/>
                    </a:lnTo>
                    <a:lnTo>
                      <a:pt x="25" y="2"/>
                    </a:lnTo>
                    <a:lnTo>
                      <a:pt x="32" y="4"/>
                    </a:lnTo>
                    <a:lnTo>
                      <a:pt x="40" y="6"/>
                    </a:lnTo>
                    <a:lnTo>
                      <a:pt x="46" y="8"/>
                    </a:lnTo>
                    <a:lnTo>
                      <a:pt x="50" y="9"/>
                    </a:lnTo>
                    <a:lnTo>
                      <a:pt x="55" y="11"/>
                    </a:lnTo>
                    <a:lnTo>
                      <a:pt x="63" y="13"/>
                    </a:lnTo>
                    <a:lnTo>
                      <a:pt x="72" y="17"/>
                    </a:lnTo>
                    <a:lnTo>
                      <a:pt x="80" y="23"/>
                    </a:lnTo>
                    <a:lnTo>
                      <a:pt x="88" y="28"/>
                    </a:lnTo>
                    <a:lnTo>
                      <a:pt x="97" y="34"/>
                    </a:lnTo>
                    <a:lnTo>
                      <a:pt x="101" y="40"/>
                    </a:lnTo>
                    <a:lnTo>
                      <a:pt x="107" y="46"/>
                    </a:lnTo>
                    <a:lnTo>
                      <a:pt x="110" y="51"/>
                    </a:lnTo>
                    <a:lnTo>
                      <a:pt x="114" y="59"/>
                    </a:lnTo>
                    <a:lnTo>
                      <a:pt x="118" y="67"/>
                    </a:lnTo>
                    <a:lnTo>
                      <a:pt x="120" y="72"/>
                    </a:lnTo>
                    <a:lnTo>
                      <a:pt x="124" y="82"/>
                    </a:lnTo>
                    <a:lnTo>
                      <a:pt x="126" y="89"/>
                    </a:lnTo>
                    <a:lnTo>
                      <a:pt x="118" y="310"/>
                    </a:lnTo>
                    <a:lnTo>
                      <a:pt x="110" y="300"/>
                    </a:lnTo>
                    <a:lnTo>
                      <a:pt x="105" y="293"/>
                    </a:lnTo>
                    <a:lnTo>
                      <a:pt x="99" y="285"/>
                    </a:lnTo>
                    <a:lnTo>
                      <a:pt x="97" y="278"/>
                    </a:lnTo>
                    <a:lnTo>
                      <a:pt x="93" y="268"/>
                    </a:lnTo>
                    <a:lnTo>
                      <a:pt x="90" y="259"/>
                    </a:lnTo>
                    <a:lnTo>
                      <a:pt x="88" y="249"/>
                    </a:lnTo>
                    <a:lnTo>
                      <a:pt x="86" y="240"/>
                    </a:lnTo>
                    <a:lnTo>
                      <a:pt x="86" y="234"/>
                    </a:lnTo>
                    <a:lnTo>
                      <a:pt x="84" y="230"/>
                    </a:lnTo>
                    <a:lnTo>
                      <a:pt x="84" y="224"/>
                    </a:lnTo>
                    <a:lnTo>
                      <a:pt x="84" y="221"/>
                    </a:lnTo>
                    <a:lnTo>
                      <a:pt x="82" y="215"/>
                    </a:lnTo>
                    <a:lnTo>
                      <a:pt x="82" y="209"/>
                    </a:lnTo>
                    <a:lnTo>
                      <a:pt x="82" y="203"/>
                    </a:lnTo>
                    <a:lnTo>
                      <a:pt x="82" y="200"/>
                    </a:lnTo>
                    <a:lnTo>
                      <a:pt x="82" y="194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82" y="179"/>
                    </a:lnTo>
                    <a:lnTo>
                      <a:pt x="80" y="169"/>
                    </a:lnTo>
                    <a:lnTo>
                      <a:pt x="80" y="160"/>
                    </a:lnTo>
                    <a:lnTo>
                      <a:pt x="80" y="154"/>
                    </a:lnTo>
                    <a:lnTo>
                      <a:pt x="78" y="148"/>
                    </a:lnTo>
                    <a:lnTo>
                      <a:pt x="78" y="144"/>
                    </a:lnTo>
                    <a:lnTo>
                      <a:pt x="78" y="139"/>
                    </a:lnTo>
                    <a:lnTo>
                      <a:pt x="76" y="129"/>
                    </a:lnTo>
                    <a:lnTo>
                      <a:pt x="76" y="120"/>
                    </a:lnTo>
                    <a:lnTo>
                      <a:pt x="74" y="110"/>
                    </a:lnTo>
                    <a:lnTo>
                      <a:pt x="72" y="101"/>
                    </a:lnTo>
                    <a:lnTo>
                      <a:pt x="69" y="91"/>
                    </a:lnTo>
                    <a:lnTo>
                      <a:pt x="67" y="84"/>
                    </a:lnTo>
                    <a:lnTo>
                      <a:pt x="61" y="74"/>
                    </a:lnTo>
                    <a:lnTo>
                      <a:pt x="55" y="67"/>
                    </a:lnTo>
                    <a:lnTo>
                      <a:pt x="50" y="57"/>
                    </a:lnTo>
                    <a:lnTo>
                      <a:pt x="44" y="49"/>
                    </a:lnTo>
                    <a:lnTo>
                      <a:pt x="36" y="42"/>
                    </a:lnTo>
                    <a:lnTo>
                      <a:pt x="29" y="36"/>
                    </a:lnTo>
                    <a:lnTo>
                      <a:pt x="23" y="32"/>
                    </a:lnTo>
                    <a:lnTo>
                      <a:pt x="19" y="30"/>
                    </a:lnTo>
                    <a:lnTo>
                      <a:pt x="13" y="27"/>
                    </a:lnTo>
                    <a:lnTo>
                      <a:pt x="10" y="25"/>
                    </a:lnTo>
                    <a:lnTo>
                      <a:pt x="4" y="21"/>
                    </a:lnTo>
                    <a:lnTo>
                      <a:pt x="2" y="19"/>
                    </a:lnTo>
                    <a:lnTo>
                      <a:pt x="0" y="15"/>
                    </a:lnTo>
                    <a:lnTo>
                      <a:pt x="2" y="13"/>
                    </a:lnTo>
                    <a:lnTo>
                      <a:pt x="6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Freeform 300"/>
              <p:cNvSpPr>
                <a:spLocks/>
              </p:cNvSpPr>
              <p:nvPr/>
            </p:nvSpPr>
            <p:spPr bwMode="auto">
              <a:xfrm>
                <a:off x="2612" y="2132"/>
                <a:ext cx="75" cy="102"/>
              </a:xfrm>
              <a:custGeom>
                <a:avLst/>
                <a:gdLst>
                  <a:gd name="T0" fmla="*/ 9 w 150"/>
                  <a:gd name="T1" fmla="*/ 0 h 203"/>
                  <a:gd name="T2" fmla="*/ 75 w 150"/>
                  <a:gd name="T3" fmla="*/ 84 h 203"/>
                  <a:gd name="T4" fmla="*/ 42 w 150"/>
                  <a:gd name="T5" fmla="*/ 102 h 203"/>
                  <a:gd name="T6" fmla="*/ 0 w 150"/>
                  <a:gd name="T7" fmla="*/ 44 h 203"/>
                  <a:gd name="T8" fmla="*/ 9 w 150"/>
                  <a:gd name="T9" fmla="*/ 0 h 203"/>
                  <a:gd name="T10" fmla="*/ 9 w 150"/>
                  <a:gd name="T11" fmla="*/ 0 h 2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0"/>
                  <a:gd name="T19" fmla="*/ 0 h 203"/>
                  <a:gd name="T20" fmla="*/ 150 w 150"/>
                  <a:gd name="T21" fmla="*/ 203 h 2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0" h="203">
                    <a:moveTo>
                      <a:pt x="17" y="0"/>
                    </a:moveTo>
                    <a:lnTo>
                      <a:pt x="150" y="167"/>
                    </a:lnTo>
                    <a:lnTo>
                      <a:pt x="84" y="203"/>
                    </a:lnTo>
                    <a:lnTo>
                      <a:pt x="0" y="8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Freeform 301"/>
              <p:cNvSpPr>
                <a:spLocks/>
              </p:cNvSpPr>
              <p:nvPr/>
            </p:nvSpPr>
            <p:spPr bwMode="auto">
              <a:xfrm>
                <a:off x="2546" y="2606"/>
                <a:ext cx="88" cy="195"/>
              </a:xfrm>
              <a:custGeom>
                <a:avLst/>
                <a:gdLst>
                  <a:gd name="T0" fmla="*/ 88 w 177"/>
                  <a:gd name="T1" fmla="*/ 195 h 390"/>
                  <a:gd name="T2" fmla="*/ 81 w 177"/>
                  <a:gd name="T3" fmla="*/ 194 h 390"/>
                  <a:gd name="T4" fmla="*/ 75 w 177"/>
                  <a:gd name="T5" fmla="*/ 192 h 390"/>
                  <a:gd name="T6" fmla="*/ 69 w 177"/>
                  <a:gd name="T7" fmla="*/ 189 h 390"/>
                  <a:gd name="T8" fmla="*/ 64 w 177"/>
                  <a:gd name="T9" fmla="*/ 187 h 390"/>
                  <a:gd name="T10" fmla="*/ 59 w 177"/>
                  <a:gd name="T11" fmla="*/ 182 h 390"/>
                  <a:gd name="T12" fmla="*/ 53 w 177"/>
                  <a:gd name="T13" fmla="*/ 178 h 390"/>
                  <a:gd name="T14" fmla="*/ 48 w 177"/>
                  <a:gd name="T15" fmla="*/ 172 h 390"/>
                  <a:gd name="T16" fmla="*/ 45 w 177"/>
                  <a:gd name="T17" fmla="*/ 168 h 390"/>
                  <a:gd name="T18" fmla="*/ 40 w 177"/>
                  <a:gd name="T19" fmla="*/ 161 h 390"/>
                  <a:gd name="T20" fmla="*/ 36 w 177"/>
                  <a:gd name="T21" fmla="*/ 154 h 390"/>
                  <a:gd name="T22" fmla="*/ 31 w 177"/>
                  <a:gd name="T23" fmla="*/ 148 h 390"/>
                  <a:gd name="T24" fmla="*/ 28 w 177"/>
                  <a:gd name="T25" fmla="*/ 141 h 390"/>
                  <a:gd name="T26" fmla="*/ 25 w 177"/>
                  <a:gd name="T27" fmla="*/ 133 h 390"/>
                  <a:gd name="T28" fmla="*/ 22 w 177"/>
                  <a:gd name="T29" fmla="*/ 125 h 390"/>
                  <a:gd name="T30" fmla="*/ 19 w 177"/>
                  <a:gd name="T31" fmla="*/ 118 h 390"/>
                  <a:gd name="T32" fmla="*/ 16 w 177"/>
                  <a:gd name="T33" fmla="*/ 109 h 390"/>
                  <a:gd name="T34" fmla="*/ 13 w 177"/>
                  <a:gd name="T35" fmla="*/ 101 h 390"/>
                  <a:gd name="T36" fmla="*/ 11 w 177"/>
                  <a:gd name="T37" fmla="*/ 93 h 390"/>
                  <a:gd name="T38" fmla="*/ 9 w 177"/>
                  <a:gd name="T39" fmla="*/ 85 h 390"/>
                  <a:gd name="T40" fmla="*/ 7 w 177"/>
                  <a:gd name="T41" fmla="*/ 77 h 390"/>
                  <a:gd name="T42" fmla="*/ 6 w 177"/>
                  <a:gd name="T43" fmla="*/ 69 h 390"/>
                  <a:gd name="T44" fmla="*/ 5 w 177"/>
                  <a:gd name="T45" fmla="*/ 61 h 390"/>
                  <a:gd name="T46" fmla="*/ 3 w 177"/>
                  <a:gd name="T47" fmla="*/ 53 h 390"/>
                  <a:gd name="T48" fmla="*/ 2 w 177"/>
                  <a:gd name="T49" fmla="*/ 47 h 390"/>
                  <a:gd name="T50" fmla="*/ 1 w 177"/>
                  <a:gd name="T51" fmla="*/ 39 h 390"/>
                  <a:gd name="T52" fmla="*/ 0 w 177"/>
                  <a:gd name="T53" fmla="*/ 33 h 390"/>
                  <a:gd name="T54" fmla="*/ 0 w 177"/>
                  <a:gd name="T55" fmla="*/ 25 h 390"/>
                  <a:gd name="T56" fmla="*/ 0 w 177"/>
                  <a:gd name="T57" fmla="*/ 21 h 390"/>
                  <a:gd name="T58" fmla="*/ 0 w 177"/>
                  <a:gd name="T59" fmla="*/ 15 h 390"/>
                  <a:gd name="T60" fmla="*/ 0 w 177"/>
                  <a:gd name="T61" fmla="*/ 11 h 390"/>
                  <a:gd name="T62" fmla="*/ 1 w 177"/>
                  <a:gd name="T63" fmla="*/ 3 h 390"/>
                  <a:gd name="T64" fmla="*/ 6 w 177"/>
                  <a:gd name="T65" fmla="*/ 0 h 3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7"/>
                  <a:gd name="T100" fmla="*/ 0 h 390"/>
                  <a:gd name="T101" fmla="*/ 177 w 177"/>
                  <a:gd name="T102" fmla="*/ 390 h 3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7" h="390">
                    <a:moveTo>
                      <a:pt x="13" y="0"/>
                    </a:moveTo>
                    <a:lnTo>
                      <a:pt x="177" y="390"/>
                    </a:lnTo>
                    <a:lnTo>
                      <a:pt x="169" y="388"/>
                    </a:lnTo>
                    <a:lnTo>
                      <a:pt x="162" y="388"/>
                    </a:lnTo>
                    <a:lnTo>
                      <a:pt x="156" y="384"/>
                    </a:lnTo>
                    <a:lnTo>
                      <a:pt x="150" y="384"/>
                    </a:lnTo>
                    <a:lnTo>
                      <a:pt x="145" y="380"/>
                    </a:lnTo>
                    <a:lnTo>
                      <a:pt x="139" y="378"/>
                    </a:lnTo>
                    <a:lnTo>
                      <a:pt x="133" y="374"/>
                    </a:lnTo>
                    <a:lnTo>
                      <a:pt x="128" y="373"/>
                    </a:lnTo>
                    <a:lnTo>
                      <a:pt x="124" y="367"/>
                    </a:lnTo>
                    <a:lnTo>
                      <a:pt x="118" y="363"/>
                    </a:lnTo>
                    <a:lnTo>
                      <a:pt x="112" y="359"/>
                    </a:lnTo>
                    <a:lnTo>
                      <a:pt x="107" y="355"/>
                    </a:lnTo>
                    <a:lnTo>
                      <a:pt x="101" y="350"/>
                    </a:lnTo>
                    <a:lnTo>
                      <a:pt x="97" y="344"/>
                    </a:lnTo>
                    <a:lnTo>
                      <a:pt x="93" y="338"/>
                    </a:lnTo>
                    <a:lnTo>
                      <a:pt x="90" y="335"/>
                    </a:lnTo>
                    <a:lnTo>
                      <a:pt x="84" y="329"/>
                    </a:lnTo>
                    <a:lnTo>
                      <a:pt x="80" y="321"/>
                    </a:lnTo>
                    <a:lnTo>
                      <a:pt x="74" y="316"/>
                    </a:lnTo>
                    <a:lnTo>
                      <a:pt x="72" y="308"/>
                    </a:lnTo>
                    <a:lnTo>
                      <a:pt x="67" y="302"/>
                    </a:lnTo>
                    <a:lnTo>
                      <a:pt x="63" y="295"/>
                    </a:lnTo>
                    <a:lnTo>
                      <a:pt x="59" y="287"/>
                    </a:lnTo>
                    <a:lnTo>
                      <a:pt x="57" y="281"/>
                    </a:lnTo>
                    <a:lnTo>
                      <a:pt x="53" y="274"/>
                    </a:lnTo>
                    <a:lnTo>
                      <a:pt x="50" y="266"/>
                    </a:lnTo>
                    <a:lnTo>
                      <a:pt x="46" y="258"/>
                    </a:lnTo>
                    <a:lnTo>
                      <a:pt x="44" y="251"/>
                    </a:lnTo>
                    <a:lnTo>
                      <a:pt x="40" y="243"/>
                    </a:lnTo>
                    <a:lnTo>
                      <a:pt x="38" y="236"/>
                    </a:lnTo>
                    <a:lnTo>
                      <a:pt x="34" y="226"/>
                    </a:lnTo>
                    <a:lnTo>
                      <a:pt x="32" y="219"/>
                    </a:lnTo>
                    <a:lnTo>
                      <a:pt x="31" y="211"/>
                    </a:lnTo>
                    <a:lnTo>
                      <a:pt x="27" y="203"/>
                    </a:lnTo>
                    <a:lnTo>
                      <a:pt x="25" y="194"/>
                    </a:lnTo>
                    <a:lnTo>
                      <a:pt x="23" y="186"/>
                    </a:lnTo>
                    <a:lnTo>
                      <a:pt x="19" y="179"/>
                    </a:lnTo>
                    <a:lnTo>
                      <a:pt x="19" y="169"/>
                    </a:lnTo>
                    <a:lnTo>
                      <a:pt x="17" y="162"/>
                    </a:lnTo>
                    <a:lnTo>
                      <a:pt x="15" y="154"/>
                    </a:lnTo>
                    <a:lnTo>
                      <a:pt x="13" y="146"/>
                    </a:lnTo>
                    <a:lnTo>
                      <a:pt x="12" y="137"/>
                    </a:lnTo>
                    <a:lnTo>
                      <a:pt x="10" y="129"/>
                    </a:lnTo>
                    <a:lnTo>
                      <a:pt x="10" y="122"/>
                    </a:lnTo>
                    <a:lnTo>
                      <a:pt x="8" y="114"/>
                    </a:lnTo>
                    <a:lnTo>
                      <a:pt x="6" y="106"/>
                    </a:lnTo>
                    <a:lnTo>
                      <a:pt x="4" y="99"/>
                    </a:lnTo>
                    <a:lnTo>
                      <a:pt x="4" y="93"/>
                    </a:lnTo>
                    <a:lnTo>
                      <a:pt x="2" y="84"/>
                    </a:lnTo>
                    <a:lnTo>
                      <a:pt x="2" y="78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7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2" y="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Freeform 302"/>
              <p:cNvSpPr>
                <a:spLocks/>
              </p:cNvSpPr>
              <p:nvPr/>
            </p:nvSpPr>
            <p:spPr bwMode="auto">
              <a:xfrm>
                <a:off x="2636" y="2777"/>
                <a:ext cx="129" cy="86"/>
              </a:xfrm>
              <a:custGeom>
                <a:avLst/>
                <a:gdLst>
                  <a:gd name="T0" fmla="*/ 27 w 258"/>
                  <a:gd name="T1" fmla="*/ 4 h 173"/>
                  <a:gd name="T2" fmla="*/ 33 w 258"/>
                  <a:gd name="T3" fmla="*/ 1 h 173"/>
                  <a:gd name="T4" fmla="*/ 40 w 258"/>
                  <a:gd name="T5" fmla="*/ 0 h 173"/>
                  <a:gd name="T6" fmla="*/ 47 w 258"/>
                  <a:gd name="T7" fmla="*/ 0 h 173"/>
                  <a:gd name="T8" fmla="*/ 55 w 258"/>
                  <a:gd name="T9" fmla="*/ 0 h 173"/>
                  <a:gd name="T10" fmla="*/ 63 w 258"/>
                  <a:gd name="T11" fmla="*/ 2 h 173"/>
                  <a:gd name="T12" fmla="*/ 72 w 258"/>
                  <a:gd name="T13" fmla="*/ 5 h 173"/>
                  <a:gd name="T14" fmla="*/ 81 w 258"/>
                  <a:gd name="T15" fmla="*/ 7 h 173"/>
                  <a:gd name="T16" fmla="*/ 89 w 258"/>
                  <a:gd name="T17" fmla="*/ 10 h 173"/>
                  <a:gd name="T18" fmla="*/ 98 w 258"/>
                  <a:gd name="T19" fmla="*/ 15 h 173"/>
                  <a:gd name="T20" fmla="*/ 105 w 258"/>
                  <a:gd name="T21" fmla="*/ 20 h 173"/>
                  <a:gd name="T22" fmla="*/ 112 w 258"/>
                  <a:gd name="T23" fmla="*/ 26 h 173"/>
                  <a:gd name="T24" fmla="*/ 118 w 258"/>
                  <a:gd name="T25" fmla="*/ 31 h 173"/>
                  <a:gd name="T26" fmla="*/ 122 w 258"/>
                  <a:gd name="T27" fmla="*/ 37 h 173"/>
                  <a:gd name="T28" fmla="*/ 126 w 258"/>
                  <a:gd name="T29" fmla="*/ 43 h 173"/>
                  <a:gd name="T30" fmla="*/ 128 w 258"/>
                  <a:gd name="T31" fmla="*/ 49 h 173"/>
                  <a:gd name="T32" fmla="*/ 0 w 258"/>
                  <a:gd name="T33" fmla="*/ 86 h 173"/>
                  <a:gd name="T34" fmla="*/ 3 w 258"/>
                  <a:gd name="T35" fmla="*/ 82 h 173"/>
                  <a:gd name="T36" fmla="*/ 10 w 258"/>
                  <a:gd name="T37" fmla="*/ 78 h 173"/>
                  <a:gd name="T38" fmla="*/ 16 w 258"/>
                  <a:gd name="T39" fmla="*/ 74 h 173"/>
                  <a:gd name="T40" fmla="*/ 24 w 258"/>
                  <a:gd name="T41" fmla="*/ 70 h 173"/>
                  <a:gd name="T42" fmla="*/ 31 w 258"/>
                  <a:gd name="T43" fmla="*/ 67 h 173"/>
                  <a:gd name="T44" fmla="*/ 40 w 258"/>
                  <a:gd name="T45" fmla="*/ 65 h 173"/>
                  <a:gd name="T46" fmla="*/ 48 w 258"/>
                  <a:gd name="T47" fmla="*/ 62 h 173"/>
                  <a:gd name="T48" fmla="*/ 57 w 258"/>
                  <a:gd name="T49" fmla="*/ 59 h 173"/>
                  <a:gd name="T50" fmla="*/ 65 w 258"/>
                  <a:gd name="T51" fmla="*/ 56 h 173"/>
                  <a:gd name="T52" fmla="*/ 72 w 258"/>
                  <a:gd name="T53" fmla="*/ 54 h 173"/>
                  <a:gd name="T54" fmla="*/ 79 w 258"/>
                  <a:gd name="T55" fmla="*/ 51 h 173"/>
                  <a:gd name="T56" fmla="*/ 86 w 258"/>
                  <a:gd name="T57" fmla="*/ 50 h 173"/>
                  <a:gd name="T58" fmla="*/ 92 w 258"/>
                  <a:gd name="T59" fmla="*/ 48 h 173"/>
                  <a:gd name="T60" fmla="*/ 98 w 258"/>
                  <a:gd name="T61" fmla="*/ 46 h 173"/>
                  <a:gd name="T62" fmla="*/ 104 w 258"/>
                  <a:gd name="T63" fmla="*/ 44 h 173"/>
                  <a:gd name="T64" fmla="*/ 25 w 258"/>
                  <a:gd name="T65" fmla="*/ 6 h 17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8"/>
                  <a:gd name="T100" fmla="*/ 0 h 173"/>
                  <a:gd name="T101" fmla="*/ 258 w 258"/>
                  <a:gd name="T102" fmla="*/ 173 h 17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8" h="173">
                    <a:moveTo>
                      <a:pt x="51" y="12"/>
                    </a:moveTo>
                    <a:lnTo>
                      <a:pt x="55" y="8"/>
                    </a:lnTo>
                    <a:lnTo>
                      <a:pt x="61" y="4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5" y="0"/>
                    </a:lnTo>
                    <a:lnTo>
                      <a:pt x="102" y="0"/>
                    </a:lnTo>
                    <a:lnTo>
                      <a:pt x="110" y="0"/>
                    </a:lnTo>
                    <a:lnTo>
                      <a:pt x="118" y="2"/>
                    </a:lnTo>
                    <a:lnTo>
                      <a:pt x="127" y="4"/>
                    </a:lnTo>
                    <a:lnTo>
                      <a:pt x="137" y="6"/>
                    </a:lnTo>
                    <a:lnTo>
                      <a:pt x="144" y="10"/>
                    </a:lnTo>
                    <a:lnTo>
                      <a:pt x="154" y="12"/>
                    </a:lnTo>
                    <a:lnTo>
                      <a:pt x="163" y="15"/>
                    </a:lnTo>
                    <a:lnTo>
                      <a:pt x="171" y="19"/>
                    </a:lnTo>
                    <a:lnTo>
                      <a:pt x="179" y="21"/>
                    </a:lnTo>
                    <a:lnTo>
                      <a:pt x="188" y="27"/>
                    </a:lnTo>
                    <a:lnTo>
                      <a:pt x="196" y="31"/>
                    </a:lnTo>
                    <a:lnTo>
                      <a:pt x="203" y="36"/>
                    </a:lnTo>
                    <a:lnTo>
                      <a:pt x="211" y="40"/>
                    </a:lnTo>
                    <a:lnTo>
                      <a:pt x="218" y="46"/>
                    </a:lnTo>
                    <a:lnTo>
                      <a:pt x="224" y="52"/>
                    </a:lnTo>
                    <a:lnTo>
                      <a:pt x="232" y="57"/>
                    </a:lnTo>
                    <a:lnTo>
                      <a:pt x="237" y="63"/>
                    </a:lnTo>
                    <a:lnTo>
                      <a:pt x="241" y="69"/>
                    </a:lnTo>
                    <a:lnTo>
                      <a:pt x="245" y="74"/>
                    </a:lnTo>
                    <a:lnTo>
                      <a:pt x="251" y="80"/>
                    </a:lnTo>
                    <a:lnTo>
                      <a:pt x="253" y="86"/>
                    </a:lnTo>
                    <a:lnTo>
                      <a:pt x="255" y="93"/>
                    </a:lnTo>
                    <a:lnTo>
                      <a:pt x="256" y="99"/>
                    </a:lnTo>
                    <a:lnTo>
                      <a:pt x="258" y="105"/>
                    </a:lnTo>
                    <a:lnTo>
                      <a:pt x="0" y="173"/>
                    </a:lnTo>
                    <a:lnTo>
                      <a:pt x="4" y="168"/>
                    </a:lnTo>
                    <a:lnTo>
                      <a:pt x="7" y="164"/>
                    </a:lnTo>
                    <a:lnTo>
                      <a:pt x="13" y="160"/>
                    </a:lnTo>
                    <a:lnTo>
                      <a:pt x="21" y="156"/>
                    </a:lnTo>
                    <a:lnTo>
                      <a:pt x="26" y="152"/>
                    </a:lnTo>
                    <a:lnTo>
                      <a:pt x="32" y="149"/>
                    </a:lnTo>
                    <a:lnTo>
                      <a:pt x="40" y="145"/>
                    </a:lnTo>
                    <a:lnTo>
                      <a:pt x="49" y="141"/>
                    </a:lnTo>
                    <a:lnTo>
                      <a:pt x="55" y="137"/>
                    </a:lnTo>
                    <a:lnTo>
                      <a:pt x="63" y="135"/>
                    </a:lnTo>
                    <a:lnTo>
                      <a:pt x="72" y="131"/>
                    </a:lnTo>
                    <a:lnTo>
                      <a:pt x="80" y="130"/>
                    </a:lnTo>
                    <a:lnTo>
                      <a:pt x="87" y="126"/>
                    </a:lnTo>
                    <a:lnTo>
                      <a:pt x="97" y="124"/>
                    </a:lnTo>
                    <a:lnTo>
                      <a:pt x="104" y="120"/>
                    </a:lnTo>
                    <a:lnTo>
                      <a:pt x="114" y="118"/>
                    </a:lnTo>
                    <a:lnTo>
                      <a:pt x="121" y="116"/>
                    </a:lnTo>
                    <a:lnTo>
                      <a:pt x="129" y="112"/>
                    </a:lnTo>
                    <a:lnTo>
                      <a:pt x="137" y="111"/>
                    </a:lnTo>
                    <a:lnTo>
                      <a:pt x="144" y="109"/>
                    </a:lnTo>
                    <a:lnTo>
                      <a:pt x="152" y="105"/>
                    </a:lnTo>
                    <a:lnTo>
                      <a:pt x="159" y="103"/>
                    </a:lnTo>
                    <a:lnTo>
                      <a:pt x="165" y="101"/>
                    </a:lnTo>
                    <a:lnTo>
                      <a:pt x="173" y="101"/>
                    </a:lnTo>
                    <a:lnTo>
                      <a:pt x="179" y="97"/>
                    </a:lnTo>
                    <a:lnTo>
                      <a:pt x="184" y="97"/>
                    </a:lnTo>
                    <a:lnTo>
                      <a:pt x="190" y="93"/>
                    </a:lnTo>
                    <a:lnTo>
                      <a:pt x="196" y="93"/>
                    </a:lnTo>
                    <a:lnTo>
                      <a:pt x="203" y="90"/>
                    </a:lnTo>
                    <a:lnTo>
                      <a:pt x="209" y="88"/>
                    </a:lnTo>
                    <a:lnTo>
                      <a:pt x="5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Freeform 303"/>
              <p:cNvSpPr>
                <a:spLocks/>
              </p:cNvSpPr>
              <p:nvPr/>
            </p:nvSpPr>
            <p:spPr bwMode="auto">
              <a:xfrm>
                <a:off x="2400" y="2216"/>
                <a:ext cx="43" cy="242"/>
              </a:xfrm>
              <a:custGeom>
                <a:avLst/>
                <a:gdLst>
                  <a:gd name="T0" fmla="*/ 4 w 86"/>
                  <a:gd name="T1" fmla="*/ 4 h 485"/>
                  <a:gd name="T2" fmla="*/ 5 w 86"/>
                  <a:gd name="T3" fmla="*/ 10 h 485"/>
                  <a:gd name="T4" fmla="*/ 7 w 86"/>
                  <a:gd name="T5" fmla="*/ 22 h 485"/>
                  <a:gd name="T6" fmla="*/ 11 w 86"/>
                  <a:gd name="T7" fmla="*/ 35 h 485"/>
                  <a:gd name="T8" fmla="*/ 13 w 86"/>
                  <a:gd name="T9" fmla="*/ 46 h 485"/>
                  <a:gd name="T10" fmla="*/ 15 w 86"/>
                  <a:gd name="T11" fmla="*/ 54 h 485"/>
                  <a:gd name="T12" fmla="*/ 17 w 86"/>
                  <a:gd name="T13" fmla="*/ 63 h 485"/>
                  <a:gd name="T14" fmla="*/ 19 w 86"/>
                  <a:gd name="T15" fmla="*/ 71 h 485"/>
                  <a:gd name="T16" fmla="*/ 21 w 86"/>
                  <a:gd name="T17" fmla="*/ 80 h 485"/>
                  <a:gd name="T18" fmla="*/ 23 w 86"/>
                  <a:gd name="T19" fmla="*/ 89 h 485"/>
                  <a:gd name="T20" fmla="*/ 26 w 86"/>
                  <a:gd name="T21" fmla="*/ 99 h 485"/>
                  <a:gd name="T22" fmla="*/ 27 w 86"/>
                  <a:gd name="T23" fmla="*/ 108 h 485"/>
                  <a:gd name="T24" fmla="*/ 29 w 86"/>
                  <a:gd name="T25" fmla="*/ 118 h 485"/>
                  <a:gd name="T26" fmla="*/ 31 w 86"/>
                  <a:gd name="T27" fmla="*/ 127 h 485"/>
                  <a:gd name="T28" fmla="*/ 34 w 86"/>
                  <a:gd name="T29" fmla="*/ 136 h 485"/>
                  <a:gd name="T30" fmla="*/ 35 w 86"/>
                  <a:gd name="T31" fmla="*/ 145 h 485"/>
                  <a:gd name="T32" fmla="*/ 37 w 86"/>
                  <a:gd name="T33" fmla="*/ 154 h 485"/>
                  <a:gd name="T34" fmla="*/ 38 w 86"/>
                  <a:gd name="T35" fmla="*/ 163 h 485"/>
                  <a:gd name="T36" fmla="*/ 40 w 86"/>
                  <a:gd name="T37" fmla="*/ 177 h 485"/>
                  <a:gd name="T38" fmla="*/ 41 w 86"/>
                  <a:gd name="T39" fmla="*/ 187 h 485"/>
                  <a:gd name="T40" fmla="*/ 42 w 86"/>
                  <a:gd name="T41" fmla="*/ 197 h 485"/>
                  <a:gd name="T42" fmla="*/ 42 w 86"/>
                  <a:gd name="T43" fmla="*/ 204 h 485"/>
                  <a:gd name="T44" fmla="*/ 42 w 86"/>
                  <a:gd name="T45" fmla="*/ 215 h 485"/>
                  <a:gd name="T46" fmla="*/ 40 w 86"/>
                  <a:gd name="T47" fmla="*/ 227 h 485"/>
                  <a:gd name="T48" fmla="*/ 38 w 86"/>
                  <a:gd name="T49" fmla="*/ 237 h 485"/>
                  <a:gd name="T50" fmla="*/ 35 w 86"/>
                  <a:gd name="T51" fmla="*/ 242 h 485"/>
                  <a:gd name="T52" fmla="*/ 25 w 86"/>
                  <a:gd name="T53" fmla="*/ 242 h 485"/>
                  <a:gd name="T54" fmla="*/ 23 w 86"/>
                  <a:gd name="T55" fmla="*/ 231 h 485"/>
                  <a:gd name="T56" fmla="*/ 22 w 86"/>
                  <a:gd name="T57" fmla="*/ 221 h 485"/>
                  <a:gd name="T58" fmla="*/ 21 w 86"/>
                  <a:gd name="T59" fmla="*/ 209 h 485"/>
                  <a:gd name="T60" fmla="*/ 20 w 86"/>
                  <a:gd name="T61" fmla="*/ 199 h 485"/>
                  <a:gd name="T62" fmla="*/ 19 w 86"/>
                  <a:gd name="T63" fmla="*/ 188 h 485"/>
                  <a:gd name="T64" fmla="*/ 18 w 86"/>
                  <a:gd name="T65" fmla="*/ 177 h 485"/>
                  <a:gd name="T66" fmla="*/ 17 w 86"/>
                  <a:gd name="T67" fmla="*/ 166 h 485"/>
                  <a:gd name="T68" fmla="*/ 17 w 86"/>
                  <a:gd name="T69" fmla="*/ 156 h 485"/>
                  <a:gd name="T70" fmla="*/ 15 w 86"/>
                  <a:gd name="T71" fmla="*/ 144 h 485"/>
                  <a:gd name="T72" fmla="*/ 14 w 86"/>
                  <a:gd name="T73" fmla="*/ 134 h 485"/>
                  <a:gd name="T74" fmla="*/ 14 w 86"/>
                  <a:gd name="T75" fmla="*/ 123 h 485"/>
                  <a:gd name="T76" fmla="*/ 12 w 86"/>
                  <a:gd name="T77" fmla="*/ 112 h 485"/>
                  <a:gd name="T78" fmla="*/ 11 w 86"/>
                  <a:gd name="T79" fmla="*/ 102 h 485"/>
                  <a:gd name="T80" fmla="*/ 11 w 86"/>
                  <a:gd name="T81" fmla="*/ 91 h 485"/>
                  <a:gd name="T82" fmla="*/ 10 w 86"/>
                  <a:gd name="T83" fmla="*/ 80 h 485"/>
                  <a:gd name="T84" fmla="*/ 9 w 86"/>
                  <a:gd name="T85" fmla="*/ 70 h 485"/>
                  <a:gd name="T86" fmla="*/ 7 w 86"/>
                  <a:gd name="T87" fmla="*/ 60 h 485"/>
                  <a:gd name="T88" fmla="*/ 6 w 86"/>
                  <a:gd name="T89" fmla="*/ 49 h 485"/>
                  <a:gd name="T90" fmla="*/ 4 w 86"/>
                  <a:gd name="T91" fmla="*/ 39 h 485"/>
                  <a:gd name="T92" fmla="*/ 3 w 86"/>
                  <a:gd name="T93" fmla="*/ 29 h 485"/>
                  <a:gd name="T94" fmla="*/ 1 w 86"/>
                  <a:gd name="T95" fmla="*/ 19 h 485"/>
                  <a:gd name="T96" fmla="*/ 0 w 86"/>
                  <a:gd name="T97" fmla="*/ 11 h 485"/>
                  <a:gd name="T98" fmla="*/ 2 w 86"/>
                  <a:gd name="T99" fmla="*/ 4 h 48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86"/>
                  <a:gd name="T151" fmla="*/ 0 h 485"/>
                  <a:gd name="T152" fmla="*/ 86 w 86"/>
                  <a:gd name="T153" fmla="*/ 485 h 48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86" h="485">
                    <a:moveTo>
                      <a:pt x="6" y="0"/>
                    </a:moveTo>
                    <a:lnTo>
                      <a:pt x="6" y="2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2" y="29"/>
                    </a:lnTo>
                    <a:lnTo>
                      <a:pt x="12" y="36"/>
                    </a:lnTo>
                    <a:lnTo>
                      <a:pt x="14" y="44"/>
                    </a:lnTo>
                    <a:lnTo>
                      <a:pt x="15" y="52"/>
                    </a:lnTo>
                    <a:lnTo>
                      <a:pt x="19" y="61"/>
                    </a:lnTo>
                    <a:lnTo>
                      <a:pt x="21" y="71"/>
                    </a:lnTo>
                    <a:lnTo>
                      <a:pt x="25" y="80"/>
                    </a:lnTo>
                    <a:lnTo>
                      <a:pt x="25" y="86"/>
                    </a:lnTo>
                    <a:lnTo>
                      <a:pt x="27" y="92"/>
                    </a:lnTo>
                    <a:lnTo>
                      <a:pt x="29" y="97"/>
                    </a:lnTo>
                    <a:lnTo>
                      <a:pt x="31" y="103"/>
                    </a:lnTo>
                    <a:lnTo>
                      <a:pt x="31" y="109"/>
                    </a:lnTo>
                    <a:lnTo>
                      <a:pt x="33" y="114"/>
                    </a:lnTo>
                    <a:lnTo>
                      <a:pt x="33" y="120"/>
                    </a:lnTo>
                    <a:lnTo>
                      <a:pt x="34" y="126"/>
                    </a:lnTo>
                    <a:lnTo>
                      <a:pt x="36" y="130"/>
                    </a:lnTo>
                    <a:lnTo>
                      <a:pt x="38" y="137"/>
                    </a:lnTo>
                    <a:lnTo>
                      <a:pt x="38" y="143"/>
                    </a:lnTo>
                    <a:lnTo>
                      <a:pt x="40" y="149"/>
                    </a:lnTo>
                    <a:lnTo>
                      <a:pt x="40" y="154"/>
                    </a:lnTo>
                    <a:lnTo>
                      <a:pt x="42" y="160"/>
                    </a:lnTo>
                    <a:lnTo>
                      <a:pt x="44" y="168"/>
                    </a:lnTo>
                    <a:lnTo>
                      <a:pt x="46" y="173"/>
                    </a:lnTo>
                    <a:lnTo>
                      <a:pt x="46" y="179"/>
                    </a:lnTo>
                    <a:lnTo>
                      <a:pt x="48" y="185"/>
                    </a:lnTo>
                    <a:lnTo>
                      <a:pt x="50" y="192"/>
                    </a:lnTo>
                    <a:lnTo>
                      <a:pt x="52" y="198"/>
                    </a:lnTo>
                    <a:lnTo>
                      <a:pt x="52" y="204"/>
                    </a:lnTo>
                    <a:lnTo>
                      <a:pt x="54" y="211"/>
                    </a:lnTo>
                    <a:lnTo>
                      <a:pt x="54" y="217"/>
                    </a:lnTo>
                    <a:lnTo>
                      <a:pt x="55" y="223"/>
                    </a:lnTo>
                    <a:lnTo>
                      <a:pt x="57" y="229"/>
                    </a:lnTo>
                    <a:lnTo>
                      <a:pt x="59" y="236"/>
                    </a:lnTo>
                    <a:lnTo>
                      <a:pt x="59" y="242"/>
                    </a:lnTo>
                    <a:lnTo>
                      <a:pt x="61" y="249"/>
                    </a:lnTo>
                    <a:lnTo>
                      <a:pt x="63" y="255"/>
                    </a:lnTo>
                    <a:lnTo>
                      <a:pt x="63" y="261"/>
                    </a:lnTo>
                    <a:lnTo>
                      <a:pt x="65" y="267"/>
                    </a:lnTo>
                    <a:lnTo>
                      <a:pt x="67" y="272"/>
                    </a:lnTo>
                    <a:lnTo>
                      <a:pt x="67" y="278"/>
                    </a:lnTo>
                    <a:lnTo>
                      <a:pt x="69" y="286"/>
                    </a:lnTo>
                    <a:lnTo>
                      <a:pt x="69" y="291"/>
                    </a:lnTo>
                    <a:lnTo>
                      <a:pt x="71" y="297"/>
                    </a:lnTo>
                    <a:lnTo>
                      <a:pt x="71" y="303"/>
                    </a:lnTo>
                    <a:lnTo>
                      <a:pt x="73" y="308"/>
                    </a:lnTo>
                    <a:lnTo>
                      <a:pt x="73" y="314"/>
                    </a:lnTo>
                    <a:lnTo>
                      <a:pt x="74" y="320"/>
                    </a:lnTo>
                    <a:lnTo>
                      <a:pt x="76" y="327"/>
                    </a:lnTo>
                    <a:lnTo>
                      <a:pt x="78" y="337"/>
                    </a:lnTo>
                    <a:lnTo>
                      <a:pt x="78" y="346"/>
                    </a:lnTo>
                    <a:lnTo>
                      <a:pt x="80" y="354"/>
                    </a:lnTo>
                    <a:lnTo>
                      <a:pt x="80" y="362"/>
                    </a:lnTo>
                    <a:lnTo>
                      <a:pt x="82" y="369"/>
                    </a:lnTo>
                    <a:lnTo>
                      <a:pt x="82" y="375"/>
                    </a:lnTo>
                    <a:lnTo>
                      <a:pt x="84" y="383"/>
                    </a:lnTo>
                    <a:lnTo>
                      <a:pt x="84" y="386"/>
                    </a:lnTo>
                    <a:lnTo>
                      <a:pt x="84" y="394"/>
                    </a:lnTo>
                    <a:lnTo>
                      <a:pt x="84" y="398"/>
                    </a:lnTo>
                    <a:lnTo>
                      <a:pt x="84" y="403"/>
                    </a:lnTo>
                    <a:lnTo>
                      <a:pt x="84" y="409"/>
                    </a:lnTo>
                    <a:lnTo>
                      <a:pt x="86" y="413"/>
                    </a:lnTo>
                    <a:lnTo>
                      <a:pt x="84" y="421"/>
                    </a:lnTo>
                    <a:lnTo>
                      <a:pt x="84" y="430"/>
                    </a:lnTo>
                    <a:lnTo>
                      <a:pt x="82" y="438"/>
                    </a:lnTo>
                    <a:lnTo>
                      <a:pt x="82" y="445"/>
                    </a:lnTo>
                    <a:lnTo>
                      <a:pt x="80" y="455"/>
                    </a:lnTo>
                    <a:lnTo>
                      <a:pt x="78" y="464"/>
                    </a:lnTo>
                    <a:lnTo>
                      <a:pt x="76" y="468"/>
                    </a:lnTo>
                    <a:lnTo>
                      <a:pt x="76" y="474"/>
                    </a:lnTo>
                    <a:lnTo>
                      <a:pt x="74" y="480"/>
                    </a:lnTo>
                    <a:lnTo>
                      <a:pt x="74" y="485"/>
                    </a:lnTo>
                    <a:lnTo>
                      <a:pt x="69" y="485"/>
                    </a:lnTo>
                    <a:lnTo>
                      <a:pt x="63" y="485"/>
                    </a:lnTo>
                    <a:lnTo>
                      <a:pt x="55" y="485"/>
                    </a:lnTo>
                    <a:lnTo>
                      <a:pt x="50" y="485"/>
                    </a:lnTo>
                    <a:lnTo>
                      <a:pt x="48" y="478"/>
                    </a:lnTo>
                    <a:lnTo>
                      <a:pt x="46" y="470"/>
                    </a:lnTo>
                    <a:lnTo>
                      <a:pt x="46" y="462"/>
                    </a:lnTo>
                    <a:lnTo>
                      <a:pt x="46" y="457"/>
                    </a:lnTo>
                    <a:lnTo>
                      <a:pt x="44" y="449"/>
                    </a:lnTo>
                    <a:lnTo>
                      <a:pt x="44" y="442"/>
                    </a:lnTo>
                    <a:lnTo>
                      <a:pt x="42" y="434"/>
                    </a:lnTo>
                    <a:lnTo>
                      <a:pt x="42" y="428"/>
                    </a:lnTo>
                    <a:lnTo>
                      <a:pt x="42" y="419"/>
                    </a:lnTo>
                    <a:lnTo>
                      <a:pt x="40" y="413"/>
                    </a:lnTo>
                    <a:lnTo>
                      <a:pt x="40" y="405"/>
                    </a:lnTo>
                    <a:lnTo>
                      <a:pt x="40" y="398"/>
                    </a:lnTo>
                    <a:lnTo>
                      <a:pt x="40" y="390"/>
                    </a:lnTo>
                    <a:lnTo>
                      <a:pt x="38" y="383"/>
                    </a:lnTo>
                    <a:lnTo>
                      <a:pt x="38" y="377"/>
                    </a:lnTo>
                    <a:lnTo>
                      <a:pt x="38" y="369"/>
                    </a:lnTo>
                    <a:lnTo>
                      <a:pt x="36" y="362"/>
                    </a:lnTo>
                    <a:lnTo>
                      <a:pt x="36" y="354"/>
                    </a:lnTo>
                    <a:lnTo>
                      <a:pt x="34" y="346"/>
                    </a:lnTo>
                    <a:lnTo>
                      <a:pt x="34" y="341"/>
                    </a:lnTo>
                    <a:lnTo>
                      <a:pt x="34" y="333"/>
                    </a:lnTo>
                    <a:lnTo>
                      <a:pt x="34" y="326"/>
                    </a:lnTo>
                    <a:lnTo>
                      <a:pt x="33" y="318"/>
                    </a:lnTo>
                    <a:lnTo>
                      <a:pt x="33" y="312"/>
                    </a:lnTo>
                    <a:lnTo>
                      <a:pt x="33" y="303"/>
                    </a:lnTo>
                    <a:lnTo>
                      <a:pt x="31" y="297"/>
                    </a:lnTo>
                    <a:lnTo>
                      <a:pt x="31" y="289"/>
                    </a:lnTo>
                    <a:lnTo>
                      <a:pt x="31" y="282"/>
                    </a:lnTo>
                    <a:lnTo>
                      <a:pt x="31" y="274"/>
                    </a:lnTo>
                    <a:lnTo>
                      <a:pt x="29" y="268"/>
                    </a:lnTo>
                    <a:lnTo>
                      <a:pt x="29" y="261"/>
                    </a:lnTo>
                    <a:lnTo>
                      <a:pt x="29" y="255"/>
                    </a:lnTo>
                    <a:lnTo>
                      <a:pt x="29" y="246"/>
                    </a:lnTo>
                    <a:lnTo>
                      <a:pt x="27" y="240"/>
                    </a:lnTo>
                    <a:lnTo>
                      <a:pt x="27" y="232"/>
                    </a:lnTo>
                    <a:lnTo>
                      <a:pt x="25" y="225"/>
                    </a:lnTo>
                    <a:lnTo>
                      <a:pt x="25" y="217"/>
                    </a:lnTo>
                    <a:lnTo>
                      <a:pt x="23" y="211"/>
                    </a:lnTo>
                    <a:lnTo>
                      <a:pt x="23" y="204"/>
                    </a:lnTo>
                    <a:lnTo>
                      <a:pt x="23" y="196"/>
                    </a:lnTo>
                    <a:lnTo>
                      <a:pt x="21" y="189"/>
                    </a:lnTo>
                    <a:lnTo>
                      <a:pt x="21" y="183"/>
                    </a:lnTo>
                    <a:lnTo>
                      <a:pt x="19" y="175"/>
                    </a:lnTo>
                    <a:lnTo>
                      <a:pt x="19" y="168"/>
                    </a:lnTo>
                    <a:lnTo>
                      <a:pt x="19" y="160"/>
                    </a:lnTo>
                    <a:lnTo>
                      <a:pt x="17" y="154"/>
                    </a:lnTo>
                    <a:lnTo>
                      <a:pt x="17" y="147"/>
                    </a:lnTo>
                    <a:lnTo>
                      <a:pt x="17" y="141"/>
                    </a:lnTo>
                    <a:lnTo>
                      <a:pt x="15" y="133"/>
                    </a:lnTo>
                    <a:lnTo>
                      <a:pt x="15" y="128"/>
                    </a:lnTo>
                    <a:lnTo>
                      <a:pt x="14" y="120"/>
                    </a:lnTo>
                    <a:lnTo>
                      <a:pt x="14" y="113"/>
                    </a:lnTo>
                    <a:lnTo>
                      <a:pt x="12" y="105"/>
                    </a:lnTo>
                    <a:lnTo>
                      <a:pt x="12" y="99"/>
                    </a:lnTo>
                    <a:lnTo>
                      <a:pt x="10" y="92"/>
                    </a:lnTo>
                    <a:lnTo>
                      <a:pt x="10" y="86"/>
                    </a:lnTo>
                    <a:lnTo>
                      <a:pt x="8" y="78"/>
                    </a:lnTo>
                    <a:lnTo>
                      <a:pt x="8" y="71"/>
                    </a:lnTo>
                    <a:lnTo>
                      <a:pt x="6" y="65"/>
                    </a:lnTo>
                    <a:lnTo>
                      <a:pt x="6" y="59"/>
                    </a:lnTo>
                    <a:lnTo>
                      <a:pt x="4" y="52"/>
                    </a:lnTo>
                    <a:lnTo>
                      <a:pt x="2" y="46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4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Freeform 304"/>
              <p:cNvSpPr>
                <a:spLocks/>
              </p:cNvSpPr>
              <p:nvPr/>
            </p:nvSpPr>
            <p:spPr bwMode="auto">
              <a:xfrm>
                <a:off x="1827" y="2492"/>
                <a:ext cx="120" cy="102"/>
              </a:xfrm>
              <a:custGeom>
                <a:avLst/>
                <a:gdLst>
                  <a:gd name="T0" fmla="*/ 36 w 239"/>
                  <a:gd name="T1" fmla="*/ 0 h 203"/>
                  <a:gd name="T2" fmla="*/ 41 w 239"/>
                  <a:gd name="T3" fmla="*/ 0 h 203"/>
                  <a:gd name="T4" fmla="*/ 48 w 239"/>
                  <a:gd name="T5" fmla="*/ 0 h 203"/>
                  <a:gd name="T6" fmla="*/ 52 w 239"/>
                  <a:gd name="T7" fmla="*/ 1 h 203"/>
                  <a:gd name="T8" fmla="*/ 58 w 239"/>
                  <a:gd name="T9" fmla="*/ 1 h 203"/>
                  <a:gd name="T10" fmla="*/ 64 w 239"/>
                  <a:gd name="T11" fmla="*/ 3 h 203"/>
                  <a:gd name="T12" fmla="*/ 70 w 239"/>
                  <a:gd name="T13" fmla="*/ 4 h 203"/>
                  <a:gd name="T14" fmla="*/ 75 w 239"/>
                  <a:gd name="T15" fmla="*/ 6 h 203"/>
                  <a:gd name="T16" fmla="*/ 80 w 239"/>
                  <a:gd name="T17" fmla="*/ 8 h 203"/>
                  <a:gd name="T18" fmla="*/ 85 w 239"/>
                  <a:gd name="T19" fmla="*/ 10 h 203"/>
                  <a:gd name="T20" fmla="*/ 90 w 239"/>
                  <a:gd name="T21" fmla="*/ 12 h 203"/>
                  <a:gd name="T22" fmla="*/ 95 w 239"/>
                  <a:gd name="T23" fmla="*/ 14 h 203"/>
                  <a:gd name="T24" fmla="*/ 100 w 239"/>
                  <a:gd name="T25" fmla="*/ 16 h 203"/>
                  <a:gd name="T26" fmla="*/ 106 w 239"/>
                  <a:gd name="T27" fmla="*/ 18 h 203"/>
                  <a:gd name="T28" fmla="*/ 111 w 239"/>
                  <a:gd name="T29" fmla="*/ 20 h 203"/>
                  <a:gd name="T30" fmla="*/ 117 w 239"/>
                  <a:gd name="T31" fmla="*/ 22 h 203"/>
                  <a:gd name="T32" fmla="*/ 120 w 239"/>
                  <a:gd name="T33" fmla="*/ 26 h 203"/>
                  <a:gd name="T34" fmla="*/ 120 w 239"/>
                  <a:gd name="T35" fmla="*/ 31 h 203"/>
                  <a:gd name="T36" fmla="*/ 115 w 239"/>
                  <a:gd name="T37" fmla="*/ 35 h 203"/>
                  <a:gd name="T38" fmla="*/ 107 w 239"/>
                  <a:gd name="T39" fmla="*/ 36 h 203"/>
                  <a:gd name="T40" fmla="*/ 99 w 239"/>
                  <a:gd name="T41" fmla="*/ 35 h 203"/>
                  <a:gd name="T42" fmla="*/ 91 w 239"/>
                  <a:gd name="T43" fmla="*/ 33 h 203"/>
                  <a:gd name="T44" fmla="*/ 83 w 239"/>
                  <a:gd name="T45" fmla="*/ 31 h 203"/>
                  <a:gd name="T46" fmla="*/ 74 w 239"/>
                  <a:gd name="T47" fmla="*/ 28 h 203"/>
                  <a:gd name="T48" fmla="*/ 66 w 239"/>
                  <a:gd name="T49" fmla="*/ 26 h 203"/>
                  <a:gd name="T50" fmla="*/ 59 w 239"/>
                  <a:gd name="T51" fmla="*/ 23 h 203"/>
                  <a:gd name="T52" fmla="*/ 51 w 239"/>
                  <a:gd name="T53" fmla="*/ 21 h 203"/>
                  <a:gd name="T54" fmla="*/ 45 w 239"/>
                  <a:gd name="T55" fmla="*/ 20 h 203"/>
                  <a:gd name="T56" fmla="*/ 38 w 239"/>
                  <a:gd name="T57" fmla="*/ 21 h 203"/>
                  <a:gd name="T58" fmla="*/ 33 w 239"/>
                  <a:gd name="T59" fmla="*/ 24 h 203"/>
                  <a:gd name="T60" fmla="*/ 29 w 239"/>
                  <a:gd name="T61" fmla="*/ 28 h 203"/>
                  <a:gd name="T62" fmla="*/ 26 w 239"/>
                  <a:gd name="T63" fmla="*/ 33 h 203"/>
                  <a:gd name="T64" fmla="*/ 25 w 239"/>
                  <a:gd name="T65" fmla="*/ 38 h 203"/>
                  <a:gd name="T66" fmla="*/ 24 w 239"/>
                  <a:gd name="T67" fmla="*/ 43 h 203"/>
                  <a:gd name="T68" fmla="*/ 23 w 239"/>
                  <a:gd name="T69" fmla="*/ 49 h 203"/>
                  <a:gd name="T70" fmla="*/ 22 w 239"/>
                  <a:gd name="T71" fmla="*/ 55 h 203"/>
                  <a:gd name="T72" fmla="*/ 22 w 239"/>
                  <a:gd name="T73" fmla="*/ 63 h 203"/>
                  <a:gd name="T74" fmla="*/ 79 w 239"/>
                  <a:gd name="T75" fmla="*/ 61 h 203"/>
                  <a:gd name="T76" fmla="*/ 85 w 239"/>
                  <a:gd name="T77" fmla="*/ 61 h 203"/>
                  <a:gd name="T78" fmla="*/ 90 w 239"/>
                  <a:gd name="T79" fmla="*/ 61 h 203"/>
                  <a:gd name="T80" fmla="*/ 99 w 239"/>
                  <a:gd name="T81" fmla="*/ 61 h 203"/>
                  <a:gd name="T82" fmla="*/ 7 w 239"/>
                  <a:gd name="T83" fmla="*/ 97 h 203"/>
                  <a:gd name="T84" fmla="*/ 4 w 239"/>
                  <a:gd name="T85" fmla="*/ 90 h 203"/>
                  <a:gd name="T86" fmla="*/ 2 w 239"/>
                  <a:gd name="T87" fmla="*/ 83 h 203"/>
                  <a:gd name="T88" fmla="*/ 1 w 239"/>
                  <a:gd name="T89" fmla="*/ 75 h 203"/>
                  <a:gd name="T90" fmla="*/ 0 w 239"/>
                  <a:gd name="T91" fmla="*/ 68 h 203"/>
                  <a:gd name="T92" fmla="*/ 1 w 239"/>
                  <a:gd name="T93" fmla="*/ 60 h 203"/>
                  <a:gd name="T94" fmla="*/ 1 w 239"/>
                  <a:gd name="T95" fmla="*/ 53 h 203"/>
                  <a:gd name="T96" fmla="*/ 3 w 239"/>
                  <a:gd name="T97" fmla="*/ 47 h 203"/>
                  <a:gd name="T98" fmla="*/ 6 w 239"/>
                  <a:gd name="T99" fmla="*/ 40 h 203"/>
                  <a:gd name="T100" fmla="*/ 8 w 239"/>
                  <a:gd name="T101" fmla="*/ 33 h 203"/>
                  <a:gd name="T102" fmla="*/ 12 w 239"/>
                  <a:gd name="T103" fmla="*/ 27 h 203"/>
                  <a:gd name="T104" fmla="*/ 14 w 239"/>
                  <a:gd name="T105" fmla="*/ 22 h 203"/>
                  <a:gd name="T106" fmla="*/ 17 w 239"/>
                  <a:gd name="T107" fmla="*/ 16 h 203"/>
                  <a:gd name="T108" fmla="*/ 22 w 239"/>
                  <a:gd name="T109" fmla="*/ 11 h 203"/>
                  <a:gd name="T110" fmla="*/ 29 w 239"/>
                  <a:gd name="T111" fmla="*/ 5 h 203"/>
                  <a:gd name="T112" fmla="*/ 33 w 239"/>
                  <a:gd name="T113" fmla="*/ 1 h 20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39"/>
                  <a:gd name="T172" fmla="*/ 0 h 203"/>
                  <a:gd name="T173" fmla="*/ 239 w 239"/>
                  <a:gd name="T174" fmla="*/ 203 h 20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39" h="203">
                    <a:moveTo>
                      <a:pt x="66" y="2"/>
                    </a:moveTo>
                    <a:lnTo>
                      <a:pt x="72" y="0"/>
                    </a:lnTo>
                    <a:lnTo>
                      <a:pt x="76" y="0"/>
                    </a:lnTo>
                    <a:lnTo>
                      <a:pt x="82" y="0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101" y="0"/>
                    </a:lnTo>
                    <a:lnTo>
                      <a:pt x="104" y="2"/>
                    </a:lnTo>
                    <a:lnTo>
                      <a:pt x="112" y="2"/>
                    </a:lnTo>
                    <a:lnTo>
                      <a:pt x="116" y="2"/>
                    </a:lnTo>
                    <a:lnTo>
                      <a:pt x="121" y="4"/>
                    </a:lnTo>
                    <a:lnTo>
                      <a:pt x="127" y="5"/>
                    </a:lnTo>
                    <a:lnTo>
                      <a:pt x="133" y="7"/>
                    </a:lnTo>
                    <a:lnTo>
                      <a:pt x="139" y="7"/>
                    </a:lnTo>
                    <a:lnTo>
                      <a:pt x="144" y="11"/>
                    </a:lnTo>
                    <a:lnTo>
                      <a:pt x="150" y="11"/>
                    </a:lnTo>
                    <a:lnTo>
                      <a:pt x="156" y="15"/>
                    </a:lnTo>
                    <a:lnTo>
                      <a:pt x="160" y="15"/>
                    </a:lnTo>
                    <a:lnTo>
                      <a:pt x="163" y="17"/>
                    </a:lnTo>
                    <a:lnTo>
                      <a:pt x="169" y="19"/>
                    </a:lnTo>
                    <a:lnTo>
                      <a:pt x="175" y="23"/>
                    </a:lnTo>
                    <a:lnTo>
                      <a:pt x="180" y="23"/>
                    </a:lnTo>
                    <a:lnTo>
                      <a:pt x="184" y="26"/>
                    </a:lnTo>
                    <a:lnTo>
                      <a:pt x="190" y="28"/>
                    </a:lnTo>
                    <a:lnTo>
                      <a:pt x="196" y="30"/>
                    </a:lnTo>
                    <a:lnTo>
                      <a:pt x="199" y="32"/>
                    </a:lnTo>
                    <a:lnTo>
                      <a:pt x="205" y="34"/>
                    </a:lnTo>
                    <a:lnTo>
                      <a:pt x="211" y="36"/>
                    </a:lnTo>
                    <a:lnTo>
                      <a:pt x="217" y="38"/>
                    </a:lnTo>
                    <a:lnTo>
                      <a:pt x="222" y="40"/>
                    </a:lnTo>
                    <a:lnTo>
                      <a:pt x="228" y="42"/>
                    </a:lnTo>
                    <a:lnTo>
                      <a:pt x="234" y="43"/>
                    </a:lnTo>
                    <a:lnTo>
                      <a:pt x="239" y="47"/>
                    </a:lnTo>
                    <a:lnTo>
                      <a:pt x="239" y="51"/>
                    </a:lnTo>
                    <a:lnTo>
                      <a:pt x="239" y="57"/>
                    </a:lnTo>
                    <a:lnTo>
                      <a:pt x="239" y="62"/>
                    </a:lnTo>
                    <a:lnTo>
                      <a:pt x="239" y="68"/>
                    </a:lnTo>
                    <a:lnTo>
                      <a:pt x="230" y="70"/>
                    </a:lnTo>
                    <a:lnTo>
                      <a:pt x="222" y="72"/>
                    </a:lnTo>
                    <a:lnTo>
                      <a:pt x="213" y="72"/>
                    </a:lnTo>
                    <a:lnTo>
                      <a:pt x="207" y="72"/>
                    </a:lnTo>
                    <a:lnTo>
                      <a:pt x="198" y="70"/>
                    </a:lnTo>
                    <a:lnTo>
                      <a:pt x="190" y="68"/>
                    </a:lnTo>
                    <a:lnTo>
                      <a:pt x="182" y="66"/>
                    </a:lnTo>
                    <a:lnTo>
                      <a:pt x="173" y="64"/>
                    </a:lnTo>
                    <a:lnTo>
                      <a:pt x="165" y="61"/>
                    </a:lnTo>
                    <a:lnTo>
                      <a:pt x="158" y="59"/>
                    </a:lnTo>
                    <a:lnTo>
                      <a:pt x="148" y="55"/>
                    </a:lnTo>
                    <a:lnTo>
                      <a:pt x="140" y="53"/>
                    </a:lnTo>
                    <a:lnTo>
                      <a:pt x="131" y="51"/>
                    </a:lnTo>
                    <a:lnTo>
                      <a:pt x="125" y="47"/>
                    </a:lnTo>
                    <a:lnTo>
                      <a:pt x="118" y="45"/>
                    </a:lnTo>
                    <a:lnTo>
                      <a:pt x="110" y="43"/>
                    </a:lnTo>
                    <a:lnTo>
                      <a:pt x="102" y="42"/>
                    </a:lnTo>
                    <a:lnTo>
                      <a:pt x="97" y="42"/>
                    </a:lnTo>
                    <a:lnTo>
                      <a:pt x="89" y="40"/>
                    </a:lnTo>
                    <a:lnTo>
                      <a:pt x="83" y="42"/>
                    </a:lnTo>
                    <a:lnTo>
                      <a:pt x="76" y="42"/>
                    </a:lnTo>
                    <a:lnTo>
                      <a:pt x="72" y="43"/>
                    </a:lnTo>
                    <a:lnTo>
                      <a:pt x="66" y="47"/>
                    </a:lnTo>
                    <a:lnTo>
                      <a:pt x="63" y="51"/>
                    </a:lnTo>
                    <a:lnTo>
                      <a:pt x="57" y="55"/>
                    </a:lnTo>
                    <a:lnTo>
                      <a:pt x="53" y="62"/>
                    </a:lnTo>
                    <a:lnTo>
                      <a:pt x="51" y="66"/>
                    </a:lnTo>
                    <a:lnTo>
                      <a:pt x="51" y="70"/>
                    </a:lnTo>
                    <a:lnTo>
                      <a:pt x="49" y="76"/>
                    </a:lnTo>
                    <a:lnTo>
                      <a:pt x="49" y="81"/>
                    </a:lnTo>
                    <a:lnTo>
                      <a:pt x="47" y="85"/>
                    </a:lnTo>
                    <a:lnTo>
                      <a:pt x="45" y="91"/>
                    </a:lnTo>
                    <a:lnTo>
                      <a:pt x="45" y="97"/>
                    </a:lnTo>
                    <a:lnTo>
                      <a:pt x="45" y="104"/>
                    </a:lnTo>
                    <a:lnTo>
                      <a:pt x="44" y="110"/>
                    </a:lnTo>
                    <a:lnTo>
                      <a:pt x="44" y="118"/>
                    </a:lnTo>
                    <a:lnTo>
                      <a:pt x="44" y="125"/>
                    </a:lnTo>
                    <a:lnTo>
                      <a:pt x="44" y="135"/>
                    </a:lnTo>
                    <a:lnTo>
                      <a:pt x="158" y="121"/>
                    </a:lnTo>
                    <a:lnTo>
                      <a:pt x="163" y="121"/>
                    </a:lnTo>
                    <a:lnTo>
                      <a:pt x="169" y="121"/>
                    </a:lnTo>
                    <a:lnTo>
                      <a:pt x="173" y="121"/>
                    </a:lnTo>
                    <a:lnTo>
                      <a:pt x="179" y="121"/>
                    </a:lnTo>
                    <a:lnTo>
                      <a:pt x="188" y="121"/>
                    </a:lnTo>
                    <a:lnTo>
                      <a:pt x="198" y="121"/>
                    </a:lnTo>
                    <a:lnTo>
                      <a:pt x="19" y="203"/>
                    </a:lnTo>
                    <a:lnTo>
                      <a:pt x="13" y="194"/>
                    </a:lnTo>
                    <a:lnTo>
                      <a:pt x="11" y="188"/>
                    </a:lnTo>
                    <a:lnTo>
                      <a:pt x="7" y="180"/>
                    </a:lnTo>
                    <a:lnTo>
                      <a:pt x="5" y="173"/>
                    </a:lnTo>
                    <a:lnTo>
                      <a:pt x="4" y="165"/>
                    </a:lnTo>
                    <a:lnTo>
                      <a:pt x="2" y="158"/>
                    </a:lnTo>
                    <a:lnTo>
                      <a:pt x="2" y="150"/>
                    </a:lnTo>
                    <a:lnTo>
                      <a:pt x="2" y="142"/>
                    </a:lnTo>
                    <a:lnTo>
                      <a:pt x="0" y="135"/>
                    </a:lnTo>
                    <a:lnTo>
                      <a:pt x="0" y="129"/>
                    </a:lnTo>
                    <a:lnTo>
                      <a:pt x="2" y="119"/>
                    </a:lnTo>
                    <a:lnTo>
                      <a:pt x="2" y="114"/>
                    </a:lnTo>
                    <a:lnTo>
                      <a:pt x="2" y="106"/>
                    </a:lnTo>
                    <a:lnTo>
                      <a:pt x="4" y="100"/>
                    </a:lnTo>
                    <a:lnTo>
                      <a:pt x="5" y="93"/>
                    </a:lnTo>
                    <a:lnTo>
                      <a:pt x="9" y="87"/>
                    </a:lnTo>
                    <a:lnTo>
                      <a:pt x="11" y="80"/>
                    </a:lnTo>
                    <a:lnTo>
                      <a:pt x="13" y="74"/>
                    </a:lnTo>
                    <a:lnTo>
                      <a:pt x="15" y="66"/>
                    </a:lnTo>
                    <a:lnTo>
                      <a:pt x="19" y="61"/>
                    </a:lnTo>
                    <a:lnTo>
                      <a:pt x="23" y="53"/>
                    </a:lnTo>
                    <a:lnTo>
                      <a:pt x="25" y="49"/>
                    </a:lnTo>
                    <a:lnTo>
                      <a:pt x="28" y="43"/>
                    </a:lnTo>
                    <a:lnTo>
                      <a:pt x="32" y="38"/>
                    </a:lnTo>
                    <a:lnTo>
                      <a:pt x="34" y="32"/>
                    </a:lnTo>
                    <a:lnTo>
                      <a:pt x="40" y="26"/>
                    </a:lnTo>
                    <a:lnTo>
                      <a:pt x="44" y="21"/>
                    </a:lnTo>
                    <a:lnTo>
                      <a:pt x="47" y="17"/>
                    </a:lnTo>
                    <a:lnTo>
                      <a:pt x="57" y="9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Freeform 305"/>
              <p:cNvSpPr>
                <a:spLocks/>
              </p:cNvSpPr>
              <p:nvPr/>
            </p:nvSpPr>
            <p:spPr bwMode="auto">
              <a:xfrm>
                <a:off x="2424" y="2187"/>
                <a:ext cx="240" cy="136"/>
              </a:xfrm>
              <a:custGeom>
                <a:avLst/>
                <a:gdLst>
                  <a:gd name="T0" fmla="*/ 236 w 481"/>
                  <a:gd name="T1" fmla="*/ 27 h 272"/>
                  <a:gd name="T2" fmla="*/ 225 w 481"/>
                  <a:gd name="T3" fmla="*/ 36 h 272"/>
                  <a:gd name="T4" fmla="*/ 214 w 481"/>
                  <a:gd name="T5" fmla="*/ 45 h 272"/>
                  <a:gd name="T6" fmla="*/ 202 w 481"/>
                  <a:gd name="T7" fmla="*/ 51 h 272"/>
                  <a:gd name="T8" fmla="*/ 190 w 481"/>
                  <a:gd name="T9" fmla="*/ 59 h 272"/>
                  <a:gd name="T10" fmla="*/ 178 w 481"/>
                  <a:gd name="T11" fmla="*/ 67 h 272"/>
                  <a:gd name="T12" fmla="*/ 165 w 481"/>
                  <a:gd name="T13" fmla="*/ 72 h 272"/>
                  <a:gd name="T14" fmla="*/ 153 w 481"/>
                  <a:gd name="T15" fmla="*/ 79 h 272"/>
                  <a:gd name="T16" fmla="*/ 139 w 481"/>
                  <a:gd name="T17" fmla="*/ 85 h 272"/>
                  <a:gd name="T18" fmla="*/ 127 w 481"/>
                  <a:gd name="T19" fmla="*/ 90 h 272"/>
                  <a:gd name="T20" fmla="*/ 115 w 481"/>
                  <a:gd name="T21" fmla="*/ 95 h 272"/>
                  <a:gd name="T22" fmla="*/ 102 w 481"/>
                  <a:gd name="T23" fmla="*/ 101 h 272"/>
                  <a:gd name="T24" fmla="*/ 90 w 481"/>
                  <a:gd name="T25" fmla="*/ 105 h 272"/>
                  <a:gd name="T26" fmla="*/ 78 w 481"/>
                  <a:gd name="T27" fmla="*/ 110 h 272"/>
                  <a:gd name="T28" fmla="*/ 65 w 481"/>
                  <a:gd name="T29" fmla="*/ 114 h 272"/>
                  <a:gd name="T30" fmla="*/ 54 w 481"/>
                  <a:gd name="T31" fmla="*/ 118 h 272"/>
                  <a:gd name="T32" fmla="*/ 43 w 481"/>
                  <a:gd name="T33" fmla="*/ 122 h 272"/>
                  <a:gd name="T34" fmla="*/ 33 w 481"/>
                  <a:gd name="T35" fmla="*/ 124 h 272"/>
                  <a:gd name="T36" fmla="*/ 23 w 481"/>
                  <a:gd name="T37" fmla="*/ 127 h 272"/>
                  <a:gd name="T38" fmla="*/ 15 w 481"/>
                  <a:gd name="T39" fmla="*/ 131 h 272"/>
                  <a:gd name="T40" fmla="*/ 6 w 481"/>
                  <a:gd name="T41" fmla="*/ 134 h 272"/>
                  <a:gd name="T42" fmla="*/ 0 w 481"/>
                  <a:gd name="T43" fmla="*/ 136 h 272"/>
                  <a:gd name="T44" fmla="*/ 7 w 481"/>
                  <a:gd name="T45" fmla="*/ 120 h 272"/>
                  <a:gd name="T46" fmla="*/ 16 w 481"/>
                  <a:gd name="T47" fmla="*/ 116 h 272"/>
                  <a:gd name="T48" fmla="*/ 25 w 481"/>
                  <a:gd name="T49" fmla="*/ 112 h 272"/>
                  <a:gd name="T50" fmla="*/ 35 w 481"/>
                  <a:gd name="T51" fmla="*/ 106 h 272"/>
                  <a:gd name="T52" fmla="*/ 46 w 481"/>
                  <a:gd name="T53" fmla="*/ 103 h 272"/>
                  <a:gd name="T54" fmla="*/ 58 w 481"/>
                  <a:gd name="T55" fmla="*/ 97 h 272"/>
                  <a:gd name="T56" fmla="*/ 69 w 481"/>
                  <a:gd name="T57" fmla="*/ 91 h 272"/>
                  <a:gd name="T58" fmla="*/ 81 w 481"/>
                  <a:gd name="T59" fmla="*/ 85 h 272"/>
                  <a:gd name="T60" fmla="*/ 94 w 481"/>
                  <a:gd name="T61" fmla="*/ 79 h 272"/>
                  <a:gd name="T62" fmla="*/ 106 w 481"/>
                  <a:gd name="T63" fmla="*/ 73 h 272"/>
                  <a:gd name="T64" fmla="*/ 118 w 481"/>
                  <a:gd name="T65" fmla="*/ 67 h 272"/>
                  <a:gd name="T66" fmla="*/ 131 w 481"/>
                  <a:gd name="T67" fmla="*/ 60 h 272"/>
                  <a:gd name="T68" fmla="*/ 144 w 481"/>
                  <a:gd name="T69" fmla="*/ 53 h 272"/>
                  <a:gd name="T70" fmla="*/ 156 w 481"/>
                  <a:gd name="T71" fmla="*/ 46 h 272"/>
                  <a:gd name="T72" fmla="*/ 168 w 481"/>
                  <a:gd name="T73" fmla="*/ 40 h 272"/>
                  <a:gd name="T74" fmla="*/ 180 w 481"/>
                  <a:gd name="T75" fmla="*/ 34 h 272"/>
                  <a:gd name="T76" fmla="*/ 192 w 481"/>
                  <a:gd name="T77" fmla="*/ 27 h 272"/>
                  <a:gd name="T78" fmla="*/ 202 w 481"/>
                  <a:gd name="T79" fmla="*/ 20 h 272"/>
                  <a:gd name="T80" fmla="*/ 213 w 481"/>
                  <a:gd name="T81" fmla="*/ 14 h 272"/>
                  <a:gd name="T82" fmla="*/ 222 w 481"/>
                  <a:gd name="T83" fmla="*/ 9 h 272"/>
                  <a:gd name="T84" fmla="*/ 232 w 481"/>
                  <a:gd name="T85" fmla="*/ 3 h 272"/>
                  <a:gd name="T86" fmla="*/ 237 w 481"/>
                  <a:gd name="T87" fmla="*/ 0 h 2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81"/>
                  <a:gd name="T133" fmla="*/ 0 h 272"/>
                  <a:gd name="T134" fmla="*/ 481 w 481"/>
                  <a:gd name="T135" fmla="*/ 272 h 27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81" h="272">
                    <a:moveTo>
                      <a:pt x="475" y="0"/>
                    </a:moveTo>
                    <a:lnTo>
                      <a:pt x="481" y="52"/>
                    </a:lnTo>
                    <a:lnTo>
                      <a:pt x="473" y="55"/>
                    </a:lnTo>
                    <a:lnTo>
                      <a:pt x="466" y="61"/>
                    </a:lnTo>
                    <a:lnTo>
                      <a:pt x="458" y="67"/>
                    </a:lnTo>
                    <a:lnTo>
                      <a:pt x="450" y="73"/>
                    </a:lnTo>
                    <a:lnTo>
                      <a:pt x="445" y="78"/>
                    </a:lnTo>
                    <a:lnTo>
                      <a:pt x="437" y="84"/>
                    </a:lnTo>
                    <a:lnTo>
                      <a:pt x="429" y="90"/>
                    </a:lnTo>
                    <a:lnTo>
                      <a:pt x="422" y="95"/>
                    </a:lnTo>
                    <a:lnTo>
                      <a:pt x="414" y="99"/>
                    </a:lnTo>
                    <a:lnTo>
                      <a:pt x="405" y="103"/>
                    </a:lnTo>
                    <a:lnTo>
                      <a:pt x="397" y="109"/>
                    </a:lnTo>
                    <a:lnTo>
                      <a:pt x="390" y="114"/>
                    </a:lnTo>
                    <a:lnTo>
                      <a:pt x="380" y="118"/>
                    </a:lnTo>
                    <a:lnTo>
                      <a:pt x="372" y="124"/>
                    </a:lnTo>
                    <a:lnTo>
                      <a:pt x="365" y="128"/>
                    </a:lnTo>
                    <a:lnTo>
                      <a:pt x="357" y="133"/>
                    </a:lnTo>
                    <a:lnTo>
                      <a:pt x="348" y="137"/>
                    </a:lnTo>
                    <a:lnTo>
                      <a:pt x="340" y="141"/>
                    </a:lnTo>
                    <a:lnTo>
                      <a:pt x="331" y="145"/>
                    </a:lnTo>
                    <a:lnTo>
                      <a:pt x="323" y="151"/>
                    </a:lnTo>
                    <a:lnTo>
                      <a:pt x="314" y="154"/>
                    </a:lnTo>
                    <a:lnTo>
                      <a:pt x="306" y="158"/>
                    </a:lnTo>
                    <a:lnTo>
                      <a:pt x="296" y="162"/>
                    </a:lnTo>
                    <a:lnTo>
                      <a:pt x="289" y="166"/>
                    </a:lnTo>
                    <a:lnTo>
                      <a:pt x="279" y="170"/>
                    </a:lnTo>
                    <a:lnTo>
                      <a:pt x="272" y="173"/>
                    </a:lnTo>
                    <a:lnTo>
                      <a:pt x="262" y="177"/>
                    </a:lnTo>
                    <a:lnTo>
                      <a:pt x="255" y="181"/>
                    </a:lnTo>
                    <a:lnTo>
                      <a:pt x="247" y="185"/>
                    </a:lnTo>
                    <a:lnTo>
                      <a:pt x="237" y="189"/>
                    </a:lnTo>
                    <a:lnTo>
                      <a:pt x="230" y="190"/>
                    </a:lnTo>
                    <a:lnTo>
                      <a:pt x="222" y="196"/>
                    </a:lnTo>
                    <a:lnTo>
                      <a:pt x="213" y="198"/>
                    </a:lnTo>
                    <a:lnTo>
                      <a:pt x="205" y="202"/>
                    </a:lnTo>
                    <a:lnTo>
                      <a:pt x="196" y="206"/>
                    </a:lnTo>
                    <a:lnTo>
                      <a:pt x="188" y="209"/>
                    </a:lnTo>
                    <a:lnTo>
                      <a:pt x="180" y="211"/>
                    </a:lnTo>
                    <a:lnTo>
                      <a:pt x="171" y="213"/>
                    </a:lnTo>
                    <a:lnTo>
                      <a:pt x="163" y="217"/>
                    </a:lnTo>
                    <a:lnTo>
                      <a:pt x="156" y="221"/>
                    </a:lnTo>
                    <a:lnTo>
                      <a:pt x="148" y="223"/>
                    </a:lnTo>
                    <a:lnTo>
                      <a:pt x="139" y="225"/>
                    </a:lnTo>
                    <a:lnTo>
                      <a:pt x="131" y="228"/>
                    </a:lnTo>
                    <a:lnTo>
                      <a:pt x="125" y="230"/>
                    </a:lnTo>
                    <a:lnTo>
                      <a:pt x="116" y="234"/>
                    </a:lnTo>
                    <a:lnTo>
                      <a:pt x="108" y="236"/>
                    </a:lnTo>
                    <a:lnTo>
                      <a:pt x="101" y="240"/>
                    </a:lnTo>
                    <a:lnTo>
                      <a:pt x="95" y="242"/>
                    </a:lnTo>
                    <a:lnTo>
                      <a:pt x="87" y="244"/>
                    </a:lnTo>
                    <a:lnTo>
                      <a:pt x="80" y="246"/>
                    </a:lnTo>
                    <a:lnTo>
                      <a:pt x="74" y="248"/>
                    </a:lnTo>
                    <a:lnTo>
                      <a:pt x="66" y="249"/>
                    </a:lnTo>
                    <a:lnTo>
                      <a:pt x="61" y="251"/>
                    </a:lnTo>
                    <a:lnTo>
                      <a:pt x="53" y="253"/>
                    </a:lnTo>
                    <a:lnTo>
                      <a:pt x="47" y="255"/>
                    </a:lnTo>
                    <a:lnTo>
                      <a:pt x="42" y="259"/>
                    </a:lnTo>
                    <a:lnTo>
                      <a:pt x="36" y="259"/>
                    </a:lnTo>
                    <a:lnTo>
                      <a:pt x="30" y="261"/>
                    </a:lnTo>
                    <a:lnTo>
                      <a:pt x="25" y="263"/>
                    </a:lnTo>
                    <a:lnTo>
                      <a:pt x="19" y="265"/>
                    </a:lnTo>
                    <a:lnTo>
                      <a:pt x="13" y="267"/>
                    </a:lnTo>
                    <a:lnTo>
                      <a:pt x="7" y="268"/>
                    </a:lnTo>
                    <a:lnTo>
                      <a:pt x="4" y="268"/>
                    </a:lnTo>
                    <a:lnTo>
                      <a:pt x="0" y="272"/>
                    </a:lnTo>
                    <a:lnTo>
                      <a:pt x="6" y="244"/>
                    </a:lnTo>
                    <a:lnTo>
                      <a:pt x="9" y="242"/>
                    </a:lnTo>
                    <a:lnTo>
                      <a:pt x="15" y="240"/>
                    </a:lnTo>
                    <a:lnTo>
                      <a:pt x="19" y="238"/>
                    </a:lnTo>
                    <a:lnTo>
                      <a:pt x="26" y="236"/>
                    </a:lnTo>
                    <a:lnTo>
                      <a:pt x="32" y="232"/>
                    </a:lnTo>
                    <a:lnTo>
                      <a:pt x="38" y="230"/>
                    </a:lnTo>
                    <a:lnTo>
                      <a:pt x="44" y="227"/>
                    </a:lnTo>
                    <a:lnTo>
                      <a:pt x="51" y="225"/>
                    </a:lnTo>
                    <a:lnTo>
                      <a:pt x="57" y="221"/>
                    </a:lnTo>
                    <a:lnTo>
                      <a:pt x="64" y="217"/>
                    </a:lnTo>
                    <a:lnTo>
                      <a:pt x="70" y="213"/>
                    </a:lnTo>
                    <a:lnTo>
                      <a:pt x="78" y="211"/>
                    </a:lnTo>
                    <a:lnTo>
                      <a:pt x="85" y="208"/>
                    </a:lnTo>
                    <a:lnTo>
                      <a:pt x="93" y="206"/>
                    </a:lnTo>
                    <a:lnTo>
                      <a:pt x="101" y="202"/>
                    </a:lnTo>
                    <a:lnTo>
                      <a:pt x="108" y="198"/>
                    </a:lnTo>
                    <a:lnTo>
                      <a:pt x="116" y="194"/>
                    </a:lnTo>
                    <a:lnTo>
                      <a:pt x="123" y="190"/>
                    </a:lnTo>
                    <a:lnTo>
                      <a:pt x="129" y="187"/>
                    </a:lnTo>
                    <a:lnTo>
                      <a:pt x="139" y="183"/>
                    </a:lnTo>
                    <a:lnTo>
                      <a:pt x="146" y="179"/>
                    </a:lnTo>
                    <a:lnTo>
                      <a:pt x="156" y="175"/>
                    </a:lnTo>
                    <a:lnTo>
                      <a:pt x="163" y="171"/>
                    </a:lnTo>
                    <a:lnTo>
                      <a:pt x="171" y="168"/>
                    </a:lnTo>
                    <a:lnTo>
                      <a:pt x="180" y="162"/>
                    </a:lnTo>
                    <a:lnTo>
                      <a:pt x="188" y="158"/>
                    </a:lnTo>
                    <a:lnTo>
                      <a:pt x="196" y="154"/>
                    </a:lnTo>
                    <a:lnTo>
                      <a:pt x="205" y="151"/>
                    </a:lnTo>
                    <a:lnTo>
                      <a:pt x="213" y="147"/>
                    </a:lnTo>
                    <a:lnTo>
                      <a:pt x="220" y="143"/>
                    </a:lnTo>
                    <a:lnTo>
                      <a:pt x="230" y="137"/>
                    </a:lnTo>
                    <a:lnTo>
                      <a:pt x="237" y="133"/>
                    </a:lnTo>
                    <a:lnTo>
                      <a:pt x="247" y="128"/>
                    </a:lnTo>
                    <a:lnTo>
                      <a:pt x="255" y="126"/>
                    </a:lnTo>
                    <a:lnTo>
                      <a:pt x="262" y="120"/>
                    </a:lnTo>
                    <a:lnTo>
                      <a:pt x="272" y="116"/>
                    </a:lnTo>
                    <a:lnTo>
                      <a:pt x="279" y="111"/>
                    </a:lnTo>
                    <a:lnTo>
                      <a:pt x="289" y="107"/>
                    </a:lnTo>
                    <a:lnTo>
                      <a:pt x="296" y="101"/>
                    </a:lnTo>
                    <a:lnTo>
                      <a:pt x="304" y="99"/>
                    </a:lnTo>
                    <a:lnTo>
                      <a:pt x="312" y="93"/>
                    </a:lnTo>
                    <a:lnTo>
                      <a:pt x="319" y="90"/>
                    </a:lnTo>
                    <a:lnTo>
                      <a:pt x="329" y="84"/>
                    </a:lnTo>
                    <a:lnTo>
                      <a:pt x="336" y="80"/>
                    </a:lnTo>
                    <a:lnTo>
                      <a:pt x="344" y="74"/>
                    </a:lnTo>
                    <a:lnTo>
                      <a:pt x="352" y="71"/>
                    </a:lnTo>
                    <a:lnTo>
                      <a:pt x="361" y="67"/>
                    </a:lnTo>
                    <a:lnTo>
                      <a:pt x="369" y="63"/>
                    </a:lnTo>
                    <a:lnTo>
                      <a:pt x="374" y="57"/>
                    </a:lnTo>
                    <a:lnTo>
                      <a:pt x="384" y="54"/>
                    </a:lnTo>
                    <a:lnTo>
                      <a:pt x="390" y="48"/>
                    </a:lnTo>
                    <a:lnTo>
                      <a:pt x="399" y="46"/>
                    </a:lnTo>
                    <a:lnTo>
                      <a:pt x="405" y="40"/>
                    </a:lnTo>
                    <a:lnTo>
                      <a:pt x="412" y="36"/>
                    </a:lnTo>
                    <a:lnTo>
                      <a:pt x="420" y="33"/>
                    </a:lnTo>
                    <a:lnTo>
                      <a:pt x="426" y="29"/>
                    </a:lnTo>
                    <a:lnTo>
                      <a:pt x="431" y="25"/>
                    </a:lnTo>
                    <a:lnTo>
                      <a:pt x="439" y="21"/>
                    </a:lnTo>
                    <a:lnTo>
                      <a:pt x="445" y="17"/>
                    </a:lnTo>
                    <a:lnTo>
                      <a:pt x="450" y="14"/>
                    </a:lnTo>
                    <a:lnTo>
                      <a:pt x="456" y="10"/>
                    </a:lnTo>
                    <a:lnTo>
                      <a:pt x="464" y="6"/>
                    </a:lnTo>
                    <a:lnTo>
                      <a:pt x="469" y="2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Freeform 306"/>
              <p:cNvSpPr>
                <a:spLocks/>
              </p:cNvSpPr>
              <p:nvPr/>
            </p:nvSpPr>
            <p:spPr bwMode="auto">
              <a:xfrm>
                <a:off x="2626" y="2136"/>
                <a:ext cx="46" cy="77"/>
              </a:xfrm>
              <a:custGeom>
                <a:avLst/>
                <a:gdLst>
                  <a:gd name="T0" fmla="*/ 0 w 91"/>
                  <a:gd name="T1" fmla="*/ 0 h 154"/>
                  <a:gd name="T2" fmla="*/ 3 w 91"/>
                  <a:gd name="T3" fmla="*/ 1 h 154"/>
                  <a:gd name="T4" fmla="*/ 7 w 91"/>
                  <a:gd name="T5" fmla="*/ 3 h 154"/>
                  <a:gd name="T6" fmla="*/ 10 w 91"/>
                  <a:gd name="T7" fmla="*/ 6 h 154"/>
                  <a:gd name="T8" fmla="*/ 12 w 91"/>
                  <a:gd name="T9" fmla="*/ 10 h 154"/>
                  <a:gd name="T10" fmla="*/ 16 w 91"/>
                  <a:gd name="T11" fmla="*/ 14 h 154"/>
                  <a:gd name="T12" fmla="*/ 19 w 91"/>
                  <a:gd name="T13" fmla="*/ 19 h 154"/>
                  <a:gd name="T14" fmla="*/ 23 w 91"/>
                  <a:gd name="T15" fmla="*/ 23 h 154"/>
                  <a:gd name="T16" fmla="*/ 26 w 91"/>
                  <a:gd name="T17" fmla="*/ 28 h 154"/>
                  <a:gd name="T18" fmla="*/ 29 w 91"/>
                  <a:gd name="T19" fmla="*/ 33 h 154"/>
                  <a:gd name="T20" fmla="*/ 32 w 91"/>
                  <a:gd name="T21" fmla="*/ 38 h 154"/>
                  <a:gd name="T22" fmla="*/ 34 w 91"/>
                  <a:gd name="T23" fmla="*/ 42 h 154"/>
                  <a:gd name="T24" fmla="*/ 37 w 91"/>
                  <a:gd name="T25" fmla="*/ 47 h 154"/>
                  <a:gd name="T26" fmla="*/ 39 w 91"/>
                  <a:gd name="T27" fmla="*/ 52 h 154"/>
                  <a:gd name="T28" fmla="*/ 42 w 91"/>
                  <a:gd name="T29" fmla="*/ 57 h 154"/>
                  <a:gd name="T30" fmla="*/ 44 w 91"/>
                  <a:gd name="T31" fmla="*/ 59 h 154"/>
                  <a:gd name="T32" fmla="*/ 46 w 91"/>
                  <a:gd name="T33" fmla="*/ 63 h 154"/>
                  <a:gd name="T34" fmla="*/ 38 w 91"/>
                  <a:gd name="T35" fmla="*/ 77 h 154"/>
                  <a:gd name="T36" fmla="*/ 34 w 91"/>
                  <a:gd name="T37" fmla="*/ 73 h 154"/>
                  <a:gd name="T38" fmla="*/ 31 w 91"/>
                  <a:gd name="T39" fmla="*/ 69 h 154"/>
                  <a:gd name="T40" fmla="*/ 26 w 91"/>
                  <a:gd name="T41" fmla="*/ 65 h 154"/>
                  <a:gd name="T42" fmla="*/ 23 w 91"/>
                  <a:gd name="T43" fmla="*/ 60 h 154"/>
                  <a:gd name="T44" fmla="*/ 19 w 91"/>
                  <a:gd name="T45" fmla="*/ 56 h 154"/>
                  <a:gd name="T46" fmla="*/ 16 w 91"/>
                  <a:gd name="T47" fmla="*/ 51 h 154"/>
                  <a:gd name="T48" fmla="*/ 13 w 91"/>
                  <a:gd name="T49" fmla="*/ 46 h 154"/>
                  <a:gd name="T50" fmla="*/ 11 w 91"/>
                  <a:gd name="T51" fmla="*/ 41 h 154"/>
                  <a:gd name="T52" fmla="*/ 10 w 91"/>
                  <a:gd name="T53" fmla="*/ 39 h 154"/>
                  <a:gd name="T54" fmla="*/ 9 w 91"/>
                  <a:gd name="T55" fmla="*/ 36 h 154"/>
                  <a:gd name="T56" fmla="*/ 7 w 91"/>
                  <a:gd name="T57" fmla="*/ 33 h 154"/>
                  <a:gd name="T58" fmla="*/ 6 w 91"/>
                  <a:gd name="T59" fmla="*/ 31 h 154"/>
                  <a:gd name="T60" fmla="*/ 5 w 91"/>
                  <a:gd name="T61" fmla="*/ 28 h 154"/>
                  <a:gd name="T62" fmla="*/ 4 w 91"/>
                  <a:gd name="T63" fmla="*/ 25 h 154"/>
                  <a:gd name="T64" fmla="*/ 3 w 91"/>
                  <a:gd name="T65" fmla="*/ 22 h 154"/>
                  <a:gd name="T66" fmla="*/ 3 w 91"/>
                  <a:gd name="T67" fmla="*/ 20 h 154"/>
                  <a:gd name="T68" fmla="*/ 2 w 91"/>
                  <a:gd name="T69" fmla="*/ 17 h 154"/>
                  <a:gd name="T70" fmla="*/ 1 w 91"/>
                  <a:gd name="T71" fmla="*/ 15 h 154"/>
                  <a:gd name="T72" fmla="*/ 1 w 91"/>
                  <a:gd name="T73" fmla="*/ 12 h 154"/>
                  <a:gd name="T74" fmla="*/ 1 w 91"/>
                  <a:gd name="T75" fmla="*/ 10 h 154"/>
                  <a:gd name="T76" fmla="*/ 0 w 91"/>
                  <a:gd name="T77" fmla="*/ 5 h 154"/>
                  <a:gd name="T78" fmla="*/ 0 w 91"/>
                  <a:gd name="T79" fmla="*/ 0 h 154"/>
                  <a:gd name="T80" fmla="*/ 0 w 91"/>
                  <a:gd name="T81" fmla="*/ 0 h 15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1"/>
                  <a:gd name="T124" fmla="*/ 0 h 154"/>
                  <a:gd name="T125" fmla="*/ 91 w 91"/>
                  <a:gd name="T126" fmla="*/ 154 h 15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1" h="154">
                    <a:moveTo>
                      <a:pt x="0" y="0"/>
                    </a:moveTo>
                    <a:lnTo>
                      <a:pt x="5" y="3"/>
                    </a:lnTo>
                    <a:lnTo>
                      <a:pt x="13" y="7"/>
                    </a:lnTo>
                    <a:lnTo>
                      <a:pt x="19" y="13"/>
                    </a:lnTo>
                    <a:lnTo>
                      <a:pt x="24" y="21"/>
                    </a:lnTo>
                    <a:lnTo>
                      <a:pt x="32" y="28"/>
                    </a:lnTo>
                    <a:lnTo>
                      <a:pt x="38" y="38"/>
                    </a:lnTo>
                    <a:lnTo>
                      <a:pt x="45" y="47"/>
                    </a:lnTo>
                    <a:lnTo>
                      <a:pt x="51" y="57"/>
                    </a:lnTo>
                    <a:lnTo>
                      <a:pt x="57" y="66"/>
                    </a:lnTo>
                    <a:lnTo>
                      <a:pt x="63" y="76"/>
                    </a:lnTo>
                    <a:lnTo>
                      <a:pt x="68" y="85"/>
                    </a:lnTo>
                    <a:lnTo>
                      <a:pt x="74" y="95"/>
                    </a:lnTo>
                    <a:lnTo>
                      <a:pt x="78" y="104"/>
                    </a:lnTo>
                    <a:lnTo>
                      <a:pt x="83" y="114"/>
                    </a:lnTo>
                    <a:lnTo>
                      <a:pt x="87" y="119"/>
                    </a:lnTo>
                    <a:lnTo>
                      <a:pt x="91" y="127"/>
                    </a:lnTo>
                    <a:lnTo>
                      <a:pt x="76" y="154"/>
                    </a:lnTo>
                    <a:lnTo>
                      <a:pt x="68" y="146"/>
                    </a:lnTo>
                    <a:lnTo>
                      <a:pt x="61" y="138"/>
                    </a:lnTo>
                    <a:lnTo>
                      <a:pt x="51" y="129"/>
                    </a:lnTo>
                    <a:lnTo>
                      <a:pt x="45" y="121"/>
                    </a:lnTo>
                    <a:lnTo>
                      <a:pt x="38" y="112"/>
                    </a:lnTo>
                    <a:lnTo>
                      <a:pt x="32" y="102"/>
                    </a:lnTo>
                    <a:lnTo>
                      <a:pt x="26" y="93"/>
                    </a:lnTo>
                    <a:lnTo>
                      <a:pt x="21" y="83"/>
                    </a:lnTo>
                    <a:lnTo>
                      <a:pt x="19" y="78"/>
                    </a:lnTo>
                    <a:lnTo>
                      <a:pt x="17" y="72"/>
                    </a:lnTo>
                    <a:lnTo>
                      <a:pt x="13" y="66"/>
                    </a:lnTo>
                    <a:lnTo>
                      <a:pt x="11" y="62"/>
                    </a:lnTo>
                    <a:lnTo>
                      <a:pt x="9" y="57"/>
                    </a:lnTo>
                    <a:lnTo>
                      <a:pt x="7" y="51"/>
                    </a:lnTo>
                    <a:lnTo>
                      <a:pt x="5" y="45"/>
                    </a:lnTo>
                    <a:lnTo>
                      <a:pt x="5" y="40"/>
                    </a:lnTo>
                    <a:lnTo>
                      <a:pt x="4" y="34"/>
                    </a:lnTo>
                    <a:lnTo>
                      <a:pt x="2" y="30"/>
                    </a:lnTo>
                    <a:lnTo>
                      <a:pt x="2" y="24"/>
                    </a:lnTo>
                    <a:lnTo>
                      <a:pt x="2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Freeform 307"/>
              <p:cNvSpPr>
                <a:spLocks/>
              </p:cNvSpPr>
              <p:nvPr/>
            </p:nvSpPr>
            <p:spPr bwMode="auto">
              <a:xfrm>
                <a:off x="2624" y="2113"/>
                <a:ext cx="160" cy="59"/>
              </a:xfrm>
              <a:custGeom>
                <a:avLst/>
                <a:gdLst>
                  <a:gd name="T0" fmla="*/ 64 w 319"/>
                  <a:gd name="T1" fmla="*/ 0 h 118"/>
                  <a:gd name="T2" fmla="*/ 71 w 319"/>
                  <a:gd name="T3" fmla="*/ 0 h 118"/>
                  <a:gd name="T4" fmla="*/ 77 w 319"/>
                  <a:gd name="T5" fmla="*/ 0 h 118"/>
                  <a:gd name="T6" fmla="*/ 85 w 319"/>
                  <a:gd name="T7" fmla="*/ 0 h 118"/>
                  <a:gd name="T8" fmla="*/ 91 w 319"/>
                  <a:gd name="T9" fmla="*/ 2 h 118"/>
                  <a:gd name="T10" fmla="*/ 98 w 319"/>
                  <a:gd name="T11" fmla="*/ 4 h 118"/>
                  <a:gd name="T12" fmla="*/ 105 w 319"/>
                  <a:gd name="T13" fmla="*/ 7 h 118"/>
                  <a:gd name="T14" fmla="*/ 111 w 319"/>
                  <a:gd name="T15" fmla="*/ 10 h 118"/>
                  <a:gd name="T16" fmla="*/ 118 w 319"/>
                  <a:gd name="T17" fmla="*/ 14 h 118"/>
                  <a:gd name="T18" fmla="*/ 124 w 319"/>
                  <a:gd name="T19" fmla="*/ 17 h 118"/>
                  <a:gd name="T20" fmla="*/ 130 w 319"/>
                  <a:gd name="T21" fmla="*/ 22 h 118"/>
                  <a:gd name="T22" fmla="*/ 135 w 319"/>
                  <a:gd name="T23" fmla="*/ 27 h 118"/>
                  <a:gd name="T24" fmla="*/ 141 w 319"/>
                  <a:gd name="T25" fmla="*/ 31 h 118"/>
                  <a:gd name="T26" fmla="*/ 147 w 319"/>
                  <a:gd name="T27" fmla="*/ 37 h 118"/>
                  <a:gd name="T28" fmla="*/ 152 w 319"/>
                  <a:gd name="T29" fmla="*/ 43 h 118"/>
                  <a:gd name="T30" fmla="*/ 158 w 319"/>
                  <a:gd name="T31" fmla="*/ 50 h 118"/>
                  <a:gd name="T32" fmla="*/ 160 w 319"/>
                  <a:gd name="T33" fmla="*/ 54 h 118"/>
                  <a:gd name="T34" fmla="*/ 160 w 319"/>
                  <a:gd name="T35" fmla="*/ 56 h 118"/>
                  <a:gd name="T36" fmla="*/ 155 w 319"/>
                  <a:gd name="T37" fmla="*/ 55 h 118"/>
                  <a:gd name="T38" fmla="*/ 147 w 319"/>
                  <a:gd name="T39" fmla="*/ 50 h 118"/>
                  <a:gd name="T40" fmla="*/ 139 w 319"/>
                  <a:gd name="T41" fmla="*/ 44 h 118"/>
                  <a:gd name="T42" fmla="*/ 130 w 319"/>
                  <a:gd name="T43" fmla="*/ 40 h 118"/>
                  <a:gd name="T44" fmla="*/ 121 w 319"/>
                  <a:gd name="T45" fmla="*/ 36 h 118"/>
                  <a:gd name="T46" fmla="*/ 112 w 319"/>
                  <a:gd name="T47" fmla="*/ 34 h 118"/>
                  <a:gd name="T48" fmla="*/ 103 w 319"/>
                  <a:gd name="T49" fmla="*/ 31 h 118"/>
                  <a:gd name="T50" fmla="*/ 93 w 319"/>
                  <a:gd name="T51" fmla="*/ 30 h 118"/>
                  <a:gd name="T52" fmla="*/ 85 w 319"/>
                  <a:gd name="T53" fmla="*/ 30 h 118"/>
                  <a:gd name="T54" fmla="*/ 75 w 319"/>
                  <a:gd name="T55" fmla="*/ 30 h 118"/>
                  <a:gd name="T56" fmla="*/ 66 w 319"/>
                  <a:gd name="T57" fmla="*/ 31 h 118"/>
                  <a:gd name="T58" fmla="*/ 55 w 319"/>
                  <a:gd name="T59" fmla="*/ 34 h 118"/>
                  <a:gd name="T60" fmla="*/ 47 w 319"/>
                  <a:gd name="T61" fmla="*/ 37 h 118"/>
                  <a:gd name="T62" fmla="*/ 38 w 319"/>
                  <a:gd name="T63" fmla="*/ 40 h 118"/>
                  <a:gd name="T64" fmla="*/ 29 w 319"/>
                  <a:gd name="T65" fmla="*/ 45 h 118"/>
                  <a:gd name="T66" fmla="*/ 21 w 319"/>
                  <a:gd name="T67" fmla="*/ 50 h 118"/>
                  <a:gd name="T68" fmla="*/ 13 w 319"/>
                  <a:gd name="T69" fmla="*/ 50 h 118"/>
                  <a:gd name="T70" fmla="*/ 4 w 319"/>
                  <a:gd name="T71" fmla="*/ 45 h 118"/>
                  <a:gd name="T72" fmla="*/ 3 w 319"/>
                  <a:gd name="T73" fmla="*/ 39 h 118"/>
                  <a:gd name="T74" fmla="*/ 11 w 319"/>
                  <a:gd name="T75" fmla="*/ 34 h 118"/>
                  <a:gd name="T76" fmla="*/ 17 w 319"/>
                  <a:gd name="T77" fmla="*/ 28 h 118"/>
                  <a:gd name="T78" fmla="*/ 25 w 319"/>
                  <a:gd name="T79" fmla="*/ 22 h 118"/>
                  <a:gd name="T80" fmla="*/ 33 w 319"/>
                  <a:gd name="T81" fmla="*/ 16 h 118"/>
                  <a:gd name="T82" fmla="*/ 39 w 319"/>
                  <a:gd name="T83" fmla="*/ 11 h 118"/>
                  <a:gd name="T84" fmla="*/ 48 w 319"/>
                  <a:gd name="T85" fmla="*/ 6 h 118"/>
                  <a:gd name="T86" fmla="*/ 56 w 319"/>
                  <a:gd name="T87" fmla="*/ 2 h 118"/>
                  <a:gd name="T88" fmla="*/ 60 w 319"/>
                  <a:gd name="T89" fmla="*/ 2 h 11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19"/>
                  <a:gd name="T136" fmla="*/ 0 h 118"/>
                  <a:gd name="T137" fmla="*/ 319 w 319"/>
                  <a:gd name="T138" fmla="*/ 118 h 11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19" h="118">
                    <a:moveTo>
                      <a:pt x="120" y="4"/>
                    </a:moveTo>
                    <a:lnTo>
                      <a:pt x="127" y="0"/>
                    </a:lnTo>
                    <a:lnTo>
                      <a:pt x="133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69" y="0"/>
                    </a:lnTo>
                    <a:lnTo>
                      <a:pt x="177" y="2"/>
                    </a:lnTo>
                    <a:lnTo>
                      <a:pt x="182" y="4"/>
                    </a:lnTo>
                    <a:lnTo>
                      <a:pt x="188" y="6"/>
                    </a:lnTo>
                    <a:lnTo>
                      <a:pt x="196" y="8"/>
                    </a:lnTo>
                    <a:lnTo>
                      <a:pt x="203" y="10"/>
                    </a:lnTo>
                    <a:lnTo>
                      <a:pt x="209" y="13"/>
                    </a:lnTo>
                    <a:lnTo>
                      <a:pt x="215" y="15"/>
                    </a:lnTo>
                    <a:lnTo>
                      <a:pt x="222" y="19"/>
                    </a:lnTo>
                    <a:lnTo>
                      <a:pt x="230" y="23"/>
                    </a:lnTo>
                    <a:lnTo>
                      <a:pt x="236" y="27"/>
                    </a:lnTo>
                    <a:lnTo>
                      <a:pt x="241" y="30"/>
                    </a:lnTo>
                    <a:lnTo>
                      <a:pt x="247" y="34"/>
                    </a:lnTo>
                    <a:lnTo>
                      <a:pt x="253" y="38"/>
                    </a:lnTo>
                    <a:lnTo>
                      <a:pt x="259" y="44"/>
                    </a:lnTo>
                    <a:lnTo>
                      <a:pt x="264" y="48"/>
                    </a:lnTo>
                    <a:lnTo>
                      <a:pt x="270" y="53"/>
                    </a:lnTo>
                    <a:lnTo>
                      <a:pt x="278" y="59"/>
                    </a:lnTo>
                    <a:lnTo>
                      <a:pt x="281" y="63"/>
                    </a:lnTo>
                    <a:lnTo>
                      <a:pt x="287" y="68"/>
                    </a:lnTo>
                    <a:lnTo>
                      <a:pt x="293" y="74"/>
                    </a:lnTo>
                    <a:lnTo>
                      <a:pt x="298" y="80"/>
                    </a:lnTo>
                    <a:lnTo>
                      <a:pt x="304" y="86"/>
                    </a:lnTo>
                    <a:lnTo>
                      <a:pt x="310" y="93"/>
                    </a:lnTo>
                    <a:lnTo>
                      <a:pt x="316" y="99"/>
                    </a:lnTo>
                    <a:lnTo>
                      <a:pt x="319" y="106"/>
                    </a:lnTo>
                    <a:lnTo>
                      <a:pt x="319" y="108"/>
                    </a:lnTo>
                    <a:lnTo>
                      <a:pt x="319" y="110"/>
                    </a:lnTo>
                    <a:lnTo>
                      <a:pt x="319" y="112"/>
                    </a:lnTo>
                    <a:lnTo>
                      <a:pt x="319" y="118"/>
                    </a:lnTo>
                    <a:lnTo>
                      <a:pt x="310" y="110"/>
                    </a:lnTo>
                    <a:lnTo>
                      <a:pt x="302" y="105"/>
                    </a:lnTo>
                    <a:lnTo>
                      <a:pt x="293" y="99"/>
                    </a:lnTo>
                    <a:lnTo>
                      <a:pt x="287" y="93"/>
                    </a:lnTo>
                    <a:lnTo>
                      <a:pt x="278" y="87"/>
                    </a:lnTo>
                    <a:lnTo>
                      <a:pt x="268" y="84"/>
                    </a:lnTo>
                    <a:lnTo>
                      <a:pt x="260" y="80"/>
                    </a:lnTo>
                    <a:lnTo>
                      <a:pt x="253" y="76"/>
                    </a:lnTo>
                    <a:lnTo>
                      <a:pt x="241" y="72"/>
                    </a:lnTo>
                    <a:lnTo>
                      <a:pt x="234" y="68"/>
                    </a:lnTo>
                    <a:lnTo>
                      <a:pt x="224" y="67"/>
                    </a:lnTo>
                    <a:lnTo>
                      <a:pt x="215" y="65"/>
                    </a:lnTo>
                    <a:lnTo>
                      <a:pt x="205" y="63"/>
                    </a:lnTo>
                    <a:lnTo>
                      <a:pt x="198" y="61"/>
                    </a:lnTo>
                    <a:lnTo>
                      <a:pt x="186" y="61"/>
                    </a:lnTo>
                    <a:lnTo>
                      <a:pt x="179" y="61"/>
                    </a:lnTo>
                    <a:lnTo>
                      <a:pt x="169" y="59"/>
                    </a:lnTo>
                    <a:lnTo>
                      <a:pt x="160" y="59"/>
                    </a:lnTo>
                    <a:lnTo>
                      <a:pt x="150" y="61"/>
                    </a:lnTo>
                    <a:lnTo>
                      <a:pt x="141" y="61"/>
                    </a:lnTo>
                    <a:lnTo>
                      <a:pt x="131" y="63"/>
                    </a:lnTo>
                    <a:lnTo>
                      <a:pt x="122" y="65"/>
                    </a:lnTo>
                    <a:lnTo>
                      <a:pt x="110" y="67"/>
                    </a:lnTo>
                    <a:lnTo>
                      <a:pt x="103" y="70"/>
                    </a:lnTo>
                    <a:lnTo>
                      <a:pt x="93" y="74"/>
                    </a:lnTo>
                    <a:lnTo>
                      <a:pt x="84" y="76"/>
                    </a:lnTo>
                    <a:lnTo>
                      <a:pt x="76" y="80"/>
                    </a:lnTo>
                    <a:lnTo>
                      <a:pt x="67" y="84"/>
                    </a:lnTo>
                    <a:lnTo>
                      <a:pt x="57" y="89"/>
                    </a:lnTo>
                    <a:lnTo>
                      <a:pt x="49" y="93"/>
                    </a:lnTo>
                    <a:lnTo>
                      <a:pt x="42" y="99"/>
                    </a:lnTo>
                    <a:lnTo>
                      <a:pt x="32" y="106"/>
                    </a:lnTo>
                    <a:lnTo>
                      <a:pt x="25" y="99"/>
                    </a:lnTo>
                    <a:lnTo>
                      <a:pt x="15" y="95"/>
                    </a:lnTo>
                    <a:lnTo>
                      <a:pt x="8" y="89"/>
                    </a:lnTo>
                    <a:lnTo>
                      <a:pt x="0" y="84"/>
                    </a:lnTo>
                    <a:lnTo>
                      <a:pt x="6" y="78"/>
                    </a:lnTo>
                    <a:lnTo>
                      <a:pt x="13" y="74"/>
                    </a:lnTo>
                    <a:lnTo>
                      <a:pt x="21" y="68"/>
                    </a:lnTo>
                    <a:lnTo>
                      <a:pt x="27" y="63"/>
                    </a:lnTo>
                    <a:lnTo>
                      <a:pt x="34" y="55"/>
                    </a:lnTo>
                    <a:lnTo>
                      <a:pt x="42" y="51"/>
                    </a:lnTo>
                    <a:lnTo>
                      <a:pt x="49" y="44"/>
                    </a:lnTo>
                    <a:lnTo>
                      <a:pt x="57" y="38"/>
                    </a:lnTo>
                    <a:lnTo>
                      <a:pt x="65" y="32"/>
                    </a:lnTo>
                    <a:lnTo>
                      <a:pt x="72" y="27"/>
                    </a:lnTo>
                    <a:lnTo>
                      <a:pt x="78" y="21"/>
                    </a:lnTo>
                    <a:lnTo>
                      <a:pt x="87" y="17"/>
                    </a:lnTo>
                    <a:lnTo>
                      <a:pt x="95" y="11"/>
                    </a:lnTo>
                    <a:lnTo>
                      <a:pt x="105" y="8"/>
                    </a:lnTo>
                    <a:lnTo>
                      <a:pt x="112" y="4"/>
                    </a:lnTo>
                    <a:lnTo>
                      <a:pt x="12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Freeform 308"/>
              <p:cNvSpPr>
                <a:spLocks/>
              </p:cNvSpPr>
              <p:nvPr/>
            </p:nvSpPr>
            <p:spPr bwMode="auto">
              <a:xfrm>
                <a:off x="1939" y="2366"/>
                <a:ext cx="217" cy="160"/>
              </a:xfrm>
              <a:custGeom>
                <a:avLst/>
                <a:gdLst>
                  <a:gd name="T0" fmla="*/ 214 w 434"/>
                  <a:gd name="T1" fmla="*/ 6 h 319"/>
                  <a:gd name="T2" fmla="*/ 208 w 434"/>
                  <a:gd name="T3" fmla="*/ 6 h 319"/>
                  <a:gd name="T4" fmla="*/ 205 w 434"/>
                  <a:gd name="T5" fmla="*/ 6 h 319"/>
                  <a:gd name="T6" fmla="*/ 199 w 434"/>
                  <a:gd name="T7" fmla="*/ 5 h 319"/>
                  <a:gd name="T8" fmla="*/ 193 w 434"/>
                  <a:gd name="T9" fmla="*/ 4 h 319"/>
                  <a:gd name="T10" fmla="*/ 186 w 434"/>
                  <a:gd name="T11" fmla="*/ 3 h 319"/>
                  <a:gd name="T12" fmla="*/ 178 w 434"/>
                  <a:gd name="T13" fmla="*/ 2 h 319"/>
                  <a:gd name="T14" fmla="*/ 170 w 434"/>
                  <a:gd name="T15" fmla="*/ 1 h 319"/>
                  <a:gd name="T16" fmla="*/ 160 w 434"/>
                  <a:gd name="T17" fmla="*/ 1 h 319"/>
                  <a:gd name="T18" fmla="*/ 151 w 434"/>
                  <a:gd name="T19" fmla="*/ 1 h 319"/>
                  <a:gd name="T20" fmla="*/ 142 w 434"/>
                  <a:gd name="T21" fmla="*/ 0 h 319"/>
                  <a:gd name="T22" fmla="*/ 132 w 434"/>
                  <a:gd name="T23" fmla="*/ 0 h 319"/>
                  <a:gd name="T24" fmla="*/ 122 w 434"/>
                  <a:gd name="T25" fmla="*/ 1 h 319"/>
                  <a:gd name="T26" fmla="*/ 113 w 434"/>
                  <a:gd name="T27" fmla="*/ 2 h 319"/>
                  <a:gd name="T28" fmla="*/ 104 w 434"/>
                  <a:gd name="T29" fmla="*/ 3 h 319"/>
                  <a:gd name="T30" fmla="*/ 95 w 434"/>
                  <a:gd name="T31" fmla="*/ 5 h 319"/>
                  <a:gd name="T32" fmla="*/ 88 w 434"/>
                  <a:gd name="T33" fmla="*/ 8 h 319"/>
                  <a:gd name="T34" fmla="*/ 81 w 434"/>
                  <a:gd name="T35" fmla="*/ 12 h 319"/>
                  <a:gd name="T36" fmla="*/ 74 w 434"/>
                  <a:gd name="T37" fmla="*/ 14 h 319"/>
                  <a:gd name="T38" fmla="*/ 68 w 434"/>
                  <a:gd name="T39" fmla="*/ 19 h 319"/>
                  <a:gd name="T40" fmla="*/ 62 w 434"/>
                  <a:gd name="T41" fmla="*/ 24 h 319"/>
                  <a:gd name="T42" fmla="*/ 56 w 434"/>
                  <a:gd name="T43" fmla="*/ 30 h 319"/>
                  <a:gd name="T44" fmla="*/ 50 w 434"/>
                  <a:gd name="T45" fmla="*/ 35 h 319"/>
                  <a:gd name="T46" fmla="*/ 44 w 434"/>
                  <a:gd name="T47" fmla="*/ 42 h 319"/>
                  <a:gd name="T48" fmla="*/ 38 w 434"/>
                  <a:gd name="T49" fmla="*/ 50 h 319"/>
                  <a:gd name="T50" fmla="*/ 34 w 434"/>
                  <a:gd name="T51" fmla="*/ 57 h 319"/>
                  <a:gd name="T52" fmla="*/ 27 w 434"/>
                  <a:gd name="T53" fmla="*/ 66 h 319"/>
                  <a:gd name="T54" fmla="*/ 23 w 434"/>
                  <a:gd name="T55" fmla="*/ 75 h 319"/>
                  <a:gd name="T56" fmla="*/ 19 w 434"/>
                  <a:gd name="T57" fmla="*/ 82 h 319"/>
                  <a:gd name="T58" fmla="*/ 17 w 434"/>
                  <a:gd name="T59" fmla="*/ 88 h 319"/>
                  <a:gd name="T60" fmla="*/ 14 w 434"/>
                  <a:gd name="T61" fmla="*/ 93 h 319"/>
                  <a:gd name="T62" fmla="*/ 13 w 434"/>
                  <a:gd name="T63" fmla="*/ 99 h 319"/>
                  <a:gd name="T64" fmla="*/ 11 w 434"/>
                  <a:gd name="T65" fmla="*/ 105 h 319"/>
                  <a:gd name="T66" fmla="*/ 9 w 434"/>
                  <a:gd name="T67" fmla="*/ 110 h 319"/>
                  <a:gd name="T68" fmla="*/ 7 w 434"/>
                  <a:gd name="T69" fmla="*/ 117 h 319"/>
                  <a:gd name="T70" fmla="*/ 6 w 434"/>
                  <a:gd name="T71" fmla="*/ 124 h 319"/>
                  <a:gd name="T72" fmla="*/ 4 w 434"/>
                  <a:gd name="T73" fmla="*/ 130 h 319"/>
                  <a:gd name="T74" fmla="*/ 2 w 434"/>
                  <a:gd name="T75" fmla="*/ 138 h 319"/>
                  <a:gd name="T76" fmla="*/ 1 w 434"/>
                  <a:gd name="T77" fmla="*/ 145 h 319"/>
                  <a:gd name="T78" fmla="*/ 0 w 434"/>
                  <a:gd name="T79" fmla="*/ 152 h 319"/>
                  <a:gd name="T80" fmla="*/ 2 w 434"/>
                  <a:gd name="T81" fmla="*/ 157 h 319"/>
                  <a:gd name="T82" fmla="*/ 4 w 434"/>
                  <a:gd name="T83" fmla="*/ 158 h 319"/>
                  <a:gd name="T84" fmla="*/ 7 w 434"/>
                  <a:gd name="T85" fmla="*/ 159 h 319"/>
                  <a:gd name="T86" fmla="*/ 12 w 434"/>
                  <a:gd name="T87" fmla="*/ 159 h 319"/>
                  <a:gd name="T88" fmla="*/ 81 w 434"/>
                  <a:gd name="T89" fmla="*/ 22 h 319"/>
                  <a:gd name="T90" fmla="*/ 217 w 434"/>
                  <a:gd name="T91" fmla="*/ 8 h 3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34"/>
                  <a:gd name="T139" fmla="*/ 0 h 319"/>
                  <a:gd name="T140" fmla="*/ 434 w 434"/>
                  <a:gd name="T141" fmla="*/ 319 h 3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34" h="319">
                    <a:moveTo>
                      <a:pt x="434" y="15"/>
                    </a:moveTo>
                    <a:lnTo>
                      <a:pt x="428" y="11"/>
                    </a:lnTo>
                    <a:lnTo>
                      <a:pt x="420" y="11"/>
                    </a:lnTo>
                    <a:lnTo>
                      <a:pt x="415" y="11"/>
                    </a:lnTo>
                    <a:lnTo>
                      <a:pt x="413" y="13"/>
                    </a:lnTo>
                    <a:lnTo>
                      <a:pt x="409" y="11"/>
                    </a:lnTo>
                    <a:lnTo>
                      <a:pt x="403" y="11"/>
                    </a:lnTo>
                    <a:lnTo>
                      <a:pt x="398" y="9"/>
                    </a:lnTo>
                    <a:lnTo>
                      <a:pt x="394" y="9"/>
                    </a:lnTo>
                    <a:lnTo>
                      <a:pt x="386" y="7"/>
                    </a:lnTo>
                    <a:lnTo>
                      <a:pt x="379" y="7"/>
                    </a:lnTo>
                    <a:lnTo>
                      <a:pt x="371" y="6"/>
                    </a:lnTo>
                    <a:lnTo>
                      <a:pt x="365" y="6"/>
                    </a:lnTo>
                    <a:lnTo>
                      <a:pt x="356" y="4"/>
                    </a:lnTo>
                    <a:lnTo>
                      <a:pt x="346" y="4"/>
                    </a:lnTo>
                    <a:lnTo>
                      <a:pt x="339" y="2"/>
                    </a:lnTo>
                    <a:lnTo>
                      <a:pt x="329" y="2"/>
                    </a:lnTo>
                    <a:lnTo>
                      <a:pt x="320" y="2"/>
                    </a:lnTo>
                    <a:lnTo>
                      <a:pt x="312" y="2"/>
                    </a:lnTo>
                    <a:lnTo>
                      <a:pt x="302" y="2"/>
                    </a:lnTo>
                    <a:lnTo>
                      <a:pt x="293" y="2"/>
                    </a:lnTo>
                    <a:lnTo>
                      <a:pt x="283" y="0"/>
                    </a:lnTo>
                    <a:lnTo>
                      <a:pt x="274" y="0"/>
                    </a:lnTo>
                    <a:lnTo>
                      <a:pt x="263" y="0"/>
                    </a:lnTo>
                    <a:lnTo>
                      <a:pt x="255" y="2"/>
                    </a:lnTo>
                    <a:lnTo>
                      <a:pt x="244" y="2"/>
                    </a:lnTo>
                    <a:lnTo>
                      <a:pt x="234" y="2"/>
                    </a:lnTo>
                    <a:lnTo>
                      <a:pt x="226" y="4"/>
                    </a:lnTo>
                    <a:lnTo>
                      <a:pt x="217" y="6"/>
                    </a:lnTo>
                    <a:lnTo>
                      <a:pt x="207" y="6"/>
                    </a:lnTo>
                    <a:lnTo>
                      <a:pt x="200" y="7"/>
                    </a:lnTo>
                    <a:lnTo>
                      <a:pt x="190" y="9"/>
                    </a:lnTo>
                    <a:lnTo>
                      <a:pt x="183" y="13"/>
                    </a:lnTo>
                    <a:lnTo>
                      <a:pt x="175" y="15"/>
                    </a:lnTo>
                    <a:lnTo>
                      <a:pt x="167" y="19"/>
                    </a:lnTo>
                    <a:lnTo>
                      <a:pt x="162" y="23"/>
                    </a:lnTo>
                    <a:lnTo>
                      <a:pt x="156" y="26"/>
                    </a:lnTo>
                    <a:lnTo>
                      <a:pt x="148" y="28"/>
                    </a:lnTo>
                    <a:lnTo>
                      <a:pt x="143" y="34"/>
                    </a:lnTo>
                    <a:lnTo>
                      <a:pt x="135" y="38"/>
                    </a:lnTo>
                    <a:lnTo>
                      <a:pt x="129" y="44"/>
                    </a:lnTo>
                    <a:lnTo>
                      <a:pt x="124" y="47"/>
                    </a:lnTo>
                    <a:lnTo>
                      <a:pt x="118" y="53"/>
                    </a:lnTo>
                    <a:lnTo>
                      <a:pt x="112" y="59"/>
                    </a:lnTo>
                    <a:lnTo>
                      <a:pt x="107" y="64"/>
                    </a:lnTo>
                    <a:lnTo>
                      <a:pt x="99" y="70"/>
                    </a:lnTo>
                    <a:lnTo>
                      <a:pt x="93" y="78"/>
                    </a:lnTo>
                    <a:lnTo>
                      <a:pt x="88" y="83"/>
                    </a:lnTo>
                    <a:lnTo>
                      <a:pt x="82" y="91"/>
                    </a:lnTo>
                    <a:lnTo>
                      <a:pt x="76" y="99"/>
                    </a:lnTo>
                    <a:lnTo>
                      <a:pt x="70" y="106"/>
                    </a:lnTo>
                    <a:lnTo>
                      <a:pt x="67" y="114"/>
                    </a:lnTo>
                    <a:lnTo>
                      <a:pt x="61" y="123"/>
                    </a:lnTo>
                    <a:lnTo>
                      <a:pt x="55" y="131"/>
                    </a:lnTo>
                    <a:lnTo>
                      <a:pt x="50" y="141"/>
                    </a:lnTo>
                    <a:lnTo>
                      <a:pt x="46" y="150"/>
                    </a:lnTo>
                    <a:lnTo>
                      <a:pt x="42" y="160"/>
                    </a:lnTo>
                    <a:lnTo>
                      <a:pt x="38" y="163"/>
                    </a:lnTo>
                    <a:lnTo>
                      <a:pt x="36" y="169"/>
                    </a:lnTo>
                    <a:lnTo>
                      <a:pt x="34" y="175"/>
                    </a:lnTo>
                    <a:lnTo>
                      <a:pt x="32" y="180"/>
                    </a:lnTo>
                    <a:lnTo>
                      <a:pt x="29" y="186"/>
                    </a:lnTo>
                    <a:lnTo>
                      <a:pt x="27" y="192"/>
                    </a:lnTo>
                    <a:lnTo>
                      <a:pt x="25" y="198"/>
                    </a:lnTo>
                    <a:lnTo>
                      <a:pt x="23" y="203"/>
                    </a:lnTo>
                    <a:lnTo>
                      <a:pt x="21" y="209"/>
                    </a:lnTo>
                    <a:lnTo>
                      <a:pt x="19" y="215"/>
                    </a:lnTo>
                    <a:lnTo>
                      <a:pt x="17" y="220"/>
                    </a:lnTo>
                    <a:lnTo>
                      <a:pt x="15" y="228"/>
                    </a:lnTo>
                    <a:lnTo>
                      <a:pt x="13" y="234"/>
                    </a:lnTo>
                    <a:lnTo>
                      <a:pt x="13" y="241"/>
                    </a:lnTo>
                    <a:lnTo>
                      <a:pt x="12" y="247"/>
                    </a:lnTo>
                    <a:lnTo>
                      <a:pt x="10" y="255"/>
                    </a:lnTo>
                    <a:lnTo>
                      <a:pt x="8" y="260"/>
                    </a:lnTo>
                    <a:lnTo>
                      <a:pt x="6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2" y="289"/>
                    </a:lnTo>
                    <a:lnTo>
                      <a:pt x="2" y="296"/>
                    </a:lnTo>
                    <a:lnTo>
                      <a:pt x="0" y="304"/>
                    </a:lnTo>
                    <a:lnTo>
                      <a:pt x="0" y="314"/>
                    </a:lnTo>
                    <a:lnTo>
                      <a:pt x="4" y="314"/>
                    </a:lnTo>
                    <a:lnTo>
                      <a:pt x="8" y="315"/>
                    </a:lnTo>
                    <a:lnTo>
                      <a:pt x="13" y="317"/>
                    </a:lnTo>
                    <a:lnTo>
                      <a:pt x="15" y="317"/>
                    </a:lnTo>
                    <a:lnTo>
                      <a:pt x="17" y="317"/>
                    </a:lnTo>
                    <a:lnTo>
                      <a:pt x="23" y="317"/>
                    </a:lnTo>
                    <a:lnTo>
                      <a:pt x="29" y="319"/>
                    </a:lnTo>
                    <a:lnTo>
                      <a:pt x="162" y="44"/>
                    </a:lnTo>
                    <a:lnTo>
                      <a:pt x="43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Freeform 309"/>
              <p:cNvSpPr>
                <a:spLocks/>
              </p:cNvSpPr>
              <p:nvPr/>
            </p:nvSpPr>
            <p:spPr bwMode="auto">
              <a:xfrm>
                <a:off x="1886" y="2120"/>
                <a:ext cx="315" cy="358"/>
              </a:xfrm>
              <a:custGeom>
                <a:avLst/>
                <a:gdLst>
                  <a:gd name="T0" fmla="*/ 293 w 629"/>
                  <a:gd name="T1" fmla="*/ 102 h 717"/>
                  <a:gd name="T2" fmla="*/ 276 w 629"/>
                  <a:gd name="T3" fmla="*/ 102 h 717"/>
                  <a:gd name="T4" fmla="*/ 258 w 629"/>
                  <a:gd name="T5" fmla="*/ 104 h 717"/>
                  <a:gd name="T6" fmla="*/ 239 w 629"/>
                  <a:gd name="T7" fmla="*/ 104 h 717"/>
                  <a:gd name="T8" fmla="*/ 221 w 629"/>
                  <a:gd name="T9" fmla="*/ 106 h 717"/>
                  <a:gd name="T10" fmla="*/ 202 w 629"/>
                  <a:gd name="T11" fmla="*/ 109 h 717"/>
                  <a:gd name="T12" fmla="*/ 185 w 629"/>
                  <a:gd name="T13" fmla="*/ 113 h 717"/>
                  <a:gd name="T14" fmla="*/ 169 w 629"/>
                  <a:gd name="T15" fmla="*/ 117 h 717"/>
                  <a:gd name="T16" fmla="*/ 156 w 629"/>
                  <a:gd name="T17" fmla="*/ 122 h 717"/>
                  <a:gd name="T18" fmla="*/ 144 w 629"/>
                  <a:gd name="T19" fmla="*/ 126 h 717"/>
                  <a:gd name="T20" fmla="*/ 129 w 629"/>
                  <a:gd name="T21" fmla="*/ 131 h 717"/>
                  <a:gd name="T22" fmla="*/ 114 w 629"/>
                  <a:gd name="T23" fmla="*/ 139 h 717"/>
                  <a:gd name="T24" fmla="*/ 100 w 629"/>
                  <a:gd name="T25" fmla="*/ 147 h 717"/>
                  <a:gd name="T26" fmla="*/ 85 w 629"/>
                  <a:gd name="T27" fmla="*/ 160 h 717"/>
                  <a:gd name="T28" fmla="*/ 69 w 629"/>
                  <a:gd name="T29" fmla="*/ 175 h 717"/>
                  <a:gd name="T30" fmla="*/ 58 w 629"/>
                  <a:gd name="T31" fmla="*/ 189 h 717"/>
                  <a:gd name="T32" fmla="*/ 51 w 629"/>
                  <a:gd name="T33" fmla="*/ 201 h 717"/>
                  <a:gd name="T34" fmla="*/ 45 w 629"/>
                  <a:gd name="T35" fmla="*/ 213 h 717"/>
                  <a:gd name="T36" fmla="*/ 38 w 629"/>
                  <a:gd name="T37" fmla="*/ 226 h 717"/>
                  <a:gd name="T38" fmla="*/ 32 w 629"/>
                  <a:gd name="T39" fmla="*/ 239 h 717"/>
                  <a:gd name="T40" fmla="*/ 27 w 629"/>
                  <a:gd name="T41" fmla="*/ 251 h 717"/>
                  <a:gd name="T42" fmla="*/ 22 w 629"/>
                  <a:gd name="T43" fmla="*/ 261 h 717"/>
                  <a:gd name="T44" fmla="*/ 15 w 629"/>
                  <a:gd name="T45" fmla="*/ 277 h 717"/>
                  <a:gd name="T46" fmla="*/ 9 w 629"/>
                  <a:gd name="T47" fmla="*/ 294 h 717"/>
                  <a:gd name="T48" fmla="*/ 4 w 629"/>
                  <a:gd name="T49" fmla="*/ 310 h 717"/>
                  <a:gd name="T50" fmla="*/ 1 w 629"/>
                  <a:gd name="T51" fmla="*/ 324 h 717"/>
                  <a:gd name="T52" fmla="*/ 0 w 629"/>
                  <a:gd name="T53" fmla="*/ 337 h 717"/>
                  <a:gd name="T54" fmla="*/ 1 w 629"/>
                  <a:gd name="T55" fmla="*/ 352 h 717"/>
                  <a:gd name="T56" fmla="*/ 10 w 629"/>
                  <a:gd name="T57" fmla="*/ 353 h 717"/>
                  <a:gd name="T58" fmla="*/ 18 w 629"/>
                  <a:gd name="T59" fmla="*/ 340 h 717"/>
                  <a:gd name="T60" fmla="*/ 22 w 629"/>
                  <a:gd name="T61" fmla="*/ 326 h 717"/>
                  <a:gd name="T62" fmla="*/ 28 w 629"/>
                  <a:gd name="T63" fmla="*/ 309 h 717"/>
                  <a:gd name="T64" fmla="*/ 34 w 629"/>
                  <a:gd name="T65" fmla="*/ 291 h 717"/>
                  <a:gd name="T66" fmla="*/ 41 w 629"/>
                  <a:gd name="T67" fmla="*/ 277 h 717"/>
                  <a:gd name="T68" fmla="*/ 47 w 629"/>
                  <a:gd name="T69" fmla="*/ 266 h 717"/>
                  <a:gd name="T70" fmla="*/ 52 w 629"/>
                  <a:gd name="T71" fmla="*/ 256 h 717"/>
                  <a:gd name="T72" fmla="*/ 58 w 629"/>
                  <a:gd name="T73" fmla="*/ 244 h 717"/>
                  <a:gd name="T74" fmla="*/ 66 w 629"/>
                  <a:gd name="T75" fmla="*/ 232 h 717"/>
                  <a:gd name="T76" fmla="*/ 74 w 629"/>
                  <a:gd name="T77" fmla="*/ 220 h 717"/>
                  <a:gd name="T78" fmla="*/ 82 w 629"/>
                  <a:gd name="T79" fmla="*/ 208 h 717"/>
                  <a:gd name="T80" fmla="*/ 92 w 629"/>
                  <a:gd name="T81" fmla="*/ 195 h 717"/>
                  <a:gd name="T82" fmla="*/ 103 w 629"/>
                  <a:gd name="T83" fmla="*/ 181 h 717"/>
                  <a:gd name="T84" fmla="*/ 114 w 629"/>
                  <a:gd name="T85" fmla="*/ 168 h 717"/>
                  <a:gd name="T86" fmla="*/ 127 w 629"/>
                  <a:gd name="T87" fmla="*/ 157 h 717"/>
                  <a:gd name="T88" fmla="*/ 140 w 629"/>
                  <a:gd name="T89" fmla="*/ 146 h 717"/>
                  <a:gd name="T90" fmla="*/ 153 w 629"/>
                  <a:gd name="T91" fmla="*/ 138 h 717"/>
                  <a:gd name="T92" fmla="*/ 166 w 629"/>
                  <a:gd name="T93" fmla="*/ 130 h 717"/>
                  <a:gd name="T94" fmla="*/ 181 w 629"/>
                  <a:gd name="T95" fmla="*/ 124 h 717"/>
                  <a:gd name="T96" fmla="*/ 195 w 629"/>
                  <a:gd name="T97" fmla="*/ 118 h 717"/>
                  <a:gd name="T98" fmla="*/ 209 w 629"/>
                  <a:gd name="T99" fmla="*/ 114 h 717"/>
                  <a:gd name="T100" fmla="*/ 224 w 629"/>
                  <a:gd name="T101" fmla="*/ 111 h 717"/>
                  <a:gd name="T102" fmla="*/ 238 w 629"/>
                  <a:gd name="T103" fmla="*/ 108 h 717"/>
                  <a:gd name="T104" fmla="*/ 253 w 629"/>
                  <a:gd name="T105" fmla="*/ 108 h 717"/>
                  <a:gd name="T106" fmla="*/ 267 w 629"/>
                  <a:gd name="T107" fmla="*/ 108 h 717"/>
                  <a:gd name="T108" fmla="*/ 281 w 629"/>
                  <a:gd name="T109" fmla="*/ 109 h 717"/>
                  <a:gd name="T110" fmla="*/ 294 w 629"/>
                  <a:gd name="T111" fmla="*/ 112 h 717"/>
                  <a:gd name="T112" fmla="*/ 307 w 629"/>
                  <a:gd name="T113" fmla="*/ 116 h 71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29"/>
                  <a:gd name="T172" fmla="*/ 0 h 717"/>
                  <a:gd name="T173" fmla="*/ 629 w 629"/>
                  <a:gd name="T174" fmla="*/ 717 h 71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29" h="717">
                    <a:moveTo>
                      <a:pt x="629" y="236"/>
                    </a:moveTo>
                    <a:lnTo>
                      <a:pt x="606" y="0"/>
                    </a:lnTo>
                    <a:lnTo>
                      <a:pt x="599" y="12"/>
                    </a:lnTo>
                    <a:lnTo>
                      <a:pt x="585" y="204"/>
                    </a:lnTo>
                    <a:lnTo>
                      <a:pt x="576" y="204"/>
                    </a:lnTo>
                    <a:lnTo>
                      <a:pt x="568" y="204"/>
                    </a:lnTo>
                    <a:lnTo>
                      <a:pt x="559" y="204"/>
                    </a:lnTo>
                    <a:lnTo>
                      <a:pt x="551" y="204"/>
                    </a:lnTo>
                    <a:lnTo>
                      <a:pt x="542" y="204"/>
                    </a:lnTo>
                    <a:lnTo>
                      <a:pt x="532" y="206"/>
                    </a:lnTo>
                    <a:lnTo>
                      <a:pt x="524" y="206"/>
                    </a:lnTo>
                    <a:lnTo>
                      <a:pt x="515" y="208"/>
                    </a:lnTo>
                    <a:lnTo>
                      <a:pt x="505" y="208"/>
                    </a:lnTo>
                    <a:lnTo>
                      <a:pt x="496" y="208"/>
                    </a:lnTo>
                    <a:lnTo>
                      <a:pt x="486" y="208"/>
                    </a:lnTo>
                    <a:lnTo>
                      <a:pt x="477" y="209"/>
                    </a:lnTo>
                    <a:lnTo>
                      <a:pt x="467" y="209"/>
                    </a:lnTo>
                    <a:lnTo>
                      <a:pt x="458" y="211"/>
                    </a:lnTo>
                    <a:lnTo>
                      <a:pt x="448" y="211"/>
                    </a:lnTo>
                    <a:lnTo>
                      <a:pt x="441" y="213"/>
                    </a:lnTo>
                    <a:lnTo>
                      <a:pt x="429" y="213"/>
                    </a:lnTo>
                    <a:lnTo>
                      <a:pt x="420" y="215"/>
                    </a:lnTo>
                    <a:lnTo>
                      <a:pt x="410" y="217"/>
                    </a:lnTo>
                    <a:lnTo>
                      <a:pt x="403" y="219"/>
                    </a:lnTo>
                    <a:lnTo>
                      <a:pt x="393" y="219"/>
                    </a:lnTo>
                    <a:lnTo>
                      <a:pt x="386" y="221"/>
                    </a:lnTo>
                    <a:lnTo>
                      <a:pt x="376" y="223"/>
                    </a:lnTo>
                    <a:lnTo>
                      <a:pt x="369" y="227"/>
                    </a:lnTo>
                    <a:lnTo>
                      <a:pt x="361" y="227"/>
                    </a:lnTo>
                    <a:lnTo>
                      <a:pt x="351" y="228"/>
                    </a:lnTo>
                    <a:lnTo>
                      <a:pt x="344" y="230"/>
                    </a:lnTo>
                    <a:lnTo>
                      <a:pt x="338" y="234"/>
                    </a:lnTo>
                    <a:lnTo>
                      <a:pt x="330" y="236"/>
                    </a:lnTo>
                    <a:lnTo>
                      <a:pt x="323" y="238"/>
                    </a:lnTo>
                    <a:lnTo>
                      <a:pt x="317" y="240"/>
                    </a:lnTo>
                    <a:lnTo>
                      <a:pt x="311" y="244"/>
                    </a:lnTo>
                    <a:lnTo>
                      <a:pt x="306" y="246"/>
                    </a:lnTo>
                    <a:lnTo>
                      <a:pt x="300" y="248"/>
                    </a:lnTo>
                    <a:lnTo>
                      <a:pt x="292" y="249"/>
                    </a:lnTo>
                    <a:lnTo>
                      <a:pt x="287" y="253"/>
                    </a:lnTo>
                    <a:lnTo>
                      <a:pt x="279" y="255"/>
                    </a:lnTo>
                    <a:lnTo>
                      <a:pt x="273" y="257"/>
                    </a:lnTo>
                    <a:lnTo>
                      <a:pt x="266" y="261"/>
                    </a:lnTo>
                    <a:lnTo>
                      <a:pt x="258" y="263"/>
                    </a:lnTo>
                    <a:lnTo>
                      <a:pt x="251" y="267"/>
                    </a:lnTo>
                    <a:lnTo>
                      <a:pt x="243" y="268"/>
                    </a:lnTo>
                    <a:lnTo>
                      <a:pt x="235" y="272"/>
                    </a:lnTo>
                    <a:lnTo>
                      <a:pt x="228" y="278"/>
                    </a:lnTo>
                    <a:lnTo>
                      <a:pt x="222" y="282"/>
                    </a:lnTo>
                    <a:lnTo>
                      <a:pt x="215" y="286"/>
                    </a:lnTo>
                    <a:lnTo>
                      <a:pt x="207" y="289"/>
                    </a:lnTo>
                    <a:lnTo>
                      <a:pt x="199" y="295"/>
                    </a:lnTo>
                    <a:lnTo>
                      <a:pt x="192" y="301"/>
                    </a:lnTo>
                    <a:lnTo>
                      <a:pt x="184" y="306"/>
                    </a:lnTo>
                    <a:lnTo>
                      <a:pt x="176" y="312"/>
                    </a:lnTo>
                    <a:lnTo>
                      <a:pt x="169" y="320"/>
                    </a:lnTo>
                    <a:lnTo>
                      <a:pt x="159" y="325"/>
                    </a:lnTo>
                    <a:lnTo>
                      <a:pt x="152" y="333"/>
                    </a:lnTo>
                    <a:lnTo>
                      <a:pt x="146" y="341"/>
                    </a:lnTo>
                    <a:lnTo>
                      <a:pt x="138" y="350"/>
                    </a:lnTo>
                    <a:lnTo>
                      <a:pt x="131" y="358"/>
                    </a:lnTo>
                    <a:lnTo>
                      <a:pt x="123" y="369"/>
                    </a:lnTo>
                    <a:lnTo>
                      <a:pt x="119" y="373"/>
                    </a:lnTo>
                    <a:lnTo>
                      <a:pt x="116" y="379"/>
                    </a:lnTo>
                    <a:lnTo>
                      <a:pt x="112" y="384"/>
                    </a:lnTo>
                    <a:lnTo>
                      <a:pt x="110" y="390"/>
                    </a:lnTo>
                    <a:lnTo>
                      <a:pt x="106" y="396"/>
                    </a:lnTo>
                    <a:lnTo>
                      <a:pt x="102" y="402"/>
                    </a:lnTo>
                    <a:lnTo>
                      <a:pt x="99" y="407"/>
                    </a:lnTo>
                    <a:lnTo>
                      <a:pt x="95" y="413"/>
                    </a:lnTo>
                    <a:lnTo>
                      <a:pt x="93" y="419"/>
                    </a:lnTo>
                    <a:lnTo>
                      <a:pt x="89" y="426"/>
                    </a:lnTo>
                    <a:lnTo>
                      <a:pt x="87" y="434"/>
                    </a:lnTo>
                    <a:lnTo>
                      <a:pt x="83" y="441"/>
                    </a:lnTo>
                    <a:lnTo>
                      <a:pt x="80" y="447"/>
                    </a:lnTo>
                    <a:lnTo>
                      <a:pt x="76" y="453"/>
                    </a:lnTo>
                    <a:lnTo>
                      <a:pt x="72" y="460"/>
                    </a:lnTo>
                    <a:lnTo>
                      <a:pt x="70" y="466"/>
                    </a:lnTo>
                    <a:lnTo>
                      <a:pt x="68" y="472"/>
                    </a:lnTo>
                    <a:lnTo>
                      <a:pt x="64" y="478"/>
                    </a:lnTo>
                    <a:lnTo>
                      <a:pt x="62" y="485"/>
                    </a:lnTo>
                    <a:lnTo>
                      <a:pt x="59" y="491"/>
                    </a:lnTo>
                    <a:lnTo>
                      <a:pt x="57" y="497"/>
                    </a:lnTo>
                    <a:lnTo>
                      <a:pt x="53" y="502"/>
                    </a:lnTo>
                    <a:lnTo>
                      <a:pt x="51" y="508"/>
                    </a:lnTo>
                    <a:lnTo>
                      <a:pt x="47" y="514"/>
                    </a:lnTo>
                    <a:lnTo>
                      <a:pt x="45" y="518"/>
                    </a:lnTo>
                    <a:lnTo>
                      <a:pt x="43" y="523"/>
                    </a:lnTo>
                    <a:lnTo>
                      <a:pt x="42" y="529"/>
                    </a:lnTo>
                    <a:lnTo>
                      <a:pt x="40" y="535"/>
                    </a:lnTo>
                    <a:lnTo>
                      <a:pt x="34" y="544"/>
                    </a:lnTo>
                    <a:lnTo>
                      <a:pt x="30" y="554"/>
                    </a:lnTo>
                    <a:lnTo>
                      <a:pt x="26" y="563"/>
                    </a:lnTo>
                    <a:lnTo>
                      <a:pt x="22" y="573"/>
                    </a:lnTo>
                    <a:lnTo>
                      <a:pt x="19" y="580"/>
                    </a:lnTo>
                    <a:lnTo>
                      <a:pt x="17" y="588"/>
                    </a:lnTo>
                    <a:lnTo>
                      <a:pt x="13" y="597"/>
                    </a:lnTo>
                    <a:lnTo>
                      <a:pt x="13" y="605"/>
                    </a:lnTo>
                    <a:lnTo>
                      <a:pt x="9" y="613"/>
                    </a:lnTo>
                    <a:lnTo>
                      <a:pt x="7" y="620"/>
                    </a:lnTo>
                    <a:lnTo>
                      <a:pt x="5" y="628"/>
                    </a:lnTo>
                    <a:lnTo>
                      <a:pt x="3" y="634"/>
                    </a:lnTo>
                    <a:lnTo>
                      <a:pt x="2" y="641"/>
                    </a:lnTo>
                    <a:lnTo>
                      <a:pt x="2" y="649"/>
                    </a:lnTo>
                    <a:lnTo>
                      <a:pt x="0" y="656"/>
                    </a:lnTo>
                    <a:lnTo>
                      <a:pt x="0" y="662"/>
                    </a:lnTo>
                    <a:lnTo>
                      <a:pt x="0" y="668"/>
                    </a:lnTo>
                    <a:lnTo>
                      <a:pt x="0" y="675"/>
                    </a:lnTo>
                    <a:lnTo>
                      <a:pt x="0" y="683"/>
                    </a:lnTo>
                    <a:lnTo>
                      <a:pt x="0" y="689"/>
                    </a:lnTo>
                    <a:lnTo>
                      <a:pt x="0" y="696"/>
                    </a:lnTo>
                    <a:lnTo>
                      <a:pt x="2" y="704"/>
                    </a:lnTo>
                    <a:lnTo>
                      <a:pt x="3" y="710"/>
                    </a:lnTo>
                    <a:lnTo>
                      <a:pt x="5" y="717"/>
                    </a:lnTo>
                    <a:lnTo>
                      <a:pt x="11" y="711"/>
                    </a:lnTo>
                    <a:lnTo>
                      <a:pt x="19" y="706"/>
                    </a:lnTo>
                    <a:lnTo>
                      <a:pt x="24" y="700"/>
                    </a:lnTo>
                    <a:lnTo>
                      <a:pt x="32" y="696"/>
                    </a:lnTo>
                    <a:lnTo>
                      <a:pt x="34" y="689"/>
                    </a:lnTo>
                    <a:lnTo>
                      <a:pt x="36" y="681"/>
                    </a:lnTo>
                    <a:lnTo>
                      <a:pt x="38" y="673"/>
                    </a:lnTo>
                    <a:lnTo>
                      <a:pt x="40" y="668"/>
                    </a:lnTo>
                    <a:lnTo>
                      <a:pt x="42" y="660"/>
                    </a:lnTo>
                    <a:lnTo>
                      <a:pt x="43" y="653"/>
                    </a:lnTo>
                    <a:lnTo>
                      <a:pt x="47" y="643"/>
                    </a:lnTo>
                    <a:lnTo>
                      <a:pt x="49" y="635"/>
                    </a:lnTo>
                    <a:lnTo>
                      <a:pt x="53" y="628"/>
                    </a:lnTo>
                    <a:lnTo>
                      <a:pt x="55" y="618"/>
                    </a:lnTo>
                    <a:lnTo>
                      <a:pt x="59" y="609"/>
                    </a:lnTo>
                    <a:lnTo>
                      <a:pt x="62" y="601"/>
                    </a:lnTo>
                    <a:lnTo>
                      <a:pt x="64" y="592"/>
                    </a:lnTo>
                    <a:lnTo>
                      <a:pt x="68" y="582"/>
                    </a:lnTo>
                    <a:lnTo>
                      <a:pt x="72" y="575"/>
                    </a:lnTo>
                    <a:lnTo>
                      <a:pt x="78" y="565"/>
                    </a:lnTo>
                    <a:lnTo>
                      <a:pt x="80" y="559"/>
                    </a:lnTo>
                    <a:lnTo>
                      <a:pt x="81" y="554"/>
                    </a:lnTo>
                    <a:lnTo>
                      <a:pt x="83" y="548"/>
                    </a:lnTo>
                    <a:lnTo>
                      <a:pt x="87" y="544"/>
                    </a:lnTo>
                    <a:lnTo>
                      <a:pt x="89" y="538"/>
                    </a:lnTo>
                    <a:lnTo>
                      <a:pt x="93" y="533"/>
                    </a:lnTo>
                    <a:lnTo>
                      <a:pt x="95" y="527"/>
                    </a:lnTo>
                    <a:lnTo>
                      <a:pt x="99" y="521"/>
                    </a:lnTo>
                    <a:lnTo>
                      <a:pt x="100" y="516"/>
                    </a:lnTo>
                    <a:lnTo>
                      <a:pt x="104" y="512"/>
                    </a:lnTo>
                    <a:lnTo>
                      <a:pt x="106" y="506"/>
                    </a:lnTo>
                    <a:lnTo>
                      <a:pt x="110" y="500"/>
                    </a:lnTo>
                    <a:lnTo>
                      <a:pt x="112" y="495"/>
                    </a:lnTo>
                    <a:lnTo>
                      <a:pt x="116" y="489"/>
                    </a:lnTo>
                    <a:lnTo>
                      <a:pt x="119" y="483"/>
                    </a:lnTo>
                    <a:lnTo>
                      <a:pt x="123" y="478"/>
                    </a:lnTo>
                    <a:lnTo>
                      <a:pt x="127" y="472"/>
                    </a:lnTo>
                    <a:lnTo>
                      <a:pt x="131" y="464"/>
                    </a:lnTo>
                    <a:lnTo>
                      <a:pt x="135" y="459"/>
                    </a:lnTo>
                    <a:lnTo>
                      <a:pt x="138" y="453"/>
                    </a:lnTo>
                    <a:lnTo>
                      <a:pt x="142" y="447"/>
                    </a:lnTo>
                    <a:lnTo>
                      <a:pt x="148" y="441"/>
                    </a:lnTo>
                    <a:lnTo>
                      <a:pt x="150" y="434"/>
                    </a:lnTo>
                    <a:lnTo>
                      <a:pt x="156" y="430"/>
                    </a:lnTo>
                    <a:lnTo>
                      <a:pt x="159" y="422"/>
                    </a:lnTo>
                    <a:lnTo>
                      <a:pt x="163" y="417"/>
                    </a:lnTo>
                    <a:lnTo>
                      <a:pt x="169" y="409"/>
                    </a:lnTo>
                    <a:lnTo>
                      <a:pt x="173" y="403"/>
                    </a:lnTo>
                    <a:lnTo>
                      <a:pt x="178" y="396"/>
                    </a:lnTo>
                    <a:lnTo>
                      <a:pt x="184" y="390"/>
                    </a:lnTo>
                    <a:lnTo>
                      <a:pt x="190" y="383"/>
                    </a:lnTo>
                    <a:lnTo>
                      <a:pt x="196" y="377"/>
                    </a:lnTo>
                    <a:lnTo>
                      <a:pt x="201" y="369"/>
                    </a:lnTo>
                    <a:lnTo>
                      <a:pt x="205" y="362"/>
                    </a:lnTo>
                    <a:lnTo>
                      <a:pt x="211" y="354"/>
                    </a:lnTo>
                    <a:lnTo>
                      <a:pt x="216" y="348"/>
                    </a:lnTo>
                    <a:lnTo>
                      <a:pt x="222" y="343"/>
                    </a:lnTo>
                    <a:lnTo>
                      <a:pt x="228" y="337"/>
                    </a:lnTo>
                    <a:lnTo>
                      <a:pt x="234" y="331"/>
                    </a:lnTo>
                    <a:lnTo>
                      <a:pt x="241" y="325"/>
                    </a:lnTo>
                    <a:lnTo>
                      <a:pt x="247" y="320"/>
                    </a:lnTo>
                    <a:lnTo>
                      <a:pt x="253" y="314"/>
                    </a:lnTo>
                    <a:lnTo>
                      <a:pt x="258" y="308"/>
                    </a:lnTo>
                    <a:lnTo>
                      <a:pt x="266" y="303"/>
                    </a:lnTo>
                    <a:lnTo>
                      <a:pt x="272" y="297"/>
                    </a:lnTo>
                    <a:lnTo>
                      <a:pt x="279" y="293"/>
                    </a:lnTo>
                    <a:lnTo>
                      <a:pt x="285" y="289"/>
                    </a:lnTo>
                    <a:lnTo>
                      <a:pt x="292" y="286"/>
                    </a:lnTo>
                    <a:lnTo>
                      <a:pt x="298" y="280"/>
                    </a:lnTo>
                    <a:lnTo>
                      <a:pt x="306" y="276"/>
                    </a:lnTo>
                    <a:lnTo>
                      <a:pt x="311" y="270"/>
                    </a:lnTo>
                    <a:lnTo>
                      <a:pt x="319" y="267"/>
                    </a:lnTo>
                    <a:lnTo>
                      <a:pt x="325" y="263"/>
                    </a:lnTo>
                    <a:lnTo>
                      <a:pt x="332" y="261"/>
                    </a:lnTo>
                    <a:lnTo>
                      <a:pt x="338" y="257"/>
                    </a:lnTo>
                    <a:lnTo>
                      <a:pt x="346" y="253"/>
                    </a:lnTo>
                    <a:lnTo>
                      <a:pt x="353" y="249"/>
                    </a:lnTo>
                    <a:lnTo>
                      <a:pt x="361" y="248"/>
                    </a:lnTo>
                    <a:lnTo>
                      <a:pt x="367" y="244"/>
                    </a:lnTo>
                    <a:lnTo>
                      <a:pt x="374" y="242"/>
                    </a:lnTo>
                    <a:lnTo>
                      <a:pt x="382" y="238"/>
                    </a:lnTo>
                    <a:lnTo>
                      <a:pt x="389" y="236"/>
                    </a:lnTo>
                    <a:lnTo>
                      <a:pt x="395" y="236"/>
                    </a:lnTo>
                    <a:lnTo>
                      <a:pt x="405" y="234"/>
                    </a:lnTo>
                    <a:lnTo>
                      <a:pt x="410" y="230"/>
                    </a:lnTo>
                    <a:lnTo>
                      <a:pt x="418" y="228"/>
                    </a:lnTo>
                    <a:lnTo>
                      <a:pt x="426" y="227"/>
                    </a:lnTo>
                    <a:lnTo>
                      <a:pt x="433" y="225"/>
                    </a:lnTo>
                    <a:lnTo>
                      <a:pt x="439" y="223"/>
                    </a:lnTo>
                    <a:lnTo>
                      <a:pt x="448" y="223"/>
                    </a:lnTo>
                    <a:lnTo>
                      <a:pt x="454" y="221"/>
                    </a:lnTo>
                    <a:lnTo>
                      <a:pt x="462" y="221"/>
                    </a:lnTo>
                    <a:lnTo>
                      <a:pt x="469" y="219"/>
                    </a:lnTo>
                    <a:lnTo>
                      <a:pt x="475" y="217"/>
                    </a:lnTo>
                    <a:lnTo>
                      <a:pt x="483" y="217"/>
                    </a:lnTo>
                    <a:lnTo>
                      <a:pt x="490" y="217"/>
                    </a:lnTo>
                    <a:lnTo>
                      <a:pt x="498" y="217"/>
                    </a:lnTo>
                    <a:lnTo>
                      <a:pt x="505" y="217"/>
                    </a:lnTo>
                    <a:lnTo>
                      <a:pt x="511" y="217"/>
                    </a:lnTo>
                    <a:lnTo>
                      <a:pt x="521" y="217"/>
                    </a:lnTo>
                    <a:lnTo>
                      <a:pt x="526" y="217"/>
                    </a:lnTo>
                    <a:lnTo>
                      <a:pt x="534" y="217"/>
                    </a:lnTo>
                    <a:lnTo>
                      <a:pt x="540" y="217"/>
                    </a:lnTo>
                    <a:lnTo>
                      <a:pt x="547" y="217"/>
                    </a:lnTo>
                    <a:lnTo>
                      <a:pt x="553" y="217"/>
                    </a:lnTo>
                    <a:lnTo>
                      <a:pt x="561" y="219"/>
                    </a:lnTo>
                    <a:lnTo>
                      <a:pt x="568" y="221"/>
                    </a:lnTo>
                    <a:lnTo>
                      <a:pt x="576" y="223"/>
                    </a:lnTo>
                    <a:lnTo>
                      <a:pt x="581" y="223"/>
                    </a:lnTo>
                    <a:lnTo>
                      <a:pt x="587" y="225"/>
                    </a:lnTo>
                    <a:lnTo>
                      <a:pt x="595" y="227"/>
                    </a:lnTo>
                    <a:lnTo>
                      <a:pt x="602" y="228"/>
                    </a:lnTo>
                    <a:lnTo>
                      <a:pt x="608" y="230"/>
                    </a:lnTo>
                    <a:lnTo>
                      <a:pt x="614" y="232"/>
                    </a:lnTo>
                    <a:lnTo>
                      <a:pt x="621" y="234"/>
                    </a:lnTo>
                    <a:lnTo>
                      <a:pt x="629" y="2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Freeform 310"/>
              <p:cNvSpPr>
                <a:spLocks/>
              </p:cNvSpPr>
              <p:nvPr/>
            </p:nvSpPr>
            <p:spPr bwMode="auto">
              <a:xfrm>
                <a:off x="2254" y="2366"/>
                <a:ext cx="90" cy="180"/>
              </a:xfrm>
              <a:custGeom>
                <a:avLst/>
                <a:gdLst>
                  <a:gd name="T0" fmla="*/ 69 w 181"/>
                  <a:gd name="T1" fmla="*/ 5 h 359"/>
                  <a:gd name="T2" fmla="*/ 75 w 181"/>
                  <a:gd name="T3" fmla="*/ 13 h 359"/>
                  <a:gd name="T4" fmla="*/ 82 w 181"/>
                  <a:gd name="T5" fmla="*/ 22 h 359"/>
                  <a:gd name="T6" fmla="*/ 86 w 181"/>
                  <a:gd name="T7" fmla="*/ 30 h 359"/>
                  <a:gd name="T8" fmla="*/ 87 w 181"/>
                  <a:gd name="T9" fmla="*/ 39 h 359"/>
                  <a:gd name="T10" fmla="*/ 89 w 181"/>
                  <a:gd name="T11" fmla="*/ 49 h 359"/>
                  <a:gd name="T12" fmla="*/ 90 w 181"/>
                  <a:gd name="T13" fmla="*/ 58 h 359"/>
                  <a:gd name="T14" fmla="*/ 89 w 181"/>
                  <a:gd name="T15" fmla="*/ 68 h 359"/>
                  <a:gd name="T16" fmla="*/ 88 w 181"/>
                  <a:gd name="T17" fmla="*/ 76 h 359"/>
                  <a:gd name="T18" fmla="*/ 86 w 181"/>
                  <a:gd name="T19" fmla="*/ 86 h 359"/>
                  <a:gd name="T20" fmla="*/ 83 w 181"/>
                  <a:gd name="T21" fmla="*/ 96 h 359"/>
                  <a:gd name="T22" fmla="*/ 78 w 181"/>
                  <a:gd name="T23" fmla="*/ 105 h 359"/>
                  <a:gd name="T24" fmla="*/ 73 w 181"/>
                  <a:gd name="T25" fmla="*/ 114 h 359"/>
                  <a:gd name="T26" fmla="*/ 67 w 181"/>
                  <a:gd name="T27" fmla="*/ 124 h 359"/>
                  <a:gd name="T28" fmla="*/ 62 w 181"/>
                  <a:gd name="T29" fmla="*/ 132 h 359"/>
                  <a:gd name="T30" fmla="*/ 55 w 181"/>
                  <a:gd name="T31" fmla="*/ 140 h 359"/>
                  <a:gd name="T32" fmla="*/ 48 w 181"/>
                  <a:gd name="T33" fmla="*/ 148 h 359"/>
                  <a:gd name="T34" fmla="*/ 40 w 181"/>
                  <a:gd name="T35" fmla="*/ 156 h 359"/>
                  <a:gd name="T36" fmla="*/ 32 w 181"/>
                  <a:gd name="T37" fmla="*/ 164 h 359"/>
                  <a:gd name="T38" fmla="*/ 24 w 181"/>
                  <a:gd name="T39" fmla="*/ 169 h 359"/>
                  <a:gd name="T40" fmla="*/ 16 w 181"/>
                  <a:gd name="T41" fmla="*/ 176 h 359"/>
                  <a:gd name="T42" fmla="*/ 8 w 181"/>
                  <a:gd name="T43" fmla="*/ 180 h 359"/>
                  <a:gd name="T44" fmla="*/ 0 w 181"/>
                  <a:gd name="T45" fmla="*/ 180 h 359"/>
                  <a:gd name="T46" fmla="*/ 2 w 181"/>
                  <a:gd name="T47" fmla="*/ 168 h 359"/>
                  <a:gd name="T48" fmla="*/ 7 w 181"/>
                  <a:gd name="T49" fmla="*/ 160 h 359"/>
                  <a:gd name="T50" fmla="*/ 13 w 181"/>
                  <a:gd name="T51" fmla="*/ 152 h 359"/>
                  <a:gd name="T52" fmla="*/ 21 w 181"/>
                  <a:gd name="T53" fmla="*/ 144 h 359"/>
                  <a:gd name="T54" fmla="*/ 29 w 181"/>
                  <a:gd name="T55" fmla="*/ 136 h 359"/>
                  <a:gd name="T56" fmla="*/ 38 w 181"/>
                  <a:gd name="T57" fmla="*/ 128 h 359"/>
                  <a:gd name="T58" fmla="*/ 46 w 181"/>
                  <a:gd name="T59" fmla="*/ 120 h 359"/>
                  <a:gd name="T60" fmla="*/ 53 w 181"/>
                  <a:gd name="T61" fmla="*/ 111 h 359"/>
                  <a:gd name="T62" fmla="*/ 58 w 181"/>
                  <a:gd name="T63" fmla="*/ 103 h 359"/>
                  <a:gd name="T64" fmla="*/ 63 w 181"/>
                  <a:gd name="T65" fmla="*/ 93 h 359"/>
                  <a:gd name="T66" fmla="*/ 65 w 181"/>
                  <a:gd name="T67" fmla="*/ 84 h 359"/>
                  <a:gd name="T68" fmla="*/ 67 w 181"/>
                  <a:gd name="T69" fmla="*/ 77 h 359"/>
                  <a:gd name="T70" fmla="*/ 68 w 181"/>
                  <a:gd name="T71" fmla="*/ 65 h 359"/>
                  <a:gd name="T72" fmla="*/ 68 w 181"/>
                  <a:gd name="T73" fmla="*/ 56 h 359"/>
                  <a:gd name="T74" fmla="*/ 68 w 181"/>
                  <a:gd name="T75" fmla="*/ 49 h 359"/>
                  <a:gd name="T76" fmla="*/ 67 w 181"/>
                  <a:gd name="T77" fmla="*/ 41 h 359"/>
                  <a:gd name="T78" fmla="*/ 65 w 181"/>
                  <a:gd name="T79" fmla="*/ 31 h 359"/>
                  <a:gd name="T80" fmla="*/ 58 w 181"/>
                  <a:gd name="T81" fmla="*/ 16 h 359"/>
                  <a:gd name="T82" fmla="*/ 56 w 181"/>
                  <a:gd name="T83" fmla="*/ 7 h 359"/>
                  <a:gd name="T84" fmla="*/ 64 w 181"/>
                  <a:gd name="T85" fmla="*/ 0 h 35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81"/>
                  <a:gd name="T130" fmla="*/ 0 h 359"/>
                  <a:gd name="T131" fmla="*/ 181 w 181"/>
                  <a:gd name="T132" fmla="*/ 359 h 35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81" h="359">
                    <a:moveTo>
                      <a:pt x="128" y="0"/>
                    </a:moveTo>
                    <a:lnTo>
                      <a:pt x="134" y="6"/>
                    </a:lnTo>
                    <a:lnTo>
                      <a:pt x="139" y="9"/>
                    </a:lnTo>
                    <a:lnTo>
                      <a:pt x="143" y="15"/>
                    </a:lnTo>
                    <a:lnTo>
                      <a:pt x="147" y="21"/>
                    </a:lnTo>
                    <a:lnTo>
                      <a:pt x="151" y="26"/>
                    </a:lnTo>
                    <a:lnTo>
                      <a:pt x="156" y="32"/>
                    </a:lnTo>
                    <a:lnTo>
                      <a:pt x="160" y="38"/>
                    </a:lnTo>
                    <a:lnTo>
                      <a:pt x="164" y="44"/>
                    </a:lnTo>
                    <a:lnTo>
                      <a:pt x="166" y="49"/>
                    </a:lnTo>
                    <a:lnTo>
                      <a:pt x="168" y="53"/>
                    </a:lnTo>
                    <a:lnTo>
                      <a:pt x="172" y="59"/>
                    </a:lnTo>
                    <a:lnTo>
                      <a:pt x="173" y="66"/>
                    </a:lnTo>
                    <a:lnTo>
                      <a:pt x="173" y="72"/>
                    </a:lnTo>
                    <a:lnTo>
                      <a:pt x="175" y="78"/>
                    </a:lnTo>
                    <a:lnTo>
                      <a:pt x="177" y="83"/>
                    </a:lnTo>
                    <a:lnTo>
                      <a:pt x="179" y="91"/>
                    </a:lnTo>
                    <a:lnTo>
                      <a:pt x="179" y="97"/>
                    </a:lnTo>
                    <a:lnTo>
                      <a:pt x="181" y="102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1"/>
                    </a:lnTo>
                    <a:lnTo>
                      <a:pt x="181" y="127"/>
                    </a:lnTo>
                    <a:lnTo>
                      <a:pt x="179" y="135"/>
                    </a:lnTo>
                    <a:lnTo>
                      <a:pt x="179" y="141"/>
                    </a:lnTo>
                    <a:lnTo>
                      <a:pt x="177" y="146"/>
                    </a:lnTo>
                    <a:lnTo>
                      <a:pt x="177" y="152"/>
                    </a:lnTo>
                    <a:lnTo>
                      <a:pt x="175" y="160"/>
                    </a:lnTo>
                    <a:lnTo>
                      <a:pt x="173" y="167"/>
                    </a:lnTo>
                    <a:lnTo>
                      <a:pt x="172" y="171"/>
                    </a:lnTo>
                    <a:lnTo>
                      <a:pt x="170" y="179"/>
                    </a:lnTo>
                    <a:lnTo>
                      <a:pt x="168" y="184"/>
                    </a:lnTo>
                    <a:lnTo>
                      <a:pt x="166" y="192"/>
                    </a:lnTo>
                    <a:lnTo>
                      <a:pt x="162" y="198"/>
                    </a:lnTo>
                    <a:lnTo>
                      <a:pt x="160" y="203"/>
                    </a:lnTo>
                    <a:lnTo>
                      <a:pt x="156" y="209"/>
                    </a:lnTo>
                    <a:lnTo>
                      <a:pt x="154" y="217"/>
                    </a:lnTo>
                    <a:lnTo>
                      <a:pt x="151" y="220"/>
                    </a:lnTo>
                    <a:lnTo>
                      <a:pt x="147" y="228"/>
                    </a:lnTo>
                    <a:lnTo>
                      <a:pt x="143" y="234"/>
                    </a:lnTo>
                    <a:lnTo>
                      <a:pt x="141" y="241"/>
                    </a:lnTo>
                    <a:lnTo>
                      <a:pt x="135" y="247"/>
                    </a:lnTo>
                    <a:lnTo>
                      <a:pt x="132" y="251"/>
                    </a:lnTo>
                    <a:lnTo>
                      <a:pt x="128" y="257"/>
                    </a:lnTo>
                    <a:lnTo>
                      <a:pt x="124" y="264"/>
                    </a:lnTo>
                    <a:lnTo>
                      <a:pt x="118" y="270"/>
                    </a:lnTo>
                    <a:lnTo>
                      <a:pt x="115" y="276"/>
                    </a:lnTo>
                    <a:lnTo>
                      <a:pt x="111" y="279"/>
                    </a:lnTo>
                    <a:lnTo>
                      <a:pt x="107" y="287"/>
                    </a:lnTo>
                    <a:lnTo>
                      <a:pt x="101" y="291"/>
                    </a:lnTo>
                    <a:lnTo>
                      <a:pt x="96" y="296"/>
                    </a:lnTo>
                    <a:lnTo>
                      <a:pt x="90" y="302"/>
                    </a:lnTo>
                    <a:lnTo>
                      <a:pt x="86" y="306"/>
                    </a:lnTo>
                    <a:lnTo>
                      <a:pt x="80" y="312"/>
                    </a:lnTo>
                    <a:lnTo>
                      <a:pt x="75" y="315"/>
                    </a:lnTo>
                    <a:lnTo>
                      <a:pt x="69" y="321"/>
                    </a:lnTo>
                    <a:lnTo>
                      <a:pt x="65" y="327"/>
                    </a:lnTo>
                    <a:lnTo>
                      <a:pt x="59" y="331"/>
                    </a:lnTo>
                    <a:lnTo>
                      <a:pt x="54" y="334"/>
                    </a:lnTo>
                    <a:lnTo>
                      <a:pt x="48" y="338"/>
                    </a:lnTo>
                    <a:lnTo>
                      <a:pt x="42" y="342"/>
                    </a:lnTo>
                    <a:lnTo>
                      <a:pt x="38" y="346"/>
                    </a:lnTo>
                    <a:lnTo>
                      <a:pt x="33" y="352"/>
                    </a:lnTo>
                    <a:lnTo>
                      <a:pt x="27" y="355"/>
                    </a:lnTo>
                    <a:lnTo>
                      <a:pt x="21" y="359"/>
                    </a:lnTo>
                    <a:lnTo>
                      <a:pt x="16" y="359"/>
                    </a:lnTo>
                    <a:lnTo>
                      <a:pt x="10" y="359"/>
                    </a:lnTo>
                    <a:lnTo>
                      <a:pt x="6" y="359"/>
                    </a:lnTo>
                    <a:lnTo>
                      <a:pt x="0" y="359"/>
                    </a:lnTo>
                    <a:lnTo>
                      <a:pt x="0" y="352"/>
                    </a:lnTo>
                    <a:lnTo>
                      <a:pt x="2" y="344"/>
                    </a:lnTo>
                    <a:lnTo>
                      <a:pt x="4" y="336"/>
                    </a:lnTo>
                    <a:lnTo>
                      <a:pt x="6" y="331"/>
                    </a:lnTo>
                    <a:lnTo>
                      <a:pt x="10" y="325"/>
                    </a:lnTo>
                    <a:lnTo>
                      <a:pt x="14" y="319"/>
                    </a:lnTo>
                    <a:lnTo>
                      <a:pt x="18" y="314"/>
                    </a:lnTo>
                    <a:lnTo>
                      <a:pt x="23" y="308"/>
                    </a:lnTo>
                    <a:lnTo>
                      <a:pt x="27" y="304"/>
                    </a:lnTo>
                    <a:lnTo>
                      <a:pt x="33" y="298"/>
                    </a:lnTo>
                    <a:lnTo>
                      <a:pt x="38" y="293"/>
                    </a:lnTo>
                    <a:lnTo>
                      <a:pt x="42" y="287"/>
                    </a:lnTo>
                    <a:lnTo>
                      <a:pt x="48" y="281"/>
                    </a:lnTo>
                    <a:lnTo>
                      <a:pt x="54" y="276"/>
                    </a:lnTo>
                    <a:lnTo>
                      <a:pt x="59" y="272"/>
                    </a:lnTo>
                    <a:lnTo>
                      <a:pt x="65" y="266"/>
                    </a:lnTo>
                    <a:lnTo>
                      <a:pt x="71" y="260"/>
                    </a:lnTo>
                    <a:lnTo>
                      <a:pt x="77" y="255"/>
                    </a:lnTo>
                    <a:lnTo>
                      <a:pt x="82" y="249"/>
                    </a:lnTo>
                    <a:lnTo>
                      <a:pt x="88" y="245"/>
                    </a:lnTo>
                    <a:lnTo>
                      <a:pt x="92" y="239"/>
                    </a:lnTo>
                    <a:lnTo>
                      <a:pt x="97" y="234"/>
                    </a:lnTo>
                    <a:lnTo>
                      <a:pt x="101" y="228"/>
                    </a:lnTo>
                    <a:lnTo>
                      <a:pt x="107" y="222"/>
                    </a:lnTo>
                    <a:lnTo>
                      <a:pt x="111" y="217"/>
                    </a:lnTo>
                    <a:lnTo>
                      <a:pt x="115" y="211"/>
                    </a:lnTo>
                    <a:lnTo>
                      <a:pt x="116" y="205"/>
                    </a:lnTo>
                    <a:lnTo>
                      <a:pt x="120" y="199"/>
                    </a:lnTo>
                    <a:lnTo>
                      <a:pt x="122" y="194"/>
                    </a:lnTo>
                    <a:lnTo>
                      <a:pt x="126" y="186"/>
                    </a:lnTo>
                    <a:lnTo>
                      <a:pt x="126" y="180"/>
                    </a:lnTo>
                    <a:lnTo>
                      <a:pt x="128" y="173"/>
                    </a:lnTo>
                    <a:lnTo>
                      <a:pt x="130" y="167"/>
                    </a:lnTo>
                    <a:lnTo>
                      <a:pt x="130" y="163"/>
                    </a:lnTo>
                    <a:lnTo>
                      <a:pt x="132" y="158"/>
                    </a:lnTo>
                    <a:lnTo>
                      <a:pt x="134" y="154"/>
                    </a:lnTo>
                    <a:lnTo>
                      <a:pt x="135" y="142"/>
                    </a:lnTo>
                    <a:lnTo>
                      <a:pt x="137" y="135"/>
                    </a:lnTo>
                    <a:lnTo>
                      <a:pt x="137" y="129"/>
                    </a:lnTo>
                    <a:lnTo>
                      <a:pt x="137" y="123"/>
                    </a:lnTo>
                    <a:lnTo>
                      <a:pt x="137" y="118"/>
                    </a:lnTo>
                    <a:lnTo>
                      <a:pt x="137" y="112"/>
                    </a:lnTo>
                    <a:lnTo>
                      <a:pt x="137" y="108"/>
                    </a:lnTo>
                    <a:lnTo>
                      <a:pt x="137" y="102"/>
                    </a:lnTo>
                    <a:lnTo>
                      <a:pt x="137" y="97"/>
                    </a:lnTo>
                    <a:lnTo>
                      <a:pt x="137" y="93"/>
                    </a:lnTo>
                    <a:lnTo>
                      <a:pt x="135" y="87"/>
                    </a:lnTo>
                    <a:lnTo>
                      <a:pt x="135" y="82"/>
                    </a:lnTo>
                    <a:lnTo>
                      <a:pt x="134" y="76"/>
                    </a:lnTo>
                    <a:lnTo>
                      <a:pt x="134" y="70"/>
                    </a:lnTo>
                    <a:lnTo>
                      <a:pt x="130" y="61"/>
                    </a:lnTo>
                    <a:lnTo>
                      <a:pt x="126" y="51"/>
                    </a:lnTo>
                    <a:lnTo>
                      <a:pt x="122" y="42"/>
                    </a:lnTo>
                    <a:lnTo>
                      <a:pt x="116" y="32"/>
                    </a:lnTo>
                    <a:lnTo>
                      <a:pt x="113" y="25"/>
                    </a:lnTo>
                    <a:lnTo>
                      <a:pt x="107" y="17"/>
                    </a:lnTo>
                    <a:lnTo>
                      <a:pt x="113" y="13"/>
                    </a:lnTo>
                    <a:lnTo>
                      <a:pt x="116" y="9"/>
                    </a:lnTo>
                    <a:lnTo>
                      <a:pt x="122" y="4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Freeform 311"/>
              <p:cNvSpPr>
                <a:spLocks/>
              </p:cNvSpPr>
              <p:nvPr/>
            </p:nvSpPr>
            <p:spPr bwMode="auto">
              <a:xfrm>
                <a:off x="2066" y="2413"/>
                <a:ext cx="106" cy="62"/>
              </a:xfrm>
              <a:custGeom>
                <a:avLst/>
                <a:gdLst>
                  <a:gd name="T0" fmla="*/ 1 w 211"/>
                  <a:gd name="T1" fmla="*/ 0 h 123"/>
                  <a:gd name="T2" fmla="*/ 5 w 211"/>
                  <a:gd name="T3" fmla="*/ 0 h 123"/>
                  <a:gd name="T4" fmla="*/ 9 w 211"/>
                  <a:gd name="T5" fmla="*/ 0 h 123"/>
                  <a:gd name="T6" fmla="*/ 13 w 211"/>
                  <a:gd name="T7" fmla="*/ 0 h 123"/>
                  <a:gd name="T8" fmla="*/ 16 w 211"/>
                  <a:gd name="T9" fmla="*/ 2 h 123"/>
                  <a:gd name="T10" fmla="*/ 21 w 211"/>
                  <a:gd name="T11" fmla="*/ 2 h 123"/>
                  <a:gd name="T12" fmla="*/ 25 w 211"/>
                  <a:gd name="T13" fmla="*/ 4 h 123"/>
                  <a:gd name="T14" fmla="*/ 30 w 211"/>
                  <a:gd name="T15" fmla="*/ 5 h 123"/>
                  <a:gd name="T16" fmla="*/ 33 w 211"/>
                  <a:gd name="T17" fmla="*/ 7 h 123"/>
                  <a:gd name="T18" fmla="*/ 38 w 211"/>
                  <a:gd name="T19" fmla="*/ 8 h 123"/>
                  <a:gd name="T20" fmla="*/ 42 w 211"/>
                  <a:gd name="T21" fmla="*/ 10 h 123"/>
                  <a:gd name="T22" fmla="*/ 46 w 211"/>
                  <a:gd name="T23" fmla="*/ 12 h 123"/>
                  <a:gd name="T24" fmla="*/ 51 w 211"/>
                  <a:gd name="T25" fmla="*/ 14 h 123"/>
                  <a:gd name="T26" fmla="*/ 54 w 211"/>
                  <a:gd name="T27" fmla="*/ 16 h 123"/>
                  <a:gd name="T28" fmla="*/ 58 w 211"/>
                  <a:gd name="T29" fmla="*/ 19 h 123"/>
                  <a:gd name="T30" fmla="*/ 62 w 211"/>
                  <a:gd name="T31" fmla="*/ 21 h 123"/>
                  <a:gd name="T32" fmla="*/ 67 w 211"/>
                  <a:gd name="T33" fmla="*/ 24 h 123"/>
                  <a:gd name="T34" fmla="*/ 70 w 211"/>
                  <a:gd name="T35" fmla="*/ 27 h 123"/>
                  <a:gd name="T36" fmla="*/ 73 w 211"/>
                  <a:gd name="T37" fmla="*/ 29 h 123"/>
                  <a:gd name="T38" fmla="*/ 76 w 211"/>
                  <a:gd name="T39" fmla="*/ 32 h 123"/>
                  <a:gd name="T40" fmla="*/ 80 w 211"/>
                  <a:gd name="T41" fmla="*/ 34 h 123"/>
                  <a:gd name="T42" fmla="*/ 83 w 211"/>
                  <a:gd name="T43" fmla="*/ 36 h 123"/>
                  <a:gd name="T44" fmla="*/ 86 w 211"/>
                  <a:gd name="T45" fmla="*/ 39 h 123"/>
                  <a:gd name="T46" fmla="*/ 89 w 211"/>
                  <a:gd name="T47" fmla="*/ 42 h 123"/>
                  <a:gd name="T48" fmla="*/ 92 w 211"/>
                  <a:gd name="T49" fmla="*/ 45 h 123"/>
                  <a:gd name="T50" fmla="*/ 94 w 211"/>
                  <a:gd name="T51" fmla="*/ 47 h 123"/>
                  <a:gd name="T52" fmla="*/ 96 w 211"/>
                  <a:gd name="T53" fmla="*/ 50 h 123"/>
                  <a:gd name="T54" fmla="*/ 98 w 211"/>
                  <a:gd name="T55" fmla="*/ 52 h 123"/>
                  <a:gd name="T56" fmla="*/ 101 w 211"/>
                  <a:gd name="T57" fmla="*/ 53 h 123"/>
                  <a:gd name="T58" fmla="*/ 104 w 211"/>
                  <a:gd name="T59" fmla="*/ 58 h 123"/>
                  <a:gd name="T60" fmla="*/ 106 w 211"/>
                  <a:gd name="T61" fmla="*/ 62 h 123"/>
                  <a:gd name="T62" fmla="*/ 1 w 211"/>
                  <a:gd name="T63" fmla="*/ 17 h 123"/>
                  <a:gd name="T64" fmla="*/ 0 w 211"/>
                  <a:gd name="T65" fmla="*/ 14 h 123"/>
                  <a:gd name="T66" fmla="*/ 0 w 211"/>
                  <a:gd name="T67" fmla="*/ 13 h 123"/>
                  <a:gd name="T68" fmla="*/ 0 w 211"/>
                  <a:gd name="T69" fmla="*/ 10 h 123"/>
                  <a:gd name="T70" fmla="*/ 0 w 211"/>
                  <a:gd name="T71" fmla="*/ 7 h 123"/>
                  <a:gd name="T72" fmla="*/ 0 w 211"/>
                  <a:gd name="T73" fmla="*/ 5 h 123"/>
                  <a:gd name="T74" fmla="*/ 0 w 211"/>
                  <a:gd name="T75" fmla="*/ 2 h 123"/>
                  <a:gd name="T76" fmla="*/ 0 w 211"/>
                  <a:gd name="T77" fmla="*/ 0 h 123"/>
                  <a:gd name="T78" fmla="*/ 1 w 211"/>
                  <a:gd name="T79" fmla="*/ 0 h 123"/>
                  <a:gd name="T80" fmla="*/ 1 w 211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11"/>
                  <a:gd name="T124" fmla="*/ 0 h 123"/>
                  <a:gd name="T125" fmla="*/ 211 w 211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11" h="123">
                    <a:moveTo>
                      <a:pt x="2" y="0"/>
                    </a:moveTo>
                    <a:lnTo>
                      <a:pt x="9" y="0"/>
                    </a:lnTo>
                    <a:lnTo>
                      <a:pt x="17" y="0"/>
                    </a:lnTo>
                    <a:lnTo>
                      <a:pt x="25" y="0"/>
                    </a:lnTo>
                    <a:lnTo>
                      <a:pt x="32" y="4"/>
                    </a:lnTo>
                    <a:lnTo>
                      <a:pt x="42" y="4"/>
                    </a:lnTo>
                    <a:lnTo>
                      <a:pt x="49" y="7"/>
                    </a:lnTo>
                    <a:lnTo>
                      <a:pt x="59" y="9"/>
                    </a:lnTo>
                    <a:lnTo>
                      <a:pt x="66" y="13"/>
                    </a:lnTo>
                    <a:lnTo>
                      <a:pt x="76" y="15"/>
                    </a:lnTo>
                    <a:lnTo>
                      <a:pt x="84" y="19"/>
                    </a:lnTo>
                    <a:lnTo>
                      <a:pt x="91" y="23"/>
                    </a:lnTo>
                    <a:lnTo>
                      <a:pt x="101" y="28"/>
                    </a:lnTo>
                    <a:lnTo>
                      <a:pt x="108" y="32"/>
                    </a:lnTo>
                    <a:lnTo>
                      <a:pt x="116" y="38"/>
                    </a:lnTo>
                    <a:lnTo>
                      <a:pt x="124" y="42"/>
                    </a:lnTo>
                    <a:lnTo>
                      <a:pt x="133" y="47"/>
                    </a:lnTo>
                    <a:lnTo>
                      <a:pt x="139" y="53"/>
                    </a:lnTo>
                    <a:lnTo>
                      <a:pt x="146" y="57"/>
                    </a:lnTo>
                    <a:lnTo>
                      <a:pt x="152" y="63"/>
                    </a:lnTo>
                    <a:lnTo>
                      <a:pt x="160" y="68"/>
                    </a:lnTo>
                    <a:lnTo>
                      <a:pt x="165" y="72"/>
                    </a:lnTo>
                    <a:lnTo>
                      <a:pt x="171" y="78"/>
                    </a:lnTo>
                    <a:lnTo>
                      <a:pt x="177" y="84"/>
                    </a:lnTo>
                    <a:lnTo>
                      <a:pt x="184" y="89"/>
                    </a:lnTo>
                    <a:lnTo>
                      <a:pt x="188" y="93"/>
                    </a:lnTo>
                    <a:lnTo>
                      <a:pt x="192" y="99"/>
                    </a:lnTo>
                    <a:lnTo>
                      <a:pt x="196" y="103"/>
                    </a:lnTo>
                    <a:lnTo>
                      <a:pt x="201" y="106"/>
                    </a:lnTo>
                    <a:lnTo>
                      <a:pt x="207" y="116"/>
                    </a:lnTo>
                    <a:lnTo>
                      <a:pt x="211" y="123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312"/>
              <p:cNvSpPr>
                <a:spLocks/>
              </p:cNvSpPr>
              <p:nvPr/>
            </p:nvSpPr>
            <p:spPr bwMode="auto">
              <a:xfrm>
                <a:off x="2307" y="2758"/>
                <a:ext cx="124" cy="94"/>
              </a:xfrm>
              <a:custGeom>
                <a:avLst/>
                <a:gdLst>
                  <a:gd name="T0" fmla="*/ 80 w 247"/>
                  <a:gd name="T1" fmla="*/ 69 h 188"/>
                  <a:gd name="T2" fmla="*/ 74 w 247"/>
                  <a:gd name="T3" fmla="*/ 73 h 188"/>
                  <a:gd name="T4" fmla="*/ 69 w 247"/>
                  <a:gd name="T5" fmla="*/ 77 h 188"/>
                  <a:gd name="T6" fmla="*/ 63 w 247"/>
                  <a:gd name="T7" fmla="*/ 81 h 188"/>
                  <a:gd name="T8" fmla="*/ 58 w 247"/>
                  <a:gd name="T9" fmla="*/ 84 h 188"/>
                  <a:gd name="T10" fmla="*/ 53 w 247"/>
                  <a:gd name="T11" fmla="*/ 86 h 188"/>
                  <a:gd name="T12" fmla="*/ 47 w 247"/>
                  <a:gd name="T13" fmla="*/ 89 h 188"/>
                  <a:gd name="T14" fmla="*/ 42 w 247"/>
                  <a:gd name="T15" fmla="*/ 91 h 188"/>
                  <a:gd name="T16" fmla="*/ 36 w 247"/>
                  <a:gd name="T17" fmla="*/ 93 h 188"/>
                  <a:gd name="T18" fmla="*/ 32 w 247"/>
                  <a:gd name="T19" fmla="*/ 94 h 188"/>
                  <a:gd name="T20" fmla="*/ 26 w 247"/>
                  <a:gd name="T21" fmla="*/ 94 h 188"/>
                  <a:gd name="T22" fmla="*/ 21 w 247"/>
                  <a:gd name="T23" fmla="*/ 94 h 188"/>
                  <a:gd name="T24" fmla="*/ 14 w 247"/>
                  <a:gd name="T25" fmla="*/ 94 h 188"/>
                  <a:gd name="T26" fmla="*/ 4 w 247"/>
                  <a:gd name="T27" fmla="*/ 94 h 188"/>
                  <a:gd name="T28" fmla="*/ 3 w 247"/>
                  <a:gd name="T29" fmla="*/ 92 h 188"/>
                  <a:gd name="T30" fmla="*/ 11 w 247"/>
                  <a:gd name="T31" fmla="*/ 86 h 188"/>
                  <a:gd name="T32" fmla="*/ 18 w 247"/>
                  <a:gd name="T33" fmla="*/ 81 h 188"/>
                  <a:gd name="T34" fmla="*/ 26 w 247"/>
                  <a:gd name="T35" fmla="*/ 76 h 188"/>
                  <a:gd name="T36" fmla="*/ 33 w 247"/>
                  <a:gd name="T37" fmla="*/ 72 h 188"/>
                  <a:gd name="T38" fmla="*/ 41 w 247"/>
                  <a:gd name="T39" fmla="*/ 67 h 188"/>
                  <a:gd name="T40" fmla="*/ 49 w 247"/>
                  <a:gd name="T41" fmla="*/ 61 h 188"/>
                  <a:gd name="T42" fmla="*/ 56 w 247"/>
                  <a:gd name="T43" fmla="*/ 56 h 188"/>
                  <a:gd name="T44" fmla="*/ 63 w 247"/>
                  <a:gd name="T45" fmla="*/ 51 h 188"/>
                  <a:gd name="T46" fmla="*/ 70 w 247"/>
                  <a:gd name="T47" fmla="*/ 46 h 188"/>
                  <a:gd name="T48" fmla="*/ 76 w 247"/>
                  <a:gd name="T49" fmla="*/ 41 h 188"/>
                  <a:gd name="T50" fmla="*/ 83 w 247"/>
                  <a:gd name="T51" fmla="*/ 36 h 188"/>
                  <a:gd name="T52" fmla="*/ 88 w 247"/>
                  <a:gd name="T53" fmla="*/ 30 h 188"/>
                  <a:gd name="T54" fmla="*/ 93 w 247"/>
                  <a:gd name="T55" fmla="*/ 26 h 188"/>
                  <a:gd name="T56" fmla="*/ 100 w 247"/>
                  <a:gd name="T57" fmla="*/ 18 h 188"/>
                  <a:gd name="T58" fmla="*/ 124 w 247"/>
                  <a:gd name="T59" fmla="*/ 0 h 188"/>
                  <a:gd name="T60" fmla="*/ 120 w 247"/>
                  <a:gd name="T61" fmla="*/ 10 h 188"/>
                  <a:gd name="T62" fmla="*/ 116 w 247"/>
                  <a:gd name="T63" fmla="*/ 17 h 188"/>
                  <a:gd name="T64" fmla="*/ 111 w 247"/>
                  <a:gd name="T65" fmla="*/ 26 h 188"/>
                  <a:gd name="T66" fmla="*/ 107 w 247"/>
                  <a:gd name="T67" fmla="*/ 35 h 188"/>
                  <a:gd name="T68" fmla="*/ 103 w 247"/>
                  <a:gd name="T69" fmla="*/ 40 h 188"/>
                  <a:gd name="T70" fmla="*/ 99 w 247"/>
                  <a:gd name="T71" fmla="*/ 46 h 188"/>
                  <a:gd name="T72" fmla="*/ 94 w 247"/>
                  <a:gd name="T73" fmla="*/ 51 h 188"/>
                  <a:gd name="T74" fmla="*/ 90 w 247"/>
                  <a:gd name="T75" fmla="*/ 57 h 188"/>
                  <a:gd name="T76" fmla="*/ 85 w 247"/>
                  <a:gd name="T77" fmla="*/ 63 h 188"/>
                  <a:gd name="T78" fmla="*/ 83 w 247"/>
                  <a:gd name="T79" fmla="*/ 66 h 18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47"/>
                  <a:gd name="T121" fmla="*/ 0 h 188"/>
                  <a:gd name="T122" fmla="*/ 247 w 247"/>
                  <a:gd name="T123" fmla="*/ 188 h 18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47" h="188">
                    <a:moveTo>
                      <a:pt x="165" y="131"/>
                    </a:moveTo>
                    <a:lnTo>
                      <a:pt x="160" y="137"/>
                    </a:lnTo>
                    <a:lnTo>
                      <a:pt x="154" y="141"/>
                    </a:lnTo>
                    <a:lnTo>
                      <a:pt x="148" y="145"/>
                    </a:lnTo>
                    <a:lnTo>
                      <a:pt x="143" y="150"/>
                    </a:lnTo>
                    <a:lnTo>
                      <a:pt x="137" y="154"/>
                    </a:lnTo>
                    <a:lnTo>
                      <a:pt x="131" y="158"/>
                    </a:lnTo>
                    <a:lnTo>
                      <a:pt x="125" y="162"/>
                    </a:lnTo>
                    <a:lnTo>
                      <a:pt x="120" y="166"/>
                    </a:lnTo>
                    <a:lnTo>
                      <a:pt x="116" y="168"/>
                    </a:lnTo>
                    <a:lnTo>
                      <a:pt x="110" y="169"/>
                    </a:lnTo>
                    <a:lnTo>
                      <a:pt x="105" y="171"/>
                    </a:lnTo>
                    <a:lnTo>
                      <a:pt x="99" y="175"/>
                    </a:lnTo>
                    <a:lnTo>
                      <a:pt x="93" y="177"/>
                    </a:lnTo>
                    <a:lnTo>
                      <a:pt x="89" y="179"/>
                    </a:lnTo>
                    <a:lnTo>
                      <a:pt x="84" y="181"/>
                    </a:lnTo>
                    <a:lnTo>
                      <a:pt x="78" y="183"/>
                    </a:lnTo>
                    <a:lnTo>
                      <a:pt x="72" y="185"/>
                    </a:lnTo>
                    <a:lnTo>
                      <a:pt x="66" y="185"/>
                    </a:lnTo>
                    <a:lnTo>
                      <a:pt x="63" y="187"/>
                    </a:lnTo>
                    <a:lnTo>
                      <a:pt x="57" y="187"/>
                    </a:lnTo>
                    <a:lnTo>
                      <a:pt x="51" y="187"/>
                    </a:lnTo>
                    <a:lnTo>
                      <a:pt x="47" y="188"/>
                    </a:lnTo>
                    <a:lnTo>
                      <a:pt x="42" y="188"/>
                    </a:lnTo>
                    <a:lnTo>
                      <a:pt x="36" y="188"/>
                    </a:lnTo>
                    <a:lnTo>
                      <a:pt x="27" y="188"/>
                    </a:lnTo>
                    <a:lnTo>
                      <a:pt x="17" y="188"/>
                    </a:lnTo>
                    <a:lnTo>
                      <a:pt x="8" y="188"/>
                    </a:lnTo>
                    <a:lnTo>
                      <a:pt x="0" y="188"/>
                    </a:lnTo>
                    <a:lnTo>
                      <a:pt x="6" y="183"/>
                    </a:lnTo>
                    <a:lnTo>
                      <a:pt x="13" y="177"/>
                    </a:lnTo>
                    <a:lnTo>
                      <a:pt x="21" y="171"/>
                    </a:lnTo>
                    <a:lnTo>
                      <a:pt x="28" y="168"/>
                    </a:lnTo>
                    <a:lnTo>
                      <a:pt x="36" y="162"/>
                    </a:lnTo>
                    <a:lnTo>
                      <a:pt x="44" y="158"/>
                    </a:lnTo>
                    <a:lnTo>
                      <a:pt x="51" y="152"/>
                    </a:lnTo>
                    <a:lnTo>
                      <a:pt x="59" y="149"/>
                    </a:lnTo>
                    <a:lnTo>
                      <a:pt x="66" y="143"/>
                    </a:lnTo>
                    <a:lnTo>
                      <a:pt x="74" y="139"/>
                    </a:lnTo>
                    <a:lnTo>
                      <a:pt x="82" y="133"/>
                    </a:lnTo>
                    <a:lnTo>
                      <a:pt x="89" y="128"/>
                    </a:lnTo>
                    <a:lnTo>
                      <a:pt x="97" y="122"/>
                    </a:lnTo>
                    <a:lnTo>
                      <a:pt x="105" y="118"/>
                    </a:lnTo>
                    <a:lnTo>
                      <a:pt x="112" y="112"/>
                    </a:lnTo>
                    <a:lnTo>
                      <a:pt x="120" y="109"/>
                    </a:lnTo>
                    <a:lnTo>
                      <a:pt x="125" y="103"/>
                    </a:lnTo>
                    <a:lnTo>
                      <a:pt x="133" y="97"/>
                    </a:lnTo>
                    <a:lnTo>
                      <a:pt x="139" y="91"/>
                    </a:lnTo>
                    <a:lnTo>
                      <a:pt x="146" y="86"/>
                    </a:lnTo>
                    <a:lnTo>
                      <a:pt x="152" y="82"/>
                    </a:lnTo>
                    <a:lnTo>
                      <a:pt x="158" y="76"/>
                    </a:lnTo>
                    <a:lnTo>
                      <a:pt x="165" y="71"/>
                    </a:lnTo>
                    <a:lnTo>
                      <a:pt x="171" y="67"/>
                    </a:lnTo>
                    <a:lnTo>
                      <a:pt x="175" y="61"/>
                    </a:lnTo>
                    <a:lnTo>
                      <a:pt x="181" y="55"/>
                    </a:lnTo>
                    <a:lnTo>
                      <a:pt x="186" y="52"/>
                    </a:lnTo>
                    <a:lnTo>
                      <a:pt x="192" y="46"/>
                    </a:lnTo>
                    <a:lnTo>
                      <a:pt x="200" y="36"/>
                    </a:lnTo>
                    <a:lnTo>
                      <a:pt x="209" y="27"/>
                    </a:lnTo>
                    <a:lnTo>
                      <a:pt x="247" y="0"/>
                    </a:lnTo>
                    <a:lnTo>
                      <a:pt x="241" y="14"/>
                    </a:lnTo>
                    <a:lnTo>
                      <a:pt x="240" y="19"/>
                    </a:lnTo>
                    <a:lnTo>
                      <a:pt x="236" y="27"/>
                    </a:lnTo>
                    <a:lnTo>
                      <a:pt x="232" y="34"/>
                    </a:lnTo>
                    <a:lnTo>
                      <a:pt x="228" y="44"/>
                    </a:lnTo>
                    <a:lnTo>
                      <a:pt x="222" y="53"/>
                    </a:lnTo>
                    <a:lnTo>
                      <a:pt x="217" y="63"/>
                    </a:lnTo>
                    <a:lnTo>
                      <a:pt x="213" y="69"/>
                    </a:lnTo>
                    <a:lnTo>
                      <a:pt x="209" y="74"/>
                    </a:lnTo>
                    <a:lnTo>
                      <a:pt x="205" y="80"/>
                    </a:lnTo>
                    <a:lnTo>
                      <a:pt x="201" y="86"/>
                    </a:lnTo>
                    <a:lnTo>
                      <a:pt x="198" y="91"/>
                    </a:lnTo>
                    <a:lnTo>
                      <a:pt x="192" y="97"/>
                    </a:lnTo>
                    <a:lnTo>
                      <a:pt x="188" y="103"/>
                    </a:lnTo>
                    <a:lnTo>
                      <a:pt x="184" y="109"/>
                    </a:lnTo>
                    <a:lnTo>
                      <a:pt x="179" y="114"/>
                    </a:lnTo>
                    <a:lnTo>
                      <a:pt x="175" y="120"/>
                    </a:lnTo>
                    <a:lnTo>
                      <a:pt x="169" y="126"/>
                    </a:lnTo>
                    <a:lnTo>
                      <a:pt x="165" y="1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Freeform 313"/>
              <p:cNvSpPr>
                <a:spLocks/>
              </p:cNvSpPr>
              <p:nvPr/>
            </p:nvSpPr>
            <p:spPr bwMode="auto">
              <a:xfrm>
                <a:off x="2387" y="2381"/>
                <a:ext cx="19" cy="85"/>
              </a:xfrm>
              <a:custGeom>
                <a:avLst/>
                <a:gdLst>
                  <a:gd name="T0" fmla="*/ 10 w 38"/>
                  <a:gd name="T1" fmla="*/ 0 h 169"/>
                  <a:gd name="T2" fmla="*/ 19 w 38"/>
                  <a:gd name="T3" fmla="*/ 82 h 169"/>
                  <a:gd name="T4" fmla="*/ 3 w 38"/>
                  <a:gd name="T5" fmla="*/ 85 h 169"/>
                  <a:gd name="T6" fmla="*/ 2 w 38"/>
                  <a:gd name="T7" fmla="*/ 80 h 169"/>
                  <a:gd name="T8" fmla="*/ 1 w 38"/>
                  <a:gd name="T9" fmla="*/ 75 h 169"/>
                  <a:gd name="T10" fmla="*/ 1 w 38"/>
                  <a:gd name="T11" fmla="*/ 73 h 169"/>
                  <a:gd name="T12" fmla="*/ 1 w 38"/>
                  <a:gd name="T13" fmla="*/ 71 h 169"/>
                  <a:gd name="T14" fmla="*/ 1 w 38"/>
                  <a:gd name="T15" fmla="*/ 68 h 169"/>
                  <a:gd name="T16" fmla="*/ 1 w 38"/>
                  <a:gd name="T17" fmla="*/ 66 h 169"/>
                  <a:gd name="T18" fmla="*/ 0 w 38"/>
                  <a:gd name="T19" fmla="*/ 63 h 169"/>
                  <a:gd name="T20" fmla="*/ 0 w 38"/>
                  <a:gd name="T21" fmla="*/ 60 h 169"/>
                  <a:gd name="T22" fmla="*/ 0 w 38"/>
                  <a:gd name="T23" fmla="*/ 57 h 169"/>
                  <a:gd name="T24" fmla="*/ 0 w 38"/>
                  <a:gd name="T25" fmla="*/ 55 h 169"/>
                  <a:gd name="T26" fmla="*/ 0 w 38"/>
                  <a:gd name="T27" fmla="*/ 52 h 169"/>
                  <a:gd name="T28" fmla="*/ 1 w 38"/>
                  <a:gd name="T29" fmla="*/ 49 h 169"/>
                  <a:gd name="T30" fmla="*/ 1 w 38"/>
                  <a:gd name="T31" fmla="*/ 46 h 169"/>
                  <a:gd name="T32" fmla="*/ 1 w 38"/>
                  <a:gd name="T33" fmla="*/ 43 h 169"/>
                  <a:gd name="T34" fmla="*/ 1 w 38"/>
                  <a:gd name="T35" fmla="*/ 40 h 169"/>
                  <a:gd name="T36" fmla="*/ 1 w 38"/>
                  <a:gd name="T37" fmla="*/ 37 h 169"/>
                  <a:gd name="T38" fmla="*/ 2 w 38"/>
                  <a:gd name="T39" fmla="*/ 35 h 169"/>
                  <a:gd name="T40" fmla="*/ 2 w 38"/>
                  <a:gd name="T41" fmla="*/ 32 h 169"/>
                  <a:gd name="T42" fmla="*/ 3 w 38"/>
                  <a:gd name="T43" fmla="*/ 29 h 169"/>
                  <a:gd name="T44" fmla="*/ 3 w 38"/>
                  <a:gd name="T45" fmla="*/ 26 h 169"/>
                  <a:gd name="T46" fmla="*/ 5 w 38"/>
                  <a:gd name="T47" fmla="*/ 24 h 169"/>
                  <a:gd name="T48" fmla="*/ 5 w 38"/>
                  <a:gd name="T49" fmla="*/ 21 h 169"/>
                  <a:gd name="T50" fmla="*/ 5 w 38"/>
                  <a:gd name="T51" fmla="*/ 18 h 169"/>
                  <a:gd name="T52" fmla="*/ 6 w 38"/>
                  <a:gd name="T53" fmla="*/ 16 h 169"/>
                  <a:gd name="T54" fmla="*/ 6 w 38"/>
                  <a:gd name="T55" fmla="*/ 13 h 169"/>
                  <a:gd name="T56" fmla="*/ 7 w 38"/>
                  <a:gd name="T57" fmla="*/ 10 h 169"/>
                  <a:gd name="T58" fmla="*/ 10 w 38"/>
                  <a:gd name="T59" fmla="*/ 5 h 169"/>
                  <a:gd name="T60" fmla="*/ 10 w 38"/>
                  <a:gd name="T61" fmla="*/ 0 h 169"/>
                  <a:gd name="T62" fmla="*/ 10 w 38"/>
                  <a:gd name="T63" fmla="*/ 0 h 16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169"/>
                  <a:gd name="T98" fmla="*/ 38 w 38"/>
                  <a:gd name="T99" fmla="*/ 169 h 16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169">
                    <a:moveTo>
                      <a:pt x="21" y="0"/>
                    </a:moveTo>
                    <a:lnTo>
                      <a:pt x="38" y="164"/>
                    </a:lnTo>
                    <a:lnTo>
                      <a:pt x="7" y="169"/>
                    </a:lnTo>
                    <a:lnTo>
                      <a:pt x="5" y="160"/>
                    </a:lnTo>
                    <a:lnTo>
                      <a:pt x="3" y="150"/>
                    </a:lnTo>
                    <a:lnTo>
                      <a:pt x="2" y="145"/>
                    </a:lnTo>
                    <a:lnTo>
                      <a:pt x="2" y="141"/>
                    </a:lnTo>
                    <a:lnTo>
                      <a:pt x="2" y="135"/>
                    </a:lnTo>
                    <a:lnTo>
                      <a:pt x="2" y="131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3"/>
                    </a:lnTo>
                    <a:lnTo>
                      <a:pt x="2" y="97"/>
                    </a:lnTo>
                    <a:lnTo>
                      <a:pt x="2" y="91"/>
                    </a:lnTo>
                    <a:lnTo>
                      <a:pt x="3" y="86"/>
                    </a:lnTo>
                    <a:lnTo>
                      <a:pt x="3" y="80"/>
                    </a:lnTo>
                    <a:lnTo>
                      <a:pt x="3" y="74"/>
                    </a:lnTo>
                    <a:lnTo>
                      <a:pt x="5" y="69"/>
                    </a:lnTo>
                    <a:lnTo>
                      <a:pt x="5" y="63"/>
                    </a:lnTo>
                    <a:lnTo>
                      <a:pt x="7" y="57"/>
                    </a:lnTo>
                    <a:lnTo>
                      <a:pt x="7" y="52"/>
                    </a:lnTo>
                    <a:lnTo>
                      <a:pt x="9" y="48"/>
                    </a:lnTo>
                    <a:lnTo>
                      <a:pt x="11" y="42"/>
                    </a:lnTo>
                    <a:lnTo>
                      <a:pt x="11" y="36"/>
                    </a:lnTo>
                    <a:lnTo>
                      <a:pt x="13" y="31"/>
                    </a:lnTo>
                    <a:lnTo>
                      <a:pt x="13" y="25"/>
                    </a:lnTo>
                    <a:lnTo>
                      <a:pt x="15" y="19"/>
                    </a:lnTo>
                    <a:lnTo>
                      <a:pt x="19" y="1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Freeform 314"/>
              <p:cNvSpPr>
                <a:spLocks/>
              </p:cNvSpPr>
              <p:nvPr/>
            </p:nvSpPr>
            <p:spPr bwMode="auto">
              <a:xfrm>
                <a:off x="2310" y="2183"/>
                <a:ext cx="96" cy="33"/>
              </a:xfrm>
              <a:custGeom>
                <a:avLst/>
                <a:gdLst>
                  <a:gd name="T0" fmla="*/ 16 w 192"/>
                  <a:gd name="T1" fmla="*/ 8 h 64"/>
                  <a:gd name="T2" fmla="*/ 96 w 192"/>
                  <a:gd name="T3" fmla="*/ 0 h 64"/>
                  <a:gd name="T4" fmla="*/ 94 w 192"/>
                  <a:gd name="T5" fmla="*/ 1 h 64"/>
                  <a:gd name="T6" fmla="*/ 91 w 192"/>
                  <a:gd name="T7" fmla="*/ 2 h 64"/>
                  <a:gd name="T8" fmla="*/ 88 w 192"/>
                  <a:gd name="T9" fmla="*/ 3 h 64"/>
                  <a:gd name="T10" fmla="*/ 86 w 192"/>
                  <a:gd name="T11" fmla="*/ 5 h 64"/>
                  <a:gd name="T12" fmla="*/ 83 w 192"/>
                  <a:gd name="T13" fmla="*/ 6 h 64"/>
                  <a:gd name="T14" fmla="*/ 80 w 192"/>
                  <a:gd name="T15" fmla="*/ 7 h 64"/>
                  <a:gd name="T16" fmla="*/ 77 w 192"/>
                  <a:gd name="T17" fmla="*/ 8 h 64"/>
                  <a:gd name="T18" fmla="*/ 74 w 192"/>
                  <a:gd name="T19" fmla="*/ 9 h 64"/>
                  <a:gd name="T20" fmla="*/ 70 w 192"/>
                  <a:gd name="T21" fmla="*/ 10 h 64"/>
                  <a:gd name="T22" fmla="*/ 68 w 192"/>
                  <a:gd name="T23" fmla="*/ 11 h 64"/>
                  <a:gd name="T24" fmla="*/ 65 w 192"/>
                  <a:gd name="T25" fmla="*/ 11 h 64"/>
                  <a:gd name="T26" fmla="*/ 60 w 192"/>
                  <a:gd name="T27" fmla="*/ 12 h 64"/>
                  <a:gd name="T28" fmla="*/ 57 w 192"/>
                  <a:gd name="T29" fmla="*/ 12 h 64"/>
                  <a:gd name="T30" fmla="*/ 54 w 192"/>
                  <a:gd name="T31" fmla="*/ 13 h 64"/>
                  <a:gd name="T32" fmla="*/ 51 w 192"/>
                  <a:gd name="T33" fmla="*/ 13 h 64"/>
                  <a:gd name="T34" fmla="*/ 48 w 192"/>
                  <a:gd name="T35" fmla="*/ 15 h 64"/>
                  <a:gd name="T36" fmla="*/ 44 w 192"/>
                  <a:gd name="T37" fmla="*/ 15 h 64"/>
                  <a:gd name="T38" fmla="*/ 41 w 192"/>
                  <a:gd name="T39" fmla="*/ 17 h 64"/>
                  <a:gd name="T40" fmla="*/ 37 w 192"/>
                  <a:gd name="T41" fmla="*/ 18 h 64"/>
                  <a:gd name="T42" fmla="*/ 34 w 192"/>
                  <a:gd name="T43" fmla="*/ 19 h 64"/>
                  <a:gd name="T44" fmla="*/ 30 w 192"/>
                  <a:gd name="T45" fmla="*/ 19 h 64"/>
                  <a:gd name="T46" fmla="*/ 27 w 192"/>
                  <a:gd name="T47" fmla="*/ 20 h 64"/>
                  <a:gd name="T48" fmla="*/ 24 w 192"/>
                  <a:gd name="T49" fmla="*/ 21 h 64"/>
                  <a:gd name="T50" fmla="*/ 21 w 192"/>
                  <a:gd name="T51" fmla="*/ 22 h 64"/>
                  <a:gd name="T52" fmla="*/ 18 w 192"/>
                  <a:gd name="T53" fmla="*/ 23 h 64"/>
                  <a:gd name="T54" fmla="*/ 15 w 192"/>
                  <a:gd name="T55" fmla="*/ 24 h 64"/>
                  <a:gd name="T56" fmla="*/ 12 w 192"/>
                  <a:gd name="T57" fmla="*/ 25 h 64"/>
                  <a:gd name="T58" fmla="*/ 10 w 192"/>
                  <a:gd name="T59" fmla="*/ 27 h 64"/>
                  <a:gd name="T60" fmla="*/ 6 w 192"/>
                  <a:gd name="T61" fmla="*/ 28 h 64"/>
                  <a:gd name="T62" fmla="*/ 3 w 192"/>
                  <a:gd name="T63" fmla="*/ 29 h 64"/>
                  <a:gd name="T64" fmla="*/ 2 w 192"/>
                  <a:gd name="T65" fmla="*/ 31 h 64"/>
                  <a:gd name="T66" fmla="*/ 0 w 192"/>
                  <a:gd name="T67" fmla="*/ 33 h 64"/>
                  <a:gd name="T68" fmla="*/ 16 w 192"/>
                  <a:gd name="T69" fmla="*/ 8 h 64"/>
                  <a:gd name="T70" fmla="*/ 16 w 192"/>
                  <a:gd name="T71" fmla="*/ 8 h 6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2"/>
                  <a:gd name="T109" fmla="*/ 0 h 64"/>
                  <a:gd name="T110" fmla="*/ 192 w 192"/>
                  <a:gd name="T111" fmla="*/ 64 h 6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2" h="64">
                    <a:moveTo>
                      <a:pt x="32" y="15"/>
                    </a:moveTo>
                    <a:lnTo>
                      <a:pt x="192" y="0"/>
                    </a:lnTo>
                    <a:lnTo>
                      <a:pt x="188" y="2"/>
                    </a:lnTo>
                    <a:lnTo>
                      <a:pt x="182" y="4"/>
                    </a:lnTo>
                    <a:lnTo>
                      <a:pt x="176" y="5"/>
                    </a:lnTo>
                    <a:lnTo>
                      <a:pt x="171" y="9"/>
                    </a:lnTo>
                    <a:lnTo>
                      <a:pt x="165" y="11"/>
                    </a:lnTo>
                    <a:lnTo>
                      <a:pt x="159" y="13"/>
                    </a:lnTo>
                    <a:lnTo>
                      <a:pt x="154" y="15"/>
                    </a:lnTo>
                    <a:lnTo>
                      <a:pt x="148" y="17"/>
                    </a:lnTo>
                    <a:lnTo>
                      <a:pt x="140" y="19"/>
                    </a:lnTo>
                    <a:lnTo>
                      <a:pt x="135" y="21"/>
                    </a:lnTo>
                    <a:lnTo>
                      <a:pt x="129" y="21"/>
                    </a:lnTo>
                    <a:lnTo>
                      <a:pt x="121" y="24"/>
                    </a:lnTo>
                    <a:lnTo>
                      <a:pt x="114" y="24"/>
                    </a:lnTo>
                    <a:lnTo>
                      <a:pt x="108" y="26"/>
                    </a:lnTo>
                    <a:lnTo>
                      <a:pt x="102" y="26"/>
                    </a:lnTo>
                    <a:lnTo>
                      <a:pt x="95" y="30"/>
                    </a:lnTo>
                    <a:lnTo>
                      <a:pt x="87" y="30"/>
                    </a:lnTo>
                    <a:lnTo>
                      <a:pt x="81" y="32"/>
                    </a:lnTo>
                    <a:lnTo>
                      <a:pt x="74" y="34"/>
                    </a:lnTo>
                    <a:lnTo>
                      <a:pt x="68" y="36"/>
                    </a:lnTo>
                    <a:lnTo>
                      <a:pt x="60" y="36"/>
                    </a:lnTo>
                    <a:lnTo>
                      <a:pt x="55" y="38"/>
                    </a:lnTo>
                    <a:lnTo>
                      <a:pt x="47" y="40"/>
                    </a:lnTo>
                    <a:lnTo>
                      <a:pt x="41" y="43"/>
                    </a:lnTo>
                    <a:lnTo>
                      <a:pt x="36" y="45"/>
                    </a:lnTo>
                    <a:lnTo>
                      <a:pt x="30" y="47"/>
                    </a:lnTo>
                    <a:lnTo>
                      <a:pt x="24" y="49"/>
                    </a:lnTo>
                    <a:lnTo>
                      <a:pt x="19" y="53"/>
                    </a:lnTo>
                    <a:lnTo>
                      <a:pt x="13" y="55"/>
                    </a:lnTo>
                    <a:lnTo>
                      <a:pt x="7" y="57"/>
                    </a:lnTo>
                    <a:lnTo>
                      <a:pt x="3" y="61"/>
                    </a:lnTo>
                    <a:lnTo>
                      <a:pt x="0" y="64"/>
                    </a:lnTo>
                    <a:lnTo>
                      <a:pt x="3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Freeform 315"/>
              <p:cNvSpPr>
                <a:spLocks/>
              </p:cNvSpPr>
              <p:nvPr/>
            </p:nvSpPr>
            <p:spPr bwMode="auto">
              <a:xfrm>
                <a:off x="1648" y="2419"/>
                <a:ext cx="167" cy="172"/>
              </a:xfrm>
              <a:custGeom>
                <a:avLst/>
                <a:gdLst>
                  <a:gd name="T0" fmla="*/ 124 w 335"/>
                  <a:gd name="T1" fmla="*/ 48 h 344"/>
                  <a:gd name="T2" fmla="*/ 66 w 335"/>
                  <a:gd name="T3" fmla="*/ 170 h 344"/>
                  <a:gd name="T4" fmla="*/ 61 w 335"/>
                  <a:gd name="T5" fmla="*/ 172 h 344"/>
                  <a:gd name="T6" fmla="*/ 55 w 335"/>
                  <a:gd name="T7" fmla="*/ 172 h 344"/>
                  <a:gd name="T8" fmla="*/ 49 w 335"/>
                  <a:gd name="T9" fmla="*/ 172 h 344"/>
                  <a:gd name="T10" fmla="*/ 44 w 335"/>
                  <a:gd name="T11" fmla="*/ 170 h 344"/>
                  <a:gd name="T12" fmla="*/ 38 w 335"/>
                  <a:gd name="T13" fmla="*/ 167 h 344"/>
                  <a:gd name="T14" fmla="*/ 32 w 335"/>
                  <a:gd name="T15" fmla="*/ 163 h 344"/>
                  <a:gd name="T16" fmla="*/ 27 w 335"/>
                  <a:gd name="T17" fmla="*/ 158 h 344"/>
                  <a:gd name="T18" fmla="*/ 23 w 335"/>
                  <a:gd name="T19" fmla="*/ 153 h 344"/>
                  <a:gd name="T20" fmla="*/ 17 w 335"/>
                  <a:gd name="T21" fmla="*/ 148 h 344"/>
                  <a:gd name="T22" fmla="*/ 13 w 335"/>
                  <a:gd name="T23" fmla="*/ 141 h 344"/>
                  <a:gd name="T24" fmla="*/ 8 w 335"/>
                  <a:gd name="T25" fmla="*/ 134 h 344"/>
                  <a:gd name="T26" fmla="*/ 6 w 335"/>
                  <a:gd name="T27" fmla="*/ 127 h 344"/>
                  <a:gd name="T28" fmla="*/ 3 w 335"/>
                  <a:gd name="T29" fmla="*/ 121 h 344"/>
                  <a:gd name="T30" fmla="*/ 1 w 335"/>
                  <a:gd name="T31" fmla="*/ 114 h 344"/>
                  <a:gd name="T32" fmla="*/ 0 w 335"/>
                  <a:gd name="T33" fmla="*/ 106 h 344"/>
                  <a:gd name="T34" fmla="*/ 1 w 335"/>
                  <a:gd name="T35" fmla="*/ 101 h 344"/>
                  <a:gd name="T36" fmla="*/ 1 w 335"/>
                  <a:gd name="T37" fmla="*/ 95 h 344"/>
                  <a:gd name="T38" fmla="*/ 2 w 335"/>
                  <a:gd name="T39" fmla="*/ 89 h 344"/>
                  <a:gd name="T40" fmla="*/ 8 w 335"/>
                  <a:gd name="T41" fmla="*/ 82 h 344"/>
                  <a:gd name="T42" fmla="*/ 15 w 335"/>
                  <a:gd name="T43" fmla="*/ 76 h 344"/>
                  <a:gd name="T44" fmla="*/ 20 w 335"/>
                  <a:gd name="T45" fmla="*/ 75 h 344"/>
                  <a:gd name="T46" fmla="*/ 26 w 335"/>
                  <a:gd name="T47" fmla="*/ 74 h 344"/>
                  <a:gd name="T48" fmla="*/ 29 w 335"/>
                  <a:gd name="T49" fmla="*/ 72 h 344"/>
                  <a:gd name="T50" fmla="*/ 35 w 335"/>
                  <a:gd name="T51" fmla="*/ 71 h 344"/>
                  <a:gd name="T52" fmla="*/ 41 w 335"/>
                  <a:gd name="T53" fmla="*/ 69 h 344"/>
                  <a:gd name="T54" fmla="*/ 46 w 335"/>
                  <a:gd name="T55" fmla="*/ 68 h 344"/>
                  <a:gd name="T56" fmla="*/ 51 w 335"/>
                  <a:gd name="T57" fmla="*/ 66 h 344"/>
                  <a:gd name="T58" fmla="*/ 56 w 335"/>
                  <a:gd name="T59" fmla="*/ 64 h 344"/>
                  <a:gd name="T60" fmla="*/ 66 w 335"/>
                  <a:gd name="T61" fmla="*/ 59 h 344"/>
                  <a:gd name="T62" fmla="*/ 72 w 335"/>
                  <a:gd name="T63" fmla="*/ 56 h 344"/>
                  <a:gd name="T64" fmla="*/ 79 w 335"/>
                  <a:gd name="T65" fmla="*/ 53 h 344"/>
                  <a:gd name="T66" fmla="*/ 85 w 335"/>
                  <a:gd name="T67" fmla="*/ 49 h 344"/>
                  <a:gd name="T68" fmla="*/ 91 w 335"/>
                  <a:gd name="T69" fmla="*/ 46 h 344"/>
                  <a:gd name="T70" fmla="*/ 97 w 335"/>
                  <a:gd name="T71" fmla="*/ 42 h 344"/>
                  <a:gd name="T72" fmla="*/ 104 w 335"/>
                  <a:gd name="T73" fmla="*/ 37 h 344"/>
                  <a:gd name="T74" fmla="*/ 110 w 335"/>
                  <a:gd name="T75" fmla="*/ 34 h 344"/>
                  <a:gd name="T76" fmla="*/ 117 w 335"/>
                  <a:gd name="T77" fmla="*/ 28 h 344"/>
                  <a:gd name="T78" fmla="*/ 123 w 335"/>
                  <a:gd name="T79" fmla="*/ 25 h 344"/>
                  <a:gd name="T80" fmla="*/ 129 w 335"/>
                  <a:gd name="T81" fmla="*/ 20 h 344"/>
                  <a:gd name="T82" fmla="*/ 135 w 335"/>
                  <a:gd name="T83" fmla="*/ 17 h 344"/>
                  <a:gd name="T84" fmla="*/ 142 w 335"/>
                  <a:gd name="T85" fmla="*/ 12 h 344"/>
                  <a:gd name="T86" fmla="*/ 147 w 335"/>
                  <a:gd name="T87" fmla="*/ 9 h 344"/>
                  <a:gd name="T88" fmla="*/ 154 w 335"/>
                  <a:gd name="T89" fmla="*/ 5 h 344"/>
                  <a:gd name="T90" fmla="*/ 161 w 335"/>
                  <a:gd name="T91" fmla="*/ 2 h 344"/>
                  <a:gd name="T92" fmla="*/ 167 w 335"/>
                  <a:gd name="T93" fmla="*/ 0 h 34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35"/>
                  <a:gd name="T142" fmla="*/ 0 h 344"/>
                  <a:gd name="T143" fmla="*/ 335 w 335"/>
                  <a:gd name="T144" fmla="*/ 344 h 34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35" h="344">
                    <a:moveTo>
                      <a:pt x="335" y="0"/>
                    </a:moveTo>
                    <a:lnTo>
                      <a:pt x="248" y="97"/>
                    </a:lnTo>
                    <a:lnTo>
                      <a:pt x="48" y="213"/>
                    </a:lnTo>
                    <a:lnTo>
                      <a:pt x="133" y="339"/>
                    </a:lnTo>
                    <a:lnTo>
                      <a:pt x="128" y="341"/>
                    </a:lnTo>
                    <a:lnTo>
                      <a:pt x="122" y="343"/>
                    </a:lnTo>
                    <a:lnTo>
                      <a:pt x="116" y="343"/>
                    </a:lnTo>
                    <a:lnTo>
                      <a:pt x="111" y="344"/>
                    </a:lnTo>
                    <a:lnTo>
                      <a:pt x="105" y="343"/>
                    </a:lnTo>
                    <a:lnTo>
                      <a:pt x="99" y="343"/>
                    </a:lnTo>
                    <a:lnTo>
                      <a:pt x="94" y="341"/>
                    </a:lnTo>
                    <a:lnTo>
                      <a:pt x="88" y="339"/>
                    </a:lnTo>
                    <a:lnTo>
                      <a:pt x="82" y="337"/>
                    </a:lnTo>
                    <a:lnTo>
                      <a:pt x="76" y="333"/>
                    </a:lnTo>
                    <a:lnTo>
                      <a:pt x="71" y="329"/>
                    </a:lnTo>
                    <a:lnTo>
                      <a:pt x="65" y="325"/>
                    </a:lnTo>
                    <a:lnTo>
                      <a:pt x="59" y="322"/>
                    </a:lnTo>
                    <a:lnTo>
                      <a:pt x="55" y="316"/>
                    </a:lnTo>
                    <a:lnTo>
                      <a:pt x="50" y="310"/>
                    </a:lnTo>
                    <a:lnTo>
                      <a:pt x="46" y="306"/>
                    </a:lnTo>
                    <a:lnTo>
                      <a:pt x="40" y="301"/>
                    </a:lnTo>
                    <a:lnTo>
                      <a:pt x="35" y="295"/>
                    </a:lnTo>
                    <a:lnTo>
                      <a:pt x="29" y="287"/>
                    </a:lnTo>
                    <a:lnTo>
                      <a:pt x="27" y="282"/>
                    </a:lnTo>
                    <a:lnTo>
                      <a:pt x="21" y="274"/>
                    </a:lnTo>
                    <a:lnTo>
                      <a:pt x="17" y="268"/>
                    </a:lnTo>
                    <a:lnTo>
                      <a:pt x="16" y="261"/>
                    </a:lnTo>
                    <a:lnTo>
                      <a:pt x="12" y="255"/>
                    </a:lnTo>
                    <a:lnTo>
                      <a:pt x="10" y="247"/>
                    </a:lnTo>
                    <a:lnTo>
                      <a:pt x="6" y="242"/>
                    </a:lnTo>
                    <a:lnTo>
                      <a:pt x="4" y="234"/>
                    </a:lnTo>
                    <a:lnTo>
                      <a:pt x="2" y="228"/>
                    </a:lnTo>
                    <a:lnTo>
                      <a:pt x="2" y="221"/>
                    </a:lnTo>
                    <a:lnTo>
                      <a:pt x="0" y="213"/>
                    </a:lnTo>
                    <a:lnTo>
                      <a:pt x="0" y="208"/>
                    </a:lnTo>
                    <a:lnTo>
                      <a:pt x="2" y="202"/>
                    </a:lnTo>
                    <a:lnTo>
                      <a:pt x="2" y="196"/>
                    </a:lnTo>
                    <a:lnTo>
                      <a:pt x="2" y="190"/>
                    </a:lnTo>
                    <a:lnTo>
                      <a:pt x="2" y="185"/>
                    </a:lnTo>
                    <a:lnTo>
                      <a:pt x="4" y="179"/>
                    </a:lnTo>
                    <a:lnTo>
                      <a:pt x="10" y="170"/>
                    </a:lnTo>
                    <a:lnTo>
                      <a:pt x="16" y="164"/>
                    </a:lnTo>
                    <a:lnTo>
                      <a:pt x="23" y="158"/>
                    </a:lnTo>
                    <a:lnTo>
                      <a:pt x="31" y="152"/>
                    </a:lnTo>
                    <a:lnTo>
                      <a:pt x="35" y="151"/>
                    </a:lnTo>
                    <a:lnTo>
                      <a:pt x="40" y="149"/>
                    </a:lnTo>
                    <a:lnTo>
                      <a:pt x="46" y="147"/>
                    </a:lnTo>
                    <a:lnTo>
                      <a:pt x="52" y="147"/>
                    </a:lnTo>
                    <a:lnTo>
                      <a:pt x="55" y="143"/>
                    </a:lnTo>
                    <a:lnTo>
                      <a:pt x="59" y="143"/>
                    </a:lnTo>
                    <a:lnTo>
                      <a:pt x="65" y="141"/>
                    </a:lnTo>
                    <a:lnTo>
                      <a:pt x="71" y="141"/>
                    </a:lnTo>
                    <a:lnTo>
                      <a:pt x="76" y="139"/>
                    </a:lnTo>
                    <a:lnTo>
                      <a:pt x="82" y="137"/>
                    </a:lnTo>
                    <a:lnTo>
                      <a:pt x="86" y="135"/>
                    </a:lnTo>
                    <a:lnTo>
                      <a:pt x="92" y="135"/>
                    </a:lnTo>
                    <a:lnTo>
                      <a:pt x="97" y="133"/>
                    </a:lnTo>
                    <a:lnTo>
                      <a:pt x="103" y="131"/>
                    </a:lnTo>
                    <a:lnTo>
                      <a:pt x="109" y="130"/>
                    </a:lnTo>
                    <a:lnTo>
                      <a:pt x="113" y="128"/>
                    </a:lnTo>
                    <a:lnTo>
                      <a:pt x="122" y="124"/>
                    </a:lnTo>
                    <a:lnTo>
                      <a:pt x="132" y="118"/>
                    </a:lnTo>
                    <a:lnTo>
                      <a:pt x="137" y="114"/>
                    </a:lnTo>
                    <a:lnTo>
                      <a:pt x="145" y="112"/>
                    </a:lnTo>
                    <a:lnTo>
                      <a:pt x="151" y="109"/>
                    </a:lnTo>
                    <a:lnTo>
                      <a:pt x="158" y="107"/>
                    </a:lnTo>
                    <a:lnTo>
                      <a:pt x="164" y="103"/>
                    </a:lnTo>
                    <a:lnTo>
                      <a:pt x="170" y="99"/>
                    </a:lnTo>
                    <a:lnTo>
                      <a:pt x="175" y="95"/>
                    </a:lnTo>
                    <a:lnTo>
                      <a:pt x="183" y="92"/>
                    </a:lnTo>
                    <a:lnTo>
                      <a:pt x="189" y="88"/>
                    </a:lnTo>
                    <a:lnTo>
                      <a:pt x="194" y="84"/>
                    </a:lnTo>
                    <a:lnTo>
                      <a:pt x="202" y="78"/>
                    </a:lnTo>
                    <a:lnTo>
                      <a:pt x="208" y="74"/>
                    </a:lnTo>
                    <a:lnTo>
                      <a:pt x="215" y="71"/>
                    </a:lnTo>
                    <a:lnTo>
                      <a:pt x="221" y="67"/>
                    </a:lnTo>
                    <a:lnTo>
                      <a:pt x="227" y="61"/>
                    </a:lnTo>
                    <a:lnTo>
                      <a:pt x="234" y="57"/>
                    </a:lnTo>
                    <a:lnTo>
                      <a:pt x="240" y="54"/>
                    </a:lnTo>
                    <a:lnTo>
                      <a:pt x="246" y="50"/>
                    </a:lnTo>
                    <a:lnTo>
                      <a:pt x="251" y="44"/>
                    </a:lnTo>
                    <a:lnTo>
                      <a:pt x="259" y="40"/>
                    </a:lnTo>
                    <a:lnTo>
                      <a:pt x="265" y="36"/>
                    </a:lnTo>
                    <a:lnTo>
                      <a:pt x="270" y="33"/>
                    </a:lnTo>
                    <a:lnTo>
                      <a:pt x="276" y="29"/>
                    </a:lnTo>
                    <a:lnTo>
                      <a:pt x="284" y="25"/>
                    </a:lnTo>
                    <a:lnTo>
                      <a:pt x="289" y="21"/>
                    </a:lnTo>
                    <a:lnTo>
                      <a:pt x="295" y="17"/>
                    </a:lnTo>
                    <a:lnTo>
                      <a:pt x="301" y="14"/>
                    </a:lnTo>
                    <a:lnTo>
                      <a:pt x="308" y="10"/>
                    </a:lnTo>
                    <a:lnTo>
                      <a:pt x="314" y="8"/>
                    </a:lnTo>
                    <a:lnTo>
                      <a:pt x="322" y="4"/>
                    </a:lnTo>
                    <a:lnTo>
                      <a:pt x="327" y="2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Freeform 316"/>
              <p:cNvSpPr>
                <a:spLocks/>
              </p:cNvSpPr>
              <p:nvPr/>
            </p:nvSpPr>
            <p:spPr bwMode="auto">
              <a:xfrm>
                <a:off x="1718" y="2547"/>
                <a:ext cx="278" cy="187"/>
              </a:xfrm>
              <a:custGeom>
                <a:avLst/>
                <a:gdLst>
                  <a:gd name="T0" fmla="*/ 264 w 557"/>
                  <a:gd name="T1" fmla="*/ 45 h 373"/>
                  <a:gd name="T2" fmla="*/ 255 w 557"/>
                  <a:gd name="T3" fmla="*/ 35 h 373"/>
                  <a:gd name="T4" fmla="*/ 245 w 557"/>
                  <a:gd name="T5" fmla="*/ 26 h 373"/>
                  <a:gd name="T6" fmla="*/ 237 w 557"/>
                  <a:gd name="T7" fmla="*/ 16 h 373"/>
                  <a:gd name="T8" fmla="*/ 228 w 557"/>
                  <a:gd name="T9" fmla="*/ 9 h 373"/>
                  <a:gd name="T10" fmla="*/ 221 w 557"/>
                  <a:gd name="T11" fmla="*/ 0 h 373"/>
                  <a:gd name="T12" fmla="*/ 213 w 557"/>
                  <a:gd name="T13" fmla="*/ 5 h 373"/>
                  <a:gd name="T14" fmla="*/ 207 w 557"/>
                  <a:gd name="T15" fmla="*/ 14 h 373"/>
                  <a:gd name="T16" fmla="*/ 208 w 557"/>
                  <a:gd name="T17" fmla="*/ 25 h 373"/>
                  <a:gd name="T18" fmla="*/ 218 w 557"/>
                  <a:gd name="T19" fmla="*/ 36 h 373"/>
                  <a:gd name="T20" fmla="*/ 230 w 557"/>
                  <a:gd name="T21" fmla="*/ 48 h 373"/>
                  <a:gd name="T22" fmla="*/ 240 w 557"/>
                  <a:gd name="T23" fmla="*/ 56 h 373"/>
                  <a:gd name="T24" fmla="*/ 243 w 557"/>
                  <a:gd name="T25" fmla="*/ 61 h 373"/>
                  <a:gd name="T26" fmla="*/ 236 w 557"/>
                  <a:gd name="T27" fmla="*/ 64 h 373"/>
                  <a:gd name="T28" fmla="*/ 228 w 557"/>
                  <a:gd name="T29" fmla="*/ 68 h 373"/>
                  <a:gd name="T30" fmla="*/ 219 w 557"/>
                  <a:gd name="T31" fmla="*/ 73 h 373"/>
                  <a:gd name="T32" fmla="*/ 212 w 557"/>
                  <a:gd name="T33" fmla="*/ 77 h 373"/>
                  <a:gd name="T34" fmla="*/ 203 w 557"/>
                  <a:gd name="T35" fmla="*/ 84 h 373"/>
                  <a:gd name="T36" fmla="*/ 195 w 557"/>
                  <a:gd name="T37" fmla="*/ 90 h 373"/>
                  <a:gd name="T38" fmla="*/ 186 w 557"/>
                  <a:gd name="T39" fmla="*/ 96 h 373"/>
                  <a:gd name="T40" fmla="*/ 178 w 557"/>
                  <a:gd name="T41" fmla="*/ 102 h 373"/>
                  <a:gd name="T42" fmla="*/ 169 w 557"/>
                  <a:gd name="T43" fmla="*/ 109 h 373"/>
                  <a:gd name="T44" fmla="*/ 160 w 557"/>
                  <a:gd name="T45" fmla="*/ 114 h 373"/>
                  <a:gd name="T46" fmla="*/ 153 w 557"/>
                  <a:gd name="T47" fmla="*/ 121 h 373"/>
                  <a:gd name="T48" fmla="*/ 144 w 557"/>
                  <a:gd name="T49" fmla="*/ 127 h 373"/>
                  <a:gd name="T50" fmla="*/ 137 w 557"/>
                  <a:gd name="T51" fmla="*/ 133 h 373"/>
                  <a:gd name="T52" fmla="*/ 129 w 557"/>
                  <a:gd name="T53" fmla="*/ 138 h 373"/>
                  <a:gd name="T54" fmla="*/ 119 w 557"/>
                  <a:gd name="T55" fmla="*/ 146 h 373"/>
                  <a:gd name="T56" fmla="*/ 107 w 557"/>
                  <a:gd name="T57" fmla="*/ 152 h 373"/>
                  <a:gd name="T58" fmla="*/ 99 w 557"/>
                  <a:gd name="T59" fmla="*/ 156 h 373"/>
                  <a:gd name="T60" fmla="*/ 92 w 557"/>
                  <a:gd name="T61" fmla="*/ 153 h 373"/>
                  <a:gd name="T62" fmla="*/ 85 w 557"/>
                  <a:gd name="T63" fmla="*/ 146 h 373"/>
                  <a:gd name="T64" fmla="*/ 77 w 557"/>
                  <a:gd name="T65" fmla="*/ 136 h 373"/>
                  <a:gd name="T66" fmla="*/ 68 w 557"/>
                  <a:gd name="T67" fmla="*/ 125 h 373"/>
                  <a:gd name="T68" fmla="*/ 60 w 557"/>
                  <a:gd name="T69" fmla="*/ 113 h 373"/>
                  <a:gd name="T70" fmla="*/ 51 w 557"/>
                  <a:gd name="T71" fmla="*/ 102 h 373"/>
                  <a:gd name="T72" fmla="*/ 41 w 557"/>
                  <a:gd name="T73" fmla="*/ 91 h 373"/>
                  <a:gd name="T74" fmla="*/ 31 w 557"/>
                  <a:gd name="T75" fmla="*/ 81 h 373"/>
                  <a:gd name="T76" fmla="*/ 21 w 557"/>
                  <a:gd name="T77" fmla="*/ 73 h 373"/>
                  <a:gd name="T78" fmla="*/ 12 w 557"/>
                  <a:gd name="T79" fmla="*/ 70 h 373"/>
                  <a:gd name="T80" fmla="*/ 2 w 557"/>
                  <a:gd name="T81" fmla="*/ 68 h 373"/>
                  <a:gd name="T82" fmla="*/ 105 w 557"/>
                  <a:gd name="T83" fmla="*/ 185 h 373"/>
                  <a:gd name="T84" fmla="*/ 117 w 557"/>
                  <a:gd name="T85" fmla="*/ 180 h 373"/>
                  <a:gd name="T86" fmla="*/ 126 w 557"/>
                  <a:gd name="T87" fmla="*/ 174 h 373"/>
                  <a:gd name="T88" fmla="*/ 135 w 557"/>
                  <a:gd name="T89" fmla="*/ 168 h 373"/>
                  <a:gd name="T90" fmla="*/ 143 w 557"/>
                  <a:gd name="T91" fmla="*/ 159 h 373"/>
                  <a:gd name="T92" fmla="*/ 152 w 557"/>
                  <a:gd name="T93" fmla="*/ 151 h 373"/>
                  <a:gd name="T94" fmla="*/ 159 w 557"/>
                  <a:gd name="T95" fmla="*/ 141 h 373"/>
                  <a:gd name="T96" fmla="*/ 166 w 557"/>
                  <a:gd name="T97" fmla="*/ 132 h 373"/>
                  <a:gd name="T98" fmla="*/ 175 w 557"/>
                  <a:gd name="T99" fmla="*/ 123 h 373"/>
                  <a:gd name="T100" fmla="*/ 183 w 557"/>
                  <a:gd name="T101" fmla="*/ 113 h 373"/>
                  <a:gd name="T102" fmla="*/ 192 w 557"/>
                  <a:gd name="T103" fmla="*/ 105 h 373"/>
                  <a:gd name="T104" fmla="*/ 201 w 557"/>
                  <a:gd name="T105" fmla="*/ 96 h 373"/>
                  <a:gd name="T106" fmla="*/ 211 w 557"/>
                  <a:gd name="T107" fmla="*/ 89 h 373"/>
                  <a:gd name="T108" fmla="*/ 219 w 557"/>
                  <a:gd name="T109" fmla="*/ 83 h 373"/>
                  <a:gd name="T110" fmla="*/ 228 w 557"/>
                  <a:gd name="T111" fmla="*/ 78 h 373"/>
                  <a:gd name="T112" fmla="*/ 236 w 557"/>
                  <a:gd name="T113" fmla="*/ 74 h 373"/>
                  <a:gd name="T114" fmla="*/ 246 w 557"/>
                  <a:gd name="T115" fmla="*/ 72 h 373"/>
                  <a:gd name="T116" fmla="*/ 260 w 557"/>
                  <a:gd name="T117" fmla="*/ 68 h 373"/>
                  <a:gd name="T118" fmla="*/ 274 w 557"/>
                  <a:gd name="T119" fmla="*/ 65 h 37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57"/>
                  <a:gd name="T181" fmla="*/ 0 h 373"/>
                  <a:gd name="T182" fmla="*/ 557 w 557"/>
                  <a:gd name="T183" fmla="*/ 373 h 37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57" h="373">
                    <a:moveTo>
                      <a:pt x="557" y="129"/>
                    </a:moveTo>
                    <a:lnTo>
                      <a:pt x="536" y="97"/>
                    </a:lnTo>
                    <a:lnTo>
                      <a:pt x="529" y="89"/>
                    </a:lnTo>
                    <a:lnTo>
                      <a:pt x="523" y="82"/>
                    </a:lnTo>
                    <a:lnTo>
                      <a:pt x="515" y="76"/>
                    </a:lnTo>
                    <a:lnTo>
                      <a:pt x="510" y="70"/>
                    </a:lnTo>
                    <a:lnTo>
                      <a:pt x="504" y="63"/>
                    </a:lnTo>
                    <a:lnTo>
                      <a:pt x="498" y="57"/>
                    </a:lnTo>
                    <a:lnTo>
                      <a:pt x="491" y="51"/>
                    </a:lnTo>
                    <a:lnTo>
                      <a:pt x="487" y="46"/>
                    </a:lnTo>
                    <a:lnTo>
                      <a:pt x="479" y="38"/>
                    </a:lnTo>
                    <a:lnTo>
                      <a:pt x="474" y="32"/>
                    </a:lnTo>
                    <a:lnTo>
                      <a:pt x="468" y="27"/>
                    </a:lnTo>
                    <a:lnTo>
                      <a:pt x="462" y="23"/>
                    </a:lnTo>
                    <a:lnTo>
                      <a:pt x="456" y="17"/>
                    </a:lnTo>
                    <a:lnTo>
                      <a:pt x="451" y="11"/>
                    </a:lnTo>
                    <a:lnTo>
                      <a:pt x="447" y="6"/>
                    </a:lnTo>
                    <a:lnTo>
                      <a:pt x="443" y="0"/>
                    </a:lnTo>
                    <a:lnTo>
                      <a:pt x="436" y="4"/>
                    </a:lnTo>
                    <a:lnTo>
                      <a:pt x="432" y="6"/>
                    </a:lnTo>
                    <a:lnTo>
                      <a:pt x="426" y="9"/>
                    </a:lnTo>
                    <a:lnTo>
                      <a:pt x="422" y="13"/>
                    </a:lnTo>
                    <a:lnTo>
                      <a:pt x="417" y="19"/>
                    </a:lnTo>
                    <a:lnTo>
                      <a:pt x="415" y="27"/>
                    </a:lnTo>
                    <a:lnTo>
                      <a:pt x="413" y="34"/>
                    </a:lnTo>
                    <a:lnTo>
                      <a:pt x="415" y="42"/>
                    </a:lnTo>
                    <a:lnTo>
                      <a:pt x="417" y="49"/>
                    </a:lnTo>
                    <a:lnTo>
                      <a:pt x="422" y="57"/>
                    </a:lnTo>
                    <a:lnTo>
                      <a:pt x="428" y="65"/>
                    </a:lnTo>
                    <a:lnTo>
                      <a:pt x="436" y="72"/>
                    </a:lnTo>
                    <a:lnTo>
                      <a:pt x="443" y="80"/>
                    </a:lnTo>
                    <a:lnTo>
                      <a:pt x="453" y="87"/>
                    </a:lnTo>
                    <a:lnTo>
                      <a:pt x="460" y="95"/>
                    </a:lnTo>
                    <a:lnTo>
                      <a:pt x="472" y="105"/>
                    </a:lnTo>
                    <a:lnTo>
                      <a:pt x="475" y="108"/>
                    </a:lnTo>
                    <a:lnTo>
                      <a:pt x="481" y="112"/>
                    </a:lnTo>
                    <a:lnTo>
                      <a:pt x="487" y="116"/>
                    </a:lnTo>
                    <a:lnTo>
                      <a:pt x="491" y="120"/>
                    </a:lnTo>
                    <a:lnTo>
                      <a:pt x="487" y="122"/>
                    </a:lnTo>
                    <a:lnTo>
                      <a:pt x="481" y="124"/>
                    </a:lnTo>
                    <a:lnTo>
                      <a:pt x="475" y="125"/>
                    </a:lnTo>
                    <a:lnTo>
                      <a:pt x="472" y="127"/>
                    </a:lnTo>
                    <a:lnTo>
                      <a:pt x="466" y="131"/>
                    </a:lnTo>
                    <a:lnTo>
                      <a:pt x="460" y="133"/>
                    </a:lnTo>
                    <a:lnTo>
                      <a:pt x="456" y="135"/>
                    </a:lnTo>
                    <a:lnTo>
                      <a:pt x="451" y="139"/>
                    </a:lnTo>
                    <a:lnTo>
                      <a:pt x="445" y="141"/>
                    </a:lnTo>
                    <a:lnTo>
                      <a:pt x="439" y="145"/>
                    </a:lnTo>
                    <a:lnTo>
                      <a:pt x="434" y="148"/>
                    </a:lnTo>
                    <a:lnTo>
                      <a:pt x="430" y="152"/>
                    </a:lnTo>
                    <a:lnTo>
                      <a:pt x="424" y="154"/>
                    </a:lnTo>
                    <a:lnTo>
                      <a:pt x="418" y="160"/>
                    </a:lnTo>
                    <a:lnTo>
                      <a:pt x="413" y="164"/>
                    </a:lnTo>
                    <a:lnTo>
                      <a:pt x="407" y="167"/>
                    </a:lnTo>
                    <a:lnTo>
                      <a:pt x="401" y="169"/>
                    </a:lnTo>
                    <a:lnTo>
                      <a:pt x="396" y="175"/>
                    </a:lnTo>
                    <a:lnTo>
                      <a:pt x="390" y="179"/>
                    </a:lnTo>
                    <a:lnTo>
                      <a:pt x="384" y="183"/>
                    </a:lnTo>
                    <a:lnTo>
                      <a:pt x="379" y="186"/>
                    </a:lnTo>
                    <a:lnTo>
                      <a:pt x="373" y="192"/>
                    </a:lnTo>
                    <a:lnTo>
                      <a:pt x="367" y="194"/>
                    </a:lnTo>
                    <a:lnTo>
                      <a:pt x="361" y="200"/>
                    </a:lnTo>
                    <a:lnTo>
                      <a:pt x="356" y="203"/>
                    </a:lnTo>
                    <a:lnTo>
                      <a:pt x="350" y="207"/>
                    </a:lnTo>
                    <a:lnTo>
                      <a:pt x="344" y="211"/>
                    </a:lnTo>
                    <a:lnTo>
                      <a:pt x="339" y="217"/>
                    </a:lnTo>
                    <a:lnTo>
                      <a:pt x="333" y="221"/>
                    </a:lnTo>
                    <a:lnTo>
                      <a:pt x="327" y="224"/>
                    </a:lnTo>
                    <a:lnTo>
                      <a:pt x="321" y="228"/>
                    </a:lnTo>
                    <a:lnTo>
                      <a:pt x="318" y="234"/>
                    </a:lnTo>
                    <a:lnTo>
                      <a:pt x="312" y="238"/>
                    </a:lnTo>
                    <a:lnTo>
                      <a:pt x="306" y="241"/>
                    </a:lnTo>
                    <a:lnTo>
                      <a:pt x="301" y="245"/>
                    </a:lnTo>
                    <a:lnTo>
                      <a:pt x="295" y="249"/>
                    </a:lnTo>
                    <a:lnTo>
                      <a:pt x="289" y="253"/>
                    </a:lnTo>
                    <a:lnTo>
                      <a:pt x="283" y="257"/>
                    </a:lnTo>
                    <a:lnTo>
                      <a:pt x="280" y="260"/>
                    </a:lnTo>
                    <a:lnTo>
                      <a:pt x="274" y="266"/>
                    </a:lnTo>
                    <a:lnTo>
                      <a:pt x="270" y="268"/>
                    </a:lnTo>
                    <a:lnTo>
                      <a:pt x="264" y="272"/>
                    </a:lnTo>
                    <a:lnTo>
                      <a:pt x="259" y="276"/>
                    </a:lnTo>
                    <a:lnTo>
                      <a:pt x="255" y="280"/>
                    </a:lnTo>
                    <a:lnTo>
                      <a:pt x="245" y="285"/>
                    </a:lnTo>
                    <a:lnTo>
                      <a:pt x="238" y="291"/>
                    </a:lnTo>
                    <a:lnTo>
                      <a:pt x="230" y="297"/>
                    </a:lnTo>
                    <a:lnTo>
                      <a:pt x="221" y="300"/>
                    </a:lnTo>
                    <a:lnTo>
                      <a:pt x="215" y="304"/>
                    </a:lnTo>
                    <a:lnTo>
                      <a:pt x="209" y="308"/>
                    </a:lnTo>
                    <a:lnTo>
                      <a:pt x="202" y="310"/>
                    </a:lnTo>
                    <a:lnTo>
                      <a:pt x="198" y="312"/>
                    </a:lnTo>
                    <a:lnTo>
                      <a:pt x="192" y="312"/>
                    </a:lnTo>
                    <a:lnTo>
                      <a:pt x="188" y="312"/>
                    </a:lnTo>
                    <a:lnTo>
                      <a:pt x="185" y="306"/>
                    </a:lnTo>
                    <a:lnTo>
                      <a:pt x="181" y="302"/>
                    </a:lnTo>
                    <a:lnTo>
                      <a:pt x="175" y="297"/>
                    </a:lnTo>
                    <a:lnTo>
                      <a:pt x="171" y="291"/>
                    </a:lnTo>
                    <a:lnTo>
                      <a:pt x="166" y="285"/>
                    </a:lnTo>
                    <a:lnTo>
                      <a:pt x="160" y="280"/>
                    </a:lnTo>
                    <a:lnTo>
                      <a:pt x="154" y="272"/>
                    </a:lnTo>
                    <a:lnTo>
                      <a:pt x="150" y="264"/>
                    </a:lnTo>
                    <a:lnTo>
                      <a:pt x="143" y="257"/>
                    </a:lnTo>
                    <a:lnTo>
                      <a:pt x="137" y="249"/>
                    </a:lnTo>
                    <a:lnTo>
                      <a:pt x="131" y="241"/>
                    </a:lnTo>
                    <a:lnTo>
                      <a:pt x="126" y="234"/>
                    </a:lnTo>
                    <a:lnTo>
                      <a:pt x="120" y="226"/>
                    </a:lnTo>
                    <a:lnTo>
                      <a:pt x="114" y="219"/>
                    </a:lnTo>
                    <a:lnTo>
                      <a:pt x="107" y="211"/>
                    </a:lnTo>
                    <a:lnTo>
                      <a:pt x="103" y="203"/>
                    </a:lnTo>
                    <a:lnTo>
                      <a:pt x="95" y="196"/>
                    </a:lnTo>
                    <a:lnTo>
                      <a:pt x="88" y="188"/>
                    </a:lnTo>
                    <a:lnTo>
                      <a:pt x="82" y="181"/>
                    </a:lnTo>
                    <a:lnTo>
                      <a:pt x="76" y="175"/>
                    </a:lnTo>
                    <a:lnTo>
                      <a:pt x="69" y="167"/>
                    </a:lnTo>
                    <a:lnTo>
                      <a:pt x="63" y="162"/>
                    </a:lnTo>
                    <a:lnTo>
                      <a:pt x="55" y="156"/>
                    </a:lnTo>
                    <a:lnTo>
                      <a:pt x="50" y="152"/>
                    </a:lnTo>
                    <a:lnTo>
                      <a:pt x="42" y="146"/>
                    </a:lnTo>
                    <a:lnTo>
                      <a:pt x="36" y="143"/>
                    </a:lnTo>
                    <a:lnTo>
                      <a:pt x="29" y="139"/>
                    </a:lnTo>
                    <a:lnTo>
                      <a:pt x="25" y="139"/>
                    </a:lnTo>
                    <a:lnTo>
                      <a:pt x="17" y="135"/>
                    </a:lnTo>
                    <a:lnTo>
                      <a:pt x="12" y="135"/>
                    </a:lnTo>
                    <a:lnTo>
                      <a:pt x="4" y="135"/>
                    </a:lnTo>
                    <a:lnTo>
                      <a:pt x="0" y="137"/>
                    </a:lnTo>
                    <a:lnTo>
                      <a:pt x="204" y="373"/>
                    </a:lnTo>
                    <a:lnTo>
                      <a:pt x="211" y="369"/>
                    </a:lnTo>
                    <a:lnTo>
                      <a:pt x="219" y="367"/>
                    </a:lnTo>
                    <a:lnTo>
                      <a:pt x="226" y="363"/>
                    </a:lnTo>
                    <a:lnTo>
                      <a:pt x="234" y="359"/>
                    </a:lnTo>
                    <a:lnTo>
                      <a:pt x="240" y="356"/>
                    </a:lnTo>
                    <a:lnTo>
                      <a:pt x="245" y="352"/>
                    </a:lnTo>
                    <a:lnTo>
                      <a:pt x="253" y="348"/>
                    </a:lnTo>
                    <a:lnTo>
                      <a:pt x="259" y="344"/>
                    </a:lnTo>
                    <a:lnTo>
                      <a:pt x="264" y="338"/>
                    </a:lnTo>
                    <a:lnTo>
                      <a:pt x="270" y="335"/>
                    </a:lnTo>
                    <a:lnTo>
                      <a:pt x="276" y="329"/>
                    </a:lnTo>
                    <a:lnTo>
                      <a:pt x="282" y="323"/>
                    </a:lnTo>
                    <a:lnTo>
                      <a:pt x="287" y="318"/>
                    </a:lnTo>
                    <a:lnTo>
                      <a:pt x="293" y="312"/>
                    </a:lnTo>
                    <a:lnTo>
                      <a:pt x="299" y="306"/>
                    </a:lnTo>
                    <a:lnTo>
                      <a:pt x="304" y="302"/>
                    </a:lnTo>
                    <a:lnTo>
                      <a:pt x="308" y="295"/>
                    </a:lnTo>
                    <a:lnTo>
                      <a:pt x="314" y="289"/>
                    </a:lnTo>
                    <a:lnTo>
                      <a:pt x="318" y="281"/>
                    </a:lnTo>
                    <a:lnTo>
                      <a:pt x="323" y="278"/>
                    </a:lnTo>
                    <a:lnTo>
                      <a:pt x="327" y="270"/>
                    </a:lnTo>
                    <a:lnTo>
                      <a:pt x="333" y="264"/>
                    </a:lnTo>
                    <a:lnTo>
                      <a:pt x="339" y="257"/>
                    </a:lnTo>
                    <a:lnTo>
                      <a:pt x="344" y="251"/>
                    </a:lnTo>
                    <a:lnTo>
                      <a:pt x="350" y="245"/>
                    </a:lnTo>
                    <a:lnTo>
                      <a:pt x="354" y="240"/>
                    </a:lnTo>
                    <a:lnTo>
                      <a:pt x="359" y="232"/>
                    </a:lnTo>
                    <a:lnTo>
                      <a:pt x="367" y="226"/>
                    </a:lnTo>
                    <a:lnTo>
                      <a:pt x="373" y="221"/>
                    </a:lnTo>
                    <a:lnTo>
                      <a:pt x="377" y="215"/>
                    </a:lnTo>
                    <a:lnTo>
                      <a:pt x="384" y="209"/>
                    </a:lnTo>
                    <a:lnTo>
                      <a:pt x="392" y="203"/>
                    </a:lnTo>
                    <a:lnTo>
                      <a:pt x="398" y="196"/>
                    </a:lnTo>
                    <a:lnTo>
                      <a:pt x="403" y="192"/>
                    </a:lnTo>
                    <a:lnTo>
                      <a:pt x="409" y="186"/>
                    </a:lnTo>
                    <a:lnTo>
                      <a:pt x="417" y="183"/>
                    </a:lnTo>
                    <a:lnTo>
                      <a:pt x="422" y="177"/>
                    </a:lnTo>
                    <a:lnTo>
                      <a:pt x="428" y="173"/>
                    </a:lnTo>
                    <a:lnTo>
                      <a:pt x="434" y="169"/>
                    </a:lnTo>
                    <a:lnTo>
                      <a:pt x="439" y="165"/>
                    </a:lnTo>
                    <a:lnTo>
                      <a:pt x="445" y="164"/>
                    </a:lnTo>
                    <a:lnTo>
                      <a:pt x="451" y="160"/>
                    </a:lnTo>
                    <a:lnTo>
                      <a:pt x="456" y="156"/>
                    </a:lnTo>
                    <a:lnTo>
                      <a:pt x="462" y="154"/>
                    </a:lnTo>
                    <a:lnTo>
                      <a:pt x="466" y="152"/>
                    </a:lnTo>
                    <a:lnTo>
                      <a:pt x="472" y="148"/>
                    </a:lnTo>
                    <a:lnTo>
                      <a:pt x="477" y="146"/>
                    </a:lnTo>
                    <a:lnTo>
                      <a:pt x="483" y="146"/>
                    </a:lnTo>
                    <a:lnTo>
                      <a:pt x="493" y="143"/>
                    </a:lnTo>
                    <a:lnTo>
                      <a:pt x="502" y="139"/>
                    </a:lnTo>
                    <a:lnTo>
                      <a:pt x="510" y="137"/>
                    </a:lnTo>
                    <a:lnTo>
                      <a:pt x="521" y="135"/>
                    </a:lnTo>
                    <a:lnTo>
                      <a:pt x="531" y="133"/>
                    </a:lnTo>
                    <a:lnTo>
                      <a:pt x="538" y="131"/>
                    </a:lnTo>
                    <a:lnTo>
                      <a:pt x="548" y="129"/>
                    </a:lnTo>
                    <a:lnTo>
                      <a:pt x="557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317"/>
              <p:cNvSpPr>
                <a:spLocks/>
              </p:cNvSpPr>
              <p:nvPr/>
            </p:nvSpPr>
            <p:spPr bwMode="auto">
              <a:xfrm>
                <a:off x="1695" y="2452"/>
                <a:ext cx="250" cy="209"/>
              </a:xfrm>
              <a:custGeom>
                <a:avLst/>
                <a:gdLst>
                  <a:gd name="T0" fmla="*/ 87 w 500"/>
                  <a:gd name="T1" fmla="*/ 87 h 416"/>
                  <a:gd name="T2" fmla="*/ 76 w 500"/>
                  <a:gd name="T3" fmla="*/ 88 h 416"/>
                  <a:gd name="T4" fmla="*/ 65 w 500"/>
                  <a:gd name="T5" fmla="*/ 88 h 416"/>
                  <a:gd name="T6" fmla="*/ 53 w 500"/>
                  <a:gd name="T7" fmla="*/ 86 h 416"/>
                  <a:gd name="T8" fmla="*/ 42 w 500"/>
                  <a:gd name="T9" fmla="*/ 84 h 416"/>
                  <a:gd name="T10" fmla="*/ 31 w 500"/>
                  <a:gd name="T11" fmla="*/ 81 h 416"/>
                  <a:gd name="T12" fmla="*/ 20 w 500"/>
                  <a:gd name="T13" fmla="*/ 79 h 416"/>
                  <a:gd name="T14" fmla="*/ 8 w 500"/>
                  <a:gd name="T15" fmla="*/ 74 h 416"/>
                  <a:gd name="T16" fmla="*/ 0 w 500"/>
                  <a:gd name="T17" fmla="*/ 78 h 416"/>
                  <a:gd name="T18" fmla="*/ 5 w 500"/>
                  <a:gd name="T19" fmla="*/ 87 h 416"/>
                  <a:gd name="T20" fmla="*/ 15 w 500"/>
                  <a:gd name="T21" fmla="*/ 99 h 416"/>
                  <a:gd name="T22" fmla="*/ 26 w 500"/>
                  <a:gd name="T23" fmla="*/ 104 h 416"/>
                  <a:gd name="T24" fmla="*/ 37 w 500"/>
                  <a:gd name="T25" fmla="*/ 105 h 416"/>
                  <a:gd name="T26" fmla="*/ 50 w 500"/>
                  <a:gd name="T27" fmla="*/ 106 h 416"/>
                  <a:gd name="T28" fmla="*/ 63 w 500"/>
                  <a:gd name="T29" fmla="*/ 104 h 416"/>
                  <a:gd name="T30" fmla="*/ 75 w 500"/>
                  <a:gd name="T31" fmla="*/ 103 h 416"/>
                  <a:gd name="T32" fmla="*/ 87 w 500"/>
                  <a:gd name="T33" fmla="*/ 102 h 416"/>
                  <a:gd name="T34" fmla="*/ 95 w 500"/>
                  <a:gd name="T35" fmla="*/ 106 h 416"/>
                  <a:gd name="T36" fmla="*/ 92 w 500"/>
                  <a:gd name="T37" fmla="*/ 122 h 416"/>
                  <a:gd name="T38" fmla="*/ 94 w 500"/>
                  <a:gd name="T39" fmla="*/ 140 h 416"/>
                  <a:gd name="T40" fmla="*/ 103 w 500"/>
                  <a:gd name="T41" fmla="*/ 154 h 416"/>
                  <a:gd name="T42" fmla="*/ 115 w 500"/>
                  <a:gd name="T43" fmla="*/ 163 h 416"/>
                  <a:gd name="T44" fmla="*/ 125 w 500"/>
                  <a:gd name="T45" fmla="*/ 173 h 416"/>
                  <a:gd name="T46" fmla="*/ 123 w 500"/>
                  <a:gd name="T47" fmla="*/ 191 h 416"/>
                  <a:gd name="T48" fmla="*/ 123 w 500"/>
                  <a:gd name="T49" fmla="*/ 204 h 416"/>
                  <a:gd name="T50" fmla="*/ 131 w 500"/>
                  <a:gd name="T51" fmla="*/ 209 h 416"/>
                  <a:gd name="T52" fmla="*/ 142 w 500"/>
                  <a:gd name="T53" fmla="*/ 207 h 416"/>
                  <a:gd name="T54" fmla="*/ 220 w 500"/>
                  <a:gd name="T55" fmla="*/ 185 h 416"/>
                  <a:gd name="T56" fmla="*/ 231 w 500"/>
                  <a:gd name="T57" fmla="*/ 179 h 416"/>
                  <a:gd name="T58" fmla="*/ 241 w 500"/>
                  <a:gd name="T59" fmla="*/ 175 h 416"/>
                  <a:gd name="T60" fmla="*/ 245 w 500"/>
                  <a:gd name="T61" fmla="*/ 169 h 416"/>
                  <a:gd name="T62" fmla="*/ 227 w 500"/>
                  <a:gd name="T63" fmla="*/ 165 h 416"/>
                  <a:gd name="T64" fmla="*/ 210 w 500"/>
                  <a:gd name="T65" fmla="*/ 164 h 416"/>
                  <a:gd name="T66" fmla="*/ 200 w 500"/>
                  <a:gd name="T67" fmla="*/ 164 h 416"/>
                  <a:gd name="T68" fmla="*/ 189 w 500"/>
                  <a:gd name="T69" fmla="*/ 164 h 416"/>
                  <a:gd name="T70" fmla="*/ 180 w 500"/>
                  <a:gd name="T71" fmla="*/ 164 h 416"/>
                  <a:gd name="T72" fmla="*/ 169 w 500"/>
                  <a:gd name="T73" fmla="*/ 163 h 416"/>
                  <a:gd name="T74" fmla="*/ 156 w 500"/>
                  <a:gd name="T75" fmla="*/ 163 h 416"/>
                  <a:gd name="T76" fmla="*/ 144 w 500"/>
                  <a:gd name="T77" fmla="*/ 161 h 416"/>
                  <a:gd name="T78" fmla="*/ 127 w 500"/>
                  <a:gd name="T79" fmla="*/ 158 h 416"/>
                  <a:gd name="T80" fmla="*/ 111 w 500"/>
                  <a:gd name="T81" fmla="*/ 152 h 416"/>
                  <a:gd name="T82" fmla="*/ 100 w 500"/>
                  <a:gd name="T83" fmla="*/ 141 h 416"/>
                  <a:gd name="T84" fmla="*/ 97 w 500"/>
                  <a:gd name="T85" fmla="*/ 132 h 416"/>
                  <a:gd name="T86" fmla="*/ 100 w 500"/>
                  <a:gd name="T87" fmla="*/ 121 h 416"/>
                  <a:gd name="T88" fmla="*/ 104 w 500"/>
                  <a:gd name="T89" fmla="*/ 110 h 416"/>
                  <a:gd name="T90" fmla="*/ 106 w 500"/>
                  <a:gd name="T91" fmla="*/ 98 h 416"/>
                  <a:gd name="T92" fmla="*/ 109 w 500"/>
                  <a:gd name="T93" fmla="*/ 85 h 416"/>
                  <a:gd name="T94" fmla="*/ 114 w 500"/>
                  <a:gd name="T95" fmla="*/ 71 h 416"/>
                  <a:gd name="T96" fmla="*/ 117 w 500"/>
                  <a:gd name="T97" fmla="*/ 58 h 416"/>
                  <a:gd name="T98" fmla="*/ 121 w 500"/>
                  <a:gd name="T99" fmla="*/ 45 h 416"/>
                  <a:gd name="T100" fmla="*/ 123 w 500"/>
                  <a:gd name="T101" fmla="*/ 32 h 416"/>
                  <a:gd name="T102" fmla="*/ 122 w 500"/>
                  <a:gd name="T103" fmla="*/ 19 h 416"/>
                  <a:gd name="T104" fmla="*/ 118 w 500"/>
                  <a:gd name="T105" fmla="*/ 8 h 416"/>
                  <a:gd name="T106" fmla="*/ 99 w 500"/>
                  <a:gd name="T107" fmla="*/ 83 h 41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00"/>
                  <a:gd name="T163" fmla="*/ 0 h 416"/>
                  <a:gd name="T164" fmla="*/ 500 w 500"/>
                  <a:gd name="T165" fmla="*/ 416 h 41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00" h="416">
                    <a:moveTo>
                      <a:pt x="197" y="165"/>
                    </a:moveTo>
                    <a:lnTo>
                      <a:pt x="188" y="169"/>
                    </a:lnTo>
                    <a:lnTo>
                      <a:pt x="178" y="171"/>
                    </a:lnTo>
                    <a:lnTo>
                      <a:pt x="173" y="173"/>
                    </a:lnTo>
                    <a:lnTo>
                      <a:pt x="169" y="173"/>
                    </a:lnTo>
                    <a:lnTo>
                      <a:pt x="163" y="175"/>
                    </a:lnTo>
                    <a:lnTo>
                      <a:pt x="157" y="175"/>
                    </a:lnTo>
                    <a:lnTo>
                      <a:pt x="152" y="175"/>
                    </a:lnTo>
                    <a:lnTo>
                      <a:pt x="146" y="175"/>
                    </a:lnTo>
                    <a:lnTo>
                      <a:pt x="140" y="175"/>
                    </a:lnTo>
                    <a:lnTo>
                      <a:pt x="135" y="175"/>
                    </a:lnTo>
                    <a:lnTo>
                      <a:pt x="129" y="175"/>
                    </a:lnTo>
                    <a:lnTo>
                      <a:pt x="125" y="175"/>
                    </a:lnTo>
                    <a:lnTo>
                      <a:pt x="119" y="173"/>
                    </a:lnTo>
                    <a:lnTo>
                      <a:pt x="114" y="173"/>
                    </a:lnTo>
                    <a:lnTo>
                      <a:pt x="106" y="171"/>
                    </a:lnTo>
                    <a:lnTo>
                      <a:pt x="100" y="171"/>
                    </a:lnTo>
                    <a:lnTo>
                      <a:pt x="95" y="169"/>
                    </a:lnTo>
                    <a:lnTo>
                      <a:pt x="89" y="169"/>
                    </a:lnTo>
                    <a:lnTo>
                      <a:pt x="83" y="167"/>
                    </a:lnTo>
                    <a:lnTo>
                      <a:pt x="77" y="165"/>
                    </a:lnTo>
                    <a:lnTo>
                      <a:pt x="72" y="165"/>
                    </a:lnTo>
                    <a:lnTo>
                      <a:pt x="68" y="163"/>
                    </a:lnTo>
                    <a:lnTo>
                      <a:pt x="62" y="161"/>
                    </a:lnTo>
                    <a:lnTo>
                      <a:pt x="57" y="161"/>
                    </a:lnTo>
                    <a:lnTo>
                      <a:pt x="53" y="160"/>
                    </a:lnTo>
                    <a:lnTo>
                      <a:pt x="47" y="160"/>
                    </a:lnTo>
                    <a:lnTo>
                      <a:pt x="39" y="158"/>
                    </a:lnTo>
                    <a:lnTo>
                      <a:pt x="32" y="156"/>
                    </a:lnTo>
                    <a:lnTo>
                      <a:pt x="28" y="154"/>
                    </a:lnTo>
                    <a:lnTo>
                      <a:pt x="22" y="152"/>
                    </a:lnTo>
                    <a:lnTo>
                      <a:pt x="15" y="148"/>
                    </a:lnTo>
                    <a:lnTo>
                      <a:pt x="7" y="148"/>
                    </a:lnTo>
                    <a:lnTo>
                      <a:pt x="1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1" y="161"/>
                    </a:lnTo>
                    <a:lnTo>
                      <a:pt x="3" y="163"/>
                    </a:lnTo>
                    <a:lnTo>
                      <a:pt x="5" y="169"/>
                    </a:lnTo>
                    <a:lnTo>
                      <a:pt x="9" y="173"/>
                    </a:lnTo>
                    <a:lnTo>
                      <a:pt x="13" y="179"/>
                    </a:lnTo>
                    <a:lnTo>
                      <a:pt x="19" y="188"/>
                    </a:lnTo>
                    <a:lnTo>
                      <a:pt x="26" y="196"/>
                    </a:lnTo>
                    <a:lnTo>
                      <a:pt x="30" y="198"/>
                    </a:lnTo>
                    <a:lnTo>
                      <a:pt x="36" y="201"/>
                    </a:lnTo>
                    <a:lnTo>
                      <a:pt x="41" y="203"/>
                    </a:lnTo>
                    <a:lnTo>
                      <a:pt x="47" y="205"/>
                    </a:lnTo>
                    <a:lnTo>
                      <a:pt x="51" y="207"/>
                    </a:lnTo>
                    <a:lnTo>
                      <a:pt x="57" y="207"/>
                    </a:lnTo>
                    <a:lnTo>
                      <a:pt x="62" y="209"/>
                    </a:lnTo>
                    <a:lnTo>
                      <a:pt x="70" y="209"/>
                    </a:lnTo>
                    <a:lnTo>
                      <a:pt x="74" y="209"/>
                    </a:lnTo>
                    <a:lnTo>
                      <a:pt x="81" y="211"/>
                    </a:lnTo>
                    <a:lnTo>
                      <a:pt x="87" y="211"/>
                    </a:lnTo>
                    <a:lnTo>
                      <a:pt x="95" y="211"/>
                    </a:lnTo>
                    <a:lnTo>
                      <a:pt x="100" y="211"/>
                    </a:lnTo>
                    <a:lnTo>
                      <a:pt x="106" y="209"/>
                    </a:lnTo>
                    <a:lnTo>
                      <a:pt x="112" y="209"/>
                    </a:lnTo>
                    <a:lnTo>
                      <a:pt x="119" y="209"/>
                    </a:lnTo>
                    <a:lnTo>
                      <a:pt x="125" y="207"/>
                    </a:lnTo>
                    <a:lnTo>
                      <a:pt x="131" y="207"/>
                    </a:lnTo>
                    <a:lnTo>
                      <a:pt x="136" y="207"/>
                    </a:lnTo>
                    <a:lnTo>
                      <a:pt x="144" y="207"/>
                    </a:lnTo>
                    <a:lnTo>
                      <a:pt x="150" y="205"/>
                    </a:lnTo>
                    <a:lnTo>
                      <a:pt x="155" y="205"/>
                    </a:lnTo>
                    <a:lnTo>
                      <a:pt x="163" y="203"/>
                    </a:lnTo>
                    <a:lnTo>
                      <a:pt x="169" y="203"/>
                    </a:lnTo>
                    <a:lnTo>
                      <a:pt x="174" y="203"/>
                    </a:lnTo>
                    <a:lnTo>
                      <a:pt x="180" y="203"/>
                    </a:lnTo>
                    <a:lnTo>
                      <a:pt x="186" y="203"/>
                    </a:lnTo>
                    <a:lnTo>
                      <a:pt x="192" y="203"/>
                    </a:lnTo>
                    <a:lnTo>
                      <a:pt x="190" y="211"/>
                    </a:lnTo>
                    <a:lnTo>
                      <a:pt x="190" y="219"/>
                    </a:lnTo>
                    <a:lnTo>
                      <a:pt x="188" y="226"/>
                    </a:lnTo>
                    <a:lnTo>
                      <a:pt x="188" y="236"/>
                    </a:lnTo>
                    <a:lnTo>
                      <a:pt x="184" y="243"/>
                    </a:lnTo>
                    <a:lnTo>
                      <a:pt x="184" y="255"/>
                    </a:lnTo>
                    <a:lnTo>
                      <a:pt x="184" y="262"/>
                    </a:lnTo>
                    <a:lnTo>
                      <a:pt x="188" y="272"/>
                    </a:lnTo>
                    <a:lnTo>
                      <a:pt x="188" y="279"/>
                    </a:lnTo>
                    <a:lnTo>
                      <a:pt x="192" y="287"/>
                    </a:lnTo>
                    <a:lnTo>
                      <a:pt x="195" y="295"/>
                    </a:lnTo>
                    <a:lnTo>
                      <a:pt x="201" y="302"/>
                    </a:lnTo>
                    <a:lnTo>
                      <a:pt x="205" y="306"/>
                    </a:lnTo>
                    <a:lnTo>
                      <a:pt x="209" y="312"/>
                    </a:lnTo>
                    <a:lnTo>
                      <a:pt x="216" y="315"/>
                    </a:lnTo>
                    <a:lnTo>
                      <a:pt x="222" y="321"/>
                    </a:lnTo>
                    <a:lnTo>
                      <a:pt x="230" y="325"/>
                    </a:lnTo>
                    <a:lnTo>
                      <a:pt x="237" y="329"/>
                    </a:lnTo>
                    <a:lnTo>
                      <a:pt x="245" y="331"/>
                    </a:lnTo>
                    <a:lnTo>
                      <a:pt x="254" y="335"/>
                    </a:lnTo>
                    <a:lnTo>
                      <a:pt x="250" y="344"/>
                    </a:lnTo>
                    <a:lnTo>
                      <a:pt x="249" y="354"/>
                    </a:lnTo>
                    <a:lnTo>
                      <a:pt x="247" y="363"/>
                    </a:lnTo>
                    <a:lnTo>
                      <a:pt x="247" y="373"/>
                    </a:lnTo>
                    <a:lnTo>
                      <a:pt x="245" y="380"/>
                    </a:lnTo>
                    <a:lnTo>
                      <a:pt x="245" y="388"/>
                    </a:lnTo>
                    <a:lnTo>
                      <a:pt x="245" y="393"/>
                    </a:lnTo>
                    <a:lnTo>
                      <a:pt x="245" y="401"/>
                    </a:lnTo>
                    <a:lnTo>
                      <a:pt x="245" y="407"/>
                    </a:lnTo>
                    <a:lnTo>
                      <a:pt x="249" y="411"/>
                    </a:lnTo>
                    <a:lnTo>
                      <a:pt x="250" y="412"/>
                    </a:lnTo>
                    <a:lnTo>
                      <a:pt x="256" y="416"/>
                    </a:lnTo>
                    <a:lnTo>
                      <a:pt x="262" y="416"/>
                    </a:lnTo>
                    <a:lnTo>
                      <a:pt x="268" y="416"/>
                    </a:lnTo>
                    <a:lnTo>
                      <a:pt x="271" y="416"/>
                    </a:lnTo>
                    <a:lnTo>
                      <a:pt x="277" y="414"/>
                    </a:lnTo>
                    <a:lnTo>
                      <a:pt x="283" y="412"/>
                    </a:lnTo>
                    <a:lnTo>
                      <a:pt x="289" y="412"/>
                    </a:lnTo>
                    <a:lnTo>
                      <a:pt x="302" y="350"/>
                    </a:lnTo>
                    <a:lnTo>
                      <a:pt x="437" y="373"/>
                    </a:lnTo>
                    <a:lnTo>
                      <a:pt x="439" y="369"/>
                    </a:lnTo>
                    <a:lnTo>
                      <a:pt x="446" y="365"/>
                    </a:lnTo>
                    <a:lnTo>
                      <a:pt x="450" y="361"/>
                    </a:lnTo>
                    <a:lnTo>
                      <a:pt x="456" y="359"/>
                    </a:lnTo>
                    <a:lnTo>
                      <a:pt x="462" y="357"/>
                    </a:lnTo>
                    <a:lnTo>
                      <a:pt x="467" y="355"/>
                    </a:lnTo>
                    <a:lnTo>
                      <a:pt x="471" y="354"/>
                    </a:lnTo>
                    <a:lnTo>
                      <a:pt x="477" y="350"/>
                    </a:lnTo>
                    <a:lnTo>
                      <a:pt x="481" y="348"/>
                    </a:lnTo>
                    <a:lnTo>
                      <a:pt x="486" y="346"/>
                    </a:lnTo>
                    <a:lnTo>
                      <a:pt x="494" y="342"/>
                    </a:lnTo>
                    <a:lnTo>
                      <a:pt x="500" y="338"/>
                    </a:lnTo>
                    <a:lnTo>
                      <a:pt x="490" y="336"/>
                    </a:lnTo>
                    <a:lnTo>
                      <a:pt x="482" y="333"/>
                    </a:lnTo>
                    <a:lnTo>
                      <a:pt x="473" y="331"/>
                    </a:lnTo>
                    <a:lnTo>
                      <a:pt x="463" y="331"/>
                    </a:lnTo>
                    <a:lnTo>
                      <a:pt x="454" y="329"/>
                    </a:lnTo>
                    <a:lnTo>
                      <a:pt x="444" y="329"/>
                    </a:lnTo>
                    <a:lnTo>
                      <a:pt x="435" y="329"/>
                    </a:lnTo>
                    <a:lnTo>
                      <a:pt x="425" y="329"/>
                    </a:lnTo>
                    <a:lnTo>
                      <a:pt x="420" y="327"/>
                    </a:lnTo>
                    <a:lnTo>
                      <a:pt x="414" y="327"/>
                    </a:lnTo>
                    <a:lnTo>
                      <a:pt x="408" y="327"/>
                    </a:lnTo>
                    <a:lnTo>
                      <a:pt x="404" y="327"/>
                    </a:lnTo>
                    <a:lnTo>
                      <a:pt x="399" y="327"/>
                    </a:lnTo>
                    <a:lnTo>
                      <a:pt x="395" y="327"/>
                    </a:lnTo>
                    <a:lnTo>
                      <a:pt x="389" y="327"/>
                    </a:lnTo>
                    <a:lnTo>
                      <a:pt x="384" y="327"/>
                    </a:lnTo>
                    <a:lnTo>
                      <a:pt x="378" y="327"/>
                    </a:lnTo>
                    <a:lnTo>
                      <a:pt x="374" y="327"/>
                    </a:lnTo>
                    <a:lnTo>
                      <a:pt x="368" y="327"/>
                    </a:lnTo>
                    <a:lnTo>
                      <a:pt x="365" y="327"/>
                    </a:lnTo>
                    <a:lnTo>
                      <a:pt x="359" y="327"/>
                    </a:lnTo>
                    <a:lnTo>
                      <a:pt x="353" y="327"/>
                    </a:lnTo>
                    <a:lnTo>
                      <a:pt x="347" y="327"/>
                    </a:lnTo>
                    <a:lnTo>
                      <a:pt x="344" y="327"/>
                    </a:lnTo>
                    <a:lnTo>
                      <a:pt x="338" y="325"/>
                    </a:lnTo>
                    <a:lnTo>
                      <a:pt x="332" y="325"/>
                    </a:lnTo>
                    <a:lnTo>
                      <a:pt x="327" y="325"/>
                    </a:lnTo>
                    <a:lnTo>
                      <a:pt x="321" y="325"/>
                    </a:lnTo>
                    <a:lnTo>
                      <a:pt x="311" y="325"/>
                    </a:lnTo>
                    <a:lnTo>
                      <a:pt x="302" y="325"/>
                    </a:lnTo>
                    <a:lnTo>
                      <a:pt x="296" y="323"/>
                    </a:lnTo>
                    <a:lnTo>
                      <a:pt x="290" y="323"/>
                    </a:lnTo>
                    <a:lnTo>
                      <a:pt x="287" y="321"/>
                    </a:lnTo>
                    <a:lnTo>
                      <a:pt x="283" y="321"/>
                    </a:lnTo>
                    <a:lnTo>
                      <a:pt x="271" y="319"/>
                    </a:lnTo>
                    <a:lnTo>
                      <a:pt x="264" y="319"/>
                    </a:lnTo>
                    <a:lnTo>
                      <a:pt x="254" y="315"/>
                    </a:lnTo>
                    <a:lnTo>
                      <a:pt x="245" y="312"/>
                    </a:lnTo>
                    <a:lnTo>
                      <a:pt x="237" y="308"/>
                    </a:lnTo>
                    <a:lnTo>
                      <a:pt x="230" y="306"/>
                    </a:lnTo>
                    <a:lnTo>
                      <a:pt x="222" y="302"/>
                    </a:lnTo>
                    <a:lnTo>
                      <a:pt x="214" y="298"/>
                    </a:lnTo>
                    <a:lnTo>
                      <a:pt x="207" y="293"/>
                    </a:lnTo>
                    <a:lnTo>
                      <a:pt x="203" y="287"/>
                    </a:lnTo>
                    <a:lnTo>
                      <a:pt x="199" y="281"/>
                    </a:lnTo>
                    <a:lnTo>
                      <a:pt x="195" y="277"/>
                    </a:lnTo>
                    <a:lnTo>
                      <a:pt x="193" y="272"/>
                    </a:lnTo>
                    <a:lnTo>
                      <a:pt x="193" y="268"/>
                    </a:lnTo>
                    <a:lnTo>
                      <a:pt x="193" y="262"/>
                    </a:lnTo>
                    <a:lnTo>
                      <a:pt x="193" y="258"/>
                    </a:lnTo>
                    <a:lnTo>
                      <a:pt x="195" y="253"/>
                    </a:lnTo>
                    <a:lnTo>
                      <a:pt x="197" y="247"/>
                    </a:lnTo>
                    <a:lnTo>
                      <a:pt x="199" y="241"/>
                    </a:lnTo>
                    <a:lnTo>
                      <a:pt x="201" y="236"/>
                    </a:lnTo>
                    <a:lnTo>
                      <a:pt x="203" y="230"/>
                    </a:lnTo>
                    <a:lnTo>
                      <a:pt x="205" y="224"/>
                    </a:lnTo>
                    <a:lnTo>
                      <a:pt x="207" y="219"/>
                    </a:lnTo>
                    <a:lnTo>
                      <a:pt x="209" y="215"/>
                    </a:lnTo>
                    <a:lnTo>
                      <a:pt x="211" y="209"/>
                    </a:lnTo>
                    <a:lnTo>
                      <a:pt x="212" y="203"/>
                    </a:lnTo>
                    <a:lnTo>
                      <a:pt x="212" y="196"/>
                    </a:lnTo>
                    <a:lnTo>
                      <a:pt x="214" y="190"/>
                    </a:lnTo>
                    <a:lnTo>
                      <a:pt x="214" y="182"/>
                    </a:lnTo>
                    <a:lnTo>
                      <a:pt x="216" y="177"/>
                    </a:lnTo>
                    <a:lnTo>
                      <a:pt x="218" y="169"/>
                    </a:lnTo>
                    <a:lnTo>
                      <a:pt x="220" y="163"/>
                    </a:lnTo>
                    <a:lnTo>
                      <a:pt x="222" y="158"/>
                    </a:lnTo>
                    <a:lnTo>
                      <a:pt x="226" y="150"/>
                    </a:lnTo>
                    <a:lnTo>
                      <a:pt x="228" y="142"/>
                    </a:lnTo>
                    <a:lnTo>
                      <a:pt x="230" y="137"/>
                    </a:lnTo>
                    <a:lnTo>
                      <a:pt x="231" y="129"/>
                    </a:lnTo>
                    <a:lnTo>
                      <a:pt x="233" y="123"/>
                    </a:lnTo>
                    <a:lnTo>
                      <a:pt x="233" y="116"/>
                    </a:lnTo>
                    <a:lnTo>
                      <a:pt x="235" y="110"/>
                    </a:lnTo>
                    <a:lnTo>
                      <a:pt x="237" y="103"/>
                    </a:lnTo>
                    <a:lnTo>
                      <a:pt x="241" y="97"/>
                    </a:lnTo>
                    <a:lnTo>
                      <a:pt x="241" y="89"/>
                    </a:lnTo>
                    <a:lnTo>
                      <a:pt x="243" y="84"/>
                    </a:lnTo>
                    <a:lnTo>
                      <a:pt x="243" y="76"/>
                    </a:lnTo>
                    <a:lnTo>
                      <a:pt x="245" y="70"/>
                    </a:lnTo>
                    <a:lnTo>
                      <a:pt x="245" y="63"/>
                    </a:lnTo>
                    <a:lnTo>
                      <a:pt x="245" y="57"/>
                    </a:lnTo>
                    <a:lnTo>
                      <a:pt x="245" y="49"/>
                    </a:lnTo>
                    <a:lnTo>
                      <a:pt x="245" y="45"/>
                    </a:lnTo>
                    <a:lnTo>
                      <a:pt x="243" y="38"/>
                    </a:lnTo>
                    <a:lnTo>
                      <a:pt x="241" y="32"/>
                    </a:lnTo>
                    <a:lnTo>
                      <a:pt x="239" y="26"/>
                    </a:lnTo>
                    <a:lnTo>
                      <a:pt x="237" y="21"/>
                    </a:lnTo>
                    <a:lnTo>
                      <a:pt x="235" y="15"/>
                    </a:lnTo>
                    <a:lnTo>
                      <a:pt x="233" y="9"/>
                    </a:lnTo>
                    <a:lnTo>
                      <a:pt x="230" y="4"/>
                    </a:lnTo>
                    <a:lnTo>
                      <a:pt x="226" y="0"/>
                    </a:lnTo>
                    <a:lnTo>
                      <a:pt x="197" y="1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0" name="AutoShape 320"/>
          <p:cNvSpPr>
            <a:spLocks noChangeArrowheads="1"/>
          </p:cNvSpPr>
          <p:nvPr/>
        </p:nvSpPr>
        <p:spPr bwMode="auto">
          <a:xfrm flipH="1" flipV="1">
            <a:off x="8458200" y="3505200"/>
            <a:ext cx="381000" cy="106680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AutoShape 321"/>
          <p:cNvSpPr>
            <a:spLocks noChangeArrowheads="1"/>
          </p:cNvSpPr>
          <p:nvPr/>
        </p:nvSpPr>
        <p:spPr bwMode="auto">
          <a:xfrm flipH="1" flipV="1">
            <a:off x="8382000" y="4800600"/>
            <a:ext cx="381000" cy="106680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Text Box 322"/>
          <p:cNvSpPr txBox="1">
            <a:spLocks noChangeArrowheads="1"/>
          </p:cNvSpPr>
          <p:nvPr/>
        </p:nvSpPr>
        <p:spPr bwMode="auto">
          <a:xfrm>
            <a:off x="304800" y="5867400"/>
            <a:ext cx="26146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Post office:</a:t>
            </a:r>
          </a:p>
          <a:p>
            <a:r>
              <a:rPr lang="en-US" sz="1400"/>
              <a:t>Processes and routes the letter</a:t>
            </a:r>
          </a:p>
        </p:txBody>
      </p:sp>
      <p:sp>
        <p:nvSpPr>
          <p:cNvPr id="323" name="Text Box 326"/>
          <p:cNvSpPr txBox="1">
            <a:spLocks noChangeArrowheads="1"/>
          </p:cNvSpPr>
          <p:nvPr/>
        </p:nvSpPr>
        <p:spPr bwMode="auto">
          <a:xfrm>
            <a:off x="2438400" y="5257800"/>
            <a:ext cx="1100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Postal truck</a:t>
            </a:r>
          </a:p>
        </p:txBody>
      </p:sp>
      <p:sp>
        <p:nvSpPr>
          <p:cNvPr id="324" name="AutoShape 327"/>
          <p:cNvSpPr>
            <a:spLocks noChangeArrowheads="1"/>
          </p:cNvSpPr>
          <p:nvPr/>
        </p:nvSpPr>
        <p:spPr bwMode="auto">
          <a:xfrm>
            <a:off x="762000" y="2362200"/>
            <a:ext cx="381000" cy="106680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8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17 -0.00093 L 0.07083 0.01018 " pathEditMode="relative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83 0.02338 L 0.04583 -0.00995 " pathEditMode="relative" ptsTypes="AA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5 -0.00995 L 0.04583 0.0122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15" grpId="0" animBg="1"/>
      <p:bldP spid="216" grpId="0" animBg="1"/>
      <p:bldP spid="217" grpId="0" animBg="1"/>
      <p:bldP spid="218" grpId="0"/>
      <p:bldP spid="219" grpId="0"/>
      <p:bldP spid="224" grpId="0"/>
      <p:bldP spid="225" grpId="0"/>
      <p:bldP spid="320" grpId="0" animBg="1"/>
      <p:bldP spid="321" grpId="0" animBg="1"/>
      <p:bldP spid="322" grpId="0"/>
      <p:bldP spid="323" grpId="0"/>
      <p:bldP spid="3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788988" y="2089150"/>
            <a:ext cx="2743200" cy="37782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5867400" y="2089150"/>
            <a:ext cx="2743200" cy="37782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Layer Model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196752"/>
            <a:ext cx="8229600" cy="49754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ahoma" pitchFamily="34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uses services provided by Layer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7588" y="247015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Layer </a:t>
            </a:r>
            <a:r>
              <a:rPr lang="en-US" sz="2000" i="1">
                <a:latin typeface="Times New Roman" pitchFamily="18" charset="0"/>
              </a:rPr>
              <a:t>N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172200" y="247015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Layer </a:t>
            </a:r>
            <a:r>
              <a:rPr lang="en-US" sz="2000" i="1">
                <a:latin typeface="Times New Roman" pitchFamily="18" charset="0"/>
              </a:rPr>
              <a:t>N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796925" y="2895600"/>
            <a:ext cx="98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Using</a:t>
            </a:r>
            <a:br>
              <a:rPr lang="en-US"/>
            </a:br>
            <a:r>
              <a:rPr lang="en-US"/>
              <a:t>services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2438400" y="3168650"/>
            <a:ext cx="1116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Providing</a:t>
            </a:r>
            <a:br>
              <a:rPr lang="en-US"/>
            </a:br>
            <a:r>
              <a:rPr lang="en-US"/>
              <a:t>services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3124200" y="2470150"/>
            <a:ext cx="3048000" cy="228600"/>
          </a:xfrm>
          <a:custGeom>
            <a:avLst/>
            <a:gdLst>
              <a:gd name="T0" fmla="*/ 369632943 w 21600"/>
              <a:gd name="T1" fmla="*/ 0 h 21600"/>
              <a:gd name="T2" fmla="*/ 0 w 21600"/>
              <a:gd name="T3" fmla="*/ 1209675 h 21600"/>
              <a:gd name="T4" fmla="*/ 369632943 w 21600"/>
              <a:gd name="T5" fmla="*/ 2419350 h 21600"/>
              <a:gd name="T6" fmla="*/ 430106652 w 21600"/>
              <a:gd name="T7" fmla="*/ 12096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20082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563" y="0"/>
                </a:moveTo>
                <a:lnTo>
                  <a:pt x="18563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8563" y="16200"/>
                </a:lnTo>
                <a:lnTo>
                  <a:pt x="1856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3627438" y="1905000"/>
            <a:ext cx="2230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Logical</a:t>
            </a:r>
            <a:br>
              <a:rPr lang="en-US"/>
            </a:br>
            <a:r>
              <a:rPr lang="en-US"/>
              <a:t>communication path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1600200" y="1752600"/>
            <a:ext cx="968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</a:t>
            </a: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6781800" y="1752600"/>
            <a:ext cx="968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</a:t>
            </a: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1066800" y="51054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Layer </a:t>
            </a:r>
            <a:r>
              <a:rPr lang="en-US" sz="2000" i="1">
                <a:latin typeface="Times New Roman" pitchFamily="18" charset="0"/>
              </a:rPr>
              <a:t>N-2</a:t>
            </a: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6221413" y="51054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Layer </a:t>
            </a:r>
            <a:r>
              <a:rPr lang="en-US" sz="2000" i="1">
                <a:latin typeface="Times New Roman" pitchFamily="18" charset="0"/>
              </a:rPr>
              <a:t>N-2</a:t>
            </a:r>
          </a:p>
        </p:txBody>
      </p:sp>
      <p:sp>
        <p:nvSpPr>
          <p:cNvPr id="20" name="AutoShape 36"/>
          <p:cNvSpPr>
            <a:spLocks noChangeArrowheads="1"/>
          </p:cNvSpPr>
          <p:nvPr/>
        </p:nvSpPr>
        <p:spPr bwMode="auto">
          <a:xfrm flipV="1">
            <a:off x="6705600" y="4572000"/>
            <a:ext cx="4572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7239000" y="4572000"/>
            <a:ext cx="4572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017588" y="4146550"/>
            <a:ext cx="1981200" cy="4254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Layer </a:t>
            </a:r>
            <a:r>
              <a:rPr lang="en-US" sz="2000" i="1">
                <a:latin typeface="Times New Roman" pitchFamily="18" charset="0"/>
              </a:rPr>
              <a:t>N-1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6172200" y="4146550"/>
            <a:ext cx="1981200" cy="4254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Layer </a:t>
            </a:r>
            <a:r>
              <a:rPr lang="en-US" sz="2000" i="1">
                <a:latin typeface="Times New Roman" pitchFamily="18" charset="0"/>
              </a:rPr>
              <a:t>N-1</a:t>
            </a:r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 flipV="1">
            <a:off x="1627188" y="2927350"/>
            <a:ext cx="457200" cy="1111250"/>
          </a:xfrm>
          <a:prstGeom prst="upArrow">
            <a:avLst>
              <a:gd name="adj1" fmla="val 50000"/>
              <a:gd name="adj2" fmla="val 60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2160588" y="2927350"/>
            <a:ext cx="457200" cy="1111250"/>
          </a:xfrm>
          <a:prstGeom prst="upArrow">
            <a:avLst>
              <a:gd name="adj1" fmla="val 50000"/>
              <a:gd name="adj2" fmla="val 60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28"/>
          <p:cNvSpPr>
            <a:spLocks noChangeArrowheads="1"/>
          </p:cNvSpPr>
          <p:nvPr/>
        </p:nvSpPr>
        <p:spPr bwMode="auto">
          <a:xfrm flipV="1">
            <a:off x="6705600" y="2927350"/>
            <a:ext cx="457200" cy="1111250"/>
          </a:xfrm>
          <a:prstGeom prst="upArrow">
            <a:avLst>
              <a:gd name="adj1" fmla="val 50000"/>
              <a:gd name="adj2" fmla="val 60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7239000" y="2927350"/>
            <a:ext cx="457200" cy="1111250"/>
          </a:xfrm>
          <a:prstGeom prst="upArrow">
            <a:avLst>
              <a:gd name="adj1" fmla="val 50000"/>
              <a:gd name="adj2" fmla="val 60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39"/>
          <p:cNvSpPr>
            <a:spLocks noChangeArrowheads="1"/>
          </p:cNvSpPr>
          <p:nvPr/>
        </p:nvSpPr>
        <p:spPr bwMode="auto">
          <a:xfrm flipV="1">
            <a:off x="1600200" y="4572000"/>
            <a:ext cx="4572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40"/>
          <p:cNvSpPr>
            <a:spLocks noChangeArrowheads="1"/>
          </p:cNvSpPr>
          <p:nvPr/>
        </p:nvSpPr>
        <p:spPr bwMode="auto">
          <a:xfrm>
            <a:off x="2133600" y="4572000"/>
            <a:ext cx="4572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42"/>
          <p:cNvSpPr>
            <a:spLocks noChangeArrowheads="1"/>
          </p:cNvSpPr>
          <p:nvPr/>
        </p:nvSpPr>
        <p:spPr bwMode="auto">
          <a:xfrm>
            <a:off x="609600" y="3962400"/>
            <a:ext cx="8153400" cy="2133600"/>
          </a:xfrm>
          <a:prstGeom prst="roundRect">
            <a:avLst>
              <a:gd name="adj" fmla="val 16667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3062288" y="6096000"/>
            <a:ext cx="3262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Virtual Communication System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3775075" y="2668588"/>
            <a:ext cx="184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Layer 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4033985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74793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Why Layers?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954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Guidelines for protocol developments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 model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Modularity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Eases maintenance and updating of systems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change in one layer is transparent to the rest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800" dirty="0"/>
              <a:t>It allows us to separate the services from the implementation.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538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74793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Two Principles of Protocol Layering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954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Bidirectional communication.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800" dirty="0"/>
              <a:t>The objects under each layer at both sites should be identical.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3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05550"/>
            <a:ext cx="2133600" cy="476250"/>
          </a:xfrm>
        </p:spPr>
        <p:txBody>
          <a:bodyPr/>
          <a:lstStyle/>
          <a:p>
            <a:pPr>
              <a:defRPr/>
            </a:pPr>
            <a:fld id="{D6998243-7BC5-4482-BDED-92DA603B2BE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2664"/>
            <a:ext cx="9289032" cy="900336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Internet Layer Model: TCP/IP Protocol Suite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482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Internet Protocol Stack</a:t>
            </a:r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ph sz="half" idx="4294967295"/>
          </p:nvPr>
        </p:nvGraphicFramePr>
        <p:xfrm>
          <a:off x="2438400" y="2514600"/>
          <a:ext cx="4038600" cy="3124201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Application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Transport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Network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Data Link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3366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Physical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2514600" y="1828800"/>
            <a:ext cx="3886200" cy="609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514600" y="5715000"/>
            <a:ext cx="3886200" cy="609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Transmission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Medium</a:t>
            </a:r>
          </a:p>
        </p:txBody>
      </p:sp>
      <p:sp>
        <p:nvSpPr>
          <p:cNvPr id="10" name="AutoShape 29"/>
          <p:cNvSpPr>
            <a:spLocks noChangeArrowheads="1"/>
          </p:cNvSpPr>
          <p:nvPr/>
        </p:nvSpPr>
        <p:spPr bwMode="auto">
          <a:xfrm>
            <a:off x="7239000" y="2514600"/>
            <a:ext cx="533400" cy="3048000"/>
          </a:xfrm>
          <a:prstGeom prst="upDownArrow">
            <a:avLst>
              <a:gd name="adj1" fmla="val 50000"/>
              <a:gd name="adj2" fmla="val 114286"/>
            </a:avLst>
          </a:prstGeom>
          <a:gradFill rotWithShape="1">
            <a:gsLst>
              <a:gs pos="0">
                <a:schemeClr val="hlink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7772400" y="51816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Hardware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7848600" y="2590800"/>
            <a:ext cx="1077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2680476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Application Layer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905000"/>
            <a:ext cx="8229600" cy="419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only layer to interact with user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7712075" cy="519113"/>
          </a:xfrm>
          <a:prstGeom prst="rect">
            <a:avLst/>
          </a:prstGeom>
          <a:solidFill>
            <a:srgbClr val="024B78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Responsible for providing services to the user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t="2916" r="7600"/>
          <a:stretch>
            <a:fillRect/>
          </a:stretch>
        </p:blipFill>
        <p:spPr bwMode="auto">
          <a:xfrm>
            <a:off x="7239000" y="2824163"/>
            <a:ext cx="3667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t="2155"/>
          <a:stretch>
            <a:fillRect/>
          </a:stretch>
        </p:blipFill>
        <p:spPr bwMode="auto">
          <a:xfrm>
            <a:off x="2209800" y="2817813"/>
            <a:ext cx="4762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00200" y="3640138"/>
            <a:ext cx="2895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4000" y="3640138"/>
            <a:ext cx="2895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752600" y="3716338"/>
            <a:ext cx="609600" cy="381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SMTP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743200" y="3716338"/>
            <a:ext cx="609600" cy="381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HTTP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733800" y="3716338"/>
            <a:ext cx="609600" cy="381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FTP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86400" y="3716338"/>
            <a:ext cx="609600" cy="381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SMTP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477000" y="3716338"/>
            <a:ext cx="609600" cy="381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HTTP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467600" y="3716338"/>
            <a:ext cx="609600" cy="381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FTP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667000" y="2878138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667000" y="4249738"/>
            <a:ext cx="838200" cy="2286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505200" y="4249738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H5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505200" y="31067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667000" y="31067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36525" y="3748088"/>
            <a:ext cx="1284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Application</a:t>
            </a:r>
            <a:br>
              <a:rPr lang="en-US"/>
            </a:br>
            <a:r>
              <a:rPr lang="en-US"/>
              <a:t>Layer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3048000" y="4554538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438400" y="5119688"/>
            <a:ext cx="1430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Transport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 flipV="1">
            <a:off x="6645275" y="4522788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035675" y="5087938"/>
            <a:ext cx="170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Transport</a:t>
            </a: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324600" y="4249738"/>
            <a:ext cx="1219200" cy="228600"/>
            <a:chOff x="3984" y="2677"/>
            <a:chExt cx="768" cy="144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84" y="2677"/>
              <a:ext cx="528" cy="144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512" y="2677"/>
              <a:ext cx="240" cy="1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H5</a:t>
              </a:r>
            </a:p>
          </p:txBody>
        </p:sp>
      </p:grpSp>
      <p:sp>
        <p:nvSpPr>
          <p:cNvPr id="30" name="AutoShape 28"/>
          <p:cNvSpPr>
            <a:spLocks noChangeArrowheads="1"/>
          </p:cNvSpPr>
          <p:nvPr/>
        </p:nvSpPr>
        <p:spPr bwMode="auto">
          <a:xfrm rot="5400000">
            <a:off x="2781300" y="3297238"/>
            <a:ext cx="457200" cy="381000"/>
          </a:xfrm>
          <a:custGeom>
            <a:avLst/>
            <a:gdLst>
              <a:gd name="T0" fmla="*/ 6776868 w 21600"/>
              <a:gd name="T1" fmla="*/ 0 h 21600"/>
              <a:gd name="T2" fmla="*/ 6776868 w 21600"/>
              <a:gd name="T3" fmla="*/ 3782730 h 21600"/>
              <a:gd name="T4" fmla="*/ 1450255 w 21600"/>
              <a:gd name="T5" fmla="*/ 6720416 h 21600"/>
              <a:gd name="T6" fmla="*/ 9677399 w 21600"/>
              <a:gd name="T7" fmla="*/ 189136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6705600" y="3182938"/>
            <a:ext cx="381000" cy="533400"/>
          </a:xfrm>
          <a:custGeom>
            <a:avLst/>
            <a:gdLst>
              <a:gd name="T0" fmla="*/ 4706162 w 21600"/>
              <a:gd name="T1" fmla="*/ 0 h 21600"/>
              <a:gd name="T2" fmla="*/ 4706162 w 21600"/>
              <a:gd name="T3" fmla="*/ 7414137 h 21600"/>
              <a:gd name="T4" fmla="*/ 1007128 w 21600"/>
              <a:gd name="T5" fmla="*/ 13172018 h 21600"/>
              <a:gd name="T6" fmla="*/ 6720416 w 21600"/>
              <a:gd name="T7" fmla="*/ 370708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6324600" y="2878138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7162800" y="31067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6324600" y="31067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1447800" y="4149080"/>
            <a:ext cx="6940624" cy="1718320"/>
          </a:xfrm>
          <a:prstGeom prst="roundRect">
            <a:avLst>
              <a:gd name="adj" fmla="val 10338"/>
            </a:avLst>
          </a:prstGeom>
          <a:solidFill>
            <a:schemeClr val="tx2">
              <a:lumMod val="40000"/>
              <a:lumOff val="60000"/>
              <a:alpha val="40000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3581400" y="2971800"/>
            <a:ext cx="2667000" cy="304800"/>
            <a:chOff x="2256" y="1872"/>
            <a:chExt cx="1680" cy="192"/>
          </a:xfrm>
        </p:grpSpPr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256" y="1872"/>
              <a:ext cx="1680" cy="0"/>
            </a:xfrm>
            <a:prstGeom prst="line">
              <a:avLst/>
            </a:prstGeom>
            <a:noFill/>
            <a:ln w="57150" cap="rnd">
              <a:solidFill>
                <a:schemeClr val="folHlink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2400" y="1872"/>
              <a:ext cx="1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Logical communication</a:t>
              </a:r>
            </a:p>
          </p:txBody>
        </p:sp>
      </p:grpSp>
      <p:sp>
        <p:nvSpPr>
          <p:cNvPr id="39" name="Freeform 37"/>
          <p:cNvSpPr>
            <a:spLocks/>
          </p:cNvSpPr>
          <p:nvPr/>
        </p:nvSpPr>
        <p:spPr bwMode="auto">
          <a:xfrm>
            <a:off x="3352800" y="4495800"/>
            <a:ext cx="3200400" cy="381000"/>
          </a:xfrm>
          <a:custGeom>
            <a:avLst/>
            <a:gdLst>
              <a:gd name="T0" fmla="*/ 0 w 480"/>
              <a:gd name="T1" fmla="*/ 0 h 432"/>
              <a:gd name="T2" fmla="*/ 0 w 480"/>
              <a:gd name="T3" fmla="*/ 381000 h 432"/>
              <a:gd name="T4" fmla="*/ 3200400 w 480"/>
              <a:gd name="T5" fmla="*/ 381000 h 432"/>
              <a:gd name="T6" fmla="*/ 3200400 w 480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32"/>
              <a:gd name="T14" fmla="*/ 480 w 48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32">
                <a:moveTo>
                  <a:pt x="0" y="0"/>
                </a:moveTo>
                <a:lnTo>
                  <a:pt x="0" y="432"/>
                </a:lnTo>
                <a:lnTo>
                  <a:pt x="480" y="432"/>
                </a:lnTo>
                <a:lnTo>
                  <a:pt x="480" y="0"/>
                </a:lnTo>
              </a:path>
            </a:pathLst>
          </a:custGeom>
          <a:noFill/>
          <a:ln w="57150" cap="rnd" cmpd="sng">
            <a:solidFill>
              <a:schemeClr val="folHlink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36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30" grpId="0" animBg="1"/>
      <p:bldP spid="31" grpId="0" animBg="1"/>
      <p:bldP spid="32" grpId="0" animBg="1"/>
      <p:bldP spid="32" grpId="1" animBg="1"/>
      <p:bldP spid="33" grpId="0" animBg="1"/>
      <p:bldP spid="34" grpId="0" animBg="1"/>
      <p:bldP spid="35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1177</Words>
  <Application>Microsoft Office PowerPoint</Application>
  <PresentationFormat>On-screen Show (4:3)</PresentationFormat>
  <Paragraphs>426</Paragraphs>
  <Slides>35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Tahoma</vt:lpstr>
      <vt:lpstr>Times New Roman</vt:lpstr>
      <vt:lpstr>Wingdings</vt:lpstr>
      <vt:lpstr>Wingdings 3</vt:lpstr>
      <vt:lpstr>Office Theme</vt:lpstr>
      <vt:lpstr> Computer Networking</vt:lpstr>
      <vt:lpstr>Protocol Layering</vt:lpstr>
      <vt:lpstr>Real World Example</vt:lpstr>
      <vt:lpstr>What Actually happens</vt:lpstr>
      <vt:lpstr>Layer Model</vt:lpstr>
      <vt:lpstr>Why Layers?</vt:lpstr>
      <vt:lpstr>Two Principles of Protocol Layering</vt:lpstr>
      <vt:lpstr>Internet Layer Model: TCP/IP Protocol Suite</vt:lpstr>
      <vt:lpstr>Application Layer</vt:lpstr>
      <vt:lpstr>Transport Layer</vt:lpstr>
      <vt:lpstr>Transport Layer</vt:lpstr>
      <vt:lpstr>Network Layer</vt:lpstr>
      <vt:lpstr>Network Layer</vt:lpstr>
      <vt:lpstr>Network Layer</vt:lpstr>
      <vt:lpstr>Data Link Layer</vt:lpstr>
      <vt:lpstr>Data Link Layer</vt:lpstr>
      <vt:lpstr>Data Link Layer</vt:lpstr>
      <vt:lpstr>Data Link Layer</vt:lpstr>
      <vt:lpstr>Physical Layer</vt:lpstr>
      <vt:lpstr>Physical Layer</vt:lpstr>
      <vt:lpstr>The Big Picture</vt:lpstr>
      <vt:lpstr>Internet Model</vt:lpstr>
      <vt:lpstr>Internet Model</vt:lpstr>
      <vt:lpstr>Protocol Suites</vt:lpstr>
      <vt:lpstr>Internet Protocol Suite</vt:lpstr>
      <vt:lpstr>Addresses in TCP/IP</vt:lpstr>
      <vt:lpstr>Addressing in TCP/IP</vt:lpstr>
      <vt:lpstr>Physical Addresses</vt:lpstr>
      <vt:lpstr>Logical/IP Addresses</vt:lpstr>
      <vt:lpstr>Port Addresses</vt:lpstr>
      <vt:lpstr>OSI Model</vt:lpstr>
      <vt:lpstr>Session Layer</vt:lpstr>
      <vt:lpstr>Presentation Layer</vt:lpstr>
      <vt:lpstr>OSI Layers in Real World</vt:lpstr>
      <vt:lpstr>Lack of OSI Model’s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Naser</dc:creator>
  <cp:lastModifiedBy>Farida Chowdhury</cp:lastModifiedBy>
  <cp:revision>55</cp:revision>
  <dcterms:created xsi:type="dcterms:W3CDTF">2018-01-17T18:40:54Z</dcterms:created>
  <dcterms:modified xsi:type="dcterms:W3CDTF">2020-02-18T03:20:29Z</dcterms:modified>
</cp:coreProperties>
</file>