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shth vashisht" userId="1ad5c172e9a7cf97" providerId="LiveId" clId="{61E12BA4-1488-413E-BB94-578A85796AF3}"/>
    <pc:docChg chg="custSel addSld modSld">
      <pc:chgData name="shreshth vashisht" userId="1ad5c172e9a7cf97" providerId="LiveId" clId="{61E12BA4-1488-413E-BB94-578A85796AF3}" dt="2023-02-05T15:10:11.597" v="1720" actId="20577"/>
      <pc:docMkLst>
        <pc:docMk/>
      </pc:docMkLst>
      <pc:sldChg chg="addSp delSp modSp new mod modClrScheme chgLayout">
        <pc:chgData name="shreshth vashisht" userId="1ad5c172e9a7cf97" providerId="LiveId" clId="{61E12BA4-1488-413E-BB94-578A85796AF3}" dt="2023-02-05T14:16:00.655" v="60" actId="1076"/>
        <pc:sldMkLst>
          <pc:docMk/>
          <pc:sldMk cId="878772578" sldId="256"/>
        </pc:sldMkLst>
        <pc:spChg chg="mod ord">
          <ac:chgData name="shreshth vashisht" userId="1ad5c172e9a7cf97" providerId="LiveId" clId="{61E12BA4-1488-413E-BB94-578A85796AF3}" dt="2023-02-05T14:15:07.180" v="55" actId="700"/>
          <ac:spMkLst>
            <pc:docMk/>
            <pc:sldMk cId="878772578" sldId="256"/>
            <ac:spMk id="2" creationId="{94FBBDBD-AEC7-3F68-327F-C8477535A8FA}"/>
          </ac:spMkLst>
        </pc:spChg>
        <pc:spChg chg="add del mod ord">
          <ac:chgData name="shreshth vashisht" userId="1ad5c172e9a7cf97" providerId="LiveId" clId="{61E12BA4-1488-413E-BB94-578A85796AF3}" dt="2023-02-05T14:15:12.300" v="56" actId="478"/>
          <ac:spMkLst>
            <pc:docMk/>
            <pc:sldMk cId="878772578" sldId="256"/>
            <ac:spMk id="3" creationId="{3E976322-6E1C-FE8C-E870-FBD3D3296022}"/>
          </ac:spMkLst>
        </pc:spChg>
        <pc:picChg chg="add mod">
          <ac:chgData name="shreshth vashisht" userId="1ad5c172e9a7cf97" providerId="LiveId" clId="{61E12BA4-1488-413E-BB94-578A85796AF3}" dt="2023-02-05T14:16:00.655" v="60" actId="1076"/>
          <ac:picMkLst>
            <pc:docMk/>
            <pc:sldMk cId="878772578" sldId="256"/>
            <ac:picMk id="5" creationId="{5410404E-3938-6471-127E-98819414247F}"/>
          </ac:picMkLst>
        </pc:picChg>
      </pc:sldChg>
      <pc:sldChg chg="modSp new mod">
        <pc:chgData name="shreshth vashisht" userId="1ad5c172e9a7cf97" providerId="LiveId" clId="{61E12BA4-1488-413E-BB94-578A85796AF3}" dt="2023-02-05T14:20:58.917" v="501" actId="20577"/>
        <pc:sldMkLst>
          <pc:docMk/>
          <pc:sldMk cId="1586308281" sldId="257"/>
        </pc:sldMkLst>
        <pc:spChg chg="mod">
          <ac:chgData name="shreshth vashisht" userId="1ad5c172e9a7cf97" providerId="LiveId" clId="{61E12BA4-1488-413E-BB94-578A85796AF3}" dt="2023-02-05T14:17:27.811" v="82" actId="20577"/>
          <ac:spMkLst>
            <pc:docMk/>
            <pc:sldMk cId="1586308281" sldId="257"/>
            <ac:spMk id="2" creationId="{16508763-712E-9E32-2EA4-AC4846A353DC}"/>
          </ac:spMkLst>
        </pc:spChg>
        <pc:spChg chg="mod">
          <ac:chgData name="shreshth vashisht" userId="1ad5c172e9a7cf97" providerId="LiveId" clId="{61E12BA4-1488-413E-BB94-578A85796AF3}" dt="2023-02-05T14:20:58.917" v="501" actId="20577"/>
          <ac:spMkLst>
            <pc:docMk/>
            <pc:sldMk cId="1586308281" sldId="257"/>
            <ac:spMk id="3" creationId="{00E438AE-B008-2B3C-02BD-C83969BE8E3E}"/>
          </ac:spMkLst>
        </pc:spChg>
      </pc:sldChg>
      <pc:sldChg chg="modSp new mod">
        <pc:chgData name="shreshth vashisht" userId="1ad5c172e9a7cf97" providerId="LiveId" clId="{61E12BA4-1488-413E-BB94-578A85796AF3}" dt="2023-02-05T14:26:11.299" v="1049" actId="20577"/>
        <pc:sldMkLst>
          <pc:docMk/>
          <pc:sldMk cId="531102251" sldId="258"/>
        </pc:sldMkLst>
        <pc:spChg chg="mod">
          <ac:chgData name="shreshth vashisht" userId="1ad5c172e9a7cf97" providerId="LiveId" clId="{61E12BA4-1488-413E-BB94-578A85796AF3}" dt="2023-02-05T14:21:03.668" v="509" actId="20577"/>
          <ac:spMkLst>
            <pc:docMk/>
            <pc:sldMk cId="531102251" sldId="258"/>
            <ac:spMk id="2" creationId="{07714187-BB77-8479-D6BD-65745B459D8B}"/>
          </ac:spMkLst>
        </pc:spChg>
        <pc:spChg chg="mod">
          <ac:chgData name="shreshth vashisht" userId="1ad5c172e9a7cf97" providerId="LiveId" clId="{61E12BA4-1488-413E-BB94-578A85796AF3}" dt="2023-02-05T14:26:11.299" v="1049" actId="20577"/>
          <ac:spMkLst>
            <pc:docMk/>
            <pc:sldMk cId="531102251" sldId="258"/>
            <ac:spMk id="3" creationId="{6E5A4292-CDD2-397F-63EA-4D6D755ED431}"/>
          </ac:spMkLst>
        </pc:spChg>
      </pc:sldChg>
      <pc:sldChg chg="modSp new mod">
        <pc:chgData name="shreshth vashisht" userId="1ad5c172e9a7cf97" providerId="LiveId" clId="{61E12BA4-1488-413E-BB94-578A85796AF3}" dt="2023-02-05T14:24:27.908" v="884" actId="20577"/>
        <pc:sldMkLst>
          <pc:docMk/>
          <pc:sldMk cId="1874620441" sldId="259"/>
        </pc:sldMkLst>
        <pc:spChg chg="mod">
          <ac:chgData name="shreshth vashisht" userId="1ad5c172e9a7cf97" providerId="LiveId" clId="{61E12BA4-1488-413E-BB94-578A85796AF3}" dt="2023-02-05T14:23:33.175" v="697" actId="20577"/>
          <ac:spMkLst>
            <pc:docMk/>
            <pc:sldMk cId="1874620441" sldId="259"/>
            <ac:spMk id="2" creationId="{0CE56096-29EE-DB93-B07F-7D6647391761}"/>
          </ac:spMkLst>
        </pc:spChg>
        <pc:spChg chg="mod">
          <ac:chgData name="shreshth vashisht" userId="1ad5c172e9a7cf97" providerId="LiveId" clId="{61E12BA4-1488-413E-BB94-578A85796AF3}" dt="2023-02-05T14:24:27.908" v="884" actId="20577"/>
          <ac:spMkLst>
            <pc:docMk/>
            <pc:sldMk cId="1874620441" sldId="259"/>
            <ac:spMk id="3" creationId="{996880A7-6E53-D00B-7722-321BA0185886}"/>
          </ac:spMkLst>
        </pc:spChg>
      </pc:sldChg>
      <pc:sldChg chg="addSp delSp modSp new mod modClrScheme chgLayout">
        <pc:chgData name="shreshth vashisht" userId="1ad5c172e9a7cf97" providerId="LiveId" clId="{61E12BA4-1488-413E-BB94-578A85796AF3}" dt="2023-02-05T14:27:01.121" v="1060" actId="478"/>
        <pc:sldMkLst>
          <pc:docMk/>
          <pc:sldMk cId="3386016054" sldId="260"/>
        </pc:sldMkLst>
        <pc:spChg chg="del mod ord">
          <ac:chgData name="shreshth vashisht" userId="1ad5c172e9a7cf97" providerId="LiveId" clId="{61E12BA4-1488-413E-BB94-578A85796AF3}" dt="2023-02-05T14:26:47.823" v="1050" actId="700"/>
          <ac:spMkLst>
            <pc:docMk/>
            <pc:sldMk cId="3386016054" sldId="260"/>
            <ac:spMk id="2" creationId="{BDB81F73-2F5C-9612-4CAC-7A323949CE21}"/>
          </ac:spMkLst>
        </pc:spChg>
        <pc:spChg chg="del mod ord">
          <ac:chgData name="shreshth vashisht" userId="1ad5c172e9a7cf97" providerId="LiveId" clId="{61E12BA4-1488-413E-BB94-578A85796AF3}" dt="2023-02-05T14:26:47.823" v="1050" actId="700"/>
          <ac:spMkLst>
            <pc:docMk/>
            <pc:sldMk cId="3386016054" sldId="260"/>
            <ac:spMk id="3" creationId="{8B23BECA-EB79-88D0-4A2D-1AB95437D415}"/>
          </ac:spMkLst>
        </pc:spChg>
        <pc:spChg chg="add mod ord">
          <ac:chgData name="shreshth vashisht" userId="1ad5c172e9a7cf97" providerId="LiveId" clId="{61E12BA4-1488-413E-BB94-578A85796AF3}" dt="2023-02-05T14:26:53.863" v="1058" actId="20577"/>
          <ac:spMkLst>
            <pc:docMk/>
            <pc:sldMk cId="3386016054" sldId="260"/>
            <ac:spMk id="4" creationId="{7CF6036A-D175-31CC-BE9D-D454BB0888A3}"/>
          </ac:spMkLst>
        </pc:spChg>
        <pc:spChg chg="add del mod ord">
          <ac:chgData name="shreshth vashisht" userId="1ad5c172e9a7cf97" providerId="LiveId" clId="{61E12BA4-1488-413E-BB94-578A85796AF3}" dt="2023-02-05T14:27:01.121" v="1060" actId="478"/>
          <ac:spMkLst>
            <pc:docMk/>
            <pc:sldMk cId="3386016054" sldId="260"/>
            <ac:spMk id="5" creationId="{3E63A2CD-E9B0-68AC-B050-F9F8270DF9DA}"/>
          </ac:spMkLst>
        </pc:spChg>
      </pc:sldChg>
      <pc:sldChg chg="addSp delSp modSp new mod">
        <pc:chgData name="shreshth vashisht" userId="1ad5c172e9a7cf97" providerId="LiveId" clId="{61E12BA4-1488-413E-BB94-578A85796AF3}" dt="2023-02-05T14:32:09.814" v="1158" actId="1076"/>
        <pc:sldMkLst>
          <pc:docMk/>
          <pc:sldMk cId="1291724338" sldId="261"/>
        </pc:sldMkLst>
        <pc:spChg chg="mod">
          <ac:chgData name="shreshth vashisht" userId="1ad5c172e9a7cf97" providerId="LiveId" clId="{61E12BA4-1488-413E-BB94-578A85796AF3}" dt="2023-02-05T14:27:17.258" v="1067" actId="20577"/>
          <ac:spMkLst>
            <pc:docMk/>
            <pc:sldMk cId="1291724338" sldId="261"/>
            <ac:spMk id="2" creationId="{9B22CF4C-045A-0FBE-FA1F-90145A3BA49A}"/>
          </ac:spMkLst>
        </pc:spChg>
        <pc:spChg chg="del mod">
          <ac:chgData name="shreshth vashisht" userId="1ad5c172e9a7cf97" providerId="LiveId" clId="{61E12BA4-1488-413E-BB94-578A85796AF3}" dt="2023-02-05T14:27:48.475" v="1069"/>
          <ac:spMkLst>
            <pc:docMk/>
            <pc:sldMk cId="1291724338" sldId="261"/>
            <ac:spMk id="3" creationId="{39C16749-29D4-4629-12C8-AE7B00A9A42C}"/>
          </ac:spMkLst>
        </pc:spChg>
        <pc:spChg chg="add mod">
          <ac:chgData name="shreshth vashisht" userId="1ad5c172e9a7cf97" providerId="LiveId" clId="{61E12BA4-1488-413E-BB94-578A85796AF3}" dt="2023-02-05T14:29:23.524" v="1149" actId="313"/>
          <ac:spMkLst>
            <pc:docMk/>
            <pc:sldMk cId="1291724338" sldId="261"/>
            <ac:spMk id="6" creationId="{106B1E10-690B-BB36-2959-099F3B9C6971}"/>
          </ac:spMkLst>
        </pc:spChg>
        <pc:graphicFrameChg chg="add mod modGraphic">
          <ac:chgData name="shreshth vashisht" userId="1ad5c172e9a7cf97" providerId="LiveId" clId="{61E12BA4-1488-413E-BB94-578A85796AF3}" dt="2023-02-05T14:28:21.117" v="1075" actId="14100"/>
          <ac:graphicFrameMkLst>
            <pc:docMk/>
            <pc:sldMk cId="1291724338" sldId="261"/>
            <ac:graphicFrameMk id="4" creationId="{7756ACB4-8024-65D3-1A3C-05420E0D85AB}"/>
          </ac:graphicFrameMkLst>
        </pc:graphicFrameChg>
        <pc:graphicFrameChg chg="add mod">
          <ac:chgData name="shreshth vashisht" userId="1ad5c172e9a7cf97" providerId="LiveId" clId="{61E12BA4-1488-413E-BB94-578A85796AF3}" dt="2023-02-05T14:31:46.462" v="1155" actId="1076"/>
          <ac:graphicFrameMkLst>
            <pc:docMk/>
            <pc:sldMk cId="1291724338" sldId="261"/>
            <ac:graphicFrameMk id="5" creationId="{0DCDCAB6-5395-B698-C244-9EF40E8B54EA}"/>
          </ac:graphicFrameMkLst>
        </pc:graphicFrameChg>
        <pc:graphicFrameChg chg="add mod">
          <ac:chgData name="shreshth vashisht" userId="1ad5c172e9a7cf97" providerId="LiveId" clId="{61E12BA4-1488-413E-BB94-578A85796AF3}" dt="2023-02-05T14:32:09.814" v="1158" actId="1076"/>
          <ac:graphicFrameMkLst>
            <pc:docMk/>
            <pc:sldMk cId="1291724338" sldId="261"/>
            <ac:graphicFrameMk id="7" creationId="{8F18AEC1-3D24-D663-BD50-929F10F05851}"/>
          </ac:graphicFrameMkLst>
        </pc:graphicFrameChg>
      </pc:sldChg>
      <pc:sldChg chg="addSp delSp modSp new mod">
        <pc:chgData name="shreshth vashisht" userId="1ad5c172e9a7cf97" providerId="LiveId" clId="{61E12BA4-1488-413E-BB94-578A85796AF3}" dt="2023-02-05T14:33:58.294" v="1176" actId="20577"/>
        <pc:sldMkLst>
          <pc:docMk/>
          <pc:sldMk cId="3721323931" sldId="262"/>
        </pc:sldMkLst>
        <pc:spChg chg="mod">
          <ac:chgData name="shreshth vashisht" userId="1ad5c172e9a7cf97" providerId="LiveId" clId="{61E12BA4-1488-413E-BB94-578A85796AF3}" dt="2023-02-05T14:33:58.294" v="1176" actId="20577"/>
          <ac:spMkLst>
            <pc:docMk/>
            <pc:sldMk cId="3721323931" sldId="262"/>
            <ac:spMk id="2" creationId="{AF874247-080B-8E08-888C-DF7C16F21A6B}"/>
          </ac:spMkLst>
        </pc:spChg>
        <pc:spChg chg="del">
          <ac:chgData name="shreshth vashisht" userId="1ad5c172e9a7cf97" providerId="LiveId" clId="{61E12BA4-1488-413E-BB94-578A85796AF3}" dt="2023-02-05T14:33:32.609" v="1160"/>
          <ac:spMkLst>
            <pc:docMk/>
            <pc:sldMk cId="3721323931" sldId="262"/>
            <ac:spMk id="3" creationId="{26617592-C021-1112-CA33-772234933C3B}"/>
          </ac:spMkLst>
        </pc:spChg>
        <pc:graphicFrameChg chg="add mod modGraphic">
          <ac:chgData name="shreshth vashisht" userId="1ad5c172e9a7cf97" providerId="LiveId" clId="{61E12BA4-1488-413E-BB94-578A85796AF3}" dt="2023-02-05T14:33:41.178" v="1162" actId="14100"/>
          <ac:graphicFrameMkLst>
            <pc:docMk/>
            <pc:sldMk cId="3721323931" sldId="262"/>
            <ac:graphicFrameMk id="4" creationId="{F12C6DFC-DC78-F278-D510-59E5D453E617}"/>
          </ac:graphicFrameMkLst>
        </pc:graphicFrameChg>
      </pc:sldChg>
      <pc:sldChg chg="addSp delSp modSp new mod">
        <pc:chgData name="shreshth vashisht" userId="1ad5c172e9a7cf97" providerId="LiveId" clId="{61E12BA4-1488-413E-BB94-578A85796AF3}" dt="2023-02-05T14:36:04.993" v="1196" actId="1076"/>
        <pc:sldMkLst>
          <pc:docMk/>
          <pc:sldMk cId="2656013561" sldId="263"/>
        </pc:sldMkLst>
        <pc:spChg chg="mod">
          <ac:chgData name="shreshth vashisht" userId="1ad5c172e9a7cf97" providerId="LiveId" clId="{61E12BA4-1488-413E-BB94-578A85796AF3}" dt="2023-02-05T14:35:59.519" v="1195" actId="20577"/>
          <ac:spMkLst>
            <pc:docMk/>
            <pc:sldMk cId="2656013561" sldId="263"/>
            <ac:spMk id="2" creationId="{39BF2A95-4619-B9EE-B740-B39AB77FCDA2}"/>
          </ac:spMkLst>
        </pc:spChg>
        <pc:spChg chg="del">
          <ac:chgData name="shreshth vashisht" userId="1ad5c172e9a7cf97" providerId="LiveId" clId="{61E12BA4-1488-413E-BB94-578A85796AF3}" dt="2023-02-05T14:35:46.660" v="1178"/>
          <ac:spMkLst>
            <pc:docMk/>
            <pc:sldMk cId="2656013561" sldId="263"/>
            <ac:spMk id="3" creationId="{F869C074-866A-8F2A-1D21-B7E2044082AF}"/>
          </ac:spMkLst>
        </pc:spChg>
        <pc:graphicFrameChg chg="add mod modGraphic">
          <ac:chgData name="shreshth vashisht" userId="1ad5c172e9a7cf97" providerId="LiveId" clId="{61E12BA4-1488-413E-BB94-578A85796AF3}" dt="2023-02-05T14:36:04.993" v="1196" actId="1076"/>
          <ac:graphicFrameMkLst>
            <pc:docMk/>
            <pc:sldMk cId="2656013561" sldId="263"/>
            <ac:graphicFrameMk id="4" creationId="{97837502-CD35-F746-6645-D45B1EAB21F1}"/>
          </ac:graphicFrameMkLst>
        </pc:graphicFrameChg>
      </pc:sldChg>
      <pc:sldChg chg="addSp delSp modSp new mod">
        <pc:chgData name="shreshth vashisht" userId="1ad5c172e9a7cf97" providerId="LiveId" clId="{61E12BA4-1488-413E-BB94-578A85796AF3}" dt="2023-02-05T15:10:11.597" v="1720" actId="20577"/>
        <pc:sldMkLst>
          <pc:docMk/>
          <pc:sldMk cId="2042621380" sldId="264"/>
        </pc:sldMkLst>
        <pc:spChg chg="mod">
          <ac:chgData name="shreshth vashisht" userId="1ad5c172e9a7cf97" providerId="LiveId" clId="{61E12BA4-1488-413E-BB94-578A85796AF3}" dt="2023-02-05T14:38:02.865" v="1247" actId="20577"/>
          <ac:spMkLst>
            <pc:docMk/>
            <pc:sldMk cId="2042621380" sldId="264"/>
            <ac:spMk id="2" creationId="{68BE03E7-48ED-BD88-1C79-79D6A0FA515B}"/>
          </ac:spMkLst>
        </pc:spChg>
        <pc:spChg chg="del">
          <ac:chgData name="shreshth vashisht" userId="1ad5c172e9a7cf97" providerId="LiveId" clId="{61E12BA4-1488-413E-BB94-578A85796AF3}" dt="2023-02-05T14:37:04.834" v="1198"/>
          <ac:spMkLst>
            <pc:docMk/>
            <pc:sldMk cId="2042621380" sldId="264"/>
            <ac:spMk id="3" creationId="{D3A5C5A6-C2B0-F954-1C1D-FC85705F4359}"/>
          </ac:spMkLst>
        </pc:spChg>
        <pc:spChg chg="add mod">
          <ac:chgData name="shreshth vashisht" userId="1ad5c172e9a7cf97" providerId="LiveId" clId="{61E12BA4-1488-413E-BB94-578A85796AF3}" dt="2023-02-05T15:10:11.597" v="1720" actId="20577"/>
          <ac:spMkLst>
            <pc:docMk/>
            <pc:sldMk cId="2042621380" sldId="264"/>
            <ac:spMk id="6" creationId="{34487848-FCB1-0855-F9B1-22A60C5F5812}"/>
          </ac:spMkLst>
        </pc:spChg>
        <pc:graphicFrameChg chg="add mod modGraphic">
          <ac:chgData name="shreshth vashisht" userId="1ad5c172e9a7cf97" providerId="LiveId" clId="{61E12BA4-1488-413E-BB94-578A85796AF3}" dt="2023-02-05T14:37:14.112" v="1200" actId="14100"/>
          <ac:graphicFrameMkLst>
            <pc:docMk/>
            <pc:sldMk cId="2042621380" sldId="264"/>
            <ac:graphicFrameMk id="4" creationId="{77895F56-B177-B49F-2E02-BF8785BFC44D}"/>
          </ac:graphicFrameMkLst>
        </pc:graphicFrameChg>
        <pc:graphicFrameChg chg="add mod">
          <ac:chgData name="shreshth vashisht" userId="1ad5c172e9a7cf97" providerId="LiveId" clId="{61E12BA4-1488-413E-BB94-578A85796AF3}" dt="2023-02-05T14:38:50.746" v="1259"/>
          <ac:graphicFrameMkLst>
            <pc:docMk/>
            <pc:sldMk cId="2042621380" sldId="264"/>
            <ac:graphicFrameMk id="5" creationId="{8FFC141C-214A-2480-6594-D642FD41C902}"/>
          </ac:graphicFrameMkLst>
        </pc:graphicFrameChg>
      </pc:sldChg>
      <pc:sldChg chg="addSp delSp modSp new mod">
        <pc:chgData name="shreshth vashisht" userId="1ad5c172e9a7cf97" providerId="LiveId" clId="{61E12BA4-1488-413E-BB94-578A85796AF3}" dt="2023-02-05T15:07:34.608" v="1649" actId="403"/>
        <pc:sldMkLst>
          <pc:docMk/>
          <pc:sldMk cId="1156910363" sldId="265"/>
        </pc:sldMkLst>
        <pc:spChg chg="mod">
          <ac:chgData name="shreshth vashisht" userId="1ad5c172e9a7cf97" providerId="LiveId" clId="{61E12BA4-1488-413E-BB94-578A85796AF3}" dt="2023-02-05T14:55:00.914" v="1325" actId="20577"/>
          <ac:spMkLst>
            <pc:docMk/>
            <pc:sldMk cId="1156910363" sldId="265"/>
            <ac:spMk id="2" creationId="{F84FE791-B21D-5D41-8960-B3CD72F8A351}"/>
          </ac:spMkLst>
        </pc:spChg>
        <pc:spChg chg="del">
          <ac:chgData name="shreshth vashisht" userId="1ad5c172e9a7cf97" providerId="LiveId" clId="{61E12BA4-1488-413E-BB94-578A85796AF3}" dt="2023-02-05T14:54:41.986" v="1262"/>
          <ac:spMkLst>
            <pc:docMk/>
            <pc:sldMk cId="1156910363" sldId="265"/>
            <ac:spMk id="3" creationId="{641E55F3-625B-72D1-605E-D9A2ABF7B379}"/>
          </ac:spMkLst>
        </pc:spChg>
        <pc:graphicFrameChg chg="add mod">
          <ac:chgData name="shreshth vashisht" userId="1ad5c172e9a7cf97" providerId="LiveId" clId="{61E12BA4-1488-413E-BB94-578A85796AF3}" dt="2023-02-05T15:07:34.608" v="1649" actId="403"/>
          <ac:graphicFrameMkLst>
            <pc:docMk/>
            <pc:sldMk cId="1156910363" sldId="265"/>
            <ac:graphicFrameMk id="4" creationId="{EABF4856-FD6B-0A82-E222-603573748D78}"/>
          </ac:graphicFrameMkLst>
        </pc:graphicFrameChg>
      </pc:sldChg>
      <pc:sldChg chg="addSp delSp modSp new mod">
        <pc:chgData name="shreshth vashisht" userId="1ad5c172e9a7cf97" providerId="LiveId" clId="{61E12BA4-1488-413E-BB94-578A85796AF3}" dt="2023-02-05T14:56:53.189" v="1375" actId="14100"/>
        <pc:sldMkLst>
          <pc:docMk/>
          <pc:sldMk cId="2174897845" sldId="266"/>
        </pc:sldMkLst>
        <pc:spChg chg="mod">
          <ac:chgData name="shreshth vashisht" userId="1ad5c172e9a7cf97" providerId="LiveId" clId="{61E12BA4-1488-413E-BB94-578A85796AF3}" dt="2023-02-05T14:55:34.811" v="1369" actId="20577"/>
          <ac:spMkLst>
            <pc:docMk/>
            <pc:sldMk cId="2174897845" sldId="266"/>
            <ac:spMk id="2" creationId="{47D9704D-097A-790F-EBB6-D0713A11532F}"/>
          </ac:spMkLst>
        </pc:spChg>
        <pc:spChg chg="del mod">
          <ac:chgData name="shreshth vashisht" userId="1ad5c172e9a7cf97" providerId="LiveId" clId="{61E12BA4-1488-413E-BB94-578A85796AF3}" dt="2023-02-05T14:56:29.797" v="1372"/>
          <ac:spMkLst>
            <pc:docMk/>
            <pc:sldMk cId="2174897845" sldId="266"/>
            <ac:spMk id="3" creationId="{76FAABE7-5357-DB75-0D14-128D7C9F7B12}"/>
          </ac:spMkLst>
        </pc:spChg>
        <pc:graphicFrameChg chg="add mod">
          <ac:chgData name="shreshth vashisht" userId="1ad5c172e9a7cf97" providerId="LiveId" clId="{61E12BA4-1488-413E-BB94-578A85796AF3}" dt="2023-02-05T14:56:53.189" v="1375" actId="14100"/>
          <ac:graphicFrameMkLst>
            <pc:docMk/>
            <pc:sldMk cId="2174897845" sldId="266"/>
            <ac:graphicFrameMk id="4" creationId="{1AF7139D-E02E-93B2-E8D4-A6D2D384C9BA}"/>
          </ac:graphicFrameMkLst>
        </pc:graphicFrameChg>
      </pc:sldChg>
      <pc:sldChg chg="addSp delSp modSp new mod">
        <pc:chgData name="shreshth vashisht" userId="1ad5c172e9a7cf97" providerId="LiveId" clId="{61E12BA4-1488-413E-BB94-578A85796AF3}" dt="2023-02-05T14:59:24.503" v="1436"/>
        <pc:sldMkLst>
          <pc:docMk/>
          <pc:sldMk cId="960076558" sldId="267"/>
        </pc:sldMkLst>
        <pc:spChg chg="mod">
          <ac:chgData name="shreshth vashisht" userId="1ad5c172e9a7cf97" providerId="LiveId" clId="{61E12BA4-1488-413E-BB94-578A85796AF3}" dt="2023-02-05T14:57:44.085" v="1416" actId="1076"/>
          <ac:spMkLst>
            <pc:docMk/>
            <pc:sldMk cId="960076558" sldId="267"/>
            <ac:spMk id="2" creationId="{B4B893F7-15A3-84A7-898A-D8512C69742E}"/>
          </ac:spMkLst>
        </pc:spChg>
        <pc:spChg chg="del">
          <ac:chgData name="shreshth vashisht" userId="1ad5c172e9a7cf97" providerId="LiveId" clId="{61E12BA4-1488-413E-BB94-578A85796AF3}" dt="2023-02-05T14:58:33.070" v="1418"/>
          <ac:spMkLst>
            <pc:docMk/>
            <pc:sldMk cId="960076558" sldId="267"/>
            <ac:spMk id="3" creationId="{85096438-EF95-DC77-12B4-C729D86ABC0E}"/>
          </ac:spMkLst>
        </pc:spChg>
        <pc:graphicFrameChg chg="add del mod">
          <ac:chgData name="shreshth vashisht" userId="1ad5c172e9a7cf97" providerId="LiveId" clId="{61E12BA4-1488-413E-BB94-578A85796AF3}" dt="2023-02-05T14:57:06.697" v="1379" actId="478"/>
          <ac:graphicFrameMkLst>
            <pc:docMk/>
            <pc:sldMk cId="960076558" sldId="267"/>
            <ac:graphicFrameMk id="4" creationId="{1AF7139D-E02E-93B2-E8D4-A6D2D384C9BA}"/>
          </ac:graphicFrameMkLst>
        </pc:graphicFrameChg>
        <pc:graphicFrameChg chg="add mod">
          <ac:chgData name="shreshth vashisht" userId="1ad5c172e9a7cf97" providerId="LiveId" clId="{61E12BA4-1488-413E-BB94-578A85796AF3}" dt="2023-02-05T14:59:24.503" v="1436"/>
          <ac:graphicFrameMkLst>
            <pc:docMk/>
            <pc:sldMk cId="960076558" sldId="267"/>
            <ac:graphicFrameMk id="5" creationId="{CC4C2628-9306-D5BC-07F1-CF9FB3296F3C}"/>
          </ac:graphicFrameMkLst>
        </pc:graphicFrameChg>
      </pc:sldChg>
      <pc:sldChg chg="modSp new mod">
        <pc:chgData name="shreshth vashisht" userId="1ad5c172e9a7cf97" providerId="LiveId" clId="{61E12BA4-1488-413E-BB94-578A85796AF3}" dt="2023-02-05T15:06:59.673" v="1645" actId="1076"/>
        <pc:sldMkLst>
          <pc:docMk/>
          <pc:sldMk cId="248229978" sldId="268"/>
        </pc:sldMkLst>
        <pc:spChg chg="mod">
          <ac:chgData name="shreshth vashisht" userId="1ad5c172e9a7cf97" providerId="LiveId" clId="{61E12BA4-1488-413E-BB94-578A85796AF3}" dt="2023-02-05T15:06:05.429" v="1457" actId="20577"/>
          <ac:spMkLst>
            <pc:docMk/>
            <pc:sldMk cId="248229978" sldId="268"/>
            <ac:spMk id="2" creationId="{C9A8977A-1058-0809-69B7-F3FACFF4EDCB}"/>
          </ac:spMkLst>
        </pc:spChg>
        <pc:spChg chg="mod">
          <ac:chgData name="shreshth vashisht" userId="1ad5c172e9a7cf97" providerId="LiveId" clId="{61E12BA4-1488-413E-BB94-578A85796AF3}" dt="2023-02-05T15:06:59.673" v="1645" actId="1076"/>
          <ac:spMkLst>
            <pc:docMk/>
            <pc:sldMk cId="248229978" sldId="268"/>
            <ac:spMk id="3" creationId="{E4C1D58E-1A92-6663-4DF0-41F55F17E1E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Statis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Statist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Statist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Statistic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Statistic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Statistic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[Statistics.xlsx]Sheet3!PivotTable1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1706255468066489E-2"/>
          <c:y val="3.7037037037037035E-2"/>
          <c:w val="0.8777381889763779"/>
          <c:h val="0.84167468649752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Sheet3!$A$4:$A$7</c:f>
              <c:strCache>
                <c:ptCount val="3"/>
                <c:pt idx="0">
                  <c:v>Don’t want to say</c:v>
                </c:pt>
                <c:pt idx="1">
                  <c:v>Female</c:v>
                </c:pt>
                <c:pt idx="2">
                  <c:v>Male</c:v>
                </c:pt>
              </c:strCache>
            </c:strRef>
          </c:cat>
          <c:val>
            <c:numRef>
              <c:f>Sheet3!$B$4:$B$7</c:f>
              <c:numCache>
                <c:formatCode>0.00%</c:formatCode>
                <c:ptCount val="3"/>
                <c:pt idx="0">
                  <c:v>5.9186714924419841E-2</c:v>
                </c:pt>
                <c:pt idx="1">
                  <c:v>0.39514583776878859</c:v>
                </c:pt>
                <c:pt idx="2">
                  <c:v>0.54566744730679162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9B-4EDC-8BD1-C9FA909F2A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56918271"/>
        <c:axId val="1864622719"/>
      </c:barChart>
      <c:catAx>
        <c:axId val="1756918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622719"/>
        <c:crosses val="autoZero"/>
        <c:auto val="1"/>
        <c:lblAlgn val="ctr"/>
        <c:lblOffset val="100"/>
        <c:noMultiLvlLbl val="0"/>
      </c:catAx>
      <c:valAx>
        <c:axId val="1864622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918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[Statistics.xlsx]Sheet3!PivotTable1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10-4DFE-A18A-1385C52BCC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10-4DFE-A18A-1385C52BCC6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610-4DFE-A18A-1385C52BCC6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Sheet3!$A$4:$A$7</c:f>
              <c:strCache>
                <c:ptCount val="3"/>
                <c:pt idx="0">
                  <c:v>Don’t want to say</c:v>
                </c:pt>
                <c:pt idx="1">
                  <c:v>Female</c:v>
                </c:pt>
                <c:pt idx="2">
                  <c:v>Male</c:v>
                </c:pt>
              </c:strCache>
            </c:strRef>
          </c:cat>
          <c:val>
            <c:numRef>
              <c:f>Sheet3!$B$4:$B$7</c:f>
              <c:numCache>
                <c:formatCode>0.00%</c:formatCode>
                <c:ptCount val="3"/>
                <c:pt idx="0">
                  <c:v>5.9186714924419841E-2</c:v>
                </c:pt>
                <c:pt idx="1">
                  <c:v>0.39514583776878859</c:v>
                </c:pt>
                <c:pt idx="2">
                  <c:v>0.54566744730679162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610-4DFE-A18A-1385C52BCC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540658224173596"/>
          <c:y val="0.10742262513528812"/>
          <c:w val="0.31325592365470445"/>
          <c:h val="0.493216828350428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[Statistics.xlsx]Sheet4!PivotTable3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"/>
          <c:y val="3.8126239360689651E-2"/>
          <c:w val="0.68180437215175627"/>
          <c:h val="0.77217710981340026"/>
        </c:manualLayout>
      </c:layout>
      <c:pieChart>
        <c:varyColors val="1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Sheet4!$A$4:$A$13</c:f>
              <c:strCache>
                <c:ptCount val="9"/>
                <c:pt idx="0">
                  <c:v>Finance Department</c:v>
                </c:pt>
                <c:pt idx="1">
                  <c:v>General Management</c:v>
                </c:pt>
                <c:pt idx="2">
                  <c:v>Human Resource Department</c:v>
                </c:pt>
                <c:pt idx="3">
                  <c:v>Marketing Department</c:v>
                </c:pt>
                <c:pt idx="4">
                  <c:v>Operations Department</c:v>
                </c:pt>
                <c:pt idx="5">
                  <c:v>Production Department</c:v>
                </c:pt>
                <c:pt idx="6">
                  <c:v>Purchase Department</c:v>
                </c:pt>
                <c:pt idx="7">
                  <c:v>Sales Department</c:v>
                </c:pt>
                <c:pt idx="8">
                  <c:v>Service Department</c:v>
                </c:pt>
              </c:strCache>
            </c:strRef>
          </c:cat>
          <c:val>
            <c:numRef>
              <c:f>Sheet4!$B$4:$B$13</c:f>
              <c:numCache>
                <c:formatCode>0.00%</c:formatCode>
                <c:ptCount val="9"/>
                <c:pt idx="0">
                  <c:v>4.0184177480117204E-2</c:v>
                </c:pt>
                <c:pt idx="1">
                  <c:v>2.3998883772847774E-2</c:v>
                </c:pt>
                <c:pt idx="2">
                  <c:v>1.353425422073392E-2</c:v>
                </c:pt>
                <c:pt idx="3">
                  <c:v>4.5346728059160041E-2</c:v>
                </c:pt>
                <c:pt idx="4">
                  <c:v>0.38663317985209988</c:v>
                </c:pt>
                <c:pt idx="5">
                  <c:v>5.3020789730710199E-2</c:v>
                </c:pt>
                <c:pt idx="6">
                  <c:v>4.6462955211385513E-2</c:v>
                </c:pt>
                <c:pt idx="7">
                  <c:v>0.10408818194502581</c:v>
                </c:pt>
                <c:pt idx="8">
                  <c:v>0.28673084972791962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6C8A-4B60-A499-2AB7EF810D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682826547261089"/>
          <c:y val="3.4707662083548009E-2"/>
          <c:w val="0.2909494750656168"/>
          <c:h val="0.932945112415564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[Statistics.xlsx]Sheet7!PivotTable12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Don’t want to say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Sheet7!$A$5:$A$20</c:f>
              <c:strCache>
                <c:ptCount val="15"/>
                <c:pt idx="0">
                  <c:v>b9</c:v>
                </c:pt>
                <c:pt idx="1">
                  <c:v>c-10</c:v>
                </c:pt>
                <c:pt idx="2">
                  <c:v>c5</c:v>
                </c:pt>
                <c:pt idx="3">
                  <c:v>c8</c:v>
                </c:pt>
                <c:pt idx="4">
                  <c:v>c9</c:v>
                </c:pt>
                <c:pt idx="5">
                  <c:v>i1</c:v>
                </c:pt>
                <c:pt idx="6">
                  <c:v>i4</c:v>
                </c:pt>
                <c:pt idx="7">
                  <c:v>i5</c:v>
                </c:pt>
                <c:pt idx="8">
                  <c:v>i6</c:v>
                </c:pt>
                <c:pt idx="9">
                  <c:v>i7</c:v>
                </c:pt>
                <c:pt idx="10">
                  <c:v>m6</c:v>
                </c:pt>
                <c:pt idx="11">
                  <c:v>m7</c:v>
                </c:pt>
                <c:pt idx="12">
                  <c:v>n10</c:v>
                </c:pt>
                <c:pt idx="13">
                  <c:v>n6</c:v>
                </c:pt>
                <c:pt idx="14">
                  <c:v>n9</c:v>
                </c:pt>
              </c:strCache>
            </c:strRef>
          </c:cat>
          <c:val>
            <c:numRef>
              <c:f>Sheet7!$B$5:$B$20</c:f>
              <c:numCache>
                <c:formatCode>General</c:formatCode>
                <c:ptCount val="15"/>
                <c:pt idx="0">
                  <c:v>31</c:v>
                </c:pt>
                <c:pt idx="1">
                  <c:v>13</c:v>
                </c:pt>
                <c:pt idx="2">
                  <c:v>95</c:v>
                </c:pt>
                <c:pt idx="3">
                  <c:v>24</c:v>
                </c:pt>
                <c:pt idx="4">
                  <c:v>105</c:v>
                </c:pt>
                <c:pt idx="5">
                  <c:v>11</c:v>
                </c:pt>
                <c:pt idx="6">
                  <c:v>5</c:v>
                </c:pt>
                <c:pt idx="7">
                  <c:v>51</c:v>
                </c:pt>
                <c:pt idx="8">
                  <c:v>20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10-4AC7-9082-AF9B0DD4C024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Sheet7!$A$5:$A$20</c:f>
              <c:strCache>
                <c:ptCount val="15"/>
                <c:pt idx="0">
                  <c:v>b9</c:v>
                </c:pt>
                <c:pt idx="1">
                  <c:v>c-10</c:v>
                </c:pt>
                <c:pt idx="2">
                  <c:v>c5</c:v>
                </c:pt>
                <c:pt idx="3">
                  <c:v>c8</c:v>
                </c:pt>
                <c:pt idx="4">
                  <c:v>c9</c:v>
                </c:pt>
                <c:pt idx="5">
                  <c:v>i1</c:v>
                </c:pt>
                <c:pt idx="6">
                  <c:v>i4</c:v>
                </c:pt>
                <c:pt idx="7">
                  <c:v>i5</c:v>
                </c:pt>
                <c:pt idx="8">
                  <c:v>i6</c:v>
                </c:pt>
                <c:pt idx="9">
                  <c:v>i7</c:v>
                </c:pt>
                <c:pt idx="10">
                  <c:v>m6</c:v>
                </c:pt>
                <c:pt idx="11">
                  <c:v>m7</c:v>
                </c:pt>
                <c:pt idx="12">
                  <c:v>n10</c:v>
                </c:pt>
                <c:pt idx="13">
                  <c:v>n6</c:v>
                </c:pt>
                <c:pt idx="14">
                  <c:v>n9</c:v>
                </c:pt>
              </c:strCache>
            </c:strRef>
          </c:cat>
          <c:val>
            <c:numRef>
              <c:f>Sheet7!$C$5:$C$20</c:f>
              <c:numCache>
                <c:formatCode>General</c:formatCode>
                <c:ptCount val="15"/>
                <c:pt idx="0">
                  <c:v>161</c:v>
                </c:pt>
                <c:pt idx="1">
                  <c:v>67</c:v>
                </c:pt>
                <c:pt idx="2">
                  <c:v>689</c:v>
                </c:pt>
                <c:pt idx="3">
                  <c:v>103</c:v>
                </c:pt>
                <c:pt idx="4">
                  <c:v>686</c:v>
                </c:pt>
                <c:pt idx="5">
                  <c:v>86</c:v>
                </c:pt>
                <c:pt idx="6">
                  <c:v>35</c:v>
                </c:pt>
                <c:pt idx="7">
                  <c:v>275</c:v>
                </c:pt>
                <c:pt idx="8">
                  <c:v>187</c:v>
                </c:pt>
                <c:pt idx="9">
                  <c:v>383</c:v>
                </c:pt>
                <c:pt idx="10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10-4AC7-9082-AF9B0DD4C024}"/>
            </c:ext>
          </c:extLst>
        </c:ser>
        <c:ser>
          <c:idx val="2"/>
          <c:order val="2"/>
          <c:tx>
            <c:strRef>
              <c:f>Sheet7!$D$3:$D$4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Sheet7!$A$5:$A$20</c:f>
              <c:strCache>
                <c:ptCount val="15"/>
                <c:pt idx="0">
                  <c:v>b9</c:v>
                </c:pt>
                <c:pt idx="1">
                  <c:v>c-10</c:v>
                </c:pt>
                <c:pt idx="2">
                  <c:v>c5</c:v>
                </c:pt>
                <c:pt idx="3">
                  <c:v>c8</c:v>
                </c:pt>
                <c:pt idx="4">
                  <c:v>c9</c:v>
                </c:pt>
                <c:pt idx="5">
                  <c:v>i1</c:v>
                </c:pt>
                <c:pt idx="6">
                  <c:v>i4</c:v>
                </c:pt>
                <c:pt idx="7">
                  <c:v>i5</c:v>
                </c:pt>
                <c:pt idx="8">
                  <c:v>i6</c:v>
                </c:pt>
                <c:pt idx="9">
                  <c:v>i7</c:v>
                </c:pt>
                <c:pt idx="10">
                  <c:v>m6</c:v>
                </c:pt>
                <c:pt idx="11">
                  <c:v>m7</c:v>
                </c:pt>
                <c:pt idx="12">
                  <c:v>n10</c:v>
                </c:pt>
                <c:pt idx="13">
                  <c:v>n6</c:v>
                </c:pt>
                <c:pt idx="14">
                  <c:v>n9</c:v>
                </c:pt>
              </c:strCache>
            </c:strRef>
          </c:cat>
          <c:val>
            <c:numRef>
              <c:f>Sheet7!$D$5:$D$20</c:f>
              <c:numCache>
                <c:formatCode>General</c:formatCode>
                <c:ptCount val="15"/>
                <c:pt idx="0">
                  <c:v>271</c:v>
                </c:pt>
                <c:pt idx="1">
                  <c:v>152</c:v>
                </c:pt>
                <c:pt idx="2">
                  <c:v>963</c:v>
                </c:pt>
                <c:pt idx="3">
                  <c:v>193</c:v>
                </c:pt>
                <c:pt idx="4">
                  <c:v>1001</c:v>
                </c:pt>
                <c:pt idx="5">
                  <c:v>125</c:v>
                </c:pt>
                <c:pt idx="6">
                  <c:v>48</c:v>
                </c:pt>
                <c:pt idx="7">
                  <c:v>461</c:v>
                </c:pt>
                <c:pt idx="8">
                  <c:v>320</c:v>
                </c:pt>
                <c:pt idx="9">
                  <c:v>545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10-4AC7-9082-AF9B0DD4C0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0548655"/>
        <c:axId val="220542415"/>
      </c:barChart>
      <c:catAx>
        <c:axId val="220548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542415"/>
        <c:crosses val="autoZero"/>
        <c:auto val="1"/>
        <c:lblAlgn val="ctr"/>
        <c:lblOffset val="100"/>
        <c:noMultiLvlLbl val="0"/>
      </c:catAx>
      <c:valAx>
        <c:axId val="220542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54865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[Statistics.xlsx]Sheet5!PivotTable10</c:name>
    <c:fmtId val="1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Sheet5!$A$4:$A$18</c:f>
              <c:strCache>
                <c:ptCount val="15"/>
                <c:pt idx="0">
                  <c:v>b9</c:v>
                </c:pt>
                <c:pt idx="1">
                  <c:v>c-10</c:v>
                </c:pt>
                <c:pt idx="2">
                  <c:v>c5</c:v>
                </c:pt>
                <c:pt idx="3">
                  <c:v>c8</c:v>
                </c:pt>
                <c:pt idx="4">
                  <c:v>c9</c:v>
                </c:pt>
                <c:pt idx="5">
                  <c:v>i1</c:v>
                </c:pt>
                <c:pt idx="6">
                  <c:v>i4</c:v>
                </c:pt>
                <c:pt idx="7">
                  <c:v>i5</c:v>
                </c:pt>
                <c:pt idx="8">
                  <c:v>i6</c:v>
                </c:pt>
                <c:pt idx="9">
                  <c:v>i7</c:v>
                </c:pt>
                <c:pt idx="10">
                  <c:v>m6</c:v>
                </c:pt>
                <c:pt idx="11">
                  <c:v>m7</c:v>
                </c:pt>
                <c:pt idx="12">
                  <c:v>n10</c:v>
                </c:pt>
                <c:pt idx="13">
                  <c:v>n6</c:v>
                </c:pt>
                <c:pt idx="14">
                  <c:v>n9</c:v>
                </c:pt>
              </c:strCache>
            </c:strRef>
          </c:cat>
          <c:val>
            <c:numRef>
              <c:f>Sheet5!$B$4:$B$18</c:f>
              <c:numCache>
                <c:formatCode>#,##0.00</c:formatCode>
                <c:ptCount val="15"/>
                <c:pt idx="0">
                  <c:v>49666.764578833696</c:v>
                </c:pt>
                <c:pt idx="1">
                  <c:v>51134.620689655174</c:v>
                </c:pt>
                <c:pt idx="2">
                  <c:v>50213.503720663997</c:v>
                </c:pt>
                <c:pt idx="3">
                  <c:v>50701.462500000001</c:v>
                </c:pt>
                <c:pt idx="4">
                  <c:v>50201.185825892855</c:v>
                </c:pt>
                <c:pt idx="5">
                  <c:v>49943.936936936938</c:v>
                </c:pt>
                <c:pt idx="6">
                  <c:v>48877.840909090912</c:v>
                </c:pt>
                <c:pt idx="7">
                  <c:v>49391.925031766201</c:v>
                </c:pt>
                <c:pt idx="8">
                  <c:v>48839.248576850092</c:v>
                </c:pt>
                <c:pt idx="9">
                  <c:v>50065.360856269115</c:v>
                </c:pt>
                <c:pt idx="10">
                  <c:v>34521.333333333336</c:v>
                </c:pt>
                <c:pt idx="11">
                  <c:v>41402</c:v>
                </c:pt>
                <c:pt idx="12">
                  <c:v>26990</c:v>
                </c:pt>
                <c:pt idx="13">
                  <c:v>44700</c:v>
                </c:pt>
                <c:pt idx="14">
                  <c:v>46219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46-4E50-AE89-D9153F4775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6516463"/>
        <c:axId val="1226516879"/>
      </c:barChart>
      <c:catAx>
        <c:axId val="122651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6516879"/>
        <c:crosses val="autoZero"/>
        <c:auto val="1"/>
        <c:lblAlgn val="ctr"/>
        <c:lblOffset val="100"/>
        <c:noMultiLvlLbl val="0"/>
      </c:catAx>
      <c:valAx>
        <c:axId val="1226516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651646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[Statistics.xlsx]Sheet6!PivotTable11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0257688325834682"/>
          <c:y val="0"/>
          <c:w val="0.49799005597577878"/>
          <c:h val="1"/>
        </c:manualLayout>
      </c:layout>
      <c:pieChart>
        <c:varyColors val="1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7C-40B8-BF96-0676C68ED62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7C-40B8-BF96-0676C68ED62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7C-40B8-BF96-0676C68ED62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7C-40B8-BF96-0676C68ED62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07C-40B8-BF96-0676C68ED62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07C-40B8-BF96-0676C68ED62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07C-40B8-BF96-0676C68ED62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07C-40B8-BF96-0676C68ED62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07C-40B8-BF96-0676C68ED62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07C-40B8-BF96-0676C68ED62A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07C-40B8-BF96-0676C68ED62A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507C-40B8-BF96-0676C68ED62A}"/>
              </c:ext>
            </c:extLst>
          </c:dPt>
          <c:dLbls>
            <c:dLbl>
              <c:idx val="0"/>
              <c:layout>
                <c:manualLayout>
                  <c:x val="-2.7222189190495006E-2"/>
                  <c:y val="0.1092767295597484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07C-40B8-BF96-0676C68ED62A}"/>
                </c:ext>
              </c:extLst>
            </c:dLbl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Sheet6!$A$4:$A$16</c:f>
              <c:strCache>
                <c:ptCount val="12"/>
                <c:pt idx="0">
                  <c:v>b9</c:v>
                </c:pt>
                <c:pt idx="1">
                  <c:v>c-10</c:v>
                </c:pt>
                <c:pt idx="2">
                  <c:v>c5</c:v>
                </c:pt>
                <c:pt idx="3">
                  <c:v>c8</c:v>
                </c:pt>
                <c:pt idx="4">
                  <c:v>c9</c:v>
                </c:pt>
                <c:pt idx="5">
                  <c:v>i1</c:v>
                </c:pt>
                <c:pt idx="6">
                  <c:v>i4</c:v>
                </c:pt>
                <c:pt idx="7">
                  <c:v>i5</c:v>
                </c:pt>
                <c:pt idx="8">
                  <c:v>i6</c:v>
                </c:pt>
                <c:pt idx="9">
                  <c:v>i7</c:v>
                </c:pt>
                <c:pt idx="10">
                  <c:v>m6</c:v>
                </c:pt>
                <c:pt idx="11">
                  <c:v>n6</c:v>
                </c:pt>
              </c:strCache>
            </c:strRef>
          </c:cat>
          <c:val>
            <c:numRef>
              <c:f>Sheet6!$B$4:$B$16</c:f>
              <c:numCache>
                <c:formatCode>0.00%</c:formatCode>
                <c:ptCount val="12"/>
                <c:pt idx="0">
                  <c:v>6.5587734241908002E-2</c:v>
                </c:pt>
                <c:pt idx="1">
                  <c:v>2.2359454855195911E-2</c:v>
                </c:pt>
                <c:pt idx="2">
                  <c:v>0.25170357751277683</c:v>
                </c:pt>
                <c:pt idx="3">
                  <c:v>4.1098807495741053E-2</c:v>
                </c:pt>
                <c:pt idx="4">
                  <c:v>0.26384156729131175</c:v>
                </c:pt>
                <c:pt idx="5">
                  <c:v>3.2155025553662689E-2</c:v>
                </c:pt>
                <c:pt idx="6">
                  <c:v>6.8143100511073255E-3</c:v>
                </c:pt>
                <c:pt idx="7">
                  <c:v>0.1088160136286201</c:v>
                </c:pt>
                <c:pt idx="8">
                  <c:v>7.1763202725724021E-2</c:v>
                </c:pt>
                <c:pt idx="9">
                  <c:v>0.135221465076661</c:v>
                </c:pt>
                <c:pt idx="10">
                  <c:v>4.2589437819420784E-4</c:v>
                </c:pt>
                <c:pt idx="11">
                  <c:v>2.1294718909710392E-4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507C-40B8-BF96-0676C68ED62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625000000000002"/>
          <c:y val="3.2983741615631383E-2"/>
          <c:w val="0.17708333333333334"/>
          <c:h val="0.956159594634004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4E767-F526-4789-8CF6-E1E22FDE09A2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BF5A7-ACC9-4BF3-9C91-3A6BC7F61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765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2431C5-EFE0-4B9F-9684-430EC657AA1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156A7AD-1520-4ED2-B514-DB8F8425418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3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31C5-EFE0-4B9F-9684-430EC657AA1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A7AD-1520-4ED2-B514-DB8F84254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77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31C5-EFE0-4B9F-9684-430EC657AA1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A7AD-1520-4ED2-B514-DB8F84254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69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31C5-EFE0-4B9F-9684-430EC657AA1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A7AD-1520-4ED2-B514-DB8F84254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70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31C5-EFE0-4B9F-9684-430EC657AA1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A7AD-1520-4ED2-B514-DB8F84254183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76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31C5-EFE0-4B9F-9684-430EC657AA1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A7AD-1520-4ED2-B514-DB8F84254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4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31C5-EFE0-4B9F-9684-430EC657AA1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A7AD-1520-4ED2-B514-DB8F84254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6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31C5-EFE0-4B9F-9684-430EC657AA1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A7AD-1520-4ED2-B514-DB8F84254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53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31C5-EFE0-4B9F-9684-430EC657AA1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A7AD-1520-4ED2-B514-DB8F84254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48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31C5-EFE0-4B9F-9684-430EC657AA1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A7AD-1520-4ED2-B514-DB8F84254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85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31C5-EFE0-4B9F-9684-430EC657AA1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A7AD-1520-4ED2-B514-DB8F84254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02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E2431C5-EFE0-4B9F-9684-430EC657AA19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156A7AD-1520-4ED2-B514-DB8F84254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84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BDBD-AEC7-3F68-327F-C8477535A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Hiring Process Analytics</a:t>
            </a:r>
          </a:p>
        </p:txBody>
      </p:sp>
      <p:pic>
        <p:nvPicPr>
          <p:cNvPr id="5" name="Graphic 4" descr="Eye">
            <a:extLst>
              <a:ext uri="{FF2B5EF4-FFF2-40B4-BE49-F238E27FC236}">
                <a16:creationId xmlns:a16="http://schemas.microsoft.com/office/drawing/2014/main" id="{5410404E-3938-6471-127E-988194142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7454" y="3898532"/>
            <a:ext cx="2077092" cy="207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7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E791-B21D-5D41-8960-B3CD72F8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Post Description(Gender wise distribution per post)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BF4856-FD6B-0A82-E222-603573748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982694"/>
              </p:ext>
            </p:extLst>
          </p:nvPr>
        </p:nvGraphicFramePr>
        <p:xfrm>
          <a:off x="256854" y="2057399"/>
          <a:ext cx="11691991" cy="4569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691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704D-097A-790F-EBB6-D0713A11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Post Description(Average Salary per post)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F7139D-E02E-93B2-E8D4-A6D2D384C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819470"/>
              </p:ext>
            </p:extLst>
          </p:nvPr>
        </p:nvGraphicFramePr>
        <p:xfrm>
          <a:off x="205483" y="1571946"/>
          <a:ext cx="11733087" cy="5075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489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93F7-15A3-84A7-898A-D8512C69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77" y="701040"/>
            <a:ext cx="10805845" cy="1356360"/>
          </a:xfrm>
        </p:spPr>
        <p:txBody>
          <a:bodyPr/>
          <a:lstStyle/>
          <a:p>
            <a:r>
              <a:rPr lang="en-IN" dirty="0"/>
              <a:t>Post Description(Proportion Workers per post)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C4C2628-9306-D5BC-07F1-CF9FB3296F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792032"/>
              </p:ext>
            </p:extLst>
          </p:nvPr>
        </p:nvGraphicFramePr>
        <p:xfrm>
          <a:off x="1159667" y="2057400"/>
          <a:ext cx="9872663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0076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977A-1058-0809-69B7-F3FACFF4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1D58E-1A92-6663-4DF0-41F55F17E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77949"/>
            <a:ext cx="9872871" cy="4038600"/>
          </a:xfrm>
        </p:spPr>
        <p:txBody>
          <a:bodyPr/>
          <a:lstStyle/>
          <a:p>
            <a:r>
              <a:rPr lang="en-IN" dirty="0"/>
              <a:t>The given project helped me gain mastery in pivot tables, basic data operations and use of some functions</a:t>
            </a:r>
          </a:p>
          <a:p>
            <a:r>
              <a:rPr lang="en-IN" dirty="0"/>
              <a:t>This helped in establishing a strong foundation for MS Excel</a:t>
            </a:r>
          </a:p>
        </p:txBody>
      </p:sp>
    </p:spTree>
    <p:extLst>
      <p:ext uri="{BB962C8B-B14F-4D97-AF65-F5344CB8AC3E}">
        <p14:creationId xmlns:p14="http://schemas.microsoft.com/office/powerpoint/2010/main" val="24822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8763-712E-9E32-2EA4-AC4846A3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438AE-B008-2B3C-02BD-C83969BE8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given project requires to analyse the hiring process</a:t>
            </a:r>
          </a:p>
          <a:p>
            <a:r>
              <a:rPr lang="en-IN" dirty="0"/>
              <a:t>The project requires us to find average salary, genders, and other metric represented as charts and graphs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30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4187-BB77-8479-D6BD-65745B45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A4292-CDD2-397F-63EA-4D6D755ED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Outliers are identified, blanks are taken care of, duplicates are removed</a:t>
            </a:r>
          </a:p>
          <a:p>
            <a:r>
              <a:rPr lang="en-IN" dirty="0"/>
              <a:t>The data is converted into a table</a:t>
            </a:r>
          </a:p>
          <a:p>
            <a:r>
              <a:rPr lang="en-IN" dirty="0"/>
              <a:t>Majorly Pivot tables are used to get the insights</a:t>
            </a:r>
          </a:p>
          <a:p>
            <a:r>
              <a:rPr lang="en-IN" dirty="0"/>
              <a:t>While outliers are identified while calculating few metric they are not removed as there Is no clarity on whether they are intentional or </a:t>
            </a:r>
            <a:r>
              <a:rPr lang="en-IN" dirty="0" err="1"/>
              <a:t>accidnetal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10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6096-29EE-DB93-B07F-7D664739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880A7-6E53-D00B-7722-321BA0185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MS Excel is used for the analysis</a:t>
            </a:r>
          </a:p>
          <a:p>
            <a:r>
              <a:rPr lang="en-IN" dirty="0"/>
              <a:t>The ease of use and familiarity with the tool is the reason for its selection</a:t>
            </a:r>
          </a:p>
        </p:txBody>
      </p:sp>
    </p:spTree>
    <p:extLst>
      <p:ext uri="{BB962C8B-B14F-4D97-AF65-F5344CB8AC3E}">
        <p14:creationId xmlns:p14="http://schemas.microsoft.com/office/powerpoint/2010/main" val="187462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F6036A-D175-31CC-BE9D-D454BB088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38601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CF4C-045A-0FBE-FA1F-90145A3B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Hiring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56ACB4-8024-65D3-1A3C-05420E0D85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971984"/>
              </p:ext>
            </p:extLst>
          </p:nvPr>
        </p:nvGraphicFramePr>
        <p:xfrm>
          <a:off x="1143000" y="2157573"/>
          <a:ext cx="2935839" cy="23425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9832">
                  <a:extLst>
                    <a:ext uri="{9D8B030D-6E8A-4147-A177-3AD203B41FA5}">
                      <a16:colId xmlns:a16="http://schemas.microsoft.com/office/drawing/2014/main" val="526351236"/>
                    </a:ext>
                  </a:extLst>
                </a:gridCol>
                <a:gridCol w="1166007">
                  <a:extLst>
                    <a:ext uri="{9D8B030D-6E8A-4147-A177-3AD203B41FA5}">
                      <a16:colId xmlns:a16="http://schemas.microsoft.com/office/drawing/2014/main" val="881049961"/>
                    </a:ext>
                  </a:extLst>
                </a:gridCol>
              </a:tblGrid>
              <a:tr h="3346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Status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Hired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8303596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7806661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Gender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Total Hired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4211648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Don’t want to say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278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39424817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76918764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27856620"/>
                  </a:ext>
                </a:extLst>
              </a:tr>
              <a:tr h="33464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4697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31276415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DCDCAB6-5395-B698-C244-9EF40E8B54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416999"/>
              </p:ext>
            </p:extLst>
          </p:nvPr>
        </p:nvGraphicFramePr>
        <p:xfrm>
          <a:off x="4463102" y="7859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6B1E10-690B-BB36-2959-099F3B9C6971}"/>
              </a:ext>
            </a:extLst>
          </p:cNvPr>
          <p:cNvSpPr txBox="1"/>
          <p:nvPr/>
        </p:nvSpPr>
        <p:spPr>
          <a:xfrm rot="10800000" flipH="1" flipV="1">
            <a:off x="1040258" y="5049307"/>
            <a:ext cx="79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Male hiring is more than female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F18AEC1-3D24-D663-BD50-929F10F058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582934"/>
              </p:ext>
            </p:extLst>
          </p:nvPr>
        </p:nvGraphicFramePr>
        <p:xfrm>
          <a:off x="4078839" y="3475130"/>
          <a:ext cx="5497887" cy="3148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9172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4247-080B-8E08-888C-DF7C16F2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Salary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2C6DFC-DC78-F278-D510-59E5D453E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348286"/>
              </p:ext>
            </p:extLst>
          </p:nvPr>
        </p:nvGraphicFramePr>
        <p:xfrm>
          <a:off x="1273521" y="2416175"/>
          <a:ext cx="5219745" cy="39127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19745">
                  <a:extLst>
                    <a:ext uri="{9D8B030D-6E8A-4147-A177-3AD203B41FA5}">
                      <a16:colId xmlns:a16="http://schemas.microsoft.com/office/drawing/2014/main" val="298524939"/>
                    </a:ext>
                  </a:extLst>
                </a:gridCol>
              </a:tblGrid>
              <a:tr h="355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Salary(with potential outliers)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70303675"/>
                  </a:ext>
                </a:extLst>
              </a:tr>
              <a:tr h="35570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49983.03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979245"/>
                  </a:ext>
                </a:extLst>
              </a:tr>
              <a:tr h="35570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0570464"/>
                  </a:ext>
                </a:extLst>
              </a:tr>
              <a:tr h="355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Salary(without potential outliers)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5460152"/>
                  </a:ext>
                </a:extLst>
              </a:tr>
              <a:tr h="35570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49885.28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4070835"/>
                  </a:ext>
                </a:extLst>
              </a:tr>
              <a:tr h="35570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72076813"/>
                  </a:ext>
                </a:extLst>
              </a:tr>
              <a:tr h="35570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Potential Salary Outliers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2235451"/>
                  </a:ext>
                </a:extLst>
              </a:tr>
              <a:tr h="35570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5141267"/>
                  </a:ext>
                </a:extLst>
              </a:tr>
              <a:tr h="35570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2640078"/>
                  </a:ext>
                </a:extLst>
              </a:tr>
              <a:tr h="35570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0891518"/>
                  </a:ext>
                </a:extLst>
              </a:tr>
              <a:tr h="355701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5322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32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2A95-4619-B9EE-B740-B39AB77F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Intervals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837502-CD35-F746-6645-D45B1EAB2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393879"/>
              </p:ext>
            </p:extLst>
          </p:nvPr>
        </p:nvGraphicFramePr>
        <p:xfrm>
          <a:off x="1143000" y="2291138"/>
          <a:ext cx="3428170" cy="3390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8170">
                  <a:extLst>
                    <a:ext uri="{9D8B030D-6E8A-4147-A177-3AD203B41FA5}">
                      <a16:colId xmlns:a16="http://schemas.microsoft.com/office/drawing/2014/main" val="3725445031"/>
                    </a:ext>
                  </a:extLst>
                </a:gridCol>
              </a:tblGrid>
              <a:tr h="308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 intervals with potential outliers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3492162"/>
                  </a:ext>
                </a:extLst>
              </a:tr>
              <a:tr h="30822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399900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142052"/>
                  </a:ext>
                </a:extLst>
              </a:tr>
              <a:tr h="30822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9064260"/>
                  </a:ext>
                </a:extLst>
              </a:tr>
              <a:tr h="308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 intervals with potential outliers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3596449"/>
                  </a:ext>
                </a:extLst>
              </a:tr>
              <a:tr h="30822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99167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5087971"/>
                  </a:ext>
                </a:extLst>
              </a:tr>
              <a:tr h="30822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39852201"/>
                  </a:ext>
                </a:extLst>
              </a:tr>
              <a:tr h="3082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Potential Salary Outliers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5733366"/>
                  </a:ext>
                </a:extLst>
              </a:tr>
              <a:tr h="30822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1152292"/>
                  </a:ext>
                </a:extLst>
              </a:tr>
              <a:tr h="30822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6577089"/>
                  </a:ext>
                </a:extLst>
              </a:tr>
              <a:tr h="30822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36824460"/>
                  </a:ext>
                </a:extLst>
              </a:tr>
              <a:tr h="30822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65869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01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03E7-48ED-BD88-1C79-79D6A0FA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Proportion working in Various Departments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895F56-B177-B49F-2E02-BF8785BFC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606692"/>
              </p:ext>
            </p:extLst>
          </p:nvPr>
        </p:nvGraphicFramePr>
        <p:xfrm>
          <a:off x="1142999" y="2498090"/>
          <a:ext cx="5031769" cy="3750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1383">
                  <a:extLst>
                    <a:ext uri="{9D8B030D-6E8A-4147-A177-3AD203B41FA5}">
                      <a16:colId xmlns:a16="http://schemas.microsoft.com/office/drawing/2014/main" val="1933204050"/>
                    </a:ext>
                  </a:extLst>
                </a:gridCol>
                <a:gridCol w="2130386">
                  <a:extLst>
                    <a:ext uri="{9D8B030D-6E8A-4147-A177-3AD203B41FA5}">
                      <a16:colId xmlns:a16="http://schemas.microsoft.com/office/drawing/2014/main" val="2426476005"/>
                    </a:ext>
                  </a:extLst>
                </a:gridCol>
              </a:tblGrid>
              <a:tr h="2884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Status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Hired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60523246"/>
                  </a:ext>
                </a:extLst>
              </a:tr>
              <a:tr h="28848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8829989"/>
                  </a:ext>
                </a:extLst>
              </a:tr>
              <a:tr h="2884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Departments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Percentage Employee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1137972"/>
                  </a:ext>
                </a:extLst>
              </a:tr>
              <a:tr h="2884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Finance Department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3.75%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7923602"/>
                  </a:ext>
                </a:extLst>
              </a:tr>
              <a:tr h="2884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General Management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2.41%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4783091"/>
                  </a:ext>
                </a:extLst>
              </a:tr>
              <a:tr h="2884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Human Resource Department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1.49%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3723643"/>
                  </a:ext>
                </a:extLst>
              </a:tr>
              <a:tr h="2884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Marketing Department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4.30%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8967831"/>
                  </a:ext>
                </a:extLst>
              </a:tr>
              <a:tr h="2884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Operations Department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39.24%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6807094"/>
                  </a:ext>
                </a:extLst>
              </a:tr>
              <a:tr h="2884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Production Department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5.24%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7915795"/>
                  </a:ext>
                </a:extLst>
              </a:tr>
              <a:tr h="2884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Purchase Department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4.90%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81447047"/>
                  </a:ext>
                </a:extLst>
              </a:tr>
              <a:tr h="2884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Sales Department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10.33%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5723116"/>
                  </a:ext>
                </a:extLst>
              </a:tr>
              <a:tr h="2884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Service Department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28.36%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93807834"/>
                  </a:ext>
                </a:extLst>
              </a:tr>
              <a:tr h="28848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100.00%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332711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FFC141C-214A-2480-6594-D642FD41C9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978341"/>
              </p:ext>
            </p:extLst>
          </p:nvPr>
        </p:nvGraphicFramePr>
        <p:xfrm>
          <a:off x="6370548" y="1304818"/>
          <a:ext cx="5598845" cy="4943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487848-FCB1-0855-F9B1-22A60C5F5812}"/>
              </a:ext>
            </a:extLst>
          </p:cNvPr>
          <p:cNvSpPr txBox="1"/>
          <p:nvPr/>
        </p:nvSpPr>
        <p:spPr>
          <a:xfrm flipH="1">
            <a:off x="579974" y="1808252"/>
            <a:ext cx="551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 employees in operations&gt;service&gt;sales</a:t>
            </a:r>
          </a:p>
          <a:p>
            <a:r>
              <a:rPr lang="en-IN" dirty="0"/>
              <a:t>Minimum in Human Resources</a:t>
            </a:r>
          </a:p>
        </p:txBody>
      </p:sp>
    </p:spTree>
    <p:extLst>
      <p:ext uri="{BB962C8B-B14F-4D97-AF65-F5344CB8AC3E}">
        <p14:creationId xmlns:p14="http://schemas.microsoft.com/office/powerpoint/2010/main" val="204262138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57</TotalTime>
  <Words>302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Corbel</vt:lpstr>
      <vt:lpstr>Basis</vt:lpstr>
      <vt:lpstr>Hiring Process Analytics</vt:lpstr>
      <vt:lpstr>Project Description</vt:lpstr>
      <vt:lpstr>Approach</vt:lpstr>
      <vt:lpstr>Tech Stack Used</vt:lpstr>
      <vt:lpstr>INSIGHTS</vt:lpstr>
      <vt:lpstr>Hiring</vt:lpstr>
      <vt:lpstr>Average Salary</vt:lpstr>
      <vt:lpstr>Class Intervals</vt:lpstr>
      <vt:lpstr>Proportion working in Various Departments</vt:lpstr>
      <vt:lpstr>Post Description(Gender wise distribution per post)</vt:lpstr>
      <vt:lpstr>Post Description(Average Salary per post)</vt:lpstr>
      <vt:lpstr>Post Description(Proportion Workers per post)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Process Analytics</dc:title>
  <dc:creator>shreshth vashisht</dc:creator>
  <cp:lastModifiedBy>shreshth vashisht</cp:lastModifiedBy>
  <cp:revision>1</cp:revision>
  <dcterms:created xsi:type="dcterms:W3CDTF">2023-02-05T14:12:40Z</dcterms:created>
  <dcterms:modified xsi:type="dcterms:W3CDTF">2023-02-05T15:10:27Z</dcterms:modified>
</cp:coreProperties>
</file>