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EA5A03E1-36BF-412C-87F0-B82DAF51CC34}"/>
    <pc:docChg chg="undo redo custSel addSld modSld">
      <pc:chgData name="shreshth vashisht" userId="1ad5c172e9a7cf97" providerId="LiveId" clId="{EA5A03E1-36BF-412C-87F0-B82DAF51CC34}" dt="2023-02-28T06:47:58.236" v="4079" actId="20577"/>
      <pc:docMkLst>
        <pc:docMk/>
      </pc:docMkLst>
      <pc:sldChg chg="addSp delSp modSp new mod modClrScheme chgLayout">
        <pc:chgData name="shreshth vashisht" userId="1ad5c172e9a7cf97" providerId="LiveId" clId="{EA5A03E1-36BF-412C-87F0-B82DAF51CC34}" dt="2023-02-27T15:27:40.767" v="2298" actId="20577"/>
        <pc:sldMkLst>
          <pc:docMk/>
          <pc:sldMk cId="2782807385" sldId="256"/>
        </pc:sldMkLst>
        <pc:spChg chg="mod ord">
          <ac:chgData name="shreshth vashisht" userId="1ad5c172e9a7cf97" providerId="LiveId" clId="{EA5A03E1-36BF-412C-87F0-B82DAF51CC34}" dt="2023-02-27T15:27:40.767" v="2298" actId="20577"/>
          <ac:spMkLst>
            <pc:docMk/>
            <pc:sldMk cId="2782807385" sldId="256"/>
            <ac:spMk id="2" creationId="{734CBC0B-CE52-4C15-9167-0B2118D76C9C}"/>
          </ac:spMkLst>
        </pc:spChg>
        <pc:spChg chg="del mod">
          <ac:chgData name="shreshth vashisht" userId="1ad5c172e9a7cf97" providerId="LiveId" clId="{EA5A03E1-36BF-412C-87F0-B82DAF51CC34}" dt="2023-02-24T06:31:39.751" v="26" actId="478"/>
          <ac:spMkLst>
            <pc:docMk/>
            <pc:sldMk cId="2782807385" sldId="256"/>
            <ac:spMk id="3" creationId="{7942EF13-BE79-4F77-A307-B898F362A471}"/>
          </ac:spMkLst>
        </pc:spChg>
        <pc:spChg chg="add del mod ord">
          <ac:chgData name="shreshth vashisht" userId="1ad5c172e9a7cf97" providerId="LiveId" clId="{EA5A03E1-36BF-412C-87F0-B82DAF51CC34}" dt="2023-02-24T06:31:55.265" v="29" actId="478"/>
          <ac:spMkLst>
            <pc:docMk/>
            <pc:sldMk cId="2782807385" sldId="256"/>
            <ac:spMk id="4" creationId="{5F9EDA4D-EFD1-4A00-B0B8-E5C639572832}"/>
          </ac:spMkLst>
        </pc:spChg>
        <pc:picChg chg="add mod">
          <ac:chgData name="shreshth vashisht" userId="1ad5c172e9a7cf97" providerId="LiveId" clId="{EA5A03E1-36BF-412C-87F0-B82DAF51CC34}" dt="2023-02-24T06:32:47.581" v="34" actId="1076"/>
          <ac:picMkLst>
            <pc:docMk/>
            <pc:sldMk cId="2782807385" sldId="256"/>
            <ac:picMk id="6" creationId="{A1B0BC1D-6C56-4722-B3C9-512555157278}"/>
          </ac:picMkLst>
        </pc:picChg>
        <pc:picChg chg="add mod">
          <ac:chgData name="shreshth vashisht" userId="1ad5c172e9a7cf97" providerId="LiveId" clId="{EA5A03E1-36BF-412C-87F0-B82DAF51CC34}" dt="2023-02-24T06:33:50.686" v="38" actId="207"/>
          <ac:picMkLst>
            <pc:docMk/>
            <pc:sldMk cId="2782807385" sldId="256"/>
            <ac:picMk id="8" creationId="{65826C0D-5C0E-4489-9A84-D9B6FD41857A}"/>
          </ac:picMkLst>
        </pc:picChg>
      </pc:sldChg>
      <pc:sldChg chg="modSp new mod">
        <pc:chgData name="shreshth vashisht" userId="1ad5c172e9a7cf97" providerId="LiveId" clId="{EA5A03E1-36BF-412C-87F0-B82DAF51CC34}" dt="2023-02-24T14:33:02.694" v="2250" actId="20577"/>
        <pc:sldMkLst>
          <pc:docMk/>
          <pc:sldMk cId="3731134124" sldId="257"/>
        </pc:sldMkLst>
        <pc:spChg chg="mod">
          <ac:chgData name="shreshth vashisht" userId="1ad5c172e9a7cf97" providerId="LiveId" clId="{EA5A03E1-36BF-412C-87F0-B82DAF51CC34}" dt="2023-02-24T06:34:25.064" v="58" actId="20577"/>
          <ac:spMkLst>
            <pc:docMk/>
            <pc:sldMk cId="3731134124" sldId="257"/>
            <ac:spMk id="2" creationId="{6DEE2040-1A16-4A4D-B072-2DCC1CED01C9}"/>
          </ac:spMkLst>
        </pc:spChg>
        <pc:spChg chg="mod">
          <ac:chgData name="shreshth vashisht" userId="1ad5c172e9a7cf97" providerId="LiveId" clId="{EA5A03E1-36BF-412C-87F0-B82DAF51CC34}" dt="2023-02-24T14:33:02.694" v="2250" actId="20577"/>
          <ac:spMkLst>
            <pc:docMk/>
            <pc:sldMk cId="3731134124" sldId="257"/>
            <ac:spMk id="3" creationId="{43BCF4AA-388E-454C-AB26-CE35FE56C013}"/>
          </ac:spMkLst>
        </pc:spChg>
      </pc:sldChg>
      <pc:sldChg chg="modSp new mod">
        <pc:chgData name="shreshth vashisht" userId="1ad5c172e9a7cf97" providerId="LiveId" clId="{EA5A03E1-36BF-412C-87F0-B82DAF51CC34}" dt="2023-02-24T14:33:06.494" v="2251" actId="20577"/>
        <pc:sldMkLst>
          <pc:docMk/>
          <pc:sldMk cId="1888647568" sldId="258"/>
        </pc:sldMkLst>
        <pc:spChg chg="mod">
          <ac:chgData name="shreshth vashisht" userId="1ad5c172e9a7cf97" providerId="LiveId" clId="{EA5A03E1-36BF-412C-87F0-B82DAF51CC34}" dt="2023-02-24T06:37:41.319" v="335" actId="20577"/>
          <ac:spMkLst>
            <pc:docMk/>
            <pc:sldMk cId="1888647568" sldId="258"/>
            <ac:spMk id="2" creationId="{7181EC96-CF17-41C0-BDDF-C0E5EA49E37C}"/>
          </ac:spMkLst>
        </pc:spChg>
        <pc:spChg chg="mod">
          <ac:chgData name="shreshth vashisht" userId="1ad5c172e9a7cf97" providerId="LiveId" clId="{EA5A03E1-36BF-412C-87F0-B82DAF51CC34}" dt="2023-02-24T14:33:06.494" v="2251" actId="20577"/>
          <ac:spMkLst>
            <pc:docMk/>
            <pc:sldMk cId="1888647568" sldId="258"/>
            <ac:spMk id="3" creationId="{9A63E1D1-F747-4AA7-AB4F-E5365993EC01}"/>
          </ac:spMkLst>
        </pc:spChg>
      </pc:sldChg>
      <pc:sldChg chg="modSp new mod">
        <pc:chgData name="shreshth vashisht" userId="1ad5c172e9a7cf97" providerId="LiveId" clId="{EA5A03E1-36BF-412C-87F0-B82DAF51CC34}" dt="2023-02-27T16:48:48.325" v="4078" actId="3626"/>
        <pc:sldMkLst>
          <pc:docMk/>
          <pc:sldMk cId="1582321395" sldId="259"/>
        </pc:sldMkLst>
        <pc:spChg chg="mod">
          <ac:chgData name="shreshth vashisht" userId="1ad5c172e9a7cf97" providerId="LiveId" clId="{EA5A03E1-36BF-412C-87F0-B82DAF51CC34}" dt="2023-02-24T06:38:15.803" v="461" actId="20577"/>
          <ac:spMkLst>
            <pc:docMk/>
            <pc:sldMk cId="1582321395" sldId="259"/>
            <ac:spMk id="2" creationId="{B9FAE41D-15D2-44BE-BF21-0E7795A54CC6}"/>
          </ac:spMkLst>
        </pc:spChg>
        <pc:spChg chg="mod">
          <ac:chgData name="shreshth vashisht" userId="1ad5c172e9a7cf97" providerId="LiveId" clId="{EA5A03E1-36BF-412C-87F0-B82DAF51CC34}" dt="2023-02-27T16:48:48.325" v="4078" actId="3626"/>
          <ac:spMkLst>
            <pc:docMk/>
            <pc:sldMk cId="1582321395" sldId="259"/>
            <ac:spMk id="3" creationId="{FDE685F9-BBBE-416E-91F2-BC7CB71ADB13}"/>
          </ac:spMkLst>
        </pc:spChg>
      </pc:sldChg>
      <pc:sldChg chg="addSp delSp modSp new mod modClrScheme chgLayout">
        <pc:chgData name="shreshth vashisht" userId="1ad5c172e9a7cf97" providerId="LiveId" clId="{EA5A03E1-36BF-412C-87F0-B82DAF51CC34}" dt="2023-02-24T06:39:22.746" v="467" actId="478"/>
        <pc:sldMkLst>
          <pc:docMk/>
          <pc:sldMk cId="4292132893" sldId="260"/>
        </pc:sldMkLst>
        <pc:spChg chg="del mod ord">
          <ac:chgData name="shreshth vashisht" userId="1ad5c172e9a7cf97" providerId="LiveId" clId="{EA5A03E1-36BF-412C-87F0-B82DAF51CC34}" dt="2023-02-24T06:39:18.276" v="465" actId="700"/>
          <ac:spMkLst>
            <pc:docMk/>
            <pc:sldMk cId="4292132893" sldId="260"/>
            <ac:spMk id="2" creationId="{4AAD227F-D324-432D-8539-81A2D2DB1EDA}"/>
          </ac:spMkLst>
        </pc:spChg>
        <pc:spChg chg="del mod ord">
          <ac:chgData name="shreshth vashisht" userId="1ad5c172e9a7cf97" providerId="LiveId" clId="{EA5A03E1-36BF-412C-87F0-B82DAF51CC34}" dt="2023-02-24T06:39:18.276" v="465" actId="700"/>
          <ac:spMkLst>
            <pc:docMk/>
            <pc:sldMk cId="4292132893" sldId="260"/>
            <ac:spMk id="3" creationId="{2E1576B0-AD0C-4C48-9669-68CD5F546649}"/>
          </ac:spMkLst>
        </pc:spChg>
        <pc:spChg chg="add mod ord">
          <ac:chgData name="shreshth vashisht" userId="1ad5c172e9a7cf97" providerId="LiveId" clId="{EA5A03E1-36BF-412C-87F0-B82DAF51CC34}" dt="2023-02-24T06:39:20.261" v="466"/>
          <ac:spMkLst>
            <pc:docMk/>
            <pc:sldMk cId="4292132893" sldId="260"/>
            <ac:spMk id="4" creationId="{43E577E1-5311-4767-BF19-15915FFF8927}"/>
          </ac:spMkLst>
        </pc:spChg>
        <pc:spChg chg="add del mod ord">
          <ac:chgData name="shreshth vashisht" userId="1ad5c172e9a7cf97" providerId="LiveId" clId="{EA5A03E1-36BF-412C-87F0-B82DAF51CC34}" dt="2023-02-24T06:39:22.746" v="467" actId="478"/>
          <ac:spMkLst>
            <pc:docMk/>
            <pc:sldMk cId="4292132893" sldId="260"/>
            <ac:spMk id="5" creationId="{62BC50DD-627E-4E9A-B853-DA3EEDDFC572}"/>
          </ac:spMkLst>
        </pc:spChg>
      </pc:sldChg>
      <pc:sldChg chg="modSp new mod">
        <pc:chgData name="shreshth vashisht" userId="1ad5c172e9a7cf97" providerId="LiveId" clId="{EA5A03E1-36BF-412C-87F0-B82DAF51CC34}" dt="2023-02-28T06:47:58.236" v="4079" actId="20577"/>
        <pc:sldMkLst>
          <pc:docMk/>
          <pc:sldMk cId="917413097" sldId="261"/>
        </pc:sldMkLst>
        <pc:spChg chg="mod">
          <ac:chgData name="shreshth vashisht" userId="1ad5c172e9a7cf97" providerId="LiveId" clId="{EA5A03E1-36BF-412C-87F0-B82DAF51CC34}" dt="2023-02-24T06:43:36.694" v="647" actId="1076"/>
          <ac:spMkLst>
            <pc:docMk/>
            <pc:sldMk cId="917413097" sldId="261"/>
            <ac:spMk id="2" creationId="{9368BA9E-8097-42F3-80A9-6CA21258859E}"/>
          </ac:spMkLst>
        </pc:spChg>
        <pc:spChg chg="mod">
          <ac:chgData name="shreshth vashisht" userId="1ad5c172e9a7cf97" providerId="LiveId" clId="{EA5A03E1-36BF-412C-87F0-B82DAF51CC34}" dt="2023-02-28T06:47:58.236" v="4079" actId="20577"/>
          <ac:spMkLst>
            <pc:docMk/>
            <pc:sldMk cId="917413097" sldId="261"/>
            <ac:spMk id="3" creationId="{C9189EEC-D00A-45B6-8504-56554FF40EFF}"/>
          </ac:spMkLst>
        </pc:spChg>
      </pc:sldChg>
      <pc:sldChg chg="addSp modSp new mod">
        <pc:chgData name="shreshth vashisht" userId="1ad5c172e9a7cf97" providerId="LiveId" clId="{EA5A03E1-36BF-412C-87F0-B82DAF51CC34}" dt="2023-02-27T15:47:48.961" v="2723" actId="207"/>
        <pc:sldMkLst>
          <pc:docMk/>
          <pc:sldMk cId="367603386" sldId="262"/>
        </pc:sldMkLst>
        <pc:spChg chg="mod">
          <ac:chgData name="shreshth vashisht" userId="1ad5c172e9a7cf97" providerId="LiveId" clId="{EA5A03E1-36BF-412C-87F0-B82DAF51CC34}" dt="2023-02-27T15:44:45.611" v="2654" actId="1076"/>
          <ac:spMkLst>
            <pc:docMk/>
            <pc:sldMk cId="367603386" sldId="262"/>
            <ac:spMk id="2" creationId="{EC1AF695-7C18-489C-8A93-20D772105DC6}"/>
          </ac:spMkLst>
        </pc:spChg>
        <pc:spChg chg="mod">
          <ac:chgData name="shreshth vashisht" userId="1ad5c172e9a7cf97" providerId="LiveId" clId="{EA5A03E1-36BF-412C-87F0-B82DAF51CC34}" dt="2023-02-27T15:47:48.961" v="2723" actId="207"/>
          <ac:spMkLst>
            <pc:docMk/>
            <pc:sldMk cId="367603386" sldId="262"/>
            <ac:spMk id="3" creationId="{AE69D35F-DFFB-4C56-BAB7-AABBA0CAEF10}"/>
          </ac:spMkLst>
        </pc:spChg>
        <pc:graphicFrameChg chg="add mod modGraphic">
          <ac:chgData name="shreshth vashisht" userId="1ad5c172e9a7cf97" providerId="LiveId" clId="{EA5A03E1-36BF-412C-87F0-B82DAF51CC34}" dt="2023-02-24T07:08:00.883" v="921" actId="14100"/>
          <ac:graphicFrameMkLst>
            <pc:docMk/>
            <pc:sldMk cId="367603386" sldId="262"/>
            <ac:graphicFrameMk id="4" creationId="{D506AF53-4FDF-4AE2-9A1D-D29487A8268E}"/>
          </ac:graphicFrameMkLst>
        </pc:graphicFrameChg>
      </pc:sldChg>
      <pc:sldChg chg="modSp new mod">
        <pc:chgData name="shreshth vashisht" userId="1ad5c172e9a7cf97" providerId="LiveId" clId="{EA5A03E1-36BF-412C-87F0-B82DAF51CC34}" dt="2023-02-24T14:34:16.654" v="2263" actId="20577"/>
        <pc:sldMkLst>
          <pc:docMk/>
          <pc:sldMk cId="1360925496" sldId="263"/>
        </pc:sldMkLst>
        <pc:spChg chg="mod">
          <ac:chgData name="shreshth vashisht" userId="1ad5c172e9a7cf97" providerId="LiveId" clId="{EA5A03E1-36BF-412C-87F0-B82DAF51CC34}" dt="2023-02-24T07:11:22.172" v="944" actId="20577"/>
          <ac:spMkLst>
            <pc:docMk/>
            <pc:sldMk cId="1360925496" sldId="263"/>
            <ac:spMk id="2" creationId="{B83A690A-A4C4-488D-B3D6-C06310411F21}"/>
          </ac:spMkLst>
        </pc:spChg>
        <pc:spChg chg="mod">
          <ac:chgData name="shreshth vashisht" userId="1ad5c172e9a7cf97" providerId="LiveId" clId="{EA5A03E1-36BF-412C-87F0-B82DAF51CC34}" dt="2023-02-24T14:34:16.654" v="2263" actId="20577"/>
          <ac:spMkLst>
            <pc:docMk/>
            <pc:sldMk cId="1360925496" sldId="263"/>
            <ac:spMk id="3" creationId="{53FDF8FD-AE15-4DA9-A5AF-D445DFC3AEB2}"/>
          </ac:spMkLst>
        </pc:spChg>
      </pc:sldChg>
      <pc:sldChg chg="addSp delSp modSp new mod">
        <pc:chgData name="shreshth vashisht" userId="1ad5c172e9a7cf97" providerId="LiveId" clId="{EA5A03E1-36BF-412C-87F0-B82DAF51CC34}" dt="2023-02-27T16:30:26.818" v="3251" actId="20577"/>
        <pc:sldMkLst>
          <pc:docMk/>
          <pc:sldMk cId="2931116293" sldId="264"/>
        </pc:sldMkLst>
        <pc:spChg chg="mod">
          <ac:chgData name="shreshth vashisht" userId="1ad5c172e9a7cf97" providerId="LiveId" clId="{EA5A03E1-36BF-412C-87F0-B82DAF51CC34}" dt="2023-02-24T08:00:51.216" v="1494" actId="20577"/>
          <ac:spMkLst>
            <pc:docMk/>
            <pc:sldMk cId="2931116293" sldId="264"/>
            <ac:spMk id="2" creationId="{5016D047-E25C-4034-A795-00FCF385AF0E}"/>
          </ac:spMkLst>
        </pc:spChg>
        <pc:spChg chg="add mod">
          <ac:chgData name="shreshth vashisht" userId="1ad5c172e9a7cf97" providerId="LiveId" clId="{EA5A03E1-36BF-412C-87F0-B82DAF51CC34}" dt="2023-02-27T16:30:26.818" v="3251" actId="20577"/>
          <ac:spMkLst>
            <pc:docMk/>
            <pc:sldMk cId="2931116293" sldId="264"/>
            <ac:spMk id="3" creationId="{B5D2D0F6-F5CB-421E-9E11-55B70C40E6D5}"/>
          </ac:spMkLst>
        </pc:spChg>
        <pc:spChg chg="del mod">
          <ac:chgData name="shreshth vashisht" userId="1ad5c172e9a7cf97" providerId="LiveId" clId="{EA5A03E1-36BF-412C-87F0-B82DAF51CC34}" dt="2023-02-24T08:00:56.507" v="1497"/>
          <ac:spMkLst>
            <pc:docMk/>
            <pc:sldMk cId="2931116293" sldId="264"/>
            <ac:spMk id="3" creationId="{DAB14B4C-3C26-43C8-A3DE-391A51B1323A}"/>
          </ac:spMkLst>
        </pc:spChg>
        <pc:graphicFrameChg chg="add mod modGraphic">
          <ac:chgData name="shreshth vashisht" userId="1ad5c172e9a7cf97" providerId="LiveId" clId="{EA5A03E1-36BF-412C-87F0-B82DAF51CC34}" dt="2023-02-27T15:48:15.409" v="2724" actId="1076"/>
          <ac:graphicFrameMkLst>
            <pc:docMk/>
            <pc:sldMk cId="2931116293" sldId="264"/>
            <ac:graphicFrameMk id="4" creationId="{A3C485C9-E13B-4F5A-8FE2-5582C66FEF5B}"/>
          </ac:graphicFrameMkLst>
        </pc:graphicFrameChg>
      </pc:sldChg>
      <pc:sldChg chg="addSp delSp modSp new mod">
        <pc:chgData name="shreshth vashisht" userId="1ad5c172e9a7cf97" providerId="LiveId" clId="{EA5A03E1-36BF-412C-87F0-B82DAF51CC34}" dt="2023-02-27T16:43:02.075" v="3874" actId="207"/>
        <pc:sldMkLst>
          <pc:docMk/>
          <pc:sldMk cId="4045892702" sldId="265"/>
        </pc:sldMkLst>
        <pc:spChg chg="mod">
          <ac:chgData name="shreshth vashisht" userId="1ad5c172e9a7cf97" providerId="LiveId" clId="{EA5A03E1-36BF-412C-87F0-B82DAF51CC34}" dt="2023-02-27T16:36:02.645" v="3270" actId="1076"/>
          <ac:spMkLst>
            <pc:docMk/>
            <pc:sldMk cId="4045892702" sldId="265"/>
            <ac:spMk id="2" creationId="{B7CD1D54-C79A-44B8-B37C-EE3C1D5621B1}"/>
          </ac:spMkLst>
        </pc:spChg>
        <pc:spChg chg="del">
          <ac:chgData name="shreshth vashisht" userId="1ad5c172e9a7cf97" providerId="LiveId" clId="{EA5A03E1-36BF-412C-87F0-B82DAF51CC34}" dt="2023-02-24T08:20:33.498" v="1530"/>
          <ac:spMkLst>
            <pc:docMk/>
            <pc:sldMk cId="4045892702" sldId="265"/>
            <ac:spMk id="3" creationId="{084AC1CC-617F-48ED-8EA3-9580F65F8684}"/>
          </ac:spMkLst>
        </pc:spChg>
        <pc:spChg chg="add mod">
          <ac:chgData name="shreshth vashisht" userId="1ad5c172e9a7cf97" providerId="LiveId" clId="{EA5A03E1-36BF-412C-87F0-B82DAF51CC34}" dt="2023-02-27T16:41:06.503" v="3722" actId="1076"/>
          <ac:spMkLst>
            <pc:docMk/>
            <pc:sldMk cId="4045892702" sldId="265"/>
            <ac:spMk id="5" creationId="{4E407E26-9A39-49A9-A4DF-B0E9D8B64E86}"/>
          </ac:spMkLst>
        </pc:spChg>
        <pc:spChg chg="add del mod">
          <ac:chgData name="shreshth vashisht" userId="1ad5c172e9a7cf97" providerId="LiveId" clId="{EA5A03E1-36BF-412C-87F0-B82DAF51CC34}" dt="2023-02-27T16:34:15.468" v="3256" actId="478"/>
          <ac:spMkLst>
            <pc:docMk/>
            <pc:sldMk cId="4045892702" sldId="265"/>
            <ac:spMk id="7" creationId="{1E6F8E32-65C4-4303-A866-A61E340F2862}"/>
          </ac:spMkLst>
        </pc:spChg>
        <pc:spChg chg="add del mod">
          <ac:chgData name="shreshth vashisht" userId="1ad5c172e9a7cf97" providerId="LiveId" clId="{EA5A03E1-36BF-412C-87F0-B82DAF51CC34}" dt="2023-02-27T16:36:03.710" v="3272"/>
          <ac:spMkLst>
            <pc:docMk/>
            <pc:sldMk cId="4045892702" sldId="265"/>
            <ac:spMk id="9" creationId="{4B1F9AD1-905B-40DF-8FE9-0E27C9182E9C}"/>
          </ac:spMkLst>
        </pc:spChg>
        <pc:spChg chg="add mod">
          <ac:chgData name="shreshth vashisht" userId="1ad5c172e9a7cf97" providerId="LiveId" clId="{EA5A03E1-36BF-412C-87F0-B82DAF51CC34}" dt="2023-02-27T16:43:02.075" v="3874" actId="207"/>
          <ac:spMkLst>
            <pc:docMk/>
            <pc:sldMk cId="4045892702" sldId="265"/>
            <ac:spMk id="10" creationId="{F18C1476-6D05-4BDD-9971-FD4A3D94F246}"/>
          </ac:spMkLst>
        </pc:spChg>
        <pc:graphicFrameChg chg="add mod modGraphic">
          <ac:chgData name="shreshth vashisht" userId="1ad5c172e9a7cf97" providerId="LiveId" clId="{EA5A03E1-36BF-412C-87F0-B82DAF51CC34}" dt="2023-02-27T16:39:15.290" v="3502" actId="20577"/>
          <ac:graphicFrameMkLst>
            <pc:docMk/>
            <pc:sldMk cId="4045892702" sldId="265"/>
            <ac:graphicFrameMk id="3" creationId="{C7A48B74-4F7B-4F1D-A0CC-033AAD5C48D5}"/>
          </ac:graphicFrameMkLst>
        </pc:graphicFrameChg>
        <pc:graphicFrameChg chg="add del mod modGraphic">
          <ac:chgData name="shreshth vashisht" userId="1ad5c172e9a7cf97" providerId="LiveId" clId="{EA5A03E1-36BF-412C-87F0-B82DAF51CC34}" dt="2023-02-27T16:34:08.923" v="3255" actId="478"/>
          <ac:graphicFrameMkLst>
            <pc:docMk/>
            <pc:sldMk cId="4045892702" sldId="265"/>
            <ac:graphicFrameMk id="4" creationId="{33DA7852-5927-46C3-8051-85B7DB1B2A42}"/>
          </ac:graphicFrameMkLst>
        </pc:graphicFrameChg>
        <pc:graphicFrameChg chg="add del mod">
          <ac:chgData name="shreshth vashisht" userId="1ad5c172e9a7cf97" providerId="LiveId" clId="{EA5A03E1-36BF-412C-87F0-B82DAF51CC34}" dt="2023-02-27T16:34:42.599" v="3265"/>
          <ac:graphicFrameMkLst>
            <pc:docMk/>
            <pc:sldMk cId="4045892702" sldId="265"/>
            <ac:graphicFrameMk id="8" creationId="{47108E99-653A-4719-8D72-546D6468F9D2}"/>
          </ac:graphicFrameMkLst>
        </pc:graphicFrameChg>
      </pc:sldChg>
      <pc:sldChg chg="addSp delSp modSp new mod">
        <pc:chgData name="shreshth vashisht" userId="1ad5c172e9a7cf97" providerId="LiveId" clId="{EA5A03E1-36BF-412C-87F0-B82DAF51CC34}" dt="2023-02-24T14:31:57.859" v="2241" actId="2"/>
        <pc:sldMkLst>
          <pc:docMk/>
          <pc:sldMk cId="2265046570" sldId="266"/>
        </pc:sldMkLst>
        <pc:spChg chg="mod">
          <ac:chgData name="shreshth vashisht" userId="1ad5c172e9a7cf97" providerId="LiveId" clId="{EA5A03E1-36BF-412C-87F0-B82DAF51CC34}" dt="2023-02-24T14:31:57.859" v="2241" actId="2"/>
          <ac:spMkLst>
            <pc:docMk/>
            <pc:sldMk cId="2265046570" sldId="266"/>
            <ac:spMk id="2" creationId="{ADDC29E7-0220-4766-A67F-418CDE5E9B37}"/>
          </ac:spMkLst>
        </pc:spChg>
        <pc:spChg chg="del">
          <ac:chgData name="shreshth vashisht" userId="1ad5c172e9a7cf97" providerId="LiveId" clId="{EA5A03E1-36BF-412C-87F0-B82DAF51CC34}" dt="2023-02-24T10:48:48.158" v="1553"/>
          <ac:spMkLst>
            <pc:docMk/>
            <pc:sldMk cId="2265046570" sldId="266"/>
            <ac:spMk id="3" creationId="{C80E6F0C-C1B1-492B-8E03-852F379F7D4E}"/>
          </ac:spMkLst>
        </pc:spChg>
        <pc:spChg chg="add mod">
          <ac:chgData name="shreshth vashisht" userId="1ad5c172e9a7cf97" providerId="LiveId" clId="{EA5A03E1-36BF-412C-87F0-B82DAF51CC34}" dt="2023-02-24T11:01:38.832" v="1829" actId="20577"/>
          <ac:spMkLst>
            <pc:docMk/>
            <pc:sldMk cId="2265046570" sldId="266"/>
            <ac:spMk id="7" creationId="{1044B07F-6704-488E-AE45-51BFA56D67B0}"/>
          </ac:spMkLst>
        </pc:spChg>
        <pc:graphicFrameChg chg="add del mod modGraphic">
          <ac:chgData name="shreshth vashisht" userId="1ad5c172e9a7cf97" providerId="LiveId" clId="{EA5A03E1-36BF-412C-87F0-B82DAF51CC34}" dt="2023-02-24T10:58:39.396" v="1571" actId="478"/>
          <ac:graphicFrameMkLst>
            <pc:docMk/>
            <pc:sldMk cId="2265046570" sldId="266"/>
            <ac:graphicFrameMk id="4" creationId="{D87FACA5-B440-43A0-9CB2-EC94AE4936B2}"/>
          </ac:graphicFrameMkLst>
        </pc:graphicFrameChg>
        <pc:graphicFrameChg chg="add mod modGraphic">
          <ac:chgData name="shreshth vashisht" userId="1ad5c172e9a7cf97" providerId="LiveId" clId="{EA5A03E1-36BF-412C-87F0-B82DAF51CC34}" dt="2023-02-24T11:00:41.308" v="1754" actId="404"/>
          <ac:graphicFrameMkLst>
            <pc:docMk/>
            <pc:sldMk cId="2265046570" sldId="266"/>
            <ac:graphicFrameMk id="5" creationId="{29B362A1-B075-4F67-9654-8643C7DFD802}"/>
          </ac:graphicFrameMkLst>
        </pc:graphicFrameChg>
        <pc:graphicFrameChg chg="add mod modGraphic">
          <ac:chgData name="shreshth vashisht" userId="1ad5c172e9a7cf97" providerId="LiveId" clId="{EA5A03E1-36BF-412C-87F0-B82DAF51CC34}" dt="2023-02-24T11:02:16.754" v="1842" actId="1076"/>
          <ac:graphicFrameMkLst>
            <pc:docMk/>
            <pc:sldMk cId="2265046570" sldId="266"/>
            <ac:graphicFrameMk id="8" creationId="{DEE8BE25-5F3B-4316-9847-9E8C3A29CF1D}"/>
          </ac:graphicFrameMkLst>
        </pc:graphicFrameChg>
      </pc:sldChg>
      <pc:sldChg chg="addSp delSp modSp new mod">
        <pc:chgData name="shreshth vashisht" userId="1ad5c172e9a7cf97" providerId="LiveId" clId="{EA5A03E1-36BF-412C-87F0-B82DAF51CC34}" dt="2023-02-27T16:46:46.738" v="4077" actId="207"/>
        <pc:sldMkLst>
          <pc:docMk/>
          <pc:sldMk cId="3373509804" sldId="267"/>
        </pc:sldMkLst>
        <pc:spChg chg="mod">
          <ac:chgData name="shreshth vashisht" userId="1ad5c172e9a7cf97" providerId="LiveId" clId="{EA5A03E1-36BF-412C-87F0-B82DAF51CC34}" dt="2023-02-24T11:19:22.522" v="1906" actId="1076"/>
          <ac:spMkLst>
            <pc:docMk/>
            <pc:sldMk cId="3373509804" sldId="267"/>
            <ac:spMk id="2" creationId="{2329F3AF-CD74-477F-AE06-1C57C337C69B}"/>
          </ac:spMkLst>
        </pc:spChg>
        <pc:spChg chg="del mod">
          <ac:chgData name="shreshth vashisht" userId="1ad5c172e9a7cf97" providerId="LiveId" clId="{EA5A03E1-36BF-412C-87F0-B82DAF51CC34}" dt="2023-02-24T11:10:09.147" v="1881"/>
          <ac:spMkLst>
            <pc:docMk/>
            <pc:sldMk cId="3373509804" sldId="267"/>
            <ac:spMk id="3" creationId="{C9FBD746-A19A-4EA7-B3D1-87BE7255B575}"/>
          </ac:spMkLst>
        </pc:spChg>
        <pc:spChg chg="add mod">
          <ac:chgData name="shreshth vashisht" userId="1ad5c172e9a7cf97" providerId="LiveId" clId="{EA5A03E1-36BF-412C-87F0-B82DAF51CC34}" dt="2023-02-27T16:46:46.738" v="4077" actId="207"/>
          <ac:spMkLst>
            <pc:docMk/>
            <pc:sldMk cId="3373509804" sldId="267"/>
            <ac:spMk id="7" creationId="{0EC17024-ED45-40E6-ADAD-E76EB203367E}"/>
          </ac:spMkLst>
        </pc:spChg>
        <pc:graphicFrameChg chg="add mod modGraphic">
          <ac:chgData name="shreshth vashisht" userId="1ad5c172e9a7cf97" providerId="LiveId" clId="{EA5A03E1-36BF-412C-87F0-B82DAF51CC34}" dt="2023-02-24T14:32:00.404" v="2242" actId="2"/>
          <ac:graphicFrameMkLst>
            <pc:docMk/>
            <pc:sldMk cId="3373509804" sldId="267"/>
            <ac:graphicFrameMk id="4" creationId="{FFCB3929-C097-4326-9D99-021DD60F78B6}"/>
          </ac:graphicFrameMkLst>
        </pc:graphicFrameChg>
        <pc:graphicFrameChg chg="add mod modGraphic">
          <ac:chgData name="shreshth vashisht" userId="1ad5c172e9a7cf97" providerId="LiveId" clId="{EA5A03E1-36BF-412C-87F0-B82DAF51CC34}" dt="2023-02-24T14:32:02.474" v="2245" actId="2"/>
          <ac:graphicFrameMkLst>
            <pc:docMk/>
            <pc:sldMk cId="3373509804" sldId="267"/>
            <ac:graphicFrameMk id="5" creationId="{B64A9CB8-FB6C-4AA1-BF5F-4534AC369F31}"/>
          </ac:graphicFrameMkLst>
        </pc:graphicFrameChg>
        <pc:graphicFrameChg chg="add mod modGraphic">
          <ac:chgData name="shreshth vashisht" userId="1ad5c172e9a7cf97" providerId="LiveId" clId="{EA5A03E1-36BF-412C-87F0-B82DAF51CC34}" dt="2023-02-24T14:32:03.906" v="2247" actId="2"/>
          <ac:graphicFrameMkLst>
            <pc:docMk/>
            <pc:sldMk cId="3373509804" sldId="267"/>
            <ac:graphicFrameMk id="6" creationId="{DF319CBB-E9A8-4353-8481-BF5CD749CB1A}"/>
          </ac:graphicFrameMkLst>
        </pc:graphicFrameChg>
      </pc:sldChg>
      <pc:sldChg chg="addSp delSp modSp new mod">
        <pc:chgData name="shreshth vashisht" userId="1ad5c172e9a7cf97" providerId="LiveId" clId="{EA5A03E1-36BF-412C-87F0-B82DAF51CC34}" dt="2023-02-24T11:28:06.285" v="2173" actId="403"/>
        <pc:sldMkLst>
          <pc:docMk/>
          <pc:sldMk cId="3507171811" sldId="268"/>
        </pc:sldMkLst>
        <pc:spChg chg="mod">
          <ac:chgData name="shreshth vashisht" userId="1ad5c172e9a7cf97" providerId="LiveId" clId="{EA5A03E1-36BF-412C-87F0-B82DAF51CC34}" dt="2023-02-24T11:27:31.529" v="2161" actId="1076"/>
          <ac:spMkLst>
            <pc:docMk/>
            <pc:sldMk cId="3507171811" sldId="268"/>
            <ac:spMk id="2" creationId="{DCB9FD47-04FB-4C3B-B797-F4D4972F182C}"/>
          </ac:spMkLst>
        </pc:spChg>
        <pc:spChg chg="del mod">
          <ac:chgData name="shreshth vashisht" userId="1ad5c172e9a7cf97" providerId="LiveId" clId="{EA5A03E1-36BF-412C-87F0-B82DAF51CC34}" dt="2023-02-24T11:27:08.217" v="2152"/>
          <ac:spMkLst>
            <pc:docMk/>
            <pc:sldMk cId="3507171811" sldId="268"/>
            <ac:spMk id="3" creationId="{0D4ED42C-FA11-47D0-BFA4-5FC5F1F72DA6}"/>
          </ac:spMkLst>
        </pc:spChg>
        <pc:graphicFrameChg chg="add mod">
          <ac:chgData name="shreshth vashisht" userId="1ad5c172e9a7cf97" providerId="LiveId" clId="{EA5A03E1-36BF-412C-87F0-B82DAF51CC34}" dt="2023-02-24T11:28:06.285" v="2173" actId="403"/>
          <ac:graphicFrameMkLst>
            <pc:docMk/>
            <pc:sldMk cId="3507171811" sldId="268"/>
            <ac:graphicFrameMk id="4" creationId="{565559D4-FAFA-481B-BF72-5DBEEBDA76FD}"/>
          </ac:graphicFrameMkLst>
        </pc:graphicFrameChg>
      </pc:sldChg>
      <pc:sldChg chg="addSp delSp modSp new mod">
        <pc:chgData name="shreshth vashisht" userId="1ad5c172e9a7cf97" providerId="LiveId" clId="{EA5A03E1-36BF-412C-87F0-B82DAF51CC34}" dt="2023-02-24T14:34:34.634" v="2268" actId="20577"/>
        <pc:sldMkLst>
          <pc:docMk/>
          <pc:sldMk cId="3220797560" sldId="269"/>
        </pc:sldMkLst>
        <pc:spChg chg="mod">
          <ac:chgData name="shreshth vashisht" userId="1ad5c172e9a7cf97" providerId="LiveId" clId="{EA5A03E1-36BF-412C-87F0-B82DAF51CC34}" dt="2023-02-24T11:28:40.425" v="2180" actId="20577"/>
          <ac:spMkLst>
            <pc:docMk/>
            <pc:sldMk cId="3220797560" sldId="269"/>
            <ac:spMk id="2" creationId="{1E1E71F6-4460-4EA0-A90F-F3D47200AAD8}"/>
          </ac:spMkLst>
        </pc:spChg>
        <pc:spChg chg="add del">
          <ac:chgData name="shreshth vashisht" userId="1ad5c172e9a7cf97" providerId="LiveId" clId="{EA5A03E1-36BF-412C-87F0-B82DAF51CC34}" dt="2023-02-24T11:28:59.556" v="2184"/>
          <ac:spMkLst>
            <pc:docMk/>
            <pc:sldMk cId="3220797560" sldId="269"/>
            <ac:spMk id="3" creationId="{5F2E0DC5-F125-47A9-8A8B-C7E6E3255662}"/>
          </ac:spMkLst>
        </pc:spChg>
        <pc:spChg chg="add mod">
          <ac:chgData name="shreshth vashisht" userId="1ad5c172e9a7cf97" providerId="LiveId" clId="{EA5A03E1-36BF-412C-87F0-B82DAF51CC34}" dt="2023-02-24T14:34:34.634" v="2268" actId="20577"/>
          <ac:spMkLst>
            <pc:docMk/>
            <pc:sldMk cId="3220797560" sldId="269"/>
            <ac:spMk id="5" creationId="{B4EE744F-13A1-40A0-94FA-E5D11F304426}"/>
          </ac:spMkLst>
        </pc:spChg>
        <pc:graphicFrameChg chg="add mod">
          <ac:chgData name="shreshth vashisht" userId="1ad5c172e9a7cf97" providerId="LiveId" clId="{EA5A03E1-36BF-412C-87F0-B82DAF51CC34}" dt="2023-02-24T11:28:45.762" v="2183"/>
          <ac:graphicFrameMkLst>
            <pc:docMk/>
            <pc:sldMk cId="3220797560" sldId="269"/>
            <ac:graphicFrameMk id="4" creationId="{565559D4-FAFA-481B-BF72-5DBEEBDA76FD}"/>
          </ac:graphicFrameMkLst>
        </pc:graphicFrameChg>
      </pc:sldChg>
      <pc:sldMasterChg chg="addSldLayout">
        <pc:chgData name="shreshth vashisht" userId="1ad5c172e9a7cf97" providerId="LiveId" clId="{EA5A03E1-36BF-412C-87F0-B82DAF51CC34}" dt="2023-02-24T06:28:12.692" v="0" actId="680"/>
        <pc:sldMasterMkLst>
          <pc:docMk/>
          <pc:sldMasterMk cId="3175908494" sldId="2147483648"/>
        </pc:sldMasterMkLst>
        <pc:sldLayoutChg chg="add">
          <pc:chgData name="shreshth vashisht" userId="1ad5c172e9a7cf97" providerId="LiveId" clId="{EA5A03E1-36BF-412C-87F0-B82DAF51CC34}" dt="2023-02-24T06:28:12.692" v="0" actId="680"/>
          <pc:sldLayoutMkLst>
            <pc:docMk/>
            <pc:sldMasterMk cId="3175908494" sldId="2147483648"/>
            <pc:sldLayoutMk cId="4172894154"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ad5c172e9a7cf97/Desktop/New%20Microsoft%20Excel%20Worksheet%20(2).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1ad5c172e9a7cf97/Desktop/New%20Microsoft%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[New Microsoft Excel Worksheet (2).xlsx]Sheet4!PivotTable1</c:name>
    <c:fmtId val="4"/>
  </c:pivotSource>
  <c:chart>
    <c:autoTitleDeleted val="1"/>
    <c:pivotFmts>
      <c:pivotFmt>
        <c:idx val="0"/>
        <c:spPr>
          <a:solidFill>
            <a:schemeClr val="accent3"/>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3"/>
            </a:solidFill>
            <a:ln>
              <a:noFill/>
            </a:ln>
            <a:effectLst/>
          </c:spPr>
          <c:invertIfNegative val="0"/>
          <c:dLbls>
            <c:dLbl>
              <c:idx val="1"/>
              <c:layout>
                <c:manualLayout>
                  <c:x val="0"/>
                  <c:y val="-2.55461597986721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0DD-40BC-91E5-4714A5B39F93}"/>
                </c:ext>
              </c:extLst>
            </c:dLbl>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Sheet4!$A$4:$A$13</c:f>
              <c:strCache>
                <c:ptCount val="10"/>
                <c:pt idx="0">
                  <c:v>1920-1929</c:v>
                </c:pt>
                <c:pt idx="1">
                  <c:v>1930-1939</c:v>
                </c:pt>
                <c:pt idx="2">
                  <c:v>1940-1949</c:v>
                </c:pt>
                <c:pt idx="3">
                  <c:v>1950-1959</c:v>
                </c:pt>
                <c:pt idx="4">
                  <c:v>1960-1969</c:v>
                </c:pt>
                <c:pt idx="5">
                  <c:v>1970-1979</c:v>
                </c:pt>
                <c:pt idx="6">
                  <c:v>1980-1989</c:v>
                </c:pt>
                <c:pt idx="7">
                  <c:v>1990-1999</c:v>
                </c:pt>
                <c:pt idx="8">
                  <c:v>2000-2009</c:v>
                </c:pt>
                <c:pt idx="9">
                  <c:v>2010-2019</c:v>
                </c:pt>
              </c:strCache>
            </c:strRef>
          </c:cat>
          <c:val>
            <c:numRef>
              <c:f>Sheet4!$B$4:$B$13</c:f>
              <c:numCache>
                <c:formatCode>General</c:formatCode>
                <c:ptCount val="10"/>
                <c:pt idx="0">
                  <c:v>116392</c:v>
                </c:pt>
                <c:pt idx="1">
                  <c:v>804839</c:v>
                </c:pt>
                <c:pt idx="2">
                  <c:v>230838</c:v>
                </c:pt>
                <c:pt idx="3">
                  <c:v>678336</c:v>
                </c:pt>
                <c:pt idx="4">
                  <c:v>2983442</c:v>
                </c:pt>
                <c:pt idx="5">
                  <c:v>8524102</c:v>
                </c:pt>
                <c:pt idx="6">
                  <c:v>19987476</c:v>
                </c:pt>
                <c:pt idx="7">
                  <c:v>69735679</c:v>
                </c:pt>
                <c:pt idx="8">
                  <c:v>170908241</c:v>
                </c:pt>
                <c:pt idx="9">
                  <c:v>120640346</c:v>
                </c:pt>
              </c:numCache>
            </c:numRef>
          </c:val>
          <c:extLst>
            <c:ext xmlns:c16="http://schemas.microsoft.com/office/drawing/2014/chart" uri="{C3380CC4-5D6E-409C-BE32-E72D297353CC}">
              <c16:uniqueId val="{00000000-90DD-40BC-91E5-4714A5B39F93}"/>
            </c:ext>
          </c:extLst>
        </c:ser>
        <c:dLbls>
          <c:showLegendKey val="0"/>
          <c:showVal val="1"/>
          <c:showCatName val="0"/>
          <c:showSerName val="0"/>
          <c:showPercent val="0"/>
          <c:showBubbleSize val="0"/>
        </c:dLbls>
        <c:gapWidth val="219"/>
        <c:overlap val="-27"/>
        <c:axId val="584222896"/>
        <c:axId val="584223312"/>
      </c:barChart>
      <c:catAx>
        <c:axId val="58422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23312"/>
        <c:crosses val="autoZero"/>
        <c:auto val="1"/>
        <c:lblAlgn val="ctr"/>
        <c:lblOffset val="100"/>
        <c:noMultiLvlLbl val="0"/>
      </c:catAx>
      <c:valAx>
        <c:axId val="584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2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'[New Microsoft Excel Worksheet (2).xlsx]Sheet2'!$D$4:$D$376</cx:f>
        <cx:lvl ptCount="373" formatCode="#,##0.00">
          <cx:pt idx="0">-12213298588</cx:pt>
          <cx:pt idx="1">-4199788333</cx:pt>
          <cx:pt idx="2">-2499804112</cx:pt>
          <cx:pt idx="3">-2397701809</cx:pt>
          <cx:pt idx="4">-2127109510</cx:pt>
          <cx:pt idx="5">-1395037246</cx:pt>
          <cx:pt idx="6">-1099560838</cx:pt>
          <cx:pt idx="7">-989962610</cx:pt>
          <cx:pt idx="8">-598397534</cx:pt>
          <cx:pt idx="9">-553005191</cx:pt>
          <cx:pt idx="10">-432307086</cx:pt>
          <cx:pt idx="11">-399545745</cx:pt>
          <cx:pt idx="12">-375868702</cx:pt>
          <cx:pt idx="13">-290493793</cx:pt>
          <cx:pt idx="14">-239116639</cx:pt>
          <cx:pt idx="15">-236590570</cx:pt>
          <cx:pt idx="16">-219453969</cx:pt>
          <cx:pt idx="17">-218003310</cx:pt>
          <cx:pt idx="18">-200270654</cx:pt>
          <cx:pt idx="19">-190641321</cx:pt>
          <cx:pt idx="20">-180401948</cx:pt>
          <cx:pt idx="21">-152757432</cx:pt>
          <cx:pt idx="22">-137018497</cx:pt>
          <cx:pt idx="23">-129105298</cx:pt>
          <cx:pt idx="24">-128624673</cx:pt>
          <cx:pt idx="25">-113991505</cx:pt>
          <cx:pt idx="26">-109745175</cx:pt>
          <cx:pt idx="27">-102787418</cx:pt>
          <cx:pt idx="28">-100825412</cx:pt>
          <cx:pt idx="29">-85903938</cx:pt>
          <cx:pt idx="30">-85708456</cx:pt>
          <cx:pt idx="31">-84540684</cx:pt>
          <cx:pt idx="32">-83832772</cx:pt>
          <cx:pt idx="33">-79860848</cx:pt>
          <cx:pt idx="34">-72187983</cx:pt>
          <cx:pt idx="35">-69223741</cx:pt>
          <cx:pt idx="36">-59533912</cx:pt>
          <cx:pt idx="37">-59192738</cx:pt>
          <cx:pt idx="38">-51800682</cx:pt>
          <cx:pt idx="39">-48844258</cx:pt>
          <cx:pt idx="40">-44925825</cx:pt>
          <cx:pt idx="41">-44700020</cx:pt>
          <cx:pt idx="42">-43798339</cx:pt>
          <cx:pt idx="43">-40712370</cx:pt>
          <cx:pt idx="44">-40581346</cx:pt>
          <cx:pt idx="45">-38689789</cx:pt>
          <cx:pt idx="46">-34636971</cx:pt>
          <cx:pt idx="47">-33385511</cx:pt>
          <cx:pt idx="48">-32005864</cx:pt>
          <cx:pt idx="49">-29103248</cx:pt>
          <cx:pt idx="50">-28485193</cx:pt>
          <cx:pt idx="51">-28342760</cx:pt>
          <cx:pt idx="52">-27769641</cx:pt>
          <cx:pt idx="53">-25458771</cx:pt>
          <cx:pt idx="54">-22524986</cx:pt>
          <cx:pt idx="55">-21292044</cx:pt>
          <cx:pt idx="56">-20332323</cx:pt>
          <cx:pt idx="57">-19647348</cx:pt>
          <cx:pt idx="58">-18309470</cx:pt>
          <cx:pt idx="59">-16959552</cx:pt>
          <cx:pt idx="60">-16644603</cx:pt>
          <cx:pt idx="61">-16579086</cx:pt>
          <cx:pt idx="62">-16137932</cx:pt>
          <cx:pt idx="63">-15278000</cx:pt>
          <cx:pt idx="64">-15218475</cx:pt>
          <cx:pt idx="65">-14453531</cx:pt>
          <cx:pt idx="66">-14363525</cx:pt>
          <cx:pt idx="67">-14125795</cx:pt>
          <cx:pt idx="68">-13482682</cx:pt>
          <cx:pt idx="69">-13320925</cx:pt>
          <cx:pt idx="70">-13266274</cx:pt>
          <cx:pt idx="71">-13236409</cx:pt>
          <cx:pt idx="72">-12803790</cx:pt>
          <cx:pt idx="73">-12588338</cx:pt>
          <cx:pt idx="74">-11851144</cx:pt>
          <cx:pt idx="75">-11528148</cx:pt>
          <cx:pt idx="76">-11386249</cx:pt>
          <cx:pt idx="77">-11352310</cx:pt>
          <cx:pt idx="78">-11120689</cx:pt>
          <cx:pt idx="79">-8674623</cx:pt>
          <cx:pt idx="80">-8553105</cx:pt>
          <cx:pt idx="81">-8394275</cx:pt>
          <cx:pt idx="82">-8337916</cx:pt>
          <cx:pt idx="83">-8251747</cx:pt>
          <cx:pt idx="84">-7228760</cx:pt>
          <cx:pt idx="85">-6782889</cx:pt>
          <cx:pt idx="86">-6698952</cx:pt>
          <cx:pt idx="87">-6364114</cx:pt>
          <cx:pt idx="88">-6073753</cx:pt>
          <cx:pt idx="89">-5482285</cx:pt>
          <cx:pt idx="90">-5149694</cx:pt>
          <cx:pt idx="91">-4483513</cx:pt>
          <cx:pt idx="92">-4370130</cx:pt>
          <cx:pt idx="93">-4170061</cx:pt>
          <cx:pt idx="94">-3840611</cx:pt>
          <cx:pt idx="95">-3714714</cx:pt>
          <cx:pt idx="96">-3557841</cx:pt>
          <cx:pt idx="97">-3421376</cx:pt>
          <cx:pt idx="98">-3238291</cx:pt>
          <cx:pt idx="99">-3219004</cx:pt>
          <cx:pt idx="100">-3133448</cx:pt>
          <cx:pt idx="101">-2712523</cx:pt>
          <cx:pt idx="102">-2271261</cx:pt>
          <cx:pt idx="103">-1647420</cx:pt>
          <cx:pt idx="104">-1404336</cx:pt>
          <cx:pt idx="105">-953049</cx:pt>
          <cx:pt idx="106">-909814</cx:pt>
          <cx:pt idx="107">-809722</cx:pt>
          <cx:pt idx="108">-808054</cx:pt>
          <cx:pt idx="109">-744000</cx:pt>
          <cx:pt idx="110">-689380</cx:pt>
          <cx:pt idx="111">-602750</cx:pt>
          <cx:pt idx="112">-226328</cx:pt>
          <cx:pt idx="113">-43462</cx:pt>
          <cx:pt idx="114">-39916</cx:pt>
          <cx:pt idx="115">-19230</cx:pt>
          <cx:pt idx="116">-18769</cx:pt>
          <cx:pt idx="117">-4416</cx:pt>
          <cx:pt idx="118">-1333</cx:pt>
          <cx:pt idx="119">48622</cx:pt>
          <cx:pt idx="120">57962</cx:pt>
          <cx:pt idx="121">84122</cx:pt>
          <cx:pt idx="122">124220</cx:pt>
          <cx:pt idx="123">131507</cx:pt>
          <cx:pt idx="124">199816</cx:pt>
          <cx:pt idx="125">213768</cx:pt>
          <cx:pt idx="126">242172</cx:pt>
          <cx:pt idx="127">299658</cx:pt>
          <cx:pt idx="128">307769</cx:pt>
          <cx:pt idx="129">331011</cx:pt>
          <cx:pt idx="130">349947</cx:pt>
          <cx:pt idx="131">417500</cx:pt>
          <cx:pt idx="132">530270</cx:pt>
          <cx:pt idx="133">591796</cx:pt>
          <cx:pt idx="134">595783</cx:pt>
          <cx:pt idx="135">834263</cx:pt>
          <cx:pt idx="136">894396</cx:pt>
          <cx:pt idx="137">969176</cx:pt>
          <cx:pt idx="138">999622</cx:pt>
          <cx:pt idx="139">1020246</cx:pt>
          <cx:pt idx="140">1081331</cx:pt>
          <cx:pt idx="141">1204508</cx:pt>
          <cx:pt idx="142">1448712</cx:pt>
          <cx:pt idx="143">1775566</cx:pt>
          <cx:pt idx="144">1861000</cx:pt>
          <cx:pt idx="145">1910011</cx:pt>
          <cx:pt idx="146">2278013</cx:pt>
          <cx:pt idx="147">2391000</cx:pt>
          <cx:pt idx="148">2406383</cx:pt>
          <cx:pt idx="149">2429000</cx:pt>
          <cx:pt idx="150">2484143</cx:pt>
          <cx:pt idx="151">2514751</cx:pt>
          <cx:pt idx="152">2588228</cx:pt>
          <cx:pt idx="153">2695428</cx:pt>
          <cx:pt idx="154">2817771</cx:pt>
          <cx:pt idx="155">2921130</cx:pt>
          <cx:pt idx="156">3035269</cx:pt>
          <cx:pt idx="157">3401627</cx:pt>
          <cx:pt idx="158">3632782</cx:pt>
          <cx:pt idx="159">3650000</cx:pt>
          <cx:pt idx="160">3656842</cx:pt>
          <cx:pt idx="161">3746915</cx:pt>
          <cx:pt idx="162">4032713</cx:pt>
          <cx:pt idx="163">4231215</cx:pt>
          <cx:pt idx="164">4440119</cx:pt>
          <cx:pt idx="165">4790000</cx:pt>
          <cx:pt idx="166">4886369</cx:pt>
          <cx:pt idx="167">5773825</cx:pt>
          <cx:pt idx="168">6394790</cx:pt>
          <cx:pt idx="169">6651540</cx:pt>
          <cx:pt idx="170">6962502</cx:pt>
          <cx:pt idx="171">7015224</cx:pt>
          <cx:pt idx="172">7620194</cx:pt>
          <cx:pt idx="173">7642574</cx:pt>
          <cx:pt idx="174">8197405</cx:pt>
          <cx:pt idx="175">8690000</cx:pt>
          <cx:pt idx="176">8877921</cx:pt>
          <cx:pt idx="177">9387695</cx:pt>
          <cx:pt idx="178">10003335</cx:pt>
          <cx:pt idx="179">10005916</cx:pt>
          <cx:pt idx="180">10248063</cx:pt>
          <cx:pt idx="181">10481184</cx:pt>
          <cx:pt idx="182">11121169</cx:pt>
          <cx:pt idx="183">11560085</cx:pt>
          <cx:pt idx="184">11789172</cx:pt>
          <cx:pt idx="185">12253315</cx:pt>
          <cx:pt idx="186">13053222</cx:pt>
          <cx:pt idx="187">13549325</cx:pt>
          <cx:pt idx="188">15010436</cx:pt>
          <cx:pt idx="189">15419483</cx:pt>
          <cx:pt idx="190">17007640</cx:pt>
          <cx:pt idx="191">17850000</cx:pt>
          <cx:pt idx="192">18201106</cx:pt>
          <cx:pt idx="193">19453330</cx:pt>
          <cx:pt idx="194">20204708</cx:pt>
          <cx:pt idx="195">22116152</cx:pt>
          <cx:pt idx="196">22564316</cx:pt>
          <cx:pt idx="197">23037190</cx:pt>
          <cx:pt idx="198">23585416</cx:pt>
          <cx:pt idx="199">23894477</cx:pt>
          <cx:pt idx="200">24083740</cx:pt>
          <cx:pt idx="201">24544616</cx:pt>
          <cx:pt idx="202">24972921</cx:pt>
          <cx:pt idx="203">26345300</cx:pt>
          <cx:pt idx="204">26635000</cx:pt>
          <cx:pt idx="205">27410049</cx:pt>
          <cx:pt idx="206">27530639</cx:pt>
          <cx:pt idx="207">27934406</cx:pt>
          <cx:pt idx="208">29041560</cx:pt>
          <cx:pt idx="209">30068533</cx:pt>
          <cx:pt idx="210">30494798</cx:pt>
          <cx:pt idx="211">30691391</cx:pt>
          <cx:pt idx="212">30695394</cx:pt>
          <cx:pt idx="213">31174897</cx:pt>
          <cx:pt idx="214">31193053</cx:pt>
          <cx:pt idx="215">31838728</cx:pt>
          <cx:pt idx="216">32030663</cx:pt>
          <cx:pt idx="217">32237806</cx:pt>
          <cx:pt idx="218">33153780</cx:pt>
          <cx:pt idx="219">35990247</cx:pt>
          <cx:pt idx="220">36603012</cx:pt>
          <cx:pt idx="221">36900000</cx:pt>
          <cx:pt idx="222">37719750</cx:pt>
          <cx:pt idx="223">38493982</cx:pt>
          <cx:pt idx="224">39343632</cx:pt>
          <cx:pt idx="225">41024678</cx:pt>
          <cx:pt idx="226">41827000</cx:pt>
          <cx:pt idx="227">41888971</cx:pt>
          <cx:pt idx="228">44429338</cx:pt>
          <cx:pt idx="229">45183241</cx:pt>
          <cx:pt idx="230">45929973</cx:pt>
          <cx:pt idx="231">46632071</cx:pt>
          <cx:pt idx="232">46637947</cx:pt>
          <cx:pt idx="233">46664045</cx:pt>
          <cx:pt idx="234">48334723</cx:pt>
          <cx:pt idx="235">50897426</cx:pt>
          <cx:pt idx="236">51209973</cx:pt>
          <cx:pt idx="237">51636016</cx:pt>
          <cx:pt idx="238">51990286</cx:pt>
          <cx:pt idx="239">52728246</cx:pt>
          <cx:pt idx="240">53625976</cx:pt>
          <cx:pt idx="241">56306973</cx:pt>
          <cx:pt idx="242">57956042</cx:pt>
          <cx:pt idx="243">59788151</cx:pt>
          <cx:pt idx="244">60300637</cx:pt>
          <cx:pt idx="245">61550936</cx:pt>
          <cx:pt idx="246">67135160</cx:pt>
          <cx:pt idx="247">69337051</cx:pt>
          <cx:pt idx="248">71408982</cx:pt>
          <cx:pt idx="249">72656464</cx:pt>
          <cx:pt idx="250">73237296</cx:pt>
          <cx:pt idx="251">74120000</cx:pt>
          <cx:pt idx="252">77309987</cx:pt>
          <cx:pt idx="253">79460116</cx:pt>
          <cx:pt idx="254">82404737</cx:pt>
          <cx:pt idx="255">86757447</cx:pt>
          <cx:pt idx="256">87027001</cx:pt>
          <cx:pt idx="257">91519448</cx:pt>
          <cx:pt idx="258">93506210</cx:pt>
          <cx:pt idx="259">98793391</cx:pt>
          <cx:pt idx="260">100038818</cx:pt>
          <cx:pt idx="261">105536529</cx:pt>
          <cx:pt idx="262">107600000</cx:pt>
          <cx:pt idx="263">108141132</cx:pt>
          <cx:pt idx="264">108899130</cx:pt>
          <cx:pt idx="265">112929449</cx:pt>
          <cx:pt idx="266">114223000</cx:pt>
          <cx:pt idx="267">115395066</cx:pt>
          <cx:pt idx="268">115487434</cx:pt>
          <cx:pt idx="269">115659910</cx:pt>
          <cx:pt idx="270">116929322</cx:pt>
          <cx:pt idx="271">117387405</cx:pt>
          <cx:pt idx="272">118112328</cx:pt>
          <cx:pt idx="273">118965924</cx:pt>
          <cx:pt idx="274">120430993</cx:pt>
          <cx:pt idx="275">122206816</cx:pt>
          <cx:pt idx="276">127973051</cx:pt>
          <cx:pt idx="277">129279795</cx:pt>
          <cx:pt idx="278">131800000</cx:pt>
          <cx:pt idx="279">134250297</cx:pt>
          <cx:pt idx="280">137031035</cx:pt>
          <cx:pt idx="281">137603047</cx:pt>
          <cx:pt idx="282">142099542</cx:pt>
          <cx:pt idx="283">142627910</cx:pt>
          <cx:pt idx="284">144084408</cx:pt>
          <cx:pt idx="285">146726888</cx:pt>
          <cx:pt idx="286">150756757</cx:pt>
          <cx:pt idx="287">152255389</cx:pt>
          <cx:pt idx="288">153071811</cx:pt>
          <cx:pt idx="289">154277541</cx:pt>
          <cx:pt idx="290">157060606</cx:pt>
          <cx:pt idx="291">159051765</cx:pt>
          <cx:pt idx="292">159478985</cx:pt>
          <cx:pt idx="293">161589580</cx:pt>
          <cx:pt idx="294">165835000</cx:pt>
          <cx:pt idx="295">168044424</cx:pt>
          <cx:pt idx="296">173665796</cx:pt>
          <cx:pt idx="297">173704562</cx:pt>
          <cx:pt idx="298">178569816</cx:pt>
          <cx:pt idx="299">180733438</cx:pt>
          <cx:pt idx="300">187302840</cx:pt>
          <cx:pt idx="301">194678278</cx:pt>
          <cx:pt idx="302">196818963</cx:pt>
          <cx:pt idx="303">198893399</cx:pt>
          <cx:pt idx="304">200458360</cx:pt>
          <cx:pt idx="305">205045527</cx:pt>
          <cx:pt idx="306">240134708</cx:pt>
          <cx:pt idx="307">252420438</cx:pt>
          <cx:pt idx="308">263875619</cx:pt>
          <cx:pt idx="309">264706375</cx:pt>
          <cx:pt idx="310">265513065</cx:pt>
          <cx:pt idx="311">265594291</cx:pt>
          <cx:pt idx="312">267262555</cx:pt>
          <cx:pt idx="313">272900459</cx:pt>
          <cx:pt idx="314">291323553</cx:pt>
          <cx:pt idx="315">293027758</cx:pt>
          <cx:pt idx="316">298483907</cx:pt>
          <cx:pt idx="317">314152186</cx:pt>
          <cx:pt idx="318">315413766</cx:pt>
          <cx:pt idx="319">319372709</cx:pt>
          <cx:pt idx="320">350525408</cx:pt>
          <cx:pt idx="321">360248647</cx:pt>
          <cx:pt idx="322">363284362</cx:pt>
          <cx:pt idx="323">369863877</cx:pt>
          <cx:pt idx="324">375185427</cx:pt>
          <cx:pt idx="325">379040585</cx:pt>
          <cx:pt idx="326">379554564</cx:pt>
          <cx:pt idx="327">385186029</cx:pt>
          <cx:pt idx="328">390781287</cx:pt>
          <cx:pt idx="329">406727773</cx:pt>
          <cx:pt idx="330">413202154</cx:pt>
          <cx:pt idx="331">444736044</cx:pt>
          <cx:pt idx="332">447038621</cx:pt>
          <cx:pt idx="333">461480964</cx:pt>
          <cx:pt idx="334">469270914</cx:pt>
          <cx:pt idx="335">478077983</cx:pt>
          <cx:pt idx="336">498335692</cx:pt>
          <cx:pt idx="337">523505847</cx:pt>
          <cx:pt idx="338">531286088</cx:pt>
          <cx:pt idx="339">577387090</cx:pt>
          <cx:pt idx="340">589431487</cx:pt>
          <cx:pt idx="341">597532066</cx:pt>
          <cx:pt idx="342">601584512</cx:pt>
          <cx:pt idx="343">608374412</cx:pt>
          <cx:pt idx="344">614468239</cx:pt>
          <cx:pt idx="345">627790329</cx:pt>
          <cx:pt idx="346">685359084</cx:pt>
          <cx:pt idx="347">692697810</cx:pt>
          <cx:pt idx="348">719786868</cx:pt>
          <cx:pt idx="349">722346233</cx:pt>
          <cx:pt idx="350">803380663</cx:pt>
          <cx:pt idx="351">806559094</cx:pt>
          <cx:pt idx="352">831452255</cx:pt>
          <cx:pt idx="353">843483428</cx:pt>
          <cx:pt idx="354">914844219</cx:pt>
          <cx:pt idx="355">924172854</cx:pt>
          <cx:pt idx="356">939496271</cx:pt>
          <cx:pt idx="357">950708678</cx:pt>
          <cx:pt idx="358">1027335849</cx:pt>
          <cx:pt idx="359">1032219222</cx:pt>
          <cx:pt idx="360">1094126068</cx:pt>
          <cx:pt idx="361">1126674066</cx:pt>
          <cx:pt idx="362">1138941052</cx:pt>
          <cx:pt idx="363">1192170660</cx:pt>
          <cx:pt idx="364">1216435148</cx:pt>
          <cx:pt idx="365">1216752867</cx:pt>
          <cx:pt idx="366">1291283707</cx:pt>
          <cx:pt idx="367">1428785708</cx:pt>
          <cx:pt idx="368">1583594567</cx:pt>
          <cx:pt idx="369">1607534123</cx:pt>
          <cx:pt idx="370">1766828843</cx:pt>
          <cx:pt idx="371">1801236971</cx:pt>
          <cx:pt idx="372">1891140003</cx:pt>
        </cx:lvl>
      </cx:numDim>
    </cx:data>
  </cx:chartData>
  <cx:chart>
    <cx:title pos="t" align="ctr" overlay="0">
      <cx:tx>
        <cx:txData>
          <cx:v>Profit</cx:v>
        </cx:txData>
      </cx:tx>
      <cx:txPr>
        <a:bodyPr rot="0" spcFirstLastPara="1" vertOverflow="ellipsis" vert="horz" wrap="square" lIns="38100" tIns="19050" rIns="38100" bIns="19050" anchor="ctr" anchorCtr="1" compatLnSpc="0"/>
        <a:lstStyle/>
        <a:p>
          <a:pPr algn="ctr" rtl="0">
            <a:defRPr sz="1600" b="1" i="0" u="none" strike="noStrike" kern="1200" cap="all" spc="120" normalizeH="0" baseline="0">
              <a:solidFill>
                <a:sysClr val="windowText" lastClr="000000">
                  <a:lumMod val="65000"/>
                  <a:lumOff val="35000"/>
                </a:sysClr>
              </a:solidFill>
              <a:latin typeface="+mn-lt"/>
              <a:ea typeface="+mn-ea"/>
              <a:cs typeface="+mn-cs"/>
            </a:defRPr>
          </a:pPr>
          <a:r>
            <a:rPr kumimoji="0" lang="en-IN" sz="1600" b="1" i="0" u="none" strike="noStrike" kern="1200" cap="all" spc="120" normalizeH="0" baseline="0" noProof="0" dirty="0">
              <a:ln>
                <a:noFill/>
              </a:ln>
              <a:solidFill>
                <a:sysClr val="windowText" lastClr="000000">
                  <a:lumMod val="65000"/>
                  <a:lumOff val="35000"/>
                </a:sysClr>
              </a:solidFill>
              <a:effectLst/>
              <a:uLnTx/>
              <a:uFillTx/>
              <a:latin typeface="Calibri" panose="020F0502020204030204"/>
            </a:rPr>
            <a:t>Profit</a:t>
          </a:r>
        </a:p>
      </cx:txPr>
    </cx:title>
    <cx:plotArea>
      <cx:plotAreaRegion>
        <cx:series layoutId="boxWhisker" uniqueId="{FF1547DF-27BD-49E1-BDE1-182DAB319622}">
          <cx:dataId val="0"/>
          <cx:layoutPr>
            <cx:statistics quartileMethod="exclusive"/>
          </cx:layoutPr>
        </cx:series>
      </cx:plotAreaRegion>
      <cx:axis id="0">
        <cx:catScaling/>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JQQ61ykaSagM-_BGb67eM1gxvttv5_2M/edit?usp=share_link&amp;ouid=109356424617551323871&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p:txBody>
          <a:bodyPr/>
          <a:lstStyle/>
          <a:p>
            <a:r>
              <a:rPr lang="en-IN" dirty="0"/>
              <a:t>IMDB-Movie Analysis</a:t>
            </a:r>
            <a:br>
              <a:rPr lang="en-IN" dirty="0"/>
            </a:br>
            <a:r>
              <a:rPr lang="en-IN" dirty="0"/>
              <a:t>(REUPLOADED after correction)</a:t>
            </a:r>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1D54-C79A-44B8-B37C-EE3C1D5621B1}"/>
              </a:ext>
            </a:extLst>
          </p:cNvPr>
          <p:cNvSpPr>
            <a:spLocks noGrp="1"/>
          </p:cNvSpPr>
          <p:nvPr>
            <p:ph type="title"/>
          </p:nvPr>
        </p:nvSpPr>
        <p:spPr>
          <a:xfrm>
            <a:off x="0" y="-10510"/>
            <a:ext cx="10353761" cy="1326321"/>
          </a:xfrm>
        </p:spPr>
        <p:txBody>
          <a:bodyPr/>
          <a:lstStyle/>
          <a:p>
            <a:r>
              <a:rPr lang="en-US" dirty="0"/>
              <a:t>Top GENRES</a:t>
            </a:r>
            <a:endParaRPr lang="en-IN" dirty="0"/>
          </a:p>
        </p:txBody>
      </p:sp>
      <p:sp>
        <p:nvSpPr>
          <p:cNvPr id="5" name="TextBox 4">
            <a:extLst>
              <a:ext uri="{FF2B5EF4-FFF2-40B4-BE49-F238E27FC236}">
                <a16:creationId xmlns:a16="http://schemas.microsoft.com/office/drawing/2014/main" id="{4E407E26-9A39-49A9-A4DF-B0E9D8B64E86}"/>
              </a:ext>
            </a:extLst>
          </p:cNvPr>
          <p:cNvSpPr txBox="1"/>
          <p:nvPr/>
        </p:nvSpPr>
        <p:spPr>
          <a:xfrm>
            <a:off x="6275280" y="793271"/>
            <a:ext cx="5812222" cy="1754326"/>
          </a:xfrm>
          <a:prstGeom prst="rect">
            <a:avLst/>
          </a:prstGeom>
          <a:noFill/>
        </p:spPr>
        <p:txBody>
          <a:bodyPr wrap="square" rtlCol="0">
            <a:spAutoFit/>
          </a:bodyPr>
          <a:lstStyle/>
          <a:p>
            <a:r>
              <a:rPr lang="en-US" dirty="0"/>
              <a:t>Formula Used</a:t>
            </a:r>
          </a:p>
          <a:p>
            <a:r>
              <a:rPr lang="en-IN" dirty="0"/>
              <a:t>=COUNTIF(Table3[genres],"*"&amp;T4&amp;"*")</a:t>
            </a:r>
          </a:p>
          <a:p>
            <a:r>
              <a:rPr lang="pt-BR" dirty="0"/>
              <a:t>=AVERAGEIF(IMDB_Movies!$D$2:$D$3888,"*"&amp;S4&amp;"*",$N$2:$N$3853)</a:t>
            </a:r>
          </a:p>
          <a:p>
            <a:r>
              <a:rPr lang="pt-BR" dirty="0"/>
              <a:t>=AVERAGEIF(IMDB_Movies!$D$2:$D$3888,"*"&amp;S4&amp;"*",$O$2:$O$3853)</a:t>
            </a:r>
            <a:endParaRPr lang="en-IN" dirty="0"/>
          </a:p>
        </p:txBody>
      </p:sp>
      <p:graphicFrame>
        <p:nvGraphicFramePr>
          <p:cNvPr id="3" name="Table 2">
            <a:extLst>
              <a:ext uri="{FF2B5EF4-FFF2-40B4-BE49-F238E27FC236}">
                <a16:creationId xmlns:a16="http://schemas.microsoft.com/office/drawing/2014/main" id="{C7A48B74-4F7B-4F1D-A0CC-033AAD5C48D5}"/>
              </a:ext>
            </a:extLst>
          </p:cNvPr>
          <p:cNvGraphicFramePr>
            <a:graphicFrameLocks noGrp="1"/>
          </p:cNvGraphicFramePr>
          <p:nvPr>
            <p:extLst>
              <p:ext uri="{D42A27DB-BD31-4B8C-83A1-F6EECF244321}">
                <p14:modId xmlns:p14="http://schemas.microsoft.com/office/powerpoint/2010/main" val="3213660705"/>
              </p:ext>
            </p:extLst>
          </p:nvPr>
        </p:nvGraphicFramePr>
        <p:xfrm>
          <a:off x="283174" y="1670434"/>
          <a:ext cx="5928440" cy="4048506"/>
        </p:xfrm>
        <a:graphic>
          <a:graphicData uri="http://schemas.openxmlformats.org/drawingml/2006/table">
            <a:tbl>
              <a:tblPr>
                <a:tableStyleId>{5C22544A-7EE6-4342-B048-85BDC9FD1C3A}</a:tableStyleId>
              </a:tblPr>
              <a:tblGrid>
                <a:gridCol w="1057863">
                  <a:extLst>
                    <a:ext uri="{9D8B030D-6E8A-4147-A177-3AD203B41FA5}">
                      <a16:colId xmlns:a16="http://schemas.microsoft.com/office/drawing/2014/main" val="2223705291"/>
                    </a:ext>
                  </a:extLst>
                </a:gridCol>
                <a:gridCol w="1057863">
                  <a:extLst>
                    <a:ext uri="{9D8B030D-6E8A-4147-A177-3AD203B41FA5}">
                      <a16:colId xmlns:a16="http://schemas.microsoft.com/office/drawing/2014/main" val="3981823715"/>
                    </a:ext>
                  </a:extLst>
                </a:gridCol>
                <a:gridCol w="1057863">
                  <a:extLst>
                    <a:ext uri="{9D8B030D-6E8A-4147-A177-3AD203B41FA5}">
                      <a16:colId xmlns:a16="http://schemas.microsoft.com/office/drawing/2014/main" val="2491786310"/>
                    </a:ext>
                  </a:extLst>
                </a:gridCol>
                <a:gridCol w="2754851">
                  <a:extLst>
                    <a:ext uri="{9D8B030D-6E8A-4147-A177-3AD203B41FA5}">
                      <a16:colId xmlns:a16="http://schemas.microsoft.com/office/drawing/2014/main" val="93944011"/>
                    </a:ext>
                  </a:extLst>
                </a:gridCol>
              </a:tblGrid>
              <a:tr h="303533">
                <a:tc>
                  <a:txBody>
                    <a:bodyPr/>
                    <a:lstStyle/>
                    <a:p>
                      <a:pPr algn="l" fontAlgn="b"/>
                      <a:r>
                        <a:rPr lang="en-IN" sz="1600" u="none" strike="noStrike">
                          <a:effectLst/>
                        </a:rPr>
                        <a:t>Genre</a:t>
                      </a:r>
                      <a:endParaRPr lang="en-IN" sz="16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600" u="none" strike="noStrike">
                          <a:effectLst/>
                        </a:rPr>
                        <a:t>Count</a:t>
                      </a:r>
                      <a:endParaRPr lang="en-IN" sz="16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600" u="none" strike="noStrike" dirty="0">
                          <a:effectLst/>
                        </a:rPr>
                        <a:t>Average IMDB</a:t>
                      </a:r>
                      <a:endParaRPr lang="en-IN" sz="1600" b="1" i="0" u="none" strike="noStrike" dirty="0">
                        <a:solidFill>
                          <a:srgbClr val="FFFFFF"/>
                        </a:solidFill>
                        <a:effectLst/>
                        <a:latin typeface="Calibri" panose="020F0502020204030204" pitchFamily="34" charset="0"/>
                      </a:endParaRPr>
                    </a:p>
                  </a:txBody>
                  <a:tcPr marL="6350" marR="6350" marT="6350" marB="0" anchor="b"/>
                </a:tc>
                <a:tc>
                  <a:txBody>
                    <a:bodyPr/>
                    <a:lstStyle/>
                    <a:p>
                      <a:pPr algn="l" fontAlgn="b"/>
                      <a:r>
                        <a:rPr lang="en-IN" sz="1600" u="none" strike="noStrike" dirty="0">
                          <a:effectLst/>
                        </a:rPr>
                        <a:t>Profitability Average</a:t>
                      </a:r>
                      <a:endParaRPr lang="en-IN" sz="1600" b="1"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1428993"/>
                  </a:ext>
                </a:extLst>
              </a:tr>
              <a:tr h="303533">
                <a:tc>
                  <a:txBody>
                    <a:bodyPr/>
                    <a:lstStyle/>
                    <a:p>
                      <a:pPr algn="l" fontAlgn="b"/>
                      <a:r>
                        <a:rPr lang="en-IN" sz="1600" u="none" strike="noStrike">
                          <a:effectLst/>
                        </a:rPr>
                        <a:t>Drama</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1944</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6.784877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10047152.49</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1446463"/>
                  </a:ext>
                </a:extLst>
              </a:tr>
              <a:tr h="303533">
                <a:tc>
                  <a:txBody>
                    <a:bodyPr/>
                    <a:lstStyle/>
                    <a:p>
                      <a:pPr algn="l" fontAlgn="b"/>
                      <a:r>
                        <a:rPr lang="en-IN" sz="1600" u="none" strike="noStrike">
                          <a:effectLst/>
                        </a:rPr>
                        <a:t>Comedy</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6.184498</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-3156373.362</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3968073"/>
                  </a:ext>
                </a:extLst>
              </a:tr>
              <a:tr h="303533">
                <a:tc>
                  <a:txBody>
                    <a:bodyPr/>
                    <a:lstStyle/>
                    <a:p>
                      <a:pPr algn="l" fontAlgn="b"/>
                      <a:r>
                        <a:rPr lang="en-IN" sz="1600" u="none" strike="noStrike">
                          <a:effectLst/>
                        </a:rPr>
                        <a:t>Thriller</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1117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6.378066</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12282848.4</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5254166"/>
                  </a:ext>
                </a:extLst>
              </a:tr>
              <a:tr h="303533">
                <a:tc>
                  <a:txBody>
                    <a:bodyPr/>
                    <a:lstStyle/>
                    <a:p>
                      <a:pPr algn="l" fontAlgn="b"/>
                      <a:r>
                        <a:rPr lang="en-IN" sz="1600" u="none" strike="noStrike">
                          <a:effectLst/>
                        </a:rPr>
                        <a:t>Action</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962</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6.290748</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-563578.7921</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90122"/>
                  </a:ext>
                </a:extLst>
              </a:tr>
              <a:tr h="303533">
                <a:tc>
                  <a:txBody>
                    <a:bodyPr/>
                    <a:lstStyle/>
                    <a:p>
                      <a:pPr algn="l" fontAlgn="b"/>
                      <a:r>
                        <a:rPr lang="en-IN" sz="1600" u="none" strike="noStrike">
                          <a:effectLst/>
                        </a:rPr>
                        <a:t>Romance</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879</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6.426962</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8760736.422</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2052110"/>
                  </a:ext>
                </a:extLst>
              </a:tr>
              <a:tr h="563106">
                <a:tc>
                  <a:txBody>
                    <a:bodyPr/>
                    <a:lstStyle/>
                    <a:p>
                      <a:pPr algn="l" fontAlgn="b"/>
                      <a:r>
                        <a:rPr lang="en-IN" sz="1600" u="none" strike="noStrike">
                          <a:effectLst/>
                        </a:rPr>
                        <a:t>Adventure</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787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6.458323</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-1760592.976</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2173765"/>
                  </a:ext>
                </a:extLst>
              </a:tr>
              <a:tr h="303533">
                <a:tc>
                  <a:txBody>
                    <a:bodyPr/>
                    <a:lstStyle/>
                    <a:p>
                      <a:pPr algn="l" fontAlgn="b"/>
                      <a:r>
                        <a:rPr lang="en-IN" sz="1600" u="none" strike="noStrike">
                          <a:effectLst/>
                        </a:rPr>
                        <a:t>Sci-Fi</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497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6.322736</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8937480.734</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646299"/>
                  </a:ext>
                </a:extLst>
              </a:tr>
              <a:tr h="303533">
                <a:tc>
                  <a:txBody>
                    <a:bodyPr/>
                    <a:lstStyle/>
                    <a:p>
                      <a:pPr algn="l" fontAlgn="b"/>
                      <a:r>
                        <a:rPr lang="en-IN" sz="1600" u="none" strike="noStrike">
                          <a:effectLst/>
                        </a:rPr>
                        <a:t>Horror</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391</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5.926087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30581085.51</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6172182"/>
                  </a:ext>
                </a:extLst>
              </a:tr>
              <a:tr h="563106">
                <a:tc>
                  <a:txBody>
                    <a:bodyPr/>
                    <a:lstStyle/>
                    <a:p>
                      <a:pPr algn="l" fontAlgn="b"/>
                      <a:r>
                        <a:rPr lang="en-IN" sz="1600" u="none" strike="noStrike">
                          <a:effectLst/>
                        </a:rPr>
                        <a:t>Documentary</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64</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6.99375</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8000785.969</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18394084"/>
                  </a:ext>
                </a:extLst>
              </a:tr>
              <a:tr h="303533">
                <a:tc>
                  <a:txBody>
                    <a:bodyPr/>
                    <a:lstStyle/>
                    <a:p>
                      <a:pPr algn="l" fontAlgn="b"/>
                      <a:r>
                        <a:rPr lang="en-IN" sz="1600" u="none" strike="noStrike" dirty="0">
                          <a:effectLst/>
                        </a:rPr>
                        <a:t>Western</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6.756667</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12617638.02</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4248973"/>
                  </a:ext>
                </a:extLst>
              </a:tr>
            </a:tbl>
          </a:graphicData>
        </a:graphic>
      </p:graphicFrame>
      <p:sp>
        <p:nvSpPr>
          <p:cNvPr id="10" name="TextBox 9">
            <a:extLst>
              <a:ext uri="{FF2B5EF4-FFF2-40B4-BE49-F238E27FC236}">
                <a16:creationId xmlns:a16="http://schemas.microsoft.com/office/drawing/2014/main" id="{F18C1476-6D05-4BDD-9971-FD4A3D94F246}"/>
              </a:ext>
            </a:extLst>
          </p:cNvPr>
          <p:cNvSpPr txBox="1"/>
          <p:nvPr/>
        </p:nvSpPr>
        <p:spPr>
          <a:xfrm>
            <a:off x="6211614" y="2518694"/>
            <a:ext cx="5980388" cy="3970318"/>
          </a:xfrm>
          <a:prstGeom prst="rect">
            <a:avLst/>
          </a:prstGeom>
          <a:noFill/>
        </p:spPr>
        <p:txBody>
          <a:bodyPr wrap="square" rtlCol="0">
            <a:spAutoFit/>
          </a:bodyPr>
          <a:lstStyle/>
          <a:p>
            <a:r>
              <a:rPr lang="en-IN" dirty="0">
                <a:solidFill>
                  <a:srgbClr val="00B0F0"/>
                </a:solidFill>
              </a:rPr>
              <a:t>Insights</a:t>
            </a:r>
          </a:p>
          <a:p>
            <a:pPr marL="285750" indent="-285750">
              <a:buFont typeface="Arial" panose="020B0604020202020204" pitchFamily="34" charset="0"/>
              <a:buChar char="•"/>
            </a:pPr>
            <a:r>
              <a:rPr lang="en-IN" dirty="0">
                <a:solidFill>
                  <a:srgbClr val="00B0F0"/>
                </a:solidFill>
              </a:rPr>
              <a:t>Drama followed by comedy and </a:t>
            </a:r>
            <a:r>
              <a:rPr lang="en-IN" dirty="0" err="1">
                <a:solidFill>
                  <a:srgbClr val="00B0F0"/>
                </a:solidFill>
              </a:rPr>
              <a:t>Thrilller</a:t>
            </a:r>
            <a:r>
              <a:rPr lang="en-IN" dirty="0">
                <a:solidFill>
                  <a:srgbClr val="00B0F0"/>
                </a:solidFill>
              </a:rPr>
              <a:t> are the top Genres</a:t>
            </a:r>
          </a:p>
          <a:p>
            <a:pPr marL="285750" indent="-285750">
              <a:buFont typeface="Arial" panose="020B0604020202020204" pitchFamily="34" charset="0"/>
              <a:buChar char="•"/>
            </a:pPr>
            <a:r>
              <a:rPr lang="en-IN" dirty="0">
                <a:solidFill>
                  <a:srgbClr val="00B0F0"/>
                </a:solidFill>
              </a:rPr>
              <a:t>Though Depending upon the IMDB ratings, Documentary then Drama and then western are the top genres</a:t>
            </a:r>
          </a:p>
          <a:p>
            <a:pPr marL="285750" indent="-285750">
              <a:buFont typeface="Arial" panose="020B0604020202020204" pitchFamily="34" charset="0"/>
              <a:buChar char="•"/>
            </a:pPr>
            <a:r>
              <a:rPr lang="en-IN" dirty="0">
                <a:solidFill>
                  <a:srgbClr val="00B0F0"/>
                </a:solidFill>
              </a:rPr>
              <a:t>In terms of Profitability, Horror has the highest profitability despite having low count and low IMDb followed by western then thriller. </a:t>
            </a:r>
          </a:p>
          <a:p>
            <a:pPr marL="285750" indent="-285750">
              <a:buFont typeface="Arial" panose="020B0604020202020204" pitchFamily="34" charset="0"/>
              <a:buChar char="•"/>
            </a:pPr>
            <a:r>
              <a:rPr lang="en-IN" dirty="0">
                <a:solidFill>
                  <a:srgbClr val="00B0F0"/>
                </a:solidFill>
              </a:rPr>
              <a:t>Interestingly genres like comedy, action, adventure which has relatively higher IMDb rating average makes loss. </a:t>
            </a:r>
          </a:p>
          <a:p>
            <a:pPr marL="285750" indent="-285750">
              <a:buFont typeface="Arial" panose="020B0604020202020204" pitchFamily="34" charset="0"/>
              <a:buChar char="•"/>
            </a:pPr>
            <a:r>
              <a:rPr lang="en-IN" dirty="0">
                <a:solidFill>
                  <a:srgbClr val="00B0F0"/>
                </a:solidFill>
              </a:rPr>
              <a:t>Horror genre though with highest profitability has the lowest IMDB rating average</a:t>
            </a:r>
          </a:p>
        </p:txBody>
      </p:sp>
    </p:spTree>
    <p:extLst>
      <p:ext uri="{BB962C8B-B14F-4D97-AF65-F5344CB8AC3E}">
        <p14:creationId xmlns:p14="http://schemas.microsoft.com/office/powerpoint/2010/main" val="404589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29E7-0220-4766-A67F-418CDE5E9B37}"/>
              </a:ext>
            </a:extLst>
          </p:cNvPr>
          <p:cNvSpPr>
            <a:spLocks noGrp="1"/>
          </p:cNvSpPr>
          <p:nvPr>
            <p:ph type="title"/>
          </p:nvPr>
        </p:nvSpPr>
        <p:spPr>
          <a:xfrm>
            <a:off x="913795" y="588580"/>
            <a:ext cx="5613129" cy="1326321"/>
          </a:xfrm>
        </p:spPr>
        <p:txBody>
          <a:bodyPr>
            <a:normAutofit fontScale="90000"/>
          </a:bodyPr>
          <a:lstStyle/>
          <a:p>
            <a:r>
              <a:rPr lang="en-IN" dirty="0"/>
              <a:t>Movies by meryl streep, Leonardo DiCaprio and Brad Pitt</a:t>
            </a:r>
          </a:p>
        </p:txBody>
      </p:sp>
      <p:graphicFrame>
        <p:nvGraphicFramePr>
          <p:cNvPr id="5" name="Table 4">
            <a:extLst>
              <a:ext uri="{FF2B5EF4-FFF2-40B4-BE49-F238E27FC236}">
                <a16:creationId xmlns:a16="http://schemas.microsoft.com/office/drawing/2014/main" id="{29B362A1-B075-4F67-9654-8643C7DFD802}"/>
              </a:ext>
            </a:extLst>
          </p:cNvPr>
          <p:cNvGraphicFramePr>
            <a:graphicFrameLocks noGrp="1"/>
          </p:cNvGraphicFramePr>
          <p:nvPr>
            <p:extLst>
              <p:ext uri="{D42A27DB-BD31-4B8C-83A1-F6EECF244321}">
                <p14:modId xmlns:p14="http://schemas.microsoft.com/office/powerpoint/2010/main" val="2927053657"/>
              </p:ext>
            </p:extLst>
          </p:nvPr>
        </p:nvGraphicFramePr>
        <p:xfrm>
          <a:off x="6999890" y="1"/>
          <a:ext cx="5144882" cy="6857991"/>
        </p:xfrm>
        <a:graphic>
          <a:graphicData uri="http://schemas.openxmlformats.org/drawingml/2006/table">
            <a:tbl>
              <a:tblPr>
                <a:tableStyleId>{5C22544A-7EE6-4342-B048-85BDC9FD1C3A}</a:tableStyleId>
              </a:tblPr>
              <a:tblGrid>
                <a:gridCol w="1317848">
                  <a:extLst>
                    <a:ext uri="{9D8B030D-6E8A-4147-A177-3AD203B41FA5}">
                      <a16:colId xmlns:a16="http://schemas.microsoft.com/office/drawing/2014/main" val="473158714"/>
                    </a:ext>
                  </a:extLst>
                </a:gridCol>
                <a:gridCol w="3827034">
                  <a:extLst>
                    <a:ext uri="{9D8B030D-6E8A-4147-A177-3AD203B41FA5}">
                      <a16:colId xmlns:a16="http://schemas.microsoft.com/office/drawing/2014/main" val="2620983493"/>
                    </a:ext>
                  </a:extLst>
                </a:gridCol>
              </a:tblGrid>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Man in the Iron Mask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69643385"/>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River Wild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06326485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Inception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766379064"/>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Mr. &amp; Mrs. Smith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599804243"/>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True Romance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270984803"/>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Spy Game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4585864"/>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Body of Lies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351285121"/>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Fury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876335671"/>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Quick and the Dead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995056076"/>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Troy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100906450"/>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Sinbad: Legend of the Seven Seas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152864599"/>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Seven Years in Tibet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88071713"/>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Blood Diamond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48709433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Beach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3533050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Revenant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12295872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Wolf of Wall Street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58428250"/>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Catch Me If You Can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64611001"/>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J. Edgar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860912799"/>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Assassination of Jesse James by the Coward Robert Ford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94486682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Aviator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269898107"/>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Iron Lady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524887044"/>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Out of Africa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901433689"/>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Julie &amp; Julia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31524242"/>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A Prairie Home Companion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57196281"/>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Devil Wears Prada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624245593"/>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It's Complicated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16890200"/>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Hope Springs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388220014"/>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Gangs of New York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80337352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Departed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870131651"/>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Ocean's Eleven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30343811"/>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Ocean's Twelve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093763094"/>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Killing Them Softly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098873863"/>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Fight Club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848578928"/>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Babel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084038466"/>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One True Thing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45079765"/>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Marvin's Room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54543598"/>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Tree of Life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636809096"/>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Interview with the Vampire: The Vampire Chronicles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576277"/>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US" sz="900" b="1" u="none" strike="noStrike" dirty="0">
                          <a:effectLst/>
                        </a:rPr>
                        <a:t>The Curious Case of Benjamin Button </a:t>
                      </a:r>
                      <a:endParaRPr lang="en-US"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261199975"/>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Titanic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039456213"/>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Hours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128640396"/>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Revolutionary Road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4221511512"/>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Great Gatsby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369454265"/>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The Great Gatsby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286538977"/>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Romeo + Juliet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59178322"/>
                  </a:ext>
                </a:extLst>
              </a:tr>
              <a:tr h="139959">
                <a:tc>
                  <a:txBody>
                    <a:bodyPr/>
                    <a:lstStyle/>
                    <a:p>
                      <a:pPr algn="l" fontAlgn="b"/>
                      <a:r>
                        <a:rPr lang="en-IN" sz="900" b="1" u="none" strike="noStrike" dirty="0">
                          <a:effectLst/>
                        </a:rPr>
                        <a:t>Brad Pitt</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By the Sea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943550460"/>
                  </a:ext>
                </a:extLst>
              </a:tr>
              <a:tr h="139959">
                <a:tc>
                  <a:txBody>
                    <a:bodyPr/>
                    <a:lstStyle/>
                    <a:p>
                      <a:pPr algn="l" fontAlgn="b"/>
                      <a:r>
                        <a:rPr lang="en-IN" sz="900" b="1" u="none" strike="noStrike" dirty="0">
                          <a:effectLst/>
                        </a:rPr>
                        <a:t>Meryl Streep</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Lions for Lambs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3932500468"/>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Django Unchained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2740961729"/>
                  </a:ext>
                </a:extLst>
              </a:tr>
              <a:tr h="139959">
                <a:tc>
                  <a:txBody>
                    <a:bodyPr/>
                    <a:lstStyle/>
                    <a:p>
                      <a:pPr algn="l" fontAlgn="b"/>
                      <a:r>
                        <a:rPr lang="en-IN" sz="900" b="1" u="none" strike="noStrike" dirty="0">
                          <a:effectLst/>
                        </a:rPr>
                        <a:t>Leonardo DiCaprio</a:t>
                      </a:r>
                      <a:endParaRPr lang="en-IN" sz="900" b="1" i="0" u="none" strike="noStrike" dirty="0">
                        <a:solidFill>
                          <a:srgbClr val="000000"/>
                        </a:solidFill>
                        <a:effectLst/>
                        <a:latin typeface="Calibri" panose="020F0502020204030204" pitchFamily="34" charset="0"/>
                      </a:endParaRPr>
                    </a:p>
                  </a:txBody>
                  <a:tcPr marL="2601" marR="2601" marT="2601" marB="0" anchor="b"/>
                </a:tc>
                <a:tc>
                  <a:txBody>
                    <a:bodyPr/>
                    <a:lstStyle/>
                    <a:p>
                      <a:pPr algn="l" fontAlgn="b"/>
                      <a:r>
                        <a:rPr lang="en-IN" sz="900" b="1" u="none" strike="noStrike" dirty="0">
                          <a:effectLst/>
                        </a:rPr>
                        <a:t>Shutter Island </a:t>
                      </a:r>
                      <a:endParaRPr lang="en-IN" sz="900" b="1" i="0" u="none" strike="noStrike" dirty="0">
                        <a:solidFill>
                          <a:srgbClr val="000000"/>
                        </a:solidFill>
                        <a:effectLst/>
                        <a:latin typeface="Calibri" panose="020F0502020204030204" pitchFamily="34" charset="0"/>
                      </a:endParaRPr>
                    </a:p>
                  </a:txBody>
                  <a:tcPr marL="2601" marR="2601" marT="2601" marB="0" anchor="b"/>
                </a:tc>
                <a:extLst>
                  <a:ext uri="{0D108BD9-81ED-4DB2-BD59-A6C34878D82A}">
                    <a16:rowId xmlns:a16="http://schemas.microsoft.com/office/drawing/2014/main" val="175331222"/>
                  </a:ext>
                </a:extLst>
              </a:tr>
            </a:tbl>
          </a:graphicData>
        </a:graphic>
      </p:graphicFrame>
      <p:sp>
        <p:nvSpPr>
          <p:cNvPr id="7" name="Content Placeholder 6">
            <a:extLst>
              <a:ext uri="{FF2B5EF4-FFF2-40B4-BE49-F238E27FC236}">
                <a16:creationId xmlns:a16="http://schemas.microsoft.com/office/drawing/2014/main" id="{1044B07F-6704-488E-AE45-51BFA56D67B0}"/>
              </a:ext>
            </a:extLst>
          </p:cNvPr>
          <p:cNvSpPr>
            <a:spLocks noGrp="1"/>
          </p:cNvSpPr>
          <p:nvPr>
            <p:ph idx="1"/>
          </p:nvPr>
        </p:nvSpPr>
        <p:spPr>
          <a:xfrm>
            <a:off x="913795" y="2096064"/>
            <a:ext cx="5770784" cy="3695136"/>
          </a:xfrm>
        </p:spPr>
        <p:txBody>
          <a:bodyPr/>
          <a:lstStyle/>
          <a:p>
            <a:pPr marL="0" indent="0">
              <a:buNone/>
            </a:pPr>
            <a:r>
              <a:rPr lang="en-IN" dirty="0"/>
              <a:t>Formulae used</a:t>
            </a:r>
          </a:p>
          <a:p>
            <a:pPr marL="0" indent="0">
              <a:buNone/>
            </a:pPr>
            <a:endParaRPr lang="en-IN" dirty="0"/>
          </a:p>
        </p:txBody>
      </p:sp>
      <p:graphicFrame>
        <p:nvGraphicFramePr>
          <p:cNvPr id="8" name="Table 7">
            <a:extLst>
              <a:ext uri="{FF2B5EF4-FFF2-40B4-BE49-F238E27FC236}">
                <a16:creationId xmlns:a16="http://schemas.microsoft.com/office/drawing/2014/main" id="{DEE8BE25-5F3B-4316-9847-9E8C3A29CF1D}"/>
              </a:ext>
            </a:extLst>
          </p:cNvPr>
          <p:cNvGraphicFramePr>
            <a:graphicFrameLocks noGrp="1"/>
          </p:cNvGraphicFramePr>
          <p:nvPr>
            <p:extLst>
              <p:ext uri="{D42A27DB-BD31-4B8C-83A1-F6EECF244321}">
                <p14:modId xmlns:p14="http://schemas.microsoft.com/office/powerpoint/2010/main" val="380978173"/>
              </p:ext>
            </p:extLst>
          </p:nvPr>
        </p:nvGraphicFramePr>
        <p:xfrm>
          <a:off x="47228" y="2593336"/>
          <a:ext cx="6805518" cy="835660"/>
        </p:xfrm>
        <a:graphic>
          <a:graphicData uri="http://schemas.openxmlformats.org/drawingml/2006/table">
            <a:tbl>
              <a:tblPr>
                <a:tableStyleId>{5C22544A-7EE6-4342-B048-85BDC9FD1C3A}</a:tableStyleId>
              </a:tblPr>
              <a:tblGrid>
                <a:gridCol w="6805518">
                  <a:extLst>
                    <a:ext uri="{9D8B030D-6E8A-4147-A177-3AD203B41FA5}">
                      <a16:colId xmlns:a16="http://schemas.microsoft.com/office/drawing/2014/main" val="1204433611"/>
                    </a:ext>
                  </a:extLst>
                </a:gridCol>
              </a:tblGrid>
              <a:tr h="341458">
                <a:tc>
                  <a:txBody>
                    <a:bodyPr/>
                    <a:lstStyle/>
                    <a:p>
                      <a:pPr algn="l" fontAlgn="b"/>
                      <a:r>
                        <a:rPr lang="en-IN" sz="1800" u="none" strike="noStrike" dirty="0">
                          <a:effectLst/>
                        </a:rPr>
                        <a:t>=FILTER(F2:F3888,(E2:E3888=T18)+(E2:E3888=W18)+(E2:E3888=Y18))</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2672815"/>
                  </a:ext>
                </a:extLst>
              </a:tr>
              <a:tr h="184057">
                <a:tc>
                  <a:txBody>
                    <a:bodyPr/>
                    <a:lstStyle/>
                    <a:p>
                      <a:pPr algn="l" fontAlgn="b"/>
                      <a:r>
                        <a:rPr lang="en-IN" sz="1800" u="none" strike="noStrike" dirty="0">
                          <a:effectLst/>
                        </a:rPr>
                        <a:t>=XLOOKUP(X41,$F$2:$F$3853,$E$2:$E$3853)</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80339347"/>
                  </a:ext>
                </a:extLst>
              </a:tr>
            </a:tbl>
          </a:graphicData>
        </a:graphic>
      </p:graphicFrame>
    </p:spTree>
    <p:extLst>
      <p:ext uri="{BB962C8B-B14F-4D97-AF65-F5344CB8AC3E}">
        <p14:creationId xmlns:p14="http://schemas.microsoft.com/office/powerpoint/2010/main" val="22650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F3AF-CD74-477F-AE06-1C57C337C69B}"/>
              </a:ext>
            </a:extLst>
          </p:cNvPr>
          <p:cNvSpPr>
            <a:spLocks noGrp="1"/>
          </p:cNvSpPr>
          <p:nvPr>
            <p:ph type="title"/>
          </p:nvPr>
        </p:nvSpPr>
        <p:spPr>
          <a:xfrm>
            <a:off x="919119" y="562897"/>
            <a:ext cx="10353761" cy="1326321"/>
          </a:xfrm>
        </p:spPr>
        <p:txBody>
          <a:bodyPr/>
          <a:lstStyle/>
          <a:p>
            <a:r>
              <a:rPr lang="en-IN" dirty="0"/>
              <a:t>Critic review and audience review</a:t>
            </a:r>
          </a:p>
        </p:txBody>
      </p:sp>
      <p:graphicFrame>
        <p:nvGraphicFramePr>
          <p:cNvPr id="4" name="Content Placeholder 3">
            <a:extLst>
              <a:ext uri="{FF2B5EF4-FFF2-40B4-BE49-F238E27FC236}">
                <a16:creationId xmlns:a16="http://schemas.microsoft.com/office/drawing/2014/main" id="{FFCB3929-C097-4326-9D99-021DD60F78B6}"/>
              </a:ext>
            </a:extLst>
          </p:cNvPr>
          <p:cNvGraphicFramePr>
            <a:graphicFrameLocks noGrp="1"/>
          </p:cNvGraphicFramePr>
          <p:nvPr>
            <p:ph idx="1"/>
            <p:extLst>
              <p:ext uri="{D42A27DB-BD31-4B8C-83A1-F6EECF244321}">
                <p14:modId xmlns:p14="http://schemas.microsoft.com/office/powerpoint/2010/main" val="1105243293"/>
              </p:ext>
            </p:extLst>
          </p:nvPr>
        </p:nvGraphicFramePr>
        <p:xfrm>
          <a:off x="7326859" y="1839485"/>
          <a:ext cx="4591873" cy="1720028"/>
        </p:xfrm>
        <a:graphic>
          <a:graphicData uri="http://schemas.openxmlformats.org/drawingml/2006/table">
            <a:tbl>
              <a:tblPr>
                <a:tableStyleId>{5C22544A-7EE6-4342-B048-85BDC9FD1C3A}</a:tableStyleId>
              </a:tblPr>
              <a:tblGrid>
                <a:gridCol w="2102945">
                  <a:extLst>
                    <a:ext uri="{9D8B030D-6E8A-4147-A177-3AD203B41FA5}">
                      <a16:colId xmlns:a16="http://schemas.microsoft.com/office/drawing/2014/main" val="3516667012"/>
                    </a:ext>
                  </a:extLst>
                </a:gridCol>
                <a:gridCol w="2488928">
                  <a:extLst>
                    <a:ext uri="{9D8B030D-6E8A-4147-A177-3AD203B41FA5}">
                      <a16:colId xmlns:a16="http://schemas.microsoft.com/office/drawing/2014/main" val="2225302183"/>
                    </a:ext>
                  </a:extLst>
                </a:gridCol>
              </a:tblGrid>
              <a:tr h="607357">
                <a:tc>
                  <a:txBody>
                    <a:bodyPr/>
                    <a:lstStyle/>
                    <a:p>
                      <a:pPr algn="l" fontAlgn="b"/>
                      <a:r>
                        <a:rPr lang="en-IN" sz="1600" u="none" strike="noStrike" dirty="0">
                          <a:effectLst/>
                        </a:rPr>
                        <a:t>Actor Names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Average of num_user+critic for reviews</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3113090"/>
                  </a:ext>
                </a:extLst>
              </a:tr>
              <a:tr h="327386">
                <a:tc>
                  <a:txBody>
                    <a:bodyPr/>
                    <a:lstStyle/>
                    <a:p>
                      <a:pPr algn="l" fontAlgn="b"/>
                      <a:r>
                        <a:rPr lang="en-IN" sz="1600" u="none" strike="noStrike" dirty="0">
                          <a:effectLst/>
                        </a:rPr>
                        <a:t>Johnny Depp</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16196</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9866251"/>
                  </a:ext>
                </a:extLst>
              </a:tr>
              <a:tr h="327386">
                <a:tc>
                  <a:txBody>
                    <a:bodyPr/>
                    <a:lstStyle/>
                    <a:p>
                      <a:pPr algn="l" fontAlgn="b"/>
                      <a:r>
                        <a:rPr lang="en-IN" sz="1600" u="none" strike="noStrike" dirty="0">
                          <a:effectLst/>
                        </a:rPr>
                        <a:t>Leonardo DiCaprio</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13069</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7075750"/>
                  </a:ext>
                </a:extLst>
              </a:tr>
              <a:tr h="327386">
                <a:tc>
                  <a:txBody>
                    <a:bodyPr/>
                    <a:lstStyle/>
                    <a:p>
                      <a:pPr algn="l" fontAlgn="b"/>
                      <a:r>
                        <a:rPr lang="en-IN" sz="1600" u="none" strike="noStrike" dirty="0">
                          <a:effectLst/>
                        </a:rPr>
                        <a:t>Christian Bale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11618.5</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6197158"/>
                  </a:ext>
                </a:extLst>
              </a:tr>
            </a:tbl>
          </a:graphicData>
        </a:graphic>
      </p:graphicFrame>
      <p:graphicFrame>
        <p:nvGraphicFramePr>
          <p:cNvPr id="5" name="Table 4">
            <a:extLst>
              <a:ext uri="{FF2B5EF4-FFF2-40B4-BE49-F238E27FC236}">
                <a16:creationId xmlns:a16="http://schemas.microsoft.com/office/drawing/2014/main" id="{B64A9CB8-FB6C-4AA1-BF5F-4534AC369F31}"/>
              </a:ext>
            </a:extLst>
          </p:cNvPr>
          <p:cNvGraphicFramePr>
            <a:graphicFrameLocks noGrp="1"/>
          </p:cNvGraphicFramePr>
          <p:nvPr>
            <p:extLst>
              <p:ext uri="{D42A27DB-BD31-4B8C-83A1-F6EECF244321}">
                <p14:modId xmlns:p14="http://schemas.microsoft.com/office/powerpoint/2010/main" val="2930218109"/>
              </p:ext>
            </p:extLst>
          </p:nvPr>
        </p:nvGraphicFramePr>
        <p:xfrm>
          <a:off x="7326860" y="3676596"/>
          <a:ext cx="4591872" cy="1244600"/>
        </p:xfrm>
        <a:graphic>
          <a:graphicData uri="http://schemas.openxmlformats.org/drawingml/2006/table">
            <a:tbl>
              <a:tblPr>
                <a:tableStyleId>{5C22544A-7EE6-4342-B048-85BDC9FD1C3A}</a:tableStyleId>
              </a:tblPr>
              <a:tblGrid>
                <a:gridCol w="2107745">
                  <a:extLst>
                    <a:ext uri="{9D8B030D-6E8A-4147-A177-3AD203B41FA5}">
                      <a16:colId xmlns:a16="http://schemas.microsoft.com/office/drawing/2014/main" val="2070320472"/>
                    </a:ext>
                  </a:extLst>
                </a:gridCol>
                <a:gridCol w="2484127">
                  <a:extLst>
                    <a:ext uri="{9D8B030D-6E8A-4147-A177-3AD203B41FA5}">
                      <a16:colId xmlns:a16="http://schemas.microsoft.com/office/drawing/2014/main" val="3928664554"/>
                    </a:ext>
                  </a:extLst>
                </a:gridCol>
              </a:tblGrid>
              <a:tr h="184150">
                <a:tc>
                  <a:txBody>
                    <a:bodyPr/>
                    <a:lstStyle/>
                    <a:p>
                      <a:pPr algn="l" fontAlgn="b"/>
                      <a:r>
                        <a:rPr lang="en-IN" sz="1600" u="none" strike="noStrike" dirty="0">
                          <a:effectLst/>
                        </a:rPr>
                        <a:t>Actor Names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Average of num_user_for_reviews</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2752537"/>
                  </a:ext>
                </a:extLst>
              </a:tr>
              <a:tr h="184150">
                <a:tc>
                  <a:txBody>
                    <a:bodyPr/>
                    <a:lstStyle/>
                    <a:p>
                      <a:pPr algn="l" fontAlgn="b"/>
                      <a:r>
                        <a:rPr lang="en-IN" sz="1600" u="none" strike="noStrike" dirty="0">
                          <a:effectLst/>
                        </a:rPr>
                        <a:t>Heather Donahue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3400</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9726772"/>
                  </a:ext>
                </a:extLst>
              </a:tr>
              <a:tr h="184150">
                <a:tc>
                  <a:txBody>
                    <a:bodyPr/>
                    <a:lstStyle/>
                    <a:p>
                      <a:pPr algn="l" fontAlgn="b"/>
                      <a:r>
                        <a:rPr lang="en-IN" sz="1600" u="none" strike="noStrike" dirty="0">
                          <a:effectLst/>
                        </a:rPr>
                        <a:t>Christo Jivkov</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2814</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62570276"/>
                  </a:ext>
                </a:extLst>
              </a:tr>
              <a:tr h="184150">
                <a:tc>
                  <a:txBody>
                    <a:bodyPr/>
                    <a:lstStyle/>
                    <a:p>
                      <a:pPr algn="l" fontAlgn="b"/>
                      <a:r>
                        <a:rPr lang="en-IN" sz="1600" u="none" strike="noStrike" dirty="0">
                          <a:effectLst/>
                        </a:rPr>
                        <a:t>Steve Bastoni</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2789</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3392600"/>
                  </a:ext>
                </a:extLst>
              </a:tr>
            </a:tbl>
          </a:graphicData>
        </a:graphic>
      </p:graphicFrame>
      <p:graphicFrame>
        <p:nvGraphicFramePr>
          <p:cNvPr id="6" name="Table 5">
            <a:extLst>
              <a:ext uri="{FF2B5EF4-FFF2-40B4-BE49-F238E27FC236}">
                <a16:creationId xmlns:a16="http://schemas.microsoft.com/office/drawing/2014/main" id="{DF319CBB-E9A8-4353-8481-BF5CD749CB1A}"/>
              </a:ext>
            </a:extLst>
          </p:cNvPr>
          <p:cNvGraphicFramePr>
            <a:graphicFrameLocks noGrp="1"/>
          </p:cNvGraphicFramePr>
          <p:nvPr>
            <p:extLst>
              <p:ext uri="{D42A27DB-BD31-4B8C-83A1-F6EECF244321}">
                <p14:modId xmlns:p14="http://schemas.microsoft.com/office/powerpoint/2010/main" val="2812019067"/>
              </p:ext>
            </p:extLst>
          </p:nvPr>
        </p:nvGraphicFramePr>
        <p:xfrm>
          <a:off x="7326859" y="5038278"/>
          <a:ext cx="4591873" cy="1555334"/>
        </p:xfrm>
        <a:graphic>
          <a:graphicData uri="http://schemas.openxmlformats.org/drawingml/2006/table">
            <a:tbl>
              <a:tblPr>
                <a:tableStyleId>{5C22544A-7EE6-4342-B048-85BDC9FD1C3A}</a:tableStyleId>
              </a:tblPr>
              <a:tblGrid>
                <a:gridCol w="2094014">
                  <a:extLst>
                    <a:ext uri="{9D8B030D-6E8A-4147-A177-3AD203B41FA5}">
                      <a16:colId xmlns:a16="http://schemas.microsoft.com/office/drawing/2014/main" val="3990959915"/>
                    </a:ext>
                  </a:extLst>
                </a:gridCol>
                <a:gridCol w="2497859">
                  <a:extLst>
                    <a:ext uri="{9D8B030D-6E8A-4147-A177-3AD203B41FA5}">
                      <a16:colId xmlns:a16="http://schemas.microsoft.com/office/drawing/2014/main" val="4267354404"/>
                    </a:ext>
                  </a:extLst>
                </a:gridCol>
              </a:tblGrid>
              <a:tr h="353768">
                <a:tc>
                  <a:txBody>
                    <a:bodyPr/>
                    <a:lstStyle/>
                    <a:p>
                      <a:pPr algn="l" fontAlgn="b"/>
                      <a:r>
                        <a:rPr lang="en-IN" sz="1600" u="none" strike="noStrike" dirty="0">
                          <a:effectLst/>
                        </a:rPr>
                        <a:t>Actor Names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600" u="none" strike="noStrike" dirty="0">
                          <a:effectLst/>
                        </a:rPr>
                        <a:t>Average of num_critic_for_reviews</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7957519"/>
                  </a:ext>
                </a:extLst>
              </a:tr>
              <a:tr h="353768">
                <a:tc>
                  <a:txBody>
                    <a:bodyPr/>
                    <a:lstStyle/>
                    <a:p>
                      <a:pPr algn="l" fontAlgn="b"/>
                      <a:r>
                        <a:rPr lang="en-IN" sz="1600" u="none" strike="noStrike" dirty="0">
                          <a:effectLst/>
                        </a:rPr>
                        <a:t>Albert Finney</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750</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221847"/>
                  </a:ext>
                </a:extLst>
              </a:tr>
              <a:tr h="353768">
                <a:tc>
                  <a:txBody>
                    <a:bodyPr/>
                    <a:lstStyle/>
                    <a:p>
                      <a:pPr algn="l" fontAlgn="b"/>
                      <a:r>
                        <a:rPr lang="en-IN" sz="1600" u="none" strike="noStrike" dirty="0">
                          <a:effectLst/>
                        </a:rPr>
                        <a:t>Phaldut Sharma</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738</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3288633"/>
                  </a:ext>
                </a:extLst>
              </a:tr>
              <a:tr h="353768">
                <a:tc>
                  <a:txBody>
                    <a:bodyPr/>
                    <a:lstStyle/>
                    <a:p>
                      <a:pPr algn="l" fontAlgn="b"/>
                      <a:r>
                        <a:rPr lang="en-IN" sz="1600" u="none" strike="noStrike" dirty="0">
                          <a:effectLst/>
                        </a:rPr>
                        <a:t>Peter Capaldi</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654</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3176296"/>
                  </a:ext>
                </a:extLst>
              </a:tr>
            </a:tbl>
          </a:graphicData>
        </a:graphic>
      </p:graphicFrame>
      <p:sp>
        <p:nvSpPr>
          <p:cNvPr id="7" name="TextBox 6">
            <a:extLst>
              <a:ext uri="{FF2B5EF4-FFF2-40B4-BE49-F238E27FC236}">
                <a16:creationId xmlns:a16="http://schemas.microsoft.com/office/drawing/2014/main" id="{0EC17024-ED45-40E6-ADAD-E76EB203367E}"/>
              </a:ext>
            </a:extLst>
          </p:cNvPr>
          <p:cNvSpPr txBox="1"/>
          <p:nvPr/>
        </p:nvSpPr>
        <p:spPr>
          <a:xfrm>
            <a:off x="409903" y="1839485"/>
            <a:ext cx="5507421" cy="3416320"/>
          </a:xfrm>
          <a:prstGeom prst="rect">
            <a:avLst/>
          </a:prstGeom>
          <a:noFill/>
        </p:spPr>
        <p:txBody>
          <a:bodyPr wrap="square" rtlCol="0">
            <a:spAutoFit/>
          </a:bodyPr>
          <a:lstStyle/>
          <a:p>
            <a:pPr marL="285750" indent="-285750">
              <a:buFont typeface="Arial" panose="020B0604020202020204" pitchFamily="34" charset="0"/>
              <a:buChar char="•"/>
            </a:pPr>
            <a:r>
              <a:rPr lang="en-IN" dirty="0"/>
              <a:t>According to average of users and critic reviews Johnny Depp is the favourite.</a:t>
            </a:r>
          </a:p>
          <a:p>
            <a:pPr marL="285750" indent="-285750">
              <a:buFont typeface="Arial" panose="020B0604020202020204" pitchFamily="34" charset="0"/>
              <a:buChar char="•"/>
            </a:pPr>
            <a:r>
              <a:rPr lang="en-IN" dirty="0"/>
              <a:t>According to only User Reviews Heather Donahue is the favourite.</a:t>
            </a:r>
          </a:p>
          <a:p>
            <a:pPr marL="285750" indent="-285750">
              <a:buFont typeface="Arial" panose="020B0604020202020204" pitchFamily="34" charset="0"/>
              <a:buChar char="•"/>
            </a:pPr>
            <a:r>
              <a:rPr lang="en-IN" dirty="0"/>
              <a:t>According to Critic Review Albery Finney is the favourite.</a:t>
            </a:r>
          </a:p>
          <a:p>
            <a:endParaRPr lang="en-IN" dirty="0"/>
          </a:p>
          <a:p>
            <a:r>
              <a:rPr lang="en-IN" dirty="0">
                <a:solidFill>
                  <a:srgbClr val="00B0F0"/>
                </a:solidFill>
              </a:rPr>
              <a:t>Extra Insights</a:t>
            </a:r>
          </a:p>
          <a:p>
            <a:pPr marL="285750" indent="-285750">
              <a:buFont typeface="Arial" panose="020B0604020202020204" pitchFamily="34" charset="0"/>
              <a:buChar char="•"/>
            </a:pPr>
            <a:r>
              <a:rPr lang="en-IN" dirty="0">
                <a:solidFill>
                  <a:srgbClr val="00B0F0"/>
                </a:solidFill>
              </a:rPr>
              <a:t>Out of all these actors only Christo </a:t>
            </a:r>
            <a:r>
              <a:rPr lang="en-IN" dirty="0" err="1">
                <a:solidFill>
                  <a:srgbClr val="00B0F0"/>
                </a:solidFill>
              </a:rPr>
              <a:t>Jivkov</a:t>
            </a:r>
            <a:r>
              <a:rPr lang="en-IN" dirty="0">
                <a:solidFill>
                  <a:srgbClr val="00B0F0"/>
                </a:solidFill>
              </a:rPr>
              <a:t> all other are profitable actors</a:t>
            </a:r>
          </a:p>
          <a:p>
            <a:endParaRPr lang="en-IN" dirty="0"/>
          </a:p>
          <a:p>
            <a:endParaRPr lang="en-IN" dirty="0"/>
          </a:p>
        </p:txBody>
      </p:sp>
    </p:spTree>
    <p:extLst>
      <p:ext uri="{BB962C8B-B14F-4D97-AF65-F5344CB8AC3E}">
        <p14:creationId xmlns:p14="http://schemas.microsoft.com/office/powerpoint/2010/main" val="337350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FD47-04FB-4C3B-B797-F4D4972F182C}"/>
              </a:ext>
            </a:extLst>
          </p:cNvPr>
          <p:cNvSpPr>
            <a:spLocks noGrp="1"/>
          </p:cNvSpPr>
          <p:nvPr>
            <p:ph type="title"/>
          </p:nvPr>
        </p:nvSpPr>
        <p:spPr>
          <a:xfrm>
            <a:off x="913881" y="578069"/>
            <a:ext cx="10353761" cy="1326321"/>
          </a:xfrm>
        </p:spPr>
        <p:txBody>
          <a:bodyPr/>
          <a:lstStyle/>
          <a:p>
            <a:r>
              <a:rPr lang="en-IN" dirty="0"/>
              <a:t>Decade wise change in voting</a:t>
            </a:r>
          </a:p>
        </p:txBody>
      </p:sp>
      <p:graphicFrame>
        <p:nvGraphicFramePr>
          <p:cNvPr id="4" name="Content Placeholder 3">
            <a:extLst>
              <a:ext uri="{FF2B5EF4-FFF2-40B4-BE49-F238E27FC236}">
                <a16:creationId xmlns:a16="http://schemas.microsoft.com/office/drawing/2014/main" id="{565559D4-FAFA-481B-BF72-5DBEEBDA76FD}"/>
              </a:ext>
            </a:extLst>
          </p:cNvPr>
          <p:cNvGraphicFramePr>
            <a:graphicFrameLocks noGrp="1"/>
          </p:cNvGraphicFramePr>
          <p:nvPr>
            <p:ph idx="1"/>
            <p:extLst>
              <p:ext uri="{D42A27DB-BD31-4B8C-83A1-F6EECF244321}">
                <p14:modId xmlns:p14="http://schemas.microsoft.com/office/powerpoint/2010/main" val="2642946436"/>
              </p:ext>
            </p:extLst>
          </p:nvPr>
        </p:nvGraphicFramePr>
        <p:xfrm>
          <a:off x="914400" y="1671145"/>
          <a:ext cx="10353675" cy="4971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717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RESULT</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r>
              <a:rPr lang="en-IN" dirty="0"/>
              <a:t>The given project helped me gain mastery in pivot tables, formulas and functions.</a:t>
            </a:r>
          </a:p>
          <a:p>
            <a:r>
              <a:rPr lang="en-IN" dirty="0"/>
              <a:t>This helped in establishing an advance understanding for MS Excel.</a:t>
            </a:r>
          </a:p>
        </p:txBody>
      </p:sp>
    </p:spTree>
    <p:extLst>
      <p:ext uri="{BB962C8B-B14F-4D97-AF65-F5344CB8AC3E}">
        <p14:creationId xmlns:p14="http://schemas.microsoft.com/office/powerpoint/2010/main" val="322079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t>The given project asks us to analyse IMDB Movie data.</a:t>
            </a:r>
          </a:p>
          <a:p>
            <a:r>
              <a:rPr lang="en-IN" dirty="0"/>
              <a:t>In this project we are required to clean the data, find the most profitable movie, find IMDB top 250 in all and foreign language, best director, popular genre and create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C96-CF17-41C0-BDDF-C0E5EA49E37C}"/>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9A63E1D1-F747-4AA7-AB4F-E5365993EC01}"/>
              </a:ext>
            </a:extLst>
          </p:cNvPr>
          <p:cNvSpPr>
            <a:spLocks noGrp="1"/>
          </p:cNvSpPr>
          <p:nvPr>
            <p:ph idx="1"/>
          </p:nvPr>
        </p:nvSpPr>
        <p:spPr/>
        <p:txBody>
          <a:bodyPr/>
          <a:lstStyle/>
          <a:p>
            <a:r>
              <a:rPr lang="en-IN" dirty="0"/>
              <a:t>The required analysis was done with the help of various functions, formulae and tools which excel provides us.</a:t>
            </a:r>
          </a:p>
        </p:txBody>
      </p:sp>
    </p:spTree>
    <p:extLst>
      <p:ext uri="{BB962C8B-B14F-4D97-AF65-F5344CB8AC3E}">
        <p14:creationId xmlns:p14="http://schemas.microsoft.com/office/powerpoint/2010/main" val="188864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IN" dirty="0"/>
              <a:t>MS Excel is used for the analysis.</a:t>
            </a:r>
          </a:p>
          <a:p>
            <a:r>
              <a:rPr lang="en-IN" dirty="0"/>
              <a:t>The ease of use and familiarity with the tool is the reason for its selection.</a:t>
            </a:r>
          </a:p>
          <a:p>
            <a:r>
              <a:rPr lang="en-IN" dirty="0">
                <a:hlinkClick r:id="rId2"/>
              </a:rPr>
              <a:t>Excel File</a:t>
            </a:r>
            <a:endParaRPr lang="en-IN" dirty="0"/>
          </a:p>
          <a:p>
            <a:pPr marL="0" indent="0">
              <a:buNone/>
            </a:pPr>
            <a:endParaRPr lang="en-IN" dirty="0"/>
          </a:p>
        </p:txBody>
      </p:sp>
    </p:spTree>
    <p:extLst>
      <p:ext uri="{BB962C8B-B14F-4D97-AF65-F5344CB8AC3E}">
        <p14:creationId xmlns:p14="http://schemas.microsoft.com/office/powerpoint/2010/main" val="15823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cleaning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Blanks and unwanted rows were cleaned.</a:t>
            </a:r>
          </a:p>
          <a:p>
            <a:r>
              <a:rPr lang="en-IN" dirty="0"/>
              <a:t>Columns were reduced from 28 to 16.</a:t>
            </a:r>
          </a:p>
          <a:p>
            <a:r>
              <a:rPr lang="en-IN" dirty="0"/>
              <a:t>After removing null values, the rows were reduced from 5044 to 3891.</a:t>
            </a:r>
          </a:p>
          <a:p>
            <a:endParaRPr lang="en-IN" dirty="0"/>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2.Profitable Movie</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4" y="919467"/>
            <a:ext cx="6096000" cy="5928023"/>
          </a:xfrm>
        </p:spPr>
        <p:txBody>
          <a:bodyPr>
            <a:normAutofit fontScale="92500" lnSpcReduction="10000"/>
          </a:bodyPr>
          <a:lstStyle/>
          <a:p>
            <a:r>
              <a:rPr lang="en-IN" dirty="0"/>
              <a:t>Using Formula the Profit was found out and Avatar is found to be the most profitable film.</a:t>
            </a:r>
          </a:p>
          <a:p>
            <a:r>
              <a:rPr lang="en-IN" dirty="0"/>
              <a:t>Box and Whisker graph shows that The Host and Lady Vengeance with loss of </a:t>
            </a:r>
            <a:r>
              <a:rPr lang="en-IN" sz="1800" b="0" i="0" u="none" strike="noStrike" dirty="0">
                <a:solidFill>
                  <a:srgbClr val="000000"/>
                </a:solidFill>
                <a:effectLst/>
                <a:latin typeface="Calibri" panose="020F0502020204030204" pitchFamily="34" charset="0"/>
              </a:rPr>
              <a:t> -</a:t>
            </a:r>
            <a:r>
              <a:rPr lang="en-IN" dirty="0"/>
              <a:t>12,21,32,98,588.00  and </a:t>
            </a:r>
            <a:r>
              <a:rPr lang="en-IN" sz="1800" b="0" i="0" u="none" strike="noStrike" dirty="0">
                <a:solidFill>
                  <a:srgbClr val="000000"/>
                </a:solidFill>
                <a:effectLst/>
                <a:latin typeface="Calibri" panose="020F0502020204030204" pitchFamily="34" charset="0"/>
              </a:rPr>
              <a:t> -</a:t>
            </a:r>
            <a:r>
              <a:rPr lang="en-IN" dirty="0"/>
              <a:t>4,19,97,88,333.00 respectively are clearly outliers.</a:t>
            </a:r>
          </a:p>
          <a:p>
            <a:pPr marL="0" indent="0">
              <a:buNone/>
            </a:pPr>
            <a:r>
              <a:rPr lang="en-IN" dirty="0">
                <a:solidFill>
                  <a:srgbClr val="00B0F0"/>
                </a:solidFill>
              </a:rPr>
              <a:t>Extra Insights</a:t>
            </a:r>
          </a:p>
          <a:p>
            <a:r>
              <a:rPr lang="en-IN" dirty="0">
                <a:solidFill>
                  <a:srgbClr val="00B0F0"/>
                </a:solidFill>
              </a:rPr>
              <a:t>Star wars Episode 4: A new hope  is the most profitable movie</a:t>
            </a:r>
          </a:p>
          <a:p>
            <a:r>
              <a:rPr lang="en-IN" dirty="0">
                <a:solidFill>
                  <a:srgbClr val="00B0F0"/>
                </a:solidFill>
              </a:rPr>
              <a:t>The director Joss Whedon followed by Peter Jackson, Wolfgang Peterson, George Lucas, Mark Newell are the most profitable directors</a:t>
            </a:r>
          </a:p>
          <a:p>
            <a:r>
              <a:rPr lang="en-IN" dirty="0">
                <a:solidFill>
                  <a:srgbClr val="00B0F0"/>
                </a:solidFill>
              </a:rPr>
              <a:t>Harrison Ford followed by Scarlett Johansson, J.K Simmons, Ryan Reynolds, Robert DeNiro and Robert Downey Jr. are the most profitable actors</a:t>
            </a:r>
          </a:p>
          <a:p>
            <a:endParaRPr lang="en-IN" dirty="0">
              <a:solidFill>
                <a:srgbClr val="FF0000"/>
              </a:solidFill>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D506AF53-4FDF-4AE2-9A1D-D29487A8268E}"/>
                  </a:ext>
                </a:extLst>
              </p:cNvPr>
              <p:cNvGraphicFramePr/>
              <p:nvPr>
                <p:extLst>
                  <p:ext uri="{D42A27DB-BD31-4B8C-83A1-F6EECF244321}">
                    <p14:modId xmlns:p14="http://schemas.microsoft.com/office/powerpoint/2010/main" val="2779661003"/>
                  </p:ext>
                </p:extLst>
              </p:nvPr>
            </p:nvGraphicFramePr>
            <p:xfrm>
              <a:off x="6533180" y="2061048"/>
              <a:ext cx="5522186" cy="418735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D506AF53-4FDF-4AE2-9A1D-D29487A8268E}"/>
                  </a:ext>
                </a:extLst>
              </p:cNvPr>
              <p:cNvPicPr>
                <a:picLocks noGrp="1" noRot="1" noChangeAspect="1" noMove="1" noResize="1" noEditPoints="1" noAdjustHandles="1" noChangeArrowheads="1" noChangeShapeType="1"/>
              </p:cNvPicPr>
              <p:nvPr/>
            </p:nvPicPr>
            <p:blipFill>
              <a:blip r:embed="rId3"/>
              <a:stretch>
                <a:fillRect/>
              </a:stretch>
            </p:blipFill>
            <p:spPr>
              <a:xfrm>
                <a:off x="6533180" y="2061048"/>
                <a:ext cx="5522186" cy="4187352"/>
              </a:xfrm>
              <a:prstGeom prst="rect">
                <a:avLst/>
              </a:prstGeom>
            </p:spPr>
          </p:pic>
        </mc:Fallback>
      </mc:AlternateContent>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690A-A4C4-488D-B3D6-C06310411F21}"/>
              </a:ext>
            </a:extLst>
          </p:cNvPr>
          <p:cNvSpPr>
            <a:spLocks noGrp="1"/>
          </p:cNvSpPr>
          <p:nvPr>
            <p:ph type="title"/>
          </p:nvPr>
        </p:nvSpPr>
        <p:spPr/>
        <p:txBody>
          <a:bodyPr/>
          <a:lstStyle/>
          <a:p>
            <a:r>
              <a:rPr lang="en-IN" dirty="0"/>
              <a:t>IMDB TOP 250</a:t>
            </a:r>
          </a:p>
        </p:txBody>
      </p:sp>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p:txBody>
          <a:bodyPr/>
          <a:lstStyle/>
          <a:p>
            <a:r>
              <a:rPr lang="en-US" dirty="0"/>
              <a:t>When all Languages are considered Shawshank Redemption is on the top with rating of 9.3 and list goes on till Ed Wood with rating 7.9.</a:t>
            </a:r>
          </a:p>
          <a:p>
            <a:r>
              <a:rPr lang="en-US" dirty="0"/>
              <a:t>When the English language is deselected then top film is The Good the Bad and the Ugly with IMDB rating of 8.9 and goes on till In the land of blood and Honey with rating of 4.3, it should be noted only 180 films of foreign language were in the database hence there are the top 180 and not the top 250.</a:t>
            </a:r>
          </a:p>
          <a:p>
            <a:r>
              <a:rPr lang="en-US" dirty="0"/>
              <a:t>(data set too large to fit in the ppt)</a:t>
            </a:r>
          </a:p>
          <a:p>
            <a:endParaRPr lang="en-IN" dirty="0"/>
          </a:p>
        </p:txBody>
      </p:sp>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p:txBody>
          <a:bodyPr/>
          <a:lstStyle/>
          <a:p>
            <a:r>
              <a:rPr lang="en-US" dirty="0"/>
              <a:t>Top Directors</a:t>
            </a:r>
            <a:endParaRPr lang="en-IN" dirty="0"/>
          </a:p>
        </p:txBody>
      </p:sp>
      <p:graphicFrame>
        <p:nvGraphicFramePr>
          <p:cNvPr id="4" name="Content Placeholder 3">
            <a:extLst>
              <a:ext uri="{FF2B5EF4-FFF2-40B4-BE49-F238E27FC236}">
                <a16:creationId xmlns:a16="http://schemas.microsoft.com/office/drawing/2014/main" id="{A3C485C9-E13B-4F5A-8FE2-5582C66FEF5B}"/>
              </a:ext>
            </a:extLst>
          </p:cNvPr>
          <p:cNvGraphicFramePr>
            <a:graphicFrameLocks noGrp="1"/>
          </p:cNvGraphicFramePr>
          <p:nvPr>
            <p:ph idx="1"/>
            <p:extLst>
              <p:ext uri="{D42A27DB-BD31-4B8C-83A1-F6EECF244321}">
                <p14:modId xmlns:p14="http://schemas.microsoft.com/office/powerpoint/2010/main" val="1227367101"/>
              </p:ext>
            </p:extLst>
          </p:nvPr>
        </p:nvGraphicFramePr>
        <p:xfrm>
          <a:off x="5486400" y="1639613"/>
          <a:ext cx="6516414" cy="4887306"/>
        </p:xfrm>
        <a:graphic>
          <a:graphicData uri="http://schemas.openxmlformats.org/drawingml/2006/table">
            <a:tbl>
              <a:tblPr>
                <a:tableStyleId>{5C22544A-7EE6-4342-B048-85BDC9FD1C3A}</a:tableStyleId>
              </a:tblPr>
              <a:tblGrid>
                <a:gridCol w="3198423">
                  <a:extLst>
                    <a:ext uri="{9D8B030D-6E8A-4147-A177-3AD203B41FA5}">
                      <a16:colId xmlns:a16="http://schemas.microsoft.com/office/drawing/2014/main" val="1087667257"/>
                    </a:ext>
                  </a:extLst>
                </a:gridCol>
                <a:gridCol w="3317991">
                  <a:extLst>
                    <a:ext uri="{9D8B030D-6E8A-4147-A177-3AD203B41FA5}">
                      <a16:colId xmlns:a16="http://schemas.microsoft.com/office/drawing/2014/main" val="3348323705"/>
                    </a:ext>
                  </a:extLst>
                </a:gridCol>
              </a:tblGrid>
              <a:tr h="616355">
                <a:tc>
                  <a:txBody>
                    <a:bodyPr/>
                    <a:lstStyle/>
                    <a:p>
                      <a:pPr algn="l" fontAlgn="b"/>
                      <a:r>
                        <a:rPr lang="en-US" sz="1100" b="1" i="0" u="none" strike="noStrike" dirty="0">
                          <a:solidFill>
                            <a:srgbClr val="000000"/>
                          </a:solidFill>
                          <a:effectLst/>
                          <a:latin typeface="Calibri" panose="020F0502020204030204" pitchFamily="34" charset="0"/>
                        </a:rPr>
                        <a:t>D</a:t>
                      </a:r>
                      <a:r>
                        <a:rPr lang="en-IN" sz="1100" b="1" i="0" u="none" strike="noStrike" dirty="0">
                          <a:solidFill>
                            <a:srgbClr val="000000"/>
                          </a:solidFill>
                          <a:effectLst/>
                          <a:latin typeface="Calibri" panose="020F0502020204030204" pitchFamily="34" charset="0"/>
                        </a:rPr>
                        <a:t>director</a:t>
                      </a:r>
                    </a:p>
                  </a:txBody>
                  <a:tcPr marL="6350" marR="6350" marT="6350" marB="0" anchor="b"/>
                </a:tc>
                <a:tc>
                  <a:txBody>
                    <a:bodyPr/>
                    <a:lstStyle/>
                    <a:p>
                      <a:pPr algn="l" fontAlgn="b"/>
                      <a:r>
                        <a:rPr lang="en-IN" sz="1100" u="none" strike="noStrike" dirty="0">
                          <a:effectLst/>
                        </a:rPr>
                        <a:t>Average of imdb_score</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4436744"/>
                  </a:ext>
                </a:extLst>
              </a:tr>
              <a:tr h="332236">
                <a:tc>
                  <a:txBody>
                    <a:bodyPr/>
                    <a:lstStyle/>
                    <a:p>
                      <a:pPr algn="l" fontAlgn="b"/>
                      <a:r>
                        <a:rPr lang="en-IN" sz="1100" u="none" strike="noStrike" dirty="0">
                          <a:effectLst/>
                        </a:rPr>
                        <a:t>Tony Kaye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263524"/>
                  </a:ext>
                </a:extLst>
              </a:tr>
              <a:tr h="332236">
                <a:tc>
                  <a:txBody>
                    <a:bodyPr/>
                    <a:lstStyle/>
                    <a:p>
                      <a:pPr algn="l" fontAlgn="b"/>
                      <a:r>
                        <a:rPr lang="en-IN" sz="1100" u="none" strike="noStrike" dirty="0">
                          <a:effectLst/>
                        </a:rPr>
                        <a:t>Charles Chaplin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1104735"/>
                  </a:ext>
                </a:extLst>
              </a:tr>
              <a:tr h="332236">
                <a:tc>
                  <a:txBody>
                    <a:bodyPr/>
                    <a:lstStyle/>
                    <a:p>
                      <a:pPr algn="l" fontAlgn="b"/>
                      <a:r>
                        <a:rPr lang="en-IN" sz="1100" u="none" strike="noStrike" dirty="0">
                          <a:effectLst/>
                        </a:rPr>
                        <a:t>Alfred Hitchcock</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3456348"/>
                  </a:ext>
                </a:extLst>
              </a:tr>
              <a:tr h="332236">
                <a:tc>
                  <a:txBody>
                    <a:bodyPr/>
                    <a:lstStyle/>
                    <a:p>
                      <a:pPr algn="l" fontAlgn="b"/>
                      <a:r>
                        <a:rPr lang="en-IN" sz="1100" u="none" strike="noStrike" dirty="0">
                          <a:effectLst/>
                        </a:rPr>
                        <a:t>Ron Fricke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0034962"/>
                  </a:ext>
                </a:extLst>
              </a:tr>
              <a:tr h="332236">
                <a:tc>
                  <a:txBody>
                    <a:bodyPr/>
                    <a:lstStyle/>
                    <a:p>
                      <a:pPr algn="l" fontAlgn="b"/>
                      <a:r>
                        <a:rPr lang="en-IN" sz="1100" u="none" strike="noStrike" dirty="0">
                          <a:effectLst/>
                        </a:rPr>
                        <a:t>Damien Chazelle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7887226"/>
                  </a:ext>
                </a:extLst>
              </a:tr>
              <a:tr h="332236">
                <a:tc>
                  <a:txBody>
                    <a:bodyPr/>
                    <a:lstStyle/>
                    <a:p>
                      <a:pPr algn="l" fontAlgn="b"/>
                      <a:r>
                        <a:rPr lang="en-IN" sz="1100" u="none" strike="noStrike" dirty="0">
                          <a:effectLst/>
                        </a:rPr>
                        <a:t>Majid Majidi</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9349718"/>
                  </a:ext>
                </a:extLst>
              </a:tr>
              <a:tr h="332236">
                <a:tc>
                  <a:txBody>
                    <a:bodyPr/>
                    <a:lstStyle/>
                    <a:p>
                      <a:pPr algn="l" fontAlgn="b"/>
                      <a:r>
                        <a:rPr lang="en-IN" sz="1100" u="none" strike="noStrike" dirty="0">
                          <a:effectLst/>
                        </a:rPr>
                        <a:t>Sergio Leone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8.433333333</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1733263"/>
                  </a:ext>
                </a:extLst>
              </a:tr>
              <a:tr h="332236">
                <a:tc>
                  <a:txBody>
                    <a:bodyPr/>
                    <a:lstStyle/>
                    <a:p>
                      <a:pPr algn="l" fontAlgn="b"/>
                      <a:r>
                        <a:rPr lang="en-IN" sz="1100" u="none" strike="noStrike" dirty="0">
                          <a:effectLst/>
                        </a:rPr>
                        <a:t>Christopher Nolan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8.425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4478557"/>
                  </a:ext>
                </a:extLst>
              </a:tr>
              <a:tr h="332236">
                <a:tc>
                  <a:txBody>
                    <a:bodyPr/>
                    <a:lstStyle/>
                    <a:p>
                      <a:pPr algn="l" fontAlgn="b"/>
                      <a:r>
                        <a:rPr lang="en-IN" sz="1100" u="none" strike="noStrike" dirty="0">
                          <a:effectLst/>
                        </a:rPr>
                        <a:t>S.S. Rajamouli</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2393557"/>
                  </a:ext>
                </a:extLst>
              </a:tr>
              <a:tr h="332236">
                <a:tc>
                  <a:txBody>
                    <a:bodyPr/>
                    <a:lstStyle/>
                    <a:p>
                      <a:pPr algn="l" fontAlgn="b"/>
                      <a:r>
                        <a:rPr lang="en-IN" sz="1100" u="none" strike="noStrike" dirty="0">
                          <a:effectLst/>
                        </a:rPr>
                        <a:t>Richard Marquand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0102579"/>
                  </a:ext>
                </a:extLst>
              </a:tr>
              <a:tr h="616355">
                <a:tc>
                  <a:txBody>
                    <a:bodyPr/>
                    <a:lstStyle/>
                    <a:p>
                      <a:pPr algn="l" fontAlgn="b"/>
                      <a:r>
                        <a:rPr lang="en-IN" sz="1100" u="none" strike="noStrike" dirty="0">
                          <a:effectLst/>
                        </a:rPr>
                        <a:t>Marius A. Markevicius</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62642851"/>
                  </a:ext>
                </a:extLst>
              </a:tr>
              <a:tr h="332236">
                <a:tc>
                  <a:txBody>
                    <a:bodyPr/>
                    <a:lstStyle/>
                    <a:p>
                      <a:pPr algn="l" fontAlgn="b"/>
                      <a:r>
                        <a:rPr lang="en-IN" sz="1100" u="none" strike="noStrike" dirty="0">
                          <a:effectLst/>
                        </a:rPr>
                        <a:t>Asghar Farhadi</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46925733"/>
                  </a:ext>
                </a:extLst>
              </a:tr>
            </a:tbl>
          </a:graphicData>
        </a:graphic>
      </p:graphicFrame>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677103" cy="4339650"/>
          </a:xfrm>
          <a:prstGeom prst="rect">
            <a:avLst/>
          </a:prstGeom>
          <a:noFill/>
        </p:spPr>
        <p:txBody>
          <a:bodyPr wrap="square" rtlCol="0">
            <a:spAutoFit/>
          </a:bodyPr>
          <a:lstStyle/>
          <a:p>
            <a:r>
              <a:rPr lang="en-IN" sz="2400" dirty="0">
                <a:solidFill>
                  <a:srgbClr val="00B0F0"/>
                </a:solidFill>
              </a:rPr>
              <a:t>Some Insights</a:t>
            </a:r>
          </a:p>
          <a:p>
            <a:endParaRPr lang="en-IN" dirty="0">
              <a:solidFill>
                <a:srgbClr val="00B0F0"/>
              </a:solidFill>
            </a:endParaRPr>
          </a:p>
          <a:p>
            <a:endParaRPr lang="en-IN" dirty="0">
              <a:solidFill>
                <a:srgbClr val="00B0F0"/>
              </a:solidFill>
            </a:endParaRPr>
          </a:p>
          <a:p>
            <a:pPr marL="285750" indent="-285750">
              <a:buFont typeface="Arial" panose="020B0604020202020204" pitchFamily="34" charset="0"/>
              <a:buChar char="•"/>
            </a:pPr>
            <a:r>
              <a:rPr lang="en-IN" dirty="0" err="1">
                <a:solidFill>
                  <a:srgbClr val="00B0F0"/>
                </a:solidFill>
              </a:rPr>
              <a:t>Crime,drama,comedy,action,adventure</a:t>
            </a:r>
            <a:r>
              <a:rPr lang="en-IN" dirty="0">
                <a:solidFill>
                  <a:srgbClr val="00B0F0"/>
                </a:solidFill>
              </a:rPr>
              <a:t> and thriller are the top genre of which these director direct movies</a:t>
            </a:r>
          </a:p>
          <a:p>
            <a:pPr marL="285750" indent="-285750">
              <a:buFont typeface="Arial" panose="020B0604020202020204" pitchFamily="34" charset="0"/>
              <a:buChar char="•"/>
            </a:pPr>
            <a:r>
              <a:rPr lang="en-IN" dirty="0">
                <a:solidFill>
                  <a:srgbClr val="00B0F0"/>
                </a:solidFill>
              </a:rPr>
              <a:t>Interestingly profitability and high IMDb rating has a negative corelation of -0.284640806</a:t>
            </a:r>
          </a:p>
          <a:p>
            <a:pPr marL="285750" indent="-285750">
              <a:buFont typeface="Arial" panose="020B0604020202020204" pitchFamily="34" charset="0"/>
              <a:buChar char="•"/>
            </a:pPr>
            <a:r>
              <a:rPr lang="en-IN" dirty="0">
                <a:solidFill>
                  <a:srgbClr val="00B0F0"/>
                </a:solidFill>
              </a:rPr>
              <a:t>This is seen when only Alfred Hitchcock, Damien Chazelle, Majid </a:t>
            </a:r>
            <a:r>
              <a:rPr lang="en-IN" dirty="0" err="1">
                <a:solidFill>
                  <a:srgbClr val="00B0F0"/>
                </a:solidFill>
              </a:rPr>
              <a:t>Mjijdi</a:t>
            </a:r>
            <a:r>
              <a:rPr lang="en-IN" dirty="0">
                <a:solidFill>
                  <a:srgbClr val="00B0F0"/>
                </a:solidFill>
              </a:rPr>
              <a:t>, </a:t>
            </a:r>
            <a:r>
              <a:rPr lang="en-IN" dirty="0" err="1">
                <a:solidFill>
                  <a:srgbClr val="00B0F0"/>
                </a:solidFill>
              </a:rPr>
              <a:t>Christohper</a:t>
            </a:r>
            <a:r>
              <a:rPr lang="en-IN" dirty="0">
                <a:solidFill>
                  <a:srgbClr val="00B0F0"/>
                </a:solidFill>
              </a:rPr>
              <a:t> Nolan, Richard Marquand and Asghar Farhadi being profitable and not the others</a:t>
            </a:r>
          </a:p>
          <a:p>
            <a:endParaRPr lang="en-IN" dirty="0">
              <a:solidFill>
                <a:srgbClr val="00B0F0"/>
              </a:solidFill>
            </a:endParaRPr>
          </a:p>
        </p:txBody>
      </p:sp>
    </p:spTree>
    <p:extLst>
      <p:ext uri="{BB962C8B-B14F-4D97-AF65-F5344CB8AC3E}">
        <p14:creationId xmlns:p14="http://schemas.microsoft.com/office/powerpoint/2010/main" val="2931116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697</TotalTime>
  <Words>1121</Words>
  <Application>Microsoft Office PowerPoint</Application>
  <PresentationFormat>Widescreen</PresentationFormat>
  <Paragraphs>252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IMDB-Movie Analysis (REUPLOADED after correction)</vt:lpstr>
      <vt:lpstr>Project description</vt:lpstr>
      <vt:lpstr>Approach</vt:lpstr>
      <vt:lpstr>Tech STACK</vt:lpstr>
      <vt:lpstr>INSIGHTS</vt:lpstr>
      <vt:lpstr>1.Data cleaning</vt:lpstr>
      <vt:lpstr>2.Profitable Movie</vt:lpstr>
      <vt:lpstr>IMDB TOP 250</vt:lpstr>
      <vt:lpstr>Top Directors</vt:lpstr>
      <vt:lpstr>Top GENRES</vt:lpstr>
      <vt:lpstr>Movies by meryl streep, Leonardo DiCaprio and Brad Pitt</vt:lpstr>
      <vt:lpstr>Critic review and audience review</vt:lpstr>
      <vt:lpstr>Decade wise change in voting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shreshth vashisht</cp:lastModifiedBy>
  <cp:revision>21</cp:revision>
  <dcterms:created xsi:type="dcterms:W3CDTF">2023-02-24T06:28:00Z</dcterms:created>
  <dcterms:modified xsi:type="dcterms:W3CDTF">2023-02-28T07:05:11Z</dcterms:modified>
</cp:coreProperties>
</file>