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6623C8-29C7-4F6A-88D4-36F802AC558F}">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hth vashisht" userId="1ad5c172e9a7cf97" providerId="LiveId" clId="{D8492426-B995-4FA1-A3D2-1692AEC402BD}"/>
    <pc:docChg chg="undo custSel addSld delSld modSld addSection delSection modSection">
      <pc:chgData name="shreshth vashisht" userId="1ad5c172e9a7cf97" providerId="LiveId" clId="{D8492426-B995-4FA1-A3D2-1692AEC402BD}" dt="2023-01-23T11:00:38.392" v="3808" actId="20577"/>
      <pc:docMkLst>
        <pc:docMk/>
      </pc:docMkLst>
      <pc:sldChg chg="addSp delSp modSp new add del mod">
        <pc:chgData name="shreshth vashisht" userId="1ad5c172e9a7cf97" providerId="LiveId" clId="{D8492426-B995-4FA1-A3D2-1692AEC402BD}" dt="2023-01-21T08:27:39.661" v="27" actId="1076"/>
        <pc:sldMkLst>
          <pc:docMk/>
          <pc:sldMk cId="553766534" sldId="256"/>
        </pc:sldMkLst>
        <pc:spChg chg="mod">
          <ac:chgData name="shreshth vashisht" userId="1ad5c172e9a7cf97" providerId="LiveId" clId="{D8492426-B995-4FA1-A3D2-1692AEC402BD}" dt="2023-01-21T08:27:07.615" v="23" actId="14100"/>
          <ac:spMkLst>
            <pc:docMk/>
            <pc:sldMk cId="553766534" sldId="256"/>
            <ac:spMk id="2" creationId="{DB643509-4FEA-F2E9-3212-7EB017A43986}"/>
          </ac:spMkLst>
        </pc:spChg>
        <pc:spChg chg="del mod">
          <ac:chgData name="shreshth vashisht" userId="1ad5c172e9a7cf97" providerId="LiveId" clId="{D8492426-B995-4FA1-A3D2-1692AEC402BD}" dt="2023-01-21T08:26:55.377" v="22" actId="478"/>
          <ac:spMkLst>
            <pc:docMk/>
            <pc:sldMk cId="553766534" sldId="256"/>
            <ac:spMk id="3" creationId="{5BF8446C-B5AB-084B-8E5D-F09AA7E83445}"/>
          </ac:spMkLst>
        </pc:spChg>
        <pc:picChg chg="add mod">
          <ac:chgData name="shreshth vashisht" userId="1ad5c172e9a7cf97" providerId="LiveId" clId="{D8492426-B995-4FA1-A3D2-1692AEC402BD}" dt="2023-01-21T08:27:39.661" v="27" actId="1076"/>
          <ac:picMkLst>
            <pc:docMk/>
            <pc:sldMk cId="553766534" sldId="256"/>
            <ac:picMk id="5" creationId="{37EDA43E-BA91-CBF4-D1E3-FA492C6C8AFF}"/>
          </ac:picMkLst>
        </pc:picChg>
      </pc:sldChg>
      <pc:sldChg chg="addSp delSp modSp new del mod">
        <pc:chgData name="shreshth vashisht" userId="1ad5c172e9a7cf97" providerId="LiveId" clId="{D8492426-B995-4FA1-A3D2-1692AEC402BD}" dt="2023-01-21T08:25:50.717" v="11" actId="47"/>
        <pc:sldMkLst>
          <pc:docMk/>
          <pc:sldMk cId="3494733899" sldId="256"/>
        </pc:sldMkLst>
        <pc:spChg chg="mod">
          <ac:chgData name="shreshth vashisht" userId="1ad5c172e9a7cf97" providerId="LiveId" clId="{D8492426-B995-4FA1-A3D2-1692AEC402BD}" dt="2023-01-21T08:25:44.098" v="10"/>
          <ac:spMkLst>
            <pc:docMk/>
            <pc:sldMk cId="3494733899" sldId="256"/>
            <ac:spMk id="2" creationId="{589EA1C0-567E-A604-398D-C633EB672567}"/>
          </ac:spMkLst>
        </pc:spChg>
        <pc:picChg chg="add del mod">
          <ac:chgData name="shreshth vashisht" userId="1ad5c172e9a7cf97" providerId="LiveId" clId="{D8492426-B995-4FA1-A3D2-1692AEC402BD}" dt="2023-01-21T08:25:40.775" v="7" actId="931"/>
          <ac:picMkLst>
            <pc:docMk/>
            <pc:sldMk cId="3494733899" sldId="256"/>
            <ac:picMk id="4" creationId="{47AB77DD-D7F3-0E6A-D166-BDC242970DF0}"/>
          </ac:picMkLst>
        </pc:picChg>
      </pc:sldChg>
      <pc:sldChg chg="modSp new mod">
        <pc:chgData name="shreshth vashisht" userId="1ad5c172e9a7cf97" providerId="LiveId" clId="{D8492426-B995-4FA1-A3D2-1692AEC402BD}" dt="2023-01-23T10:40:48.461" v="3599" actId="20577"/>
        <pc:sldMkLst>
          <pc:docMk/>
          <pc:sldMk cId="1758075888" sldId="257"/>
        </pc:sldMkLst>
        <pc:spChg chg="mod">
          <ac:chgData name="shreshth vashisht" userId="1ad5c172e9a7cf97" providerId="LiveId" clId="{D8492426-B995-4FA1-A3D2-1692AEC402BD}" dt="2023-01-21T08:28:18.458" v="29"/>
          <ac:spMkLst>
            <pc:docMk/>
            <pc:sldMk cId="1758075888" sldId="257"/>
            <ac:spMk id="2" creationId="{FDFDD8D1-0C55-8F91-512E-73223B42A467}"/>
          </ac:spMkLst>
        </pc:spChg>
        <pc:spChg chg="mod">
          <ac:chgData name="shreshth vashisht" userId="1ad5c172e9a7cf97" providerId="LiveId" clId="{D8492426-B995-4FA1-A3D2-1692AEC402BD}" dt="2023-01-23T10:40:48.461" v="3599" actId="20577"/>
          <ac:spMkLst>
            <pc:docMk/>
            <pc:sldMk cId="1758075888" sldId="257"/>
            <ac:spMk id="3" creationId="{83CF238D-1222-CD40-B897-2265B10D4F08}"/>
          </ac:spMkLst>
        </pc:spChg>
      </pc:sldChg>
      <pc:sldChg chg="modSp new del mod">
        <pc:chgData name="shreshth vashisht" userId="1ad5c172e9a7cf97" providerId="LiveId" clId="{D8492426-B995-4FA1-A3D2-1692AEC402BD}" dt="2023-01-21T08:26:48.491" v="21" actId="47"/>
        <pc:sldMkLst>
          <pc:docMk/>
          <pc:sldMk cId="3735889390" sldId="257"/>
        </pc:sldMkLst>
        <pc:spChg chg="mod">
          <ac:chgData name="shreshth vashisht" userId="1ad5c172e9a7cf97" providerId="LiveId" clId="{D8492426-B995-4FA1-A3D2-1692AEC402BD}" dt="2023-01-21T08:26:35.155" v="18" actId="27636"/>
          <ac:spMkLst>
            <pc:docMk/>
            <pc:sldMk cId="3735889390" sldId="257"/>
            <ac:spMk id="2" creationId="{E7E84E35-1644-4B63-ED2D-9C66A2F8FB72}"/>
          </ac:spMkLst>
        </pc:spChg>
      </pc:sldChg>
      <pc:sldChg chg="modSp new mod">
        <pc:chgData name="shreshth vashisht" userId="1ad5c172e9a7cf97" providerId="LiveId" clId="{D8492426-B995-4FA1-A3D2-1692AEC402BD}" dt="2023-01-23T10:40:16.404" v="3592" actId="20577"/>
        <pc:sldMkLst>
          <pc:docMk/>
          <pc:sldMk cId="1885325649" sldId="258"/>
        </pc:sldMkLst>
        <pc:spChg chg="mod">
          <ac:chgData name="shreshth vashisht" userId="1ad5c172e9a7cf97" providerId="LiveId" clId="{D8492426-B995-4FA1-A3D2-1692AEC402BD}" dt="2023-01-21T08:37:35.327" v="629" actId="20577"/>
          <ac:spMkLst>
            <pc:docMk/>
            <pc:sldMk cId="1885325649" sldId="258"/>
            <ac:spMk id="2" creationId="{55FEE206-2567-D061-7072-A3E444105ECA}"/>
          </ac:spMkLst>
        </pc:spChg>
        <pc:spChg chg="mod">
          <ac:chgData name="shreshth vashisht" userId="1ad5c172e9a7cf97" providerId="LiveId" clId="{D8492426-B995-4FA1-A3D2-1692AEC402BD}" dt="2023-01-23T10:40:16.404" v="3592" actId="20577"/>
          <ac:spMkLst>
            <pc:docMk/>
            <pc:sldMk cId="1885325649" sldId="258"/>
            <ac:spMk id="3" creationId="{6B32DFEE-8BE7-0061-DE8C-81A997322550}"/>
          </ac:spMkLst>
        </pc:spChg>
      </pc:sldChg>
      <pc:sldChg chg="modSp new mod">
        <pc:chgData name="shreshth vashisht" userId="1ad5c172e9a7cf97" providerId="LiveId" clId="{D8492426-B995-4FA1-A3D2-1692AEC402BD}" dt="2023-01-23T10:44:53.145" v="3669" actId="20577"/>
        <pc:sldMkLst>
          <pc:docMk/>
          <pc:sldMk cId="2811482384" sldId="259"/>
        </pc:sldMkLst>
        <pc:spChg chg="mod">
          <ac:chgData name="shreshth vashisht" userId="1ad5c172e9a7cf97" providerId="LiveId" clId="{D8492426-B995-4FA1-A3D2-1692AEC402BD}" dt="2023-01-21T08:42:07.441" v="739" actId="20577"/>
          <ac:spMkLst>
            <pc:docMk/>
            <pc:sldMk cId="2811482384" sldId="259"/>
            <ac:spMk id="2" creationId="{D389C961-C309-BE90-08D6-78A477E289CD}"/>
          </ac:spMkLst>
        </pc:spChg>
        <pc:spChg chg="mod">
          <ac:chgData name="shreshth vashisht" userId="1ad5c172e9a7cf97" providerId="LiveId" clId="{D8492426-B995-4FA1-A3D2-1692AEC402BD}" dt="2023-01-23T10:44:53.145" v="3669" actId="20577"/>
          <ac:spMkLst>
            <pc:docMk/>
            <pc:sldMk cId="2811482384" sldId="259"/>
            <ac:spMk id="3" creationId="{043325A7-3E8C-019B-6ADD-9ADBE90BC059}"/>
          </ac:spMkLst>
        </pc:spChg>
      </pc:sldChg>
      <pc:sldChg chg="addSp delSp modSp new mod chgLayout">
        <pc:chgData name="shreshth vashisht" userId="1ad5c172e9a7cf97" providerId="LiveId" clId="{D8492426-B995-4FA1-A3D2-1692AEC402BD}" dt="2023-01-21T08:45:58.736" v="974" actId="20577"/>
        <pc:sldMkLst>
          <pc:docMk/>
          <pc:sldMk cId="2130701155" sldId="260"/>
        </pc:sldMkLst>
        <pc:spChg chg="mod ord">
          <ac:chgData name="shreshth vashisht" userId="1ad5c172e9a7cf97" providerId="LiveId" clId="{D8492426-B995-4FA1-A3D2-1692AEC402BD}" dt="2023-01-21T08:45:58.736" v="974" actId="20577"/>
          <ac:spMkLst>
            <pc:docMk/>
            <pc:sldMk cId="2130701155" sldId="260"/>
            <ac:spMk id="2" creationId="{067045AC-38FD-57BD-285A-BB87649FD026}"/>
          </ac:spMkLst>
        </pc:spChg>
        <pc:spChg chg="del mod ord">
          <ac:chgData name="shreshth vashisht" userId="1ad5c172e9a7cf97" providerId="LiveId" clId="{D8492426-B995-4FA1-A3D2-1692AEC402BD}" dt="2023-01-21T08:45:18.398" v="917" actId="700"/>
          <ac:spMkLst>
            <pc:docMk/>
            <pc:sldMk cId="2130701155" sldId="260"/>
            <ac:spMk id="3" creationId="{0A95AFD7-40E7-63AB-3567-3AD44FF6A2ED}"/>
          </ac:spMkLst>
        </pc:spChg>
        <pc:spChg chg="add mod ord">
          <ac:chgData name="shreshth vashisht" userId="1ad5c172e9a7cf97" providerId="LiveId" clId="{D8492426-B995-4FA1-A3D2-1692AEC402BD}" dt="2023-01-21T08:45:51.827" v="973" actId="403"/>
          <ac:spMkLst>
            <pc:docMk/>
            <pc:sldMk cId="2130701155" sldId="260"/>
            <ac:spMk id="4" creationId="{AE41B1CA-584B-D783-58FD-2F59EA310F61}"/>
          </ac:spMkLst>
        </pc:spChg>
      </pc:sldChg>
      <pc:sldChg chg="addSp delSp modSp new mod chgLayout">
        <pc:chgData name="shreshth vashisht" userId="1ad5c172e9a7cf97" providerId="LiveId" clId="{D8492426-B995-4FA1-A3D2-1692AEC402BD}" dt="2023-01-23T10:47:24.468" v="3675" actId="13238"/>
        <pc:sldMkLst>
          <pc:docMk/>
          <pc:sldMk cId="1576070536" sldId="261"/>
        </pc:sldMkLst>
        <pc:spChg chg="del mod ord">
          <ac:chgData name="shreshth vashisht" userId="1ad5c172e9a7cf97" providerId="LiveId" clId="{D8492426-B995-4FA1-A3D2-1692AEC402BD}" dt="2023-01-21T08:46:08.969" v="976" actId="700"/>
          <ac:spMkLst>
            <pc:docMk/>
            <pc:sldMk cId="1576070536" sldId="261"/>
            <ac:spMk id="2" creationId="{DF4CE02C-6637-917B-1503-1BC2C6F8B146}"/>
          </ac:spMkLst>
        </pc:spChg>
        <pc:spChg chg="del mod ord">
          <ac:chgData name="shreshth vashisht" userId="1ad5c172e9a7cf97" providerId="LiveId" clId="{D8492426-B995-4FA1-A3D2-1692AEC402BD}" dt="2023-01-21T08:46:08.969" v="976" actId="700"/>
          <ac:spMkLst>
            <pc:docMk/>
            <pc:sldMk cId="1576070536" sldId="261"/>
            <ac:spMk id="3" creationId="{73D7BC68-88F6-2393-C5E8-10A3158AE91D}"/>
          </ac:spMkLst>
        </pc:spChg>
        <pc:spChg chg="add mod ord">
          <ac:chgData name="shreshth vashisht" userId="1ad5c172e9a7cf97" providerId="LiveId" clId="{D8492426-B995-4FA1-A3D2-1692AEC402BD}" dt="2023-01-21T08:46:39.293" v="1014" actId="20577"/>
          <ac:spMkLst>
            <pc:docMk/>
            <pc:sldMk cId="1576070536" sldId="261"/>
            <ac:spMk id="4" creationId="{E5198AD3-0750-C268-8673-DFE789C8DA16}"/>
          </ac:spMkLst>
        </pc:spChg>
        <pc:spChg chg="add del mod ord">
          <ac:chgData name="shreshth vashisht" userId="1ad5c172e9a7cf97" providerId="LiveId" clId="{D8492426-B995-4FA1-A3D2-1692AEC402BD}" dt="2023-01-21T08:57:12.819" v="1022"/>
          <ac:spMkLst>
            <pc:docMk/>
            <pc:sldMk cId="1576070536" sldId="261"/>
            <ac:spMk id="5" creationId="{FFE67067-B60C-7A11-F552-62DDFAE4A124}"/>
          </ac:spMkLst>
        </pc:spChg>
        <pc:spChg chg="add mod">
          <ac:chgData name="shreshth vashisht" userId="1ad5c172e9a7cf97" providerId="LiveId" clId="{D8492426-B995-4FA1-A3D2-1692AEC402BD}" dt="2023-01-21T09:01:05.007" v="1066" actId="1076"/>
          <ac:spMkLst>
            <pc:docMk/>
            <pc:sldMk cId="1576070536" sldId="261"/>
            <ac:spMk id="11" creationId="{7B54C011-9481-2ABA-1430-359662287F00}"/>
          </ac:spMkLst>
        </pc:spChg>
        <pc:spChg chg="add del mod">
          <ac:chgData name="shreshth vashisht" userId="1ad5c172e9a7cf97" providerId="LiveId" clId="{D8492426-B995-4FA1-A3D2-1692AEC402BD}" dt="2023-01-21T09:01:05.935" v="1068"/>
          <ac:spMkLst>
            <pc:docMk/>
            <pc:sldMk cId="1576070536" sldId="261"/>
            <ac:spMk id="12" creationId="{B949ED16-C51E-4DF9-2F87-C7252809414F}"/>
          </ac:spMkLst>
        </pc:spChg>
        <pc:spChg chg="add del mod">
          <ac:chgData name="shreshth vashisht" userId="1ad5c172e9a7cf97" providerId="LiveId" clId="{D8492426-B995-4FA1-A3D2-1692AEC402BD}" dt="2023-01-21T09:01:37.731" v="1071" actId="478"/>
          <ac:spMkLst>
            <pc:docMk/>
            <pc:sldMk cId="1576070536" sldId="261"/>
            <ac:spMk id="13" creationId="{A5D188A7-FAD5-3AD5-DF1E-FA3CD66CAA48}"/>
          </ac:spMkLst>
        </pc:spChg>
        <pc:graphicFrameChg chg="add del mod">
          <ac:chgData name="shreshth vashisht" userId="1ad5c172e9a7cf97" providerId="LiveId" clId="{D8492426-B995-4FA1-A3D2-1692AEC402BD}" dt="2023-01-21T08:49:40.118" v="1017"/>
          <ac:graphicFrameMkLst>
            <pc:docMk/>
            <pc:sldMk cId="1576070536" sldId="261"/>
            <ac:graphicFrameMk id="6" creationId="{C4089F64-FE77-1C28-BE96-6C6D329B3B81}"/>
          </ac:graphicFrameMkLst>
        </pc:graphicFrameChg>
        <pc:graphicFrameChg chg="add del mod">
          <ac:chgData name="shreshth vashisht" userId="1ad5c172e9a7cf97" providerId="LiveId" clId="{D8492426-B995-4FA1-A3D2-1692AEC402BD}" dt="2023-01-21T08:57:07.572" v="1021"/>
          <ac:graphicFrameMkLst>
            <pc:docMk/>
            <pc:sldMk cId="1576070536" sldId="261"/>
            <ac:graphicFrameMk id="7" creationId="{E7B5B25A-BC2E-05A2-0B49-F8373F71174E}"/>
          </ac:graphicFrameMkLst>
        </pc:graphicFrameChg>
        <pc:graphicFrameChg chg="add mod modGraphic">
          <ac:chgData name="shreshth vashisht" userId="1ad5c172e9a7cf97" providerId="LiveId" clId="{D8492426-B995-4FA1-A3D2-1692AEC402BD}" dt="2023-01-23T10:47:24.468" v="3675" actId="13238"/>
          <ac:graphicFrameMkLst>
            <pc:docMk/>
            <pc:sldMk cId="1576070536" sldId="261"/>
            <ac:graphicFrameMk id="8" creationId="{C761F8EE-89C8-874F-DE18-3F82DB713135}"/>
          </ac:graphicFrameMkLst>
        </pc:graphicFrameChg>
        <pc:graphicFrameChg chg="add del">
          <ac:chgData name="shreshth vashisht" userId="1ad5c172e9a7cf97" providerId="LiveId" clId="{D8492426-B995-4FA1-A3D2-1692AEC402BD}" dt="2023-01-21T08:57:34.840" v="1030" actId="3680"/>
          <ac:graphicFrameMkLst>
            <pc:docMk/>
            <pc:sldMk cId="1576070536" sldId="261"/>
            <ac:graphicFrameMk id="9" creationId="{1E8BFF98-3465-D3BD-5F33-EF0AD00E62C0}"/>
          </ac:graphicFrameMkLst>
        </pc:graphicFrameChg>
        <pc:graphicFrameChg chg="add del mod">
          <ac:chgData name="shreshth vashisht" userId="1ad5c172e9a7cf97" providerId="LiveId" clId="{D8492426-B995-4FA1-A3D2-1692AEC402BD}" dt="2023-01-21T08:57:34.495" v="1029"/>
          <ac:graphicFrameMkLst>
            <pc:docMk/>
            <pc:sldMk cId="1576070536" sldId="261"/>
            <ac:graphicFrameMk id="10" creationId="{418B4F34-B1E9-EC82-7E1B-D322B9D1FE3D}"/>
          </ac:graphicFrameMkLst>
        </pc:graphicFrameChg>
      </pc:sldChg>
      <pc:sldChg chg="addSp delSp modSp new mod">
        <pc:chgData name="shreshth vashisht" userId="1ad5c172e9a7cf97" providerId="LiveId" clId="{D8492426-B995-4FA1-A3D2-1692AEC402BD}" dt="2023-01-23T10:48:37.305" v="3681" actId="13238"/>
        <pc:sldMkLst>
          <pc:docMk/>
          <pc:sldMk cId="2671388367" sldId="262"/>
        </pc:sldMkLst>
        <pc:spChg chg="mod">
          <ac:chgData name="shreshth vashisht" userId="1ad5c172e9a7cf97" providerId="LiveId" clId="{D8492426-B995-4FA1-A3D2-1692AEC402BD}" dt="2023-01-23T10:47:54.968" v="3677" actId="20577"/>
          <ac:spMkLst>
            <pc:docMk/>
            <pc:sldMk cId="2671388367" sldId="262"/>
            <ac:spMk id="2" creationId="{99E0624D-B197-EE7D-407A-F031C42B9FEC}"/>
          </ac:spMkLst>
        </pc:spChg>
        <pc:spChg chg="del mod">
          <ac:chgData name="shreshth vashisht" userId="1ad5c172e9a7cf97" providerId="LiveId" clId="{D8492426-B995-4FA1-A3D2-1692AEC402BD}" dt="2023-01-21T09:11:03.877" v="1132"/>
          <ac:spMkLst>
            <pc:docMk/>
            <pc:sldMk cId="2671388367" sldId="262"/>
            <ac:spMk id="3" creationId="{D1298447-3DF1-951F-B303-8621C58F2529}"/>
          </ac:spMkLst>
        </pc:spChg>
        <pc:spChg chg="add mod">
          <ac:chgData name="shreshth vashisht" userId="1ad5c172e9a7cf97" providerId="LiveId" clId="{D8492426-B995-4FA1-A3D2-1692AEC402BD}" dt="2023-01-21T09:14:24.737" v="1168" actId="20577"/>
          <ac:spMkLst>
            <pc:docMk/>
            <pc:sldMk cId="2671388367" sldId="262"/>
            <ac:spMk id="5" creationId="{C1AAB662-1A0A-32B7-16E4-7C2FF1A33A87}"/>
          </ac:spMkLst>
        </pc:spChg>
        <pc:spChg chg="add mod">
          <ac:chgData name="shreshth vashisht" userId="1ad5c172e9a7cf97" providerId="LiveId" clId="{D8492426-B995-4FA1-A3D2-1692AEC402BD}" dt="2023-01-21T09:18:23.200" v="1393" actId="20577"/>
          <ac:spMkLst>
            <pc:docMk/>
            <pc:sldMk cId="2671388367" sldId="262"/>
            <ac:spMk id="6" creationId="{6B4105BC-4485-EE75-DEAE-688B3560972D}"/>
          </ac:spMkLst>
        </pc:spChg>
        <pc:graphicFrameChg chg="add mod modGraphic">
          <ac:chgData name="shreshth vashisht" userId="1ad5c172e9a7cf97" providerId="LiveId" clId="{D8492426-B995-4FA1-A3D2-1692AEC402BD}" dt="2023-01-23T10:48:37.305" v="3681" actId="13238"/>
          <ac:graphicFrameMkLst>
            <pc:docMk/>
            <pc:sldMk cId="2671388367" sldId="262"/>
            <ac:graphicFrameMk id="4" creationId="{D854D8FC-9362-EC47-417E-E8AEC33D5BA9}"/>
          </ac:graphicFrameMkLst>
        </pc:graphicFrameChg>
      </pc:sldChg>
      <pc:sldChg chg="addSp delSp modSp new mod">
        <pc:chgData name="shreshth vashisht" userId="1ad5c172e9a7cf97" providerId="LiveId" clId="{D8492426-B995-4FA1-A3D2-1692AEC402BD}" dt="2023-01-23T10:50:18.946" v="3689" actId="20577"/>
        <pc:sldMkLst>
          <pc:docMk/>
          <pc:sldMk cId="1773768034" sldId="263"/>
        </pc:sldMkLst>
        <pc:spChg chg="mod">
          <ac:chgData name="shreshth vashisht" userId="1ad5c172e9a7cf97" providerId="LiveId" clId="{D8492426-B995-4FA1-A3D2-1692AEC402BD}" dt="2023-01-21T09:45:28.037" v="1452" actId="20577"/>
          <ac:spMkLst>
            <pc:docMk/>
            <pc:sldMk cId="1773768034" sldId="263"/>
            <ac:spMk id="2" creationId="{A94EFEB9-052B-9C73-6BC8-5F1560B3C16A}"/>
          </ac:spMkLst>
        </pc:spChg>
        <pc:spChg chg="del mod">
          <ac:chgData name="shreshth vashisht" userId="1ad5c172e9a7cf97" providerId="LiveId" clId="{D8492426-B995-4FA1-A3D2-1692AEC402BD}" dt="2023-01-21T09:45:40.670" v="1454"/>
          <ac:spMkLst>
            <pc:docMk/>
            <pc:sldMk cId="1773768034" sldId="263"/>
            <ac:spMk id="3" creationId="{2BBEEF96-62EE-EF0D-E9FC-DA1C6E3E95F6}"/>
          </ac:spMkLst>
        </pc:spChg>
        <pc:spChg chg="add mod">
          <ac:chgData name="shreshth vashisht" userId="1ad5c172e9a7cf97" providerId="LiveId" clId="{D8492426-B995-4FA1-A3D2-1692AEC402BD}" dt="2023-01-23T10:50:10.789" v="3687" actId="20577"/>
          <ac:spMkLst>
            <pc:docMk/>
            <pc:sldMk cId="1773768034" sldId="263"/>
            <ac:spMk id="5" creationId="{CBDFEE76-720D-2CDB-5A55-9CF4406808E1}"/>
          </ac:spMkLst>
        </pc:spChg>
        <pc:graphicFrameChg chg="add mod modGraphic">
          <ac:chgData name="shreshth vashisht" userId="1ad5c172e9a7cf97" providerId="LiveId" clId="{D8492426-B995-4FA1-A3D2-1692AEC402BD}" dt="2023-01-23T10:50:18.946" v="3689" actId="20577"/>
          <ac:graphicFrameMkLst>
            <pc:docMk/>
            <pc:sldMk cId="1773768034" sldId="263"/>
            <ac:graphicFrameMk id="4" creationId="{D391831B-0EA0-9818-C46E-34DCC16D13D9}"/>
          </ac:graphicFrameMkLst>
        </pc:graphicFrameChg>
      </pc:sldChg>
      <pc:sldChg chg="addSp delSp modSp new mod">
        <pc:chgData name="shreshth vashisht" userId="1ad5c172e9a7cf97" providerId="LiveId" clId="{D8492426-B995-4FA1-A3D2-1692AEC402BD}" dt="2023-01-23T10:50:35.446" v="3691" actId="20577"/>
        <pc:sldMkLst>
          <pc:docMk/>
          <pc:sldMk cId="669784809" sldId="264"/>
        </pc:sldMkLst>
        <pc:spChg chg="mod">
          <ac:chgData name="shreshth vashisht" userId="1ad5c172e9a7cf97" providerId="LiveId" clId="{D8492426-B995-4FA1-A3D2-1692AEC402BD}" dt="2023-01-21T09:51:47.446" v="1537" actId="20577"/>
          <ac:spMkLst>
            <pc:docMk/>
            <pc:sldMk cId="669784809" sldId="264"/>
            <ac:spMk id="2" creationId="{FF7271F8-FF6E-DE97-F702-E951E0BC58CB}"/>
          </ac:spMkLst>
        </pc:spChg>
        <pc:spChg chg="del mod">
          <ac:chgData name="shreshth vashisht" userId="1ad5c172e9a7cf97" providerId="LiveId" clId="{D8492426-B995-4FA1-A3D2-1692AEC402BD}" dt="2023-01-21T09:51:08.015" v="1532" actId="931"/>
          <ac:spMkLst>
            <pc:docMk/>
            <pc:sldMk cId="669784809" sldId="264"/>
            <ac:spMk id="3" creationId="{7697A04D-D1A1-07BA-4B07-6B94E845646D}"/>
          </ac:spMkLst>
        </pc:spChg>
        <pc:spChg chg="add del mod">
          <ac:chgData name="shreshth vashisht" userId="1ad5c172e9a7cf97" providerId="LiveId" clId="{D8492426-B995-4FA1-A3D2-1692AEC402BD}" dt="2023-01-21T09:50:57.802" v="1531" actId="478"/>
          <ac:spMkLst>
            <pc:docMk/>
            <pc:sldMk cId="669784809" sldId="264"/>
            <ac:spMk id="5" creationId="{A9194C19-8F2F-9CA7-7B2E-A49DC0EB4537}"/>
          </ac:spMkLst>
        </pc:spChg>
        <pc:spChg chg="add del mod">
          <ac:chgData name="shreshth vashisht" userId="1ad5c172e9a7cf97" providerId="LiveId" clId="{D8492426-B995-4FA1-A3D2-1692AEC402BD}" dt="2023-01-21T09:51:36.693" v="1534" actId="931"/>
          <ac:spMkLst>
            <pc:docMk/>
            <pc:sldMk cId="669784809" sldId="264"/>
            <ac:spMk id="9" creationId="{17F9679F-52E8-402E-392C-5F603CF6FE15}"/>
          </ac:spMkLst>
        </pc:spChg>
        <pc:spChg chg="add mod">
          <ac:chgData name="shreshth vashisht" userId="1ad5c172e9a7cf97" providerId="LiveId" clId="{D8492426-B995-4FA1-A3D2-1692AEC402BD}" dt="2023-01-21T09:52:55.052" v="1550" actId="20577"/>
          <ac:spMkLst>
            <pc:docMk/>
            <pc:sldMk cId="669784809" sldId="264"/>
            <ac:spMk id="12" creationId="{32EFC281-2AAC-15E7-62FC-73255C99C122}"/>
          </ac:spMkLst>
        </pc:spChg>
        <pc:spChg chg="add del">
          <ac:chgData name="shreshth vashisht" userId="1ad5c172e9a7cf97" providerId="LiveId" clId="{D8492426-B995-4FA1-A3D2-1692AEC402BD}" dt="2023-01-21T09:53:49.340" v="1558" actId="11529"/>
          <ac:spMkLst>
            <pc:docMk/>
            <pc:sldMk cId="669784809" sldId="264"/>
            <ac:spMk id="19" creationId="{5EFCC52B-4DEE-693F-4F48-C41DDA94DEFA}"/>
          </ac:spMkLst>
        </pc:spChg>
        <pc:spChg chg="add mod">
          <ac:chgData name="shreshth vashisht" userId="1ad5c172e9a7cf97" providerId="LiveId" clId="{D8492426-B995-4FA1-A3D2-1692AEC402BD}" dt="2023-01-23T10:50:35.446" v="3691" actId="20577"/>
          <ac:spMkLst>
            <pc:docMk/>
            <pc:sldMk cId="669784809" sldId="264"/>
            <ac:spMk id="20" creationId="{853FAFEC-3A56-ECD0-4865-C7B905B7A804}"/>
          </ac:spMkLst>
        </pc:spChg>
        <pc:spChg chg="add mod">
          <ac:chgData name="shreshth vashisht" userId="1ad5c172e9a7cf97" providerId="LiveId" clId="{D8492426-B995-4FA1-A3D2-1692AEC402BD}" dt="2023-01-22T06:31:03.524" v="1657" actId="13822"/>
          <ac:spMkLst>
            <pc:docMk/>
            <pc:sldMk cId="669784809" sldId="264"/>
            <ac:spMk id="23" creationId="{E2F49715-B278-44D1-A44F-AAD5CE688AD1}"/>
          </ac:spMkLst>
        </pc:spChg>
        <pc:picChg chg="add del mod">
          <ac:chgData name="shreshth vashisht" userId="1ad5c172e9a7cf97" providerId="LiveId" clId="{D8492426-B995-4FA1-A3D2-1692AEC402BD}" dt="2023-01-21T09:51:12.590" v="1533" actId="478"/>
          <ac:picMkLst>
            <pc:docMk/>
            <pc:sldMk cId="669784809" sldId="264"/>
            <ac:picMk id="7" creationId="{4FC412B1-6C78-FC7D-0861-5468F83D4968}"/>
          </ac:picMkLst>
        </pc:picChg>
        <pc:picChg chg="add mod">
          <ac:chgData name="shreshth vashisht" userId="1ad5c172e9a7cf97" providerId="LiveId" clId="{D8492426-B995-4FA1-A3D2-1692AEC402BD}" dt="2023-01-21T09:54:31.286" v="1563" actId="1076"/>
          <ac:picMkLst>
            <pc:docMk/>
            <pc:sldMk cId="669784809" sldId="264"/>
            <ac:picMk id="11" creationId="{83FB34F4-8D04-6369-D0EC-99F9BE6550CE}"/>
          </ac:picMkLst>
        </pc:picChg>
        <pc:picChg chg="add mod">
          <ac:chgData name="shreshth vashisht" userId="1ad5c172e9a7cf97" providerId="LiveId" clId="{D8492426-B995-4FA1-A3D2-1692AEC402BD}" dt="2023-01-21T09:56:05.259" v="1593" actId="1076"/>
          <ac:picMkLst>
            <pc:docMk/>
            <pc:sldMk cId="669784809" sldId="264"/>
            <ac:picMk id="22" creationId="{E4460A86-C97C-C91D-3685-4F5B047E0B3A}"/>
          </ac:picMkLst>
        </pc:picChg>
        <pc:cxnChg chg="add del">
          <ac:chgData name="shreshth vashisht" userId="1ad5c172e9a7cf97" providerId="LiveId" clId="{D8492426-B995-4FA1-A3D2-1692AEC402BD}" dt="2023-01-21T09:53:31.586" v="1555" actId="478"/>
          <ac:cxnSpMkLst>
            <pc:docMk/>
            <pc:sldMk cId="669784809" sldId="264"/>
            <ac:cxnSpMk id="14" creationId="{EEBA9685-0CAD-7375-C346-3FB8C8977B48}"/>
          </ac:cxnSpMkLst>
        </pc:cxnChg>
        <pc:cxnChg chg="add del">
          <ac:chgData name="shreshth vashisht" userId="1ad5c172e9a7cf97" providerId="LiveId" clId="{D8492426-B995-4FA1-A3D2-1692AEC402BD}" dt="2023-01-21T09:53:34.369" v="1556" actId="478"/>
          <ac:cxnSpMkLst>
            <pc:docMk/>
            <pc:sldMk cId="669784809" sldId="264"/>
            <ac:cxnSpMk id="16" creationId="{A6137391-B03F-A6B0-F112-85EE87B3AF6E}"/>
          </ac:cxnSpMkLst>
        </pc:cxnChg>
        <pc:cxnChg chg="add del">
          <ac:chgData name="shreshth vashisht" userId="1ad5c172e9a7cf97" providerId="LiveId" clId="{D8492426-B995-4FA1-A3D2-1692AEC402BD}" dt="2023-01-21T09:53:28.545" v="1554" actId="478"/>
          <ac:cxnSpMkLst>
            <pc:docMk/>
            <pc:sldMk cId="669784809" sldId="264"/>
            <ac:cxnSpMk id="18" creationId="{E9332A6A-77F4-E2D6-E8C9-E5F951149FAA}"/>
          </ac:cxnSpMkLst>
        </pc:cxnChg>
      </pc:sldChg>
      <pc:sldChg chg="modSp new mod">
        <pc:chgData name="shreshth vashisht" userId="1ad5c172e9a7cf97" providerId="LiveId" clId="{D8492426-B995-4FA1-A3D2-1692AEC402BD}" dt="2023-01-22T06:35:11.468" v="1746" actId="404"/>
        <pc:sldMkLst>
          <pc:docMk/>
          <pc:sldMk cId="3742726897" sldId="265"/>
        </pc:sldMkLst>
        <pc:spChg chg="mod">
          <ac:chgData name="shreshth vashisht" userId="1ad5c172e9a7cf97" providerId="LiveId" clId="{D8492426-B995-4FA1-A3D2-1692AEC402BD}" dt="2023-01-22T06:33:46.158" v="1725" actId="313"/>
          <ac:spMkLst>
            <pc:docMk/>
            <pc:sldMk cId="3742726897" sldId="265"/>
            <ac:spMk id="2" creationId="{F764CB46-688C-CE19-F97D-466F65155F8D}"/>
          </ac:spMkLst>
        </pc:spChg>
        <pc:spChg chg="mod">
          <ac:chgData name="shreshth vashisht" userId="1ad5c172e9a7cf97" providerId="LiveId" clId="{D8492426-B995-4FA1-A3D2-1692AEC402BD}" dt="2023-01-22T06:35:11.468" v="1746" actId="404"/>
          <ac:spMkLst>
            <pc:docMk/>
            <pc:sldMk cId="3742726897" sldId="265"/>
            <ac:spMk id="3" creationId="{AE6B0334-9C40-29C6-9D5B-FB1DDD322C27}"/>
          </ac:spMkLst>
        </pc:spChg>
      </pc:sldChg>
      <pc:sldChg chg="addSp delSp modSp new mod">
        <pc:chgData name="shreshth vashisht" userId="1ad5c172e9a7cf97" providerId="LiveId" clId="{D8492426-B995-4FA1-A3D2-1692AEC402BD}" dt="2023-01-23T10:51:43.109" v="3693"/>
        <pc:sldMkLst>
          <pc:docMk/>
          <pc:sldMk cId="3258878372" sldId="266"/>
        </pc:sldMkLst>
        <pc:spChg chg="mod">
          <ac:chgData name="shreshth vashisht" userId="1ad5c172e9a7cf97" providerId="LiveId" clId="{D8492426-B995-4FA1-A3D2-1692AEC402BD}" dt="2023-01-22T07:28:00.109" v="2381" actId="1076"/>
          <ac:spMkLst>
            <pc:docMk/>
            <pc:sldMk cId="3258878372" sldId="266"/>
            <ac:spMk id="2" creationId="{7DA0454D-A087-9D6F-EDED-A947A2C91DA8}"/>
          </ac:spMkLst>
        </pc:spChg>
        <pc:spChg chg="del">
          <ac:chgData name="shreshth vashisht" userId="1ad5c172e9a7cf97" providerId="LiveId" clId="{D8492426-B995-4FA1-A3D2-1692AEC402BD}" dt="2023-01-22T07:13:27.843" v="2163" actId="478"/>
          <ac:spMkLst>
            <pc:docMk/>
            <pc:sldMk cId="3258878372" sldId="266"/>
            <ac:spMk id="3" creationId="{DB8A8FA0-1065-9028-A7BB-9DF59E081931}"/>
          </ac:spMkLst>
        </pc:spChg>
        <pc:spChg chg="add mod">
          <ac:chgData name="shreshth vashisht" userId="1ad5c172e9a7cf97" providerId="LiveId" clId="{D8492426-B995-4FA1-A3D2-1692AEC402BD}" dt="2023-01-22T07:28:35.234" v="2413" actId="1035"/>
          <ac:spMkLst>
            <pc:docMk/>
            <pc:sldMk cId="3258878372" sldId="266"/>
            <ac:spMk id="6" creationId="{F3A4D51E-0BD9-7B00-0C38-AA30A392B0A9}"/>
          </ac:spMkLst>
        </pc:spChg>
        <pc:graphicFrameChg chg="add mod">
          <ac:chgData name="shreshth vashisht" userId="1ad5c172e9a7cf97" providerId="LiveId" clId="{D8492426-B995-4FA1-A3D2-1692AEC402BD}" dt="2023-01-22T07:16:21.274" v="2186"/>
          <ac:graphicFrameMkLst>
            <pc:docMk/>
            <pc:sldMk cId="3258878372" sldId="266"/>
            <ac:graphicFrameMk id="4" creationId="{F07EB671-A494-02AF-99DE-C2792FFAB117}"/>
          </ac:graphicFrameMkLst>
        </pc:graphicFrameChg>
        <pc:graphicFrameChg chg="add mod modGraphic">
          <ac:chgData name="shreshth vashisht" userId="1ad5c172e9a7cf97" providerId="LiveId" clId="{D8492426-B995-4FA1-A3D2-1692AEC402BD}" dt="2023-01-23T10:51:43.109" v="3693"/>
          <ac:graphicFrameMkLst>
            <pc:docMk/>
            <pc:sldMk cId="3258878372" sldId="266"/>
            <ac:graphicFrameMk id="5" creationId="{D2FFA45D-CA7A-794A-DFB0-8925916FCC85}"/>
          </ac:graphicFrameMkLst>
        </pc:graphicFrameChg>
      </pc:sldChg>
      <pc:sldChg chg="addSp delSp modSp new mod">
        <pc:chgData name="shreshth vashisht" userId="1ad5c172e9a7cf97" providerId="LiveId" clId="{D8492426-B995-4FA1-A3D2-1692AEC402BD}" dt="2023-01-22T07:28:05.963" v="2382"/>
        <pc:sldMkLst>
          <pc:docMk/>
          <pc:sldMk cId="607861014" sldId="267"/>
        </pc:sldMkLst>
        <pc:spChg chg="del">
          <ac:chgData name="shreshth vashisht" userId="1ad5c172e9a7cf97" providerId="LiveId" clId="{D8492426-B995-4FA1-A3D2-1692AEC402BD}" dt="2023-01-22T07:28:05.963" v="2382"/>
          <ac:spMkLst>
            <pc:docMk/>
            <pc:sldMk cId="607861014" sldId="267"/>
            <ac:spMk id="2" creationId="{3F476A30-32D7-B1E1-BB08-14BCB8180A1A}"/>
          </ac:spMkLst>
        </pc:spChg>
        <pc:spChg chg="mod">
          <ac:chgData name="shreshth vashisht" userId="1ad5c172e9a7cf97" providerId="LiveId" clId="{D8492426-B995-4FA1-A3D2-1692AEC402BD}" dt="2023-01-22T07:27:50.860" v="2380" actId="27636"/>
          <ac:spMkLst>
            <pc:docMk/>
            <pc:sldMk cId="607861014" sldId="267"/>
            <ac:spMk id="3" creationId="{D9116D12-E746-36E6-EA6E-89E3820A83CD}"/>
          </ac:spMkLst>
        </pc:spChg>
        <pc:spChg chg="add mod">
          <ac:chgData name="shreshth vashisht" userId="1ad5c172e9a7cf97" providerId="LiveId" clId="{D8492426-B995-4FA1-A3D2-1692AEC402BD}" dt="2023-01-22T07:28:05.963" v="2382"/>
          <ac:spMkLst>
            <pc:docMk/>
            <pc:sldMk cId="607861014" sldId="267"/>
            <ac:spMk id="4" creationId="{A3D317BE-45E8-E9DC-B4A1-72DCDF1EE492}"/>
          </ac:spMkLst>
        </pc:spChg>
      </pc:sldChg>
      <pc:sldChg chg="addSp delSp modSp new mod">
        <pc:chgData name="shreshth vashisht" userId="1ad5c172e9a7cf97" providerId="LiveId" clId="{D8492426-B995-4FA1-A3D2-1692AEC402BD}" dt="2023-01-23T10:52:42.965" v="3704" actId="1038"/>
        <pc:sldMkLst>
          <pc:docMk/>
          <pc:sldMk cId="3850510724" sldId="268"/>
        </pc:sldMkLst>
        <pc:spChg chg="mod">
          <ac:chgData name="shreshth vashisht" userId="1ad5c172e9a7cf97" providerId="LiveId" clId="{D8492426-B995-4FA1-A3D2-1692AEC402BD}" dt="2023-01-22T07:31:25.705" v="2434" actId="20577"/>
          <ac:spMkLst>
            <pc:docMk/>
            <pc:sldMk cId="3850510724" sldId="268"/>
            <ac:spMk id="2" creationId="{61E5598F-16DE-2151-9885-B6F2083D554E}"/>
          </ac:spMkLst>
        </pc:spChg>
        <pc:spChg chg="del">
          <ac:chgData name="shreshth vashisht" userId="1ad5c172e9a7cf97" providerId="LiveId" clId="{D8492426-B995-4FA1-A3D2-1692AEC402BD}" dt="2023-01-22T08:07:21.667" v="2435" actId="478"/>
          <ac:spMkLst>
            <pc:docMk/>
            <pc:sldMk cId="3850510724" sldId="268"/>
            <ac:spMk id="3" creationId="{78301DE4-8861-462E-1D14-790B84824E06}"/>
          </ac:spMkLst>
        </pc:spChg>
        <pc:spChg chg="add del mod">
          <ac:chgData name="shreshth vashisht" userId="1ad5c172e9a7cf97" providerId="LiveId" clId="{D8492426-B995-4FA1-A3D2-1692AEC402BD}" dt="2023-01-22T08:22:08.953" v="2454"/>
          <ac:spMkLst>
            <pc:docMk/>
            <pc:sldMk cId="3850510724" sldId="268"/>
            <ac:spMk id="5" creationId="{1AE0292B-F690-A65F-7B8A-D0EF2D962E8F}"/>
          </ac:spMkLst>
        </pc:spChg>
        <pc:spChg chg="add mod">
          <ac:chgData name="shreshth vashisht" userId="1ad5c172e9a7cf97" providerId="LiveId" clId="{D8492426-B995-4FA1-A3D2-1692AEC402BD}" dt="2023-01-23T10:52:42.965" v="3704" actId="1038"/>
          <ac:spMkLst>
            <pc:docMk/>
            <pc:sldMk cId="3850510724" sldId="268"/>
            <ac:spMk id="6" creationId="{CFD4929E-3376-C998-1A92-544B07A41335}"/>
          </ac:spMkLst>
        </pc:spChg>
        <pc:spChg chg="add mod">
          <ac:chgData name="shreshth vashisht" userId="1ad5c172e9a7cf97" providerId="LiveId" clId="{D8492426-B995-4FA1-A3D2-1692AEC402BD}" dt="2023-01-22T08:24:43.420" v="2511" actId="1076"/>
          <ac:spMkLst>
            <pc:docMk/>
            <pc:sldMk cId="3850510724" sldId="268"/>
            <ac:spMk id="7" creationId="{8CB3B718-BA1D-A843-F1B1-65786D84371A}"/>
          </ac:spMkLst>
        </pc:spChg>
        <pc:graphicFrameChg chg="add mod modGraphic">
          <ac:chgData name="shreshth vashisht" userId="1ad5c172e9a7cf97" providerId="LiveId" clId="{D8492426-B995-4FA1-A3D2-1692AEC402BD}" dt="2023-01-23T10:52:30.455" v="3694"/>
          <ac:graphicFrameMkLst>
            <pc:docMk/>
            <pc:sldMk cId="3850510724" sldId="268"/>
            <ac:graphicFrameMk id="4" creationId="{1F9FB6CA-3656-A739-916C-94422A17ED27}"/>
          </ac:graphicFrameMkLst>
        </pc:graphicFrameChg>
      </pc:sldChg>
      <pc:sldChg chg="addSp delSp modSp new mod">
        <pc:chgData name="shreshth vashisht" userId="1ad5c172e9a7cf97" providerId="LiveId" clId="{D8492426-B995-4FA1-A3D2-1692AEC402BD}" dt="2023-01-22T11:54:34.894" v="3267" actId="13822"/>
        <pc:sldMkLst>
          <pc:docMk/>
          <pc:sldMk cId="1137659786" sldId="269"/>
        </pc:sldMkLst>
        <pc:spChg chg="mod">
          <ac:chgData name="shreshth vashisht" userId="1ad5c172e9a7cf97" providerId="LiveId" clId="{D8492426-B995-4FA1-A3D2-1692AEC402BD}" dt="2023-01-22T08:49:25.809" v="2603" actId="20577"/>
          <ac:spMkLst>
            <pc:docMk/>
            <pc:sldMk cId="1137659786" sldId="269"/>
            <ac:spMk id="2" creationId="{7B471F45-4E59-14C3-3426-13692F79000A}"/>
          </ac:spMkLst>
        </pc:spChg>
        <pc:spChg chg="del">
          <ac:chgData name="shreshth vashisht" userId="1ad5c172e9a7cf97" providerId="LiveId" clId="{D8492426-B995-4FA1-A3D2-1692AEC402BD}" dt="2023-01-22T10:06:48.869" v="2604"/>
          <ac:spMkLst>
            <pc:docMk/>
            <pc:sldMk cId="1137659786" sldId="269"/>
            <ac:spMk id="3" creationId="{3CA2346A-B1C4-B5BC-E746-F8FC7C05A26F}"/>
          </ac:spMkLst>
        </pc:spChg>
        <pc:spChg chg="add del mod">
          <ac:chgData name="shreshth vashisht" userId="1ad5c172e9a7cf97" providerId="LiveId" clId="{D8492426-B995-4FA1-A3D2-1692AEC402BD}" dt="2023-01-22T10:19:11.285" v="2611"/>
          <ac:spMkLst>
            <pc:docMk/>
            <pc:sldMk cId="1137659786" sldId="269"/>
            <ac:spMk id="6" creationId="{1206F529-7508-032E-3F4F-F4EF1FE0AC02}"/>
          </ac:spMkLst>
        </pc:spChg>
        <pc:spChg chg="add mod">
          <ac:chgData name="shreshth vashisht" userId="1ad5c172e9a7cf97" providerId="LiveId" clId="{D8492426-B995-4FA1-A3D2-1692AEC402BD}" dt="2023-01-22T11:54:34.894" v="3267" actId="13822"/>
          <ac:spMkLst>
            <pc:docMk/>
            <pc:sldMk cId="1137659786" sldId="269"/>
            <ac:spMk id="8" creationId="{FAFE2F86-3A53-08A7-0BEF-B8DEDCBE423A}"/>
          </ac:spMkLst>
        </pc:spChg>
        <pc:graphicFrameChg chg="add del mod modGraphic">
          <ac:chgData name="shreshth vashisht" userId="1ad5c172e9a7cf97" providerId="LiveId" clId="{D8492426-B995-4FA1-A3D2-1692AEC402BD}" dt="2023-01-22T10:19:07.792" v="2609" actId="478"/>
          <ac:graphicFrameMkLst>
            <pc:docMk/>
            <pc:sldMk cId="1137659786" sldId="269"/>
            <ac:graphicFrameMk id="4" creationId="{80BDF5EF-1086-0808-4F55-F03095CB7833}"/>
          </ac:graphicFrameMkLst>
        </pc:graphicFrameChg>
        <pc:graphicFrameChg chg="add mod">
          <ac:chgData name="shreshth vashisht" userId="1ad5c172e9a7cf97" providerId="LiveId" clId="{D8492426-B995-4FA1-A3D2-1692AEC402BD}" dt="2023-01-22T10:20:15.263" v="2613" actId="1076"/>
          <ac:graphicFrameMkLst>
            <pc:docMk/>
            <pc:sldMk cId="1137659786" sldId="269"/>
            <ac:graphicFrameMk id="7" creationId="{164CF27E-E07B-ECD7-BC91-D013E38720A0}"/>
          </ac:graphicFrameMkLst>
        </pc:graphicFrameChg>
      </pc:sldChg>
      <pc:sldChg chg="modSp new mod">
        <pc:chgData name="shreshth vashisht" userId="1ad5c172e9a7cf97" providerId="LiveId" clId="{D8492426-B995-4FA1-A3D2-1692AEC402BD}" dt="2023-01-22T10:28:25.789" v="2734" actId="27636"/>
        <pc:sldMkLst>
          <pc:docMk/>
          <pc:sldMk cId="4187911354" sldId="270"/>
        </pc:sldMkLst>
        <pc:spChg chg="mod">
          <ac:chgData name="shreshth vashisht" userId="1ad5c172e9a7cf97" providerId="LiveId" clId="{D8492426-B995-4FA1-A3D2-1692AEC402BD}" dt="2023-01-22T10:26:01.193" v="2696"/>
          <ac:spMkLst>
            <pc:docMk/>
            <pc:sldMk cId="4187911354" sldId="270"/>
            <ac:spMk id="2" creationId="{1DC0EAC3-FD18-B088-4ED0-DA0DBE5C95EC}"/>
          </ac:spMkLst>
        </pc:spChg>
        <pc:spChg chg="mod">
          <ac:chgData name="shreshth vashisht" userId="1ad5c172e9a7cf97" providerId="LiveId" clId="{D8492426-B995-4FA1-A3D2-1692AEC402BD}" dt="2023-01-22T10:28:25.789" v="2734" actId="27636"/>
          <ac:spMkLst>
            <pc:docMk/>
            <pc:sldMk cId="4187911354" sldId="270"/>
            <ac:spMk id="3" creationId="{93B2B033-0B2D-F807-8E8F-B533F27CEB67}"/>
          </ac:spMkLst>
        </pc:spChg>
      </pc:sldChg>
      <pc:sldChg chg="addSp modSp new mod">
        <pc:chgData name="shreshth vashisht" userId="1ad5c172e9a7cf97" providerId="LiveId" clId="{D8492426-B995-4FA1-A3D2-1692AEC402BD}" dt="2023-01-23T10:57:27.485" v="3706"/>
        <pc:sldMkLst>
          <pc:docMk/>
          <pc:sldMk cId="2710825285" sldId="271"/>
        </pc:sldMkLst>
        <pc:spChg chg="mod">
          <ac:chgData name="shreshth vashisht" userId="1ad5c172e9a7cf97" providerId="LiveId" clId="{D8492426-B995-4FA1-A3D2-1692AEC402BD}" dt="2023-01-22T11:16:39.938" v="2773" actId="20577"/>
          <ac:spMkLst>
            <pc:docMk/>
            <pc:sldMk cId="2710825285" sldId="271"/>
            <ac:spMk id="2" creationId="{3CE2E540-7BEF-C925-395B-8836D0FDD907}"/>
          </ac:spMkLst>
        </pc:spChg>
        <pc:spChg chg="mod">
          <ac:chgData name="shreshth vashisht" userId="1ad5c172e9a7cf97" providerId="LiveId" clId="{D8492426-B995-4FA1-A3D2-1692AEC402BD}" dt="2023-01-23T10:57:16.337" v="3705" actId="20577"/>
          <ac:spMkLst>
            <pc:docMk/>
            <pc:sldMk cId="2710825285" sldId="271"/>
            <ac:spMk id="3" creationId="{3A5C1768-8994-7A95-B6FA-7DF32174EAEB}"/>
          </ac:spMkLst>
        </pc:spChg>
        <pc:graphicFrameChg chg="add mod modGraphic">
          <ac:chgData name="shreshth vashisht" userId="1ad5c172e9a7cf97" providerId="LiveId" clId="{D8492426-B995-4FA1-A3D2-1692AEC402BD}" dt="2023-01-23T10:57:27.485" v="3706"/>
          <ac:graphicFrameMkLst>
            <pc:docMk/>
            <pc:sldMk cId="2710825285" sldId="271"/>
            <ac:graphicFrameMk id="4" creationId="{37900450-84BB-C434-F74D-90CE780D2D4A}"/>
          </ac:graphicFrameMkLst>
        </pc:graphicFrameChg>
      </pc:sldChg>
      <pc:sldChg chg="modSp new mod">
        <pc:chgData name="shreshth vashisht" userId="1ad5c172e9a7cf97" providerId="LiveId" clId="{D8492426-B995-4FA1-A3D2-1692AEC402BD}" dt="2023-01-22T11:25:54.931" v="3107" actId="1076"/>
        <pc:sldMkLst>
          <pc:docMk/>
          <pc:sldMk cId="4101095294" sldId="272"/>
        </pc:sldMkLst>
        <pc:spChg chg="mod">
          <ac:chgData name="shreshth vashisht" userId="1ad5c172e9a7cf97" providerId="LiveId" clId="{D8492426-B995-4FA1-A3D2-1692AEC402BD}" dt="2023-01-22T11:23:57.350" v="3076"/>
          <ac:spMkLst>
            <pc:docMk/>
            <pc:sldMk cId="4101095294" sldId="272"/>
            <ac:spMk id="2" creationId="{66B94E79-90BF-D07D-D96C-F95086F1EA5E}"/>
          </ac:spMkLst>
        </pc:spChg>
        <pc:spChg chg="mod">
          <ac:chgData name="shreshth vashisht" userId="1ad5c172e9a7cf97" providerId="LiveId" clId="{D8492426-B995-4FA1-A3D2-1692AEC402BD}" dt="2023-01-22T11:25:54.931" v="3107" actId="1076"/>
          <ac:spMkLst>
            <pc:docMk/>
            <pc:sldMk cId="4101095294" sldId="272"/>
            <ac:spMk id="3" creationId="{E93EDCFF-2AE1-43A2-89B4-F04AE6CDECAE}"/>
          </ac:spMkLst>
        </pc:spChg>
      </pc:sldChg>
      <pc:sldChg chg="addSp delSp modSp new mod">
        <pc:chgData name="shreshth vashisht" userId="1ad5c172e9a7cf97" providerId="LiveId" clId="{D8492426-B995-4FA1-A3D2-1692AEC402BD}" dt="2023-01-23T10:58:38.925" v="3707"/>
        <pc:sldMkLst>
          <pc:docMk/>
          <pc:sldMk cId="34773618" sldId="273"/>
        </pc:sldMkLst>
        <pc:spChg chg="mod">
          <ac:chgData name="shreshth vashisht" userId="1ad5c172e9a7cf97" providerId="LiveId" clId="{D8492426-B995-4FA1-A3D2-1692AEC402BD}" dt="2023-01-22T11:45:33.197" v="3161" actId="1076"/>
          <ac:spMkLst>
            <pc:docMk/>
            <pc:sldMk cId="34773618" sldId="273"/>
            <ac:spMk id="2" creationId="{E2EA5506-9FB9-B135-CB89-7878AE78C1D6}"/>
          </ac:spMkLst>
        </pc:spChg>
        <pc:spChg chg="del">
          <ac:chgData name="shreshth vashisht" userId="1ad5c172e9a7cf97" providerId="LiveId" clId="{D8492426-B995-4FA1-A3D2-1692AEC402BD}" dt="2023-01-22T11:44:30.332" v="3142"/>
          <ac:spMkLst>
            <pc:docMk/>
            <pc:sldMk cId="34773618" sldId="273"/>
            <ac:spMk id="3" creationId="{5D267486-4BB7-6A37-0D0A-39BE4268D99D}"/>
          </ac:spMkLst>
        </pc:spChg>
        <pc:spChg chg="add mod">
          <ac:chgData name="shreshth vashisht" userId="1ad5c172e9a7cf97" providerId="LiveId" clId="{D8492426-B995-4FA1-A3D2-1692AEC402BD}" dt="2023-01-22T11:54:09.865" v="3266" actId="13822"/>
          <ac:spMkLst>
            <pc:docMk/>
            <pc:sldMk cId="34773618" sldId="273"/>
            <ac:spMk id="5" creationId="{B02DDC8E-77DF-1149-07B0-88ECE140B0E6}"/>
          </ac:spMkLst>
        </pc:spChg>
        <pc:graphicFrameChg chg="add mod modGraphic">
          <ac:chgData name="shreshth vashisht" userId="1ad5c172e9a7cf97" providerId="LiveId" clId="{D8492426-B995-4FA1-A3D2-1692AEC402BD}" dt="2023-01-23T10:58:38.925" v="3707"/>
          <ac:graphicFrameMkLst>
            <pc:docMk/>
            <pc:sldMk cId="34773618" sldId="273"/>
            <ac:graphicFrameMk id="4" creationId="{8EAF6873-8C8C-61E9-554F-70DDB3DE4D82}"/>
          </ac:graphicFrameMkLst>
        </pc:graphicFrameChg>
      </pc:sldChg>
      <pc:sldChg chg="addSp delSp modSp new mod">
        <pc:chgData name="shreshth vashisht" userId="1ad5c172e9a7cf97" providerId="LiveId" clId="{D8492426-B995-4FA1-A3D2-1692AEC402BD}" dt="2023-01-22T11:53:27.007" v="3211" actId="27636"/>
        <pc:sldMkLst>
          <pc:docMk/>
          <pc:sldMk cId="4170571077" sldId="274"/>
        </pc:sldMkLst>
        <pc:spChg chg="del">
          <ac:chgData name="shreshth vashisht" userId="1ad5c172e9a7cf97" providerId="LiveId" clId="{D8492426-B995-4FA1-A3D2-1692AEC402BD}" dt="2023-01-22T11:45:38.584" v="3162"/>
          <ac:spMkLst>
            <pc:docMk/>
            <pc:sldMk cId="4170571077" sldId="274"/>
            <ac:spMk id="2" creationId="{13AB488B-AC89-4AE8-D8ED-18629CA8408A}"/>
          </ac:spMkLst>
        </pc:spChg>
        <pc:spChg chg="mod">
          <ac:chgData name="shreshth vashisht" userId="1ad5c172e9a7cf97" providerId="LiveId" clId="{D8492426-B995-4FA1-A3D2-1692AEC402BD}" dt="2023-01-22T11:53:27.007" v="3211" actId="27636"/>
          <ac:spMkLst>
            <pc:docMk/>
            <pc:sldMk cId="4170571077" sldId="274"/>
            <ac:spMk id="3" creationId="{05934931-5207-BDD2-6412-3209F5DDA314}"/>
          </ac:spMkLst>
        </pc:spChg>
        <pc:spChg chg="add mod">
          <ac:chgData name="shreshth vashisht" userId="1ad5c172e9a7cf97" providerId="LiveId" clId="{D8492426-B995-4FA1-A3D2-1692AEC402BD}" dt="2023-01-22T11:45:38.584" v="3162"/>
          <ac:spMkLst>
            <pc:docMk/>
            <pc:sldMk cId="4170571077" sldId="274"/>
            <ac:spMk id="4" creationId="{105C2728-4BF8-8774-F32F-88BACED7B6DA}"/>
          </ac:spMkLst>
        </pc:spChg>
      </pc:sldChg>
      <pc:sldChg chg="modSp new mod">
        <pc:chgData name="shreshth vashisht" userId="1ad5c172e9a7cf97" providerId="LiveId" clId="{D8492426-B995-4FA1-A3D2-1692AEC402BD}" dt="2023-01-23T11:00:38.392" v="3808" actId="20577"/>
        <pc:sldMkLst>
          <pc:docMk/>
          <pc:sldMk cId="3925779237" sldId="275"/>
        </pc:sldMkLst>
        <pc:spChg chg="mod">
          <ac:chgData name="shreshth vashisht" userId="1ad5c172e9a7cf97" providerId="LiveId" clId="{D8492426-B995-4FA1-A3D2-1692AEC402BD}" dt="2023-01-22T11:55:28.717" v="3274" actId="20577"/>
          <ac:spMkLst>
            <pc:docMk/>
            <pc:sldMk cId="3925779237" sldId="275"/>
            <ac:spMk id="2" creationId="{50C9FCE9-C845-FD6D-4532-C82A08A0813E}"/>
          </ac:spMkLst>
        </pc:spChg>
        <pc:spChg chg="mod">
          <ac:chgData name="shreshth vashisht" userId="1ad5c172e9a7cf97" providerId="LiveId" clId="{D8492426-B995-4FA1-A3D2-1692AEC402BD}" dt="2023-01-23T11:00:38.392" v="3808" actId="20577"/>
          <ac:spMkLst>
            <pc:docMk/>
            <pc:sldMk cId="3925779237" sldId="275"/>
            <ac:spMk id="3" creationId="{673A9FEE-0E6C-5B80-B5CE-66AF46AC502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OneDrive\Desktop\DATA\trainity\assignment\Operation%20Analytics%20and%20Investigating%20Metric%20Spike%20exports\weekly-engagemen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OneDrive\Desktop\DATA\trainity\assignment\Operation%20Analytics%20and%20Investigating%20Metric%20Spike%20exports\cohort%20retention%20analysi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'weekly-engagement'!$A$1</c:f>
              <c:strCache>
                <c:ptCount val="1"/>
                <c:pt idx="0">
                  <c:v>week of the year</c:v>
                </c:pt>
              </c:strCache>
            </c:strRef>
          </c:tx>
          <c:spPr>
            <a:ln w="22225" cap="rnd" cmpd="sng" algn="ctr">
              <a:solidFill>
                <a:schemeClr val="accent6"/>
              </a:solidFill>
              <a:round/>
            </a:ln>
            <a:effectLst/>
          </c:spPr>
          <c:marker>
            <c:symbol val="none"/>
          </c:marker>
          <c:val>
            <c:numRef>
              <c:f>'weekly-engagement'!$A$2:$A$20</c:f>
              <c:numCache>
                <c:formatCode>General</c:formatCode>
                <c:ptCount val="19"/>
                <c:pt idx="0">
                  <c:v>17</c:v>
                </c:pt>
                <c:pt idx="1">
                  <c:v>18</c:v>
                </c:pt>
                <c:pt idx="2">
                  <c:v>19</c:v>
                </c:pt>
                <c:pt idx="3">
                  <c:v>20</c:v>
                </c:pt>
                <c:pt idx="4">
                  <c:v>21</c:v>
                </c:pt>
                <c:pt idx="5">
                  <c:v>23</c:v>
                </c:pt>
                <c:pt idx="6">
                  <c:v>22</c:v>
                </c:pt>
                <c:pt idx="7">
                  <c:v>24</c:v>
                </c:pt>
                <c:pt idx="8">
                  <c:v>25</c:v>
                </c:pt>
                <c:pt idx="9">
                  <c:v>29</c:v>
                </c:pt>
                <c:pt idx="10">
                  <c:v>26</c:v>
                </c:pt>
                <c:pt idx="11">
                  <c:v>30</c:v>
                </c:pt>
                <c:pt idx="12">
                  <c:v>28</c:v>
                </c:pt>
                <c:pt idx="13">
                  <c:v>27</c:v>
                </c:pt>
                <c:pt idx="14">
                  <c:v>31</c:v>
                </c:pt>
                <c:pt idx="15">
                  <c:v>32</c:v>
                </c:pt>
                <c:pt idx="16">
                  <c:v>33</c:v>
                </c:pt>
                <c:pt idx="17">
                  <c:v>34</c:v>
                </c:pt>
                <c:pt idx="18">
                  <c:v>35</c:v>
                </c:pt>
              </c:numCache>
            </c:numRef>
          </c:val>
          <c:smooth val="0"/>
          <c:extLst>
            <c:ext xmlns:c16="http://schemas.microsoft.com/office/drawing/2014/chart" uri="{C3380CC4-5D6E-409C-BE32-E72D297353CC}">
              <c16:uniqueId val="{00000000-7DB5-4A29-A4EA-E6BE277BF2D8}"/>
            </c:ext>
          </c:extLst>
        </c:ser>
        <c:ser>
          <c:idx val="1"/>
          <c:order val="1"/>
          <c:tx>
            <c:strRef>
              <c:f>'weekly-engagement'!$B$1</c:f>
              <c:strCache>
                <c:ptCount val="1"/>
                <c:pt idx="0">
                  <c:v>engagement</c:v>
                </c:pt>
              </c:strCache>
            </c:strRef>
          </c:tx>
          <c:spPr>
            <a:ln w="22225" cap="rnd" cmpd="sng" algn="ctr">
              <a:solidFill>
                <a:schemeClr val="accent5"/>
              </a:solidFill>
              <a:round/>
            </a:ln>
            <a:effectLst/>
          </c:spPr>
          <c:marker>
            <c:symbol val="none"/>
          </c:marker>
          <c:val>
            <c:numRef>
              <c:f>'weekly-engagement'!$B$2:$B$20</c:f>
              <c:numCache>
                <c:formatCode>General</c:formatCode>
                <c:ptCount val="19"/>
                <c:pt idx="0">
                  <c:v>8019</c:v>
                </c:pt>
                <c:pt idx="1">
                  <c:v>17341</c:v>
                </c:pt>
                <c:pt idx="2">
                  <c:v>17224</c:v>
                </c:pt>
                <c:pt idx="3">
                  <c:v>17911</c:v>
                </c:pt>
                <c:pt idx="4">
                  <c:v>17151</c:v>
                </c:pt>
                <c:pt idx="5">
                  <c:v>18280</c:v>
                </c:pt>
                <c:pt idx="6">
                  <c:v>18413</c:v>
                </c:pt>
                <c:pt idx="7">
                  <c:v>19052</c:v>
                </c:pt>
                <c:pt idx="8">
                  <c:v>18642</c:v>
                </c:pt>
                <c:pt idx="9">
                  <c:v>20067</c:v>
                </c:pt>
                <c:pt idx="10">
                  <c:v>19061</c:v>
                </c:pt>
                <c:pt idx="11">
                  <c:v>21533</c:v>
                </c:pt>
                <c:pt idx="12">
                  <c:v>20776</c:v>
                </c:pt>
                <c:pt idx="13">
                  <c:v>19881</c:v>
                </c:pt>
                <c:pt idx="14">
                  <c:v>18556</c:v>
                </c:pt>
                <c:pt idx="15">
                  <c:v>16612</c:v>
                </c:pt>
                <c:pt idx="16">
                  <c:v>16145</c:v>
                </c:pt>
                <c:pt idx="17">
                  <c:v>16127</c:v>
                </c:pt>
                <c:pt idx="18">
                  <c:v>784</c:v>
                </c:pt>
              </c:numCache>
            </c:numRef>
          </c:val>
          <c:smooth val="0"/>
          <c:extLst>
            <c:ext xmlns:c16="http://schemas.microsoft.com/office/drawing/2014/chart" uri="{C3380CC4-5D6E-409C-BE32-E72D297353CC}">
              <c16:uniqueId val="{00000001-7DB5-4A29-A4EA-E6BE277BF2D8}"/>
            </c:ext>
          </c:extLst>
        </c:ser>
        <c:ser>
          <c:idx val="2"/>
          <c:order val="2"/>
          <c:tx>
            <c:strRef>
              <c:f>'weekly-engagement'!$C$1</c:f>
              <c:strCache>
                <c:ptCount val="1"/>
                <c:pt idx="0">
                  <c:v>weekly engagement growth</c:v>
                </c:pt>
              </c:strCache>
            </c:strRef>
          </c:tx>
          <c:spPr>
            <a:ln w="22225" cap="rnd" cmpd="sng" algn="ctr">
              <a:solidFill>
                <a:schemeClr val="accent4"/>
              </a:solidFill>
              <a:round/>
            </a:ln>
            <a:effectLst/>
          </c:spPr>
          <c:marker>
            <c:symbol val="none"/>
          </c:marker>
          <c:val>
            <c:numRef>
              <c:f>'weekly-engagement'!$C$2:$C$20</c:f>
              <c:numCache>
                <c:formatCode>General</c:formatCode>
                <c:ptCount val="19"/>
                <c:pt idx="0">
                  <c:v>0</c:v>
                </c:pt>
                <c:pt idx="1">
                  <c:v>9322</c:v>
                </c:pt>
                <c:pt idx="2">
                  <c:v>-117</c:v>
                </c:pt>
                <c:pt idx="3">
                  <c:v>687</c:v>
                </c:pt>
                <c:pt idx="4">
                  <c:v>-760</c:v>
                </c:pt>
                <c:pt idx="5">
                  <c:v>1129</c:v>
                </c:pt>
                <c:pt idx="6">
                  <c:v>133</c:v>
                </c:pt>
                <c:pt idx="7">
                  <c:v>639</c:v>
                </c:pt>
                <c:pt idx="8">
                  <c:v>-410</c:v>
                </c:pt>
                <c:pt idx="9">
                  <c:v>1425</c:v>
                </c:pt>
                <c:pt idx="10">
                  <c:v>-1006</c:v>
                </c:pt>
                <c:pt idx="11">
                  <c:v>2472</c:v>
                </c:pt>
                <c:pt idx="12">
                  <c:v>-757</c:v>
                </c:pt>
                <c:pt idx="13">
                  <c:v>-895</c:v>
                </c:pt>
                <c:pt idx="14">
                  <c:v>-1325</c:v>
                </c:pt>
                <c:pt idx="15">
                  <c:v>-1944</c:v>
                </c:pt>
                <c:pt idx="16">
                  <c:v>-467</c:v>
                </c:pt>
                <c:pt idx="17">
                  <c:v>-18</c:v>
                </c:pt>
                <c:pt idx="18">
                  <c:v>-15343</c:v>
                </c:pt>
              </c:numCache>
            </c:numRef>
          </c:val>
          <c:smooth val="0"/>
          <c:extLst>
            <c:ext xmlns:c16="http://schemas.microsoft.com/office/drawing/2014/chart" uri="{C3380CC4-5D6E-409C-BE32-E72D297353CC}">
              <c16:uniqueId val="{00000002-7DB5-4A29-A4EA-E6BE277BF2D8}"/>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294289824"/>
        <c:axId val="1294287744"/>
      </c:lineChart>
      <c:catAx>
        <c:axId val="129428982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294287744"/>
        <c:crosses val="autoZero"/>
        <c:auto val="1"/>
        <c:lblAlgn val="ctr"/>
        <c:lblOffset val="100"/>
        <c:noMultiLvlLbl val="0"/>
      </c:catAx>
      <c:valAx>
        <c:axId val="12942877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29428982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IN"/>
              <a:t> cohort weekly retention</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1"/>
          <c:order val="1"/>
          <c:tx>
            <c:strRef>
              <c:f>'cohort retention analysis'!$C$1</c:f>
              <c:strCache>
                <c:ptCount val="1"/>
                <c:pt idx="0">
                  <c:v>cohort_retained</c:v>
                </c:pt>
              </c:strCache>
            </c:strRef>
          </c:tx>
          <c:spPr>
            <a:ln w="22225" cap="rnd" cmpd="sng" algn="ctr">
              <a:solidFill>
                <a:schemeClr val="accent2"/>
              </a:solidFill>
              <a:round/>
            </a:ln>
            <a:effectLst/>
          </c:spPr>
          <c:marker>
            <c:symbol val="none"/>
          </c:marker>
          <c:cat>
            <c:numRef>
              <c:f>'cohort retention analysis'!$A$2:$A$88</c:f>
              <c:numCache>
                <c:formatCode>General</c:formatCode>
                <c:ptCount val="8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numCache>
            </c:numRef>
          </c:cat>
          <c:val>
            <c:numRef>
              <c:f>'cohort retention analysis'!$C$2:$C$88</c:f>
              <c:numCache>
                <c:formatCode>General</c:formatCode>
                <c:ptCount val="87"/>
                <c:pt idx="0">
                  <c:v>3772</c:v>
                </c:pt>
                <c:pt idx="1">
                  <c:v>1709</c:v>
                </c:pt>
                <c:pt idx="2">
                  <c:v>1226</c:v>
                </c:pt>
                <c:pt idx="3">
                  <c:v>842</c:v>
                </c:pt>
                <c:pt idx="4">
                  <c:v>654</c:v>
                </c:pt>
                <c:pt idx="5">
                  <c:v>501</c:v>
                </c:pt>
                <c:pt idx="6">
                  <c:v>431</c:v>
                </c:pt>
                <c:pt idx="7">
                  <c:v>369</c:v>
                </c:pt>
                <c:pt idx="8">
                  <c:v>360</c:v>
                </c:pt>
                <c:pt idx="9">
                  <c:v>331</c:v>
                </c:pt>
                <c:pt idx="10">
                  <c:v>292</c:v>
                </c:pt>
                <c:pt idx="11">
                  <c:v>295</c:v>
                </c:pt>
                <c:pt idx="12">
                  <c:v>266</c:v>
                </c:pt>
                <c:pt idx="13">
                  <c:v>282</c:v>
                </c:pt>
                <c:pt idx="14">
                  <c:v>289</c:v>
                </c:pt>
                <c:pt idx="15">
                  <c:v>258</c:v>
                </c:pt>
                <c:pt idx="16">
                  <c:v>276</c:v>
                </c:pt>
                <c:pt idx="17">
                  <c:v>283</c:v>
                </c:pt>
                <c:pt idx="18">
                  <c:v>269</c:v>
                </c:pt>
                <c:pt idx="19">
                  <c:v>276</c:v>
                </c:pt>
                <c:pt idx="20">
                  <c:v>277</c:v>
                </c:pt>
                <c:pt idx="21">
                  <c:v>232</c:v>
                </c:pt>
                <c:pt idx="22">
                  <c:v>222</c:v>
                </c:pt>
                <c:pt idx="23">
                  <c:v>220</c:v>
                </c:pt>
                <c:pt idx="24">
                  <c:v>207</c:v>
                </c:pt>
                <c:pt idx="25">
                  <c:v>240</c:v>
                </c:pt>
                <c:pt idx="26">
                  <c:v>225</c:v>
                </c:pt>
                <c:pt idx="27">
                  <c:v>196</c:v>
                </c:pt>
                <c:pt idx="28">
                  <c:v>197</c:v>
                </c:pt>
                <c:pt idx="29">
                  <c:v>191</c:v>
                </c:pt>
                <c:pt idx="30">
                  <c:v>195</c:v>
                </c:pt>
                <c:pt idx="31">
                  <c:v>179</c:v>
                </c:pt>
                <c:pt idx="32">
                  <c:v>192</c:v>
                </c:pt>
                <c:pt idx="33">
                  <c:v>153</c:v>
                </c:pt>
                <c:pt idx="34">
                  <c:v>159</c:v>
                </c:pt>
                <c:pt idx="35">
                  <c:v>155</c:v>
                </c:pt>
                <c:pt idx="36">
                  <c:v>153</c:v>
                </c:pt>
                <c:pt idx="37">
                  <c:v>161</c:v>
                </c:pt>
                <c:pt idx="38">
                  <c:v>165</c:v>
                </c:pt>
                <c:pt idx="39">
                  <c:v>169</c:v>
                </c:pt>
                <c:pt idx="40">
                  <c:v>168</c:v>
                </c:pt>
                <c:pt idx="41">
                  <c:v>158</c:v>
                </c:pt>
                <c:pt idx="42">
                  <c:v>152</c:v>
                </c:pt>
                <c:pt idx="43">
                  <c:v>160</c:v>
                </c:pt>
                <c:pt idx="44">
                  <c:v>162</c:v>
                </c:pt>
                <c:pt idx="45">
                  <c:v>144</c:v>
                </c:pt>
                <c:pt idx="46">
                  <c:v>137</c:v>
                </c:pt>
                <c:pt idx="47">
                  <c:v>124</c:v>
                </c:pt>
                <c:pt idx="48">
                  <c:v>106</c:v>
                </c:pt>
                <c:pt idx="49">
                  <c:v>112</c:v>
                </c:pt>
                <c:pt idx="50">
                  <c:v>112</c:v>
                </c:pt>
                <c:pt idx="51">
                  <c:v>100</c:v>
                </c:pt>
                <c:pt idx="52">
                  <c:v>109</c:v>
                </c:pt>
                <c:pt idx="53">
                  <c:v>115</c:v>
                </c:pt>
                <c:pt idx="54">
                  <c:v>109</c:v>
                </c:pt>
                <c:pt idx="55">
                  <c:v>100</c:v>
                </c:pt>
                <c:pt idx="56">
                  <c:v>106</c:v>
                </c:pt>
                <c:pt idx="57">
                  <c:v>102</c:v>
                </c:pt>
                <c:pt idx="58">
                  <c:v>98</c:v>
                </c:pt>
                <c:pt idx="59">
                  <c:v>90</c:v>
                </c:pt>
                <c:pt idx="60">
                  <c:v>100</c:v>
                </c:pt>
                <c:pt idx="61">
                  <c:v>95</c:v>
                </c:pt>
                <c:pt idx="62">
                  <c:v>86</c:v>
                </c:pt>
                <c:pt idx="63">
                  <c:v>99</c:v>
                </c:pt>
                <c:pt idx="64">
                  <c:v>96</c:v>
                </c:pt>
                <c:pt idx="65">
                  <c:v>98</c:v>
                </c:pt>
                <c:pt idx="66">
                  <c:v>101</c:v>
                </c:pt>
                <c:pt idx="67">
                  <c:v>99</c:v>
                </c:pt>
                <c:pt idx="68">
                  <c:v>105</c:v>
                </c:pt>
                <c:pt idx="69">
                  <c:v>101</c:v>
                </c:pt>
                <c:pt idx="70">
                  <c:v>85</c:v>
                </c:pt>
                <c:pt idx="71">
                  <c:v>82</c:v>
                </c:pt>
                <c:pt idx="72">
                  <c:v>77</c:v>
                </c:pt>
                <c:pt idx="73">
                  <c:v>72</c:v>
                </c:pt>
                <c:pt idx="74">
                  <c:v>56</c:v>
                </c:pt>
                <c:pt idx="75">
                  <c:v>50</c:v>
                </c:pt>
                <c:pt idx="76">
                  <c:v>49</c:v>
                </c:pt>
                <c:pt idx="77">
                  <c:v>41</c:v>
                </c:pt>
                <c:pt idx="78">
                  <c:v>26</c:v>
                </c:pt>
                <c:pt idx="79">
                  <c:v>29</c:v>
                </c:pt>
                <c:pt idx="80">
                  <c:v>22</c:v>
                </c:pt>
                <c:pt idx="81">
                  <c:v>9</c:v>
                </c:pt>
                <c:pt idx="82">
                  <c:v>15</c:v>
                </c:pt>
                <c:pt idx="83">
                  <c:v>15</c:v>
                </c:pt>
                <c:pt idx="84">
                  <c:v>9</c:v>
                </c:pt>
                <c:pt idx="85">
                  <c:v>3</c:v>
                </c:pt>
                <c:pt idx="86">
                  <c:v>2</c:v>
                </c:pt>
              </c:numCache>
            </c:numRef>
          </c:val>
          <c:smooth val="0"/>
          <c:extLst>
            <c:ext xmlns:c16="http://schemas.microsoft.com/office/drawing/2014/chart" uri="{C3380CC4-5D6E-409C-BE32-E72D297353CC}">
              <c16:uniqueId val="{00000001-6C91-4A30-A90B-AFA9F2E4317C}"/>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377407503"/>
        <c:axId val="377400015"/>
        <c:extLst>
          <c:ext xmlns:c15="http://schemas.microsoft.com/office/drawing/2012/chart" uri="{02D57815-91ED-43cb-92C2-25804820EDAC}">
            <c15:filteredLineSeries>
              <c15:ser>
                <c:idx val="0"/>
                <c:order val="0"/>
                <c:tx>
                  <c:strRef>
                    <c:extLst>
                      <c:ext uri="{02D57815-91ED-43cb-92C2-25804820EDAC}">
                        <c15:formulaRef>
                          <c15:sqref>'cohort retention analysis'!$B$1</c15:sqref>
                        </c15:formulaRef>
                      </c:ext>
                    </c:extLst>
                    <c:strCache>
                      <c:ptCount val="1"/>
                      <c:pt idx="0">
                        <c:v>cohort_size</c:v>
                      </c:pt>
                    </c:strCache>
                  </c:strRef>
                </c:tx>
                <c:spPr>
                  <a:ln w="22225" cap="rnd" cmpd="sng" algn="ctr">
                    <a:solidFill>
                      <a:schemeClr val="accent1"/>
                    </a:solidFill>
                    <a:round/>
                  </a:ln>
                  <a:effectLst/>
                </c:spPr>
                <c:marker>
                  <c:symbol val="none"/>
                </c:marker>
                <c:cat>
                  <c:numRef>
                    <c:extLst>
                      <c:ext uri="{02D57815-91ED-43cb-92C2-25804820EDAC}">
                        <c15:formulaRef>
                          <c15:sqref>'cohort retention analysis'!$A$2:$A$88</c15:sqref>
                        </c15:formulaRef>
                      </c:ext>
                    </c:extLst>
                    <c:numCache>
                      <c:formatCode>General</c:formatCode>
                      <c:ptCount val="8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numCache>
                  </c:numRef>
                </c:cat>
                <c:val>
                  <c:numRef>
                    <c:extLst>
                      <c:ext uri="{02D57815-91ED-43cb-92C2-25804820EDAC}">
                        <c15:formulaRef>
                          <c15:sqref>'cohort retention analysis'!$B$2:$B$88</c15:sqref>
                        </c15:formulaRef>
                      </c:ext>
                    </c:extLst>
                    <c:numCache>
                      <c:formatCode>General</c:formatCode>
                      <c:ptCount val="87"/>
                      <c:pt idx="0">
                        <c:v>3772</c:v>
                      </c:pt>
                      <c:pt idx="1">
                        <c:v>3772</c:v>
                      </c:pt>
                      <c:pt idx="2">
                        <c:v>3772</c:v>
                      </c:pt>
                      <c:pt idx="3">
                        <c:v>3772</c:v>
                      </c:pt>
                      <c:pt idx="4">
                        <c:v>3772</c:v>
                      </c:pt>
                      <c:pt idx="5">
                        <c:v>3772</c:v>
                      </c:pt>
                      <c:pt idx="6">
                        <c:v>3772</c:v>
                      </c:pt>
                      <c:pt idx="7">
                        <c:v>3772</c:v>
                      </c:pt>
                      <c:pt idx="8">
                        <c:v>3772</c:v>
                      </c:pt>
                      <c:pt idx="9">
                        <c:v>3772</c:v>
                      </c:pt>
                      <c:pt idx="10">
                        <c:v>3772</c:v>
                      </c:pt>
                      <c:pt idx="11">
                        <c:v>3772</c:v>
                      </c:pt>
                      <c:pt idx="12">
                        <c:v>3772</c:v>
                      </c:pt>
                      <c:pt idx="13">
                        <c:v>3772</c:v>
                      </c:pt>
                      <c:pt idx="14">
                        <c:v>3772</c:v>
                      </c:pt>
                      <c:pt idx="15">
                        <c:v>3772</c:v>
                      </c:pt>
                      <c:pt idx="16">
                        <c:v>3772</c:v>
                      </c:pt>
                      <c:pt idx="17">
                        <c:v>3772</c:v>
                      </c:pt>
                      <c:pt idx="18">
                        <c:v>3772</c:v>
                      </c:pt>
                      <c:pt idx="19">
                        <c:v>3772</c:v>
                      </c:pt>
                      <c:pt idx="20">
                        <c:v>3772</c:v>
                      </c:pt>
                      <c:pt idx="21">
                        <c:v>3772</c:v>
                      </c:pt>
                      <c:pt idx="22">
                        <c:v>3772</c:v>
                      </c:pt>
                      <c:pt idx="23">
                        <c:v>3772</c:v>
                      </c:pt>
                      <c:pt idx="24">
                        <c:v>3772</c:v>
                      </c:pt>
                      <c:pt idx="25">
                        <c:v>3772</c:v>
                      </c:pt>
                      <c:pt idx="26">
                        <c:v>3772</c:v>
                      </c:pt>
                      <c:pt idx="27">
                        <c:v>3772</c:v>
                      </c:pt>
                      <c:pt idx="28">
                        <c:v>3772</c:v>
                      </c:pt>
                      <c:pt idx="29">
                        <c:v>3772</c:v>
                      </c:pt>
                      <c:pt idx="30">
                        <c:v>3772</c:v>
                      </c:pt>
                      <c:pt idx="31">
                        <c:v>3772</c:v>
                      </c:pt>
                      <c:pt idx="32">
                        <c:v>3772</c:v>
                      </c:pt>
                      <c:pt idx="33">
                        <c:v>3772</c:v>
                      </c:pt>
                      <c:pt idx="34">
                        <c:v>3772</c:v>
                      </c:pt>
                      <c:pt idx="35">
                        <c:v>3772</c:v>
                      </c:pt>
                      <c:pt idx="36">
                        <c:v>3772</c:v>
                      </c:pt>
                      <c:pt idx="37">
                        <c:v>3772</c:v>
                      </c:pt>
                      <c:pt idx="38">
                        <c:v>3772</c:v>
                      </c:pt>
                      <c:pt idx="39">
                        <c:v>3772</c:v>
                      </c:pt>
                      <c:pt idx="40">
                        <c:v>3772</c:v>
                      </c:pt>
                      <c:pt idx="41">
                        <c:v>3772</c:v>
                      </c:pt>
                      <c:pt idx="42">
                        <c:v>3772</c:v>
                      </c:pt>
                      <c:pt idx="43">
                        <c:v>3772</c:v>
                      </c:pt>
                      <c:pt idx="44">
                        <c:v>3772</c:v>
                      </c:pt>
                      <c:pt idx="45">
                        <c:v>3772</c:v>
                      </c:pt>
                      <c:pt idx="46">
                        <c:v>3772</c:v>
                      </c:pt>
                      <c:pt idx="47">
                        <c:v>3772</c:v>
                      </c:pt>
                      <c:pt idx="48">
                        <c:v>3772</c:v>
                      </c:pt>
                      <c:pt idx="49">
                        <c:v>3772</c:v>
                      </c:pt>
                      <c:pt idx="50">
                        <c:v>3772</c:v>
                      </c:pt>
                      <c:pt idx="51">
                        <c:v>3772</c:v>
                      </c:pt>
                      <c:pt idx="52">
                        <c:v>3772</c:v>
                      </c:pt>
                      <c:pt idx="53">
                        <c:v>3772</c:v>
                      </c:pt>
                      <c:pt idx="54">
                        <c:v>3772</c:v>
                      </c:pt>
                      <c:pt idx="55">
                        <c:v>3772</c:v>
                      </c:pt>
                      <c:pt idx="56">
                        <c:v>3772</c:v>
                      </c:pt>
                      <c:pt idx="57">
                        <c:v>3772</c:v>
                      </c:pt>
                      <c:pt idx="58">
                        <c:v>3772</c:v>
                      </c:pt>
                      <c:pt idx="59">
                        <c:v>3772</c:v>
                      </c:pt>
                      <c:pt idx="60">
                        <c:v>3772</c:v>
                      </c:pt>
                      <c:pt idx="61">
                        <c:v>3772</c:v>
                      </c:pt>
                      <c:pt idx="62">
                        <c:v>3772</c:v>
                      </c:pt>
                      <c:pt idx="63">
                        <c:v>3772</c:v>
                      </c:pt>
                      <c:pt idx="64">
                        <c:v>3772</c:v>
                      </c:pt>
                      <c:pt idx="65">
                        <c:v>3772</c:v>
                      </c:pt>
                      <c:pt idx="66">
                        <c:v>3772</c:v>
                      </c:pt>
                      <c:pt idx="67">
                        <c:v>3772</c:v>
                      </c:pt>
                      <c:pt idx="68">
                        <c:v>3772</c:v>
                      </c:pt>
                      <c:pt idx="69">
                        <c:v>3772</c:v>
                      </c:pt>
                      <c:pt idx="70">
                        <c:v>3772</c:v>
                      </c:pt>
                      <c:pt idx="71">
                        <c:v>3772</c:v>
                      </c:pt>
                      <c:pt idx="72">
                        <c:v>3772</c:v>
                      </c:pt>
                      <c:pt idx="73">
                        <c:v>3772</c:v>
                      </c:pt>
                      <c:pt idx="74">
                        <c:v>3772</c:v>
                      </c:pt>
                      <c:pt idx="75">
                        <c:v>3772</c:v>
                      </c:pt>
                      <c:pt idx="76">
                        <c:v>3772</c:v>
                      </c:pt>
                      <c:pt idx="77">
                        <c:v>3772</c:v>
                      </c:pt>
                      <c:pt idx="78">
                        <c:v>3772</c:v>
                      </c:pt>
                      <c:pt idx="79">
                        <c:v>3772</c:v>
                      </c:pt>
                      <c:pt idx="80">
                        <c:v>3772</c:v>
                      </c:pt>
                      <c:pt idx="81">
                        <c:v>3772</c:v>
                      </c:pt>
                      <c:pt idx="82">
                        <c:v>3772</c:v>
                      </c:pt>
                      <c:pt idx="83">
                        <c:v>3772</c:v>
                      </c:pt>
                      <c:pt idx="84">
                        <c:v>3772</c:v>
                      </c:pt>
                      <c:pt idx="85">
                        <c:v>3772</c:v>
                      </c:pt>
                      <c:pt idx="86">
                        <c:v>3772</c:v>
                      </c:pt>
                    </c:numCache>
                  </c:numRef>
                </c:val>
                <c:smooth val="0"/>
                <c:extLst>
                  <c:ext xmlns:c16="http://schemas.microsoft.com/office/drawing/2014/chart" uri="{C3380CC4-5D6E-409C-BE32-E72D297353CC}">
                    <c16:uniqueId val="{00000000-6C91-4A30-A90B-AFA9F2E4317C}"/>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'cohort retention analysis'!$D$1</c15:sqref>
                        </c15:formulaRef>
                      </c:ext>
                    </c:extLst>
                    <c:strCache>
                      <c:ptCount val="1"/>
                      <c:pt idx="0">
                        <c:v>pct_retained</c:v>
                      </c:pt>
                    </c:strCache>
                  </c:strRef>
                </c:tx>
                <c:spPr>
                  <a:ln w="22225" cap="rnd" cmpd="sng" algn="ctr">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'cohort retention analysis'!$A$2:$A$88</c15:sqref>
                        </c15:formulaRef>
                      </c:ext>
                    </c:extLst>
                    <c:numCache>
                      <c:formatCode>General</c:formatCode>
                      <c:ptCount val="8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numCache>
                  </c:numRef>
                </c:cat>
                <c:val>
                  <c:numRef>
                    <c:extLst xmlns:c15="http://schemas.microsoft.com/office/drawing/2012/chart">
                      <c:ext xmlns:c15="http://schemas.microsoft.com/office/drawing/2012/chart" uri="{02D57815-91ED-43cb-92C2-25804820EDAC}">
                        <c15:formulaRef>
                          <c15:sqref>'cohort retention analysis'!$D$2:$D$88</c15:sqref>
                        </c15:formulaRef>
                      </c:ext>
                    </c:extLst>
                    <c:numCache>
                      <c:formatCode>General</c:formatCode>
                      <c:ptCount val="87"/>
                      <c:pt idx="0">
                        <c:v>1</c:v>
                      </c:pt>
                      <c:pt idx="1">
                        <c:v>0.4531</c:v>
                      </c:pt>
                      <c:pt idx="2">
                        <c:v>0.32500000000000001</c:v>
                      </c:pt>
                      <c:pt idx="3">
                        <c:v>0.22320000000000001</c:v>
                      </c:pt>
                      <c:pt idx="4">
                        <c:v>0.1734</c:v>
                      </c:pt>
                      <c:pt idx="5">
                        <c:v>0.1328</c:v>
                      </c:pt>
                      <c:pt idx="6">
                        <c:v>0.1143</c:v>
                      </c:pt>
                      <c:pt idx="7">
                        <c:v>9.7799999999999998E-2</c:v>
                      </c:pt>
                      <c:pt idx="8">
                        <c:v>9.5399999999999999E-2</c:v>
                      </c:pt>
                      <c:pt idx="9">
                        <c:v>8.7800000000000003E-2</c:v>
                      </c:pt>
                      <c:pt idx="10">
                        <c:v>7.7399999999999997E-2</c:v>
                      </c:pt>
                      <c:pt idx="11">
                        <c:v>7.8200000000000006E-2</c:v>
                      </c:pt>
                      <c:pt idx="12">
                        <c:v>7.0499999999999993E-2</c:v>
                      </c:pt>
                      <c:pt idx="13">
                        <c:v>7.4800000000000005E-2</c:v>
                      </c:pt>
                      <c:pt idx="14">
                        <c:v>7.6600000000000001E-2</c:v>
                      </c:pt>
                      <c:pt idx="15">
                        <c:v>6.8400000000000002E-2</c:v>
                      </c:pt>
                      <c:pt idx="16">
                        <c:v>7.3200000000000001E-2</c:v>
                      </c:pt>
                      <c:pt idx="17">
                        <c:v>7.4999999999999997E-2</c:v>
                      </c:pt>
                      <c:pt idx="18">
                        <c:v>7.1300000000000002E-2</c:v>
                      </c:pt>
                      <c:pt idx="19">
                        <c:v>7.3200000000000001E-2</c:v>
                      </c:pt>
                      <c:pt idx="20">
                        <c:v>7.3400000000000007E-2</c:v>
                      </c:pt>
                      <c:pt idx="21">
                        <c:v>6.1499999999999999E-2</c:v>
                      </c:pt>
                      <c:pt idx="22">
                        <c:v>5.8900000000000001E-2</c:v>
                      </c:pt>
                      <c:pt idx="23">
                        <c:v>5.8299999999999998E-2</c:v>
                      </c:pt>
                      <c:pt idx="24">
                        <c:v>5.4899999999999997E-2</c:v>
                      </c:pt>
                      <c:pt idx="25">
                        <c:v>6.3600000000000004E-2</c:v>
                      </c:pt>
                      <c:pt idx="26">
                        <c:v>5.9700000000000003E-2</c:v>
                      </c:pt>
                      <c:pt idx="27">
                        <c:v>5.1999999999999998E-2</c:v>
                      </c:pt>
                      <c:pt idx="28">
                        <c:v>5.2200000000000003E-2</c:v>
                      </c:pt>
                      <c:pt idx="29">
                        <c:v>5.0599999999999999E-2</c:v>
                      </c:pt>
                      <c:pt idx="30">
                        <c:v>5.1700000000000003E-2</c:v>
                      </c:pt>
                      <c:pt idx="31">
                        <c:v>4.7500000000000001E-2</c:v>
                      </c:pt>
                      <c:pt idx="32">
                        <c:v>5.0900000000000001E-2</c:v>
                      </c:pt>
                      <c:pt idx="33">
                        <c:v>4.0599999999999997E-2</c:v>
                      </c:pt>
                      <c:pt idx="34">
                        <c:v>4.2200000000000001E-2</c:v>
                      </c:pt>
                      <c:pt idx="35">
                        <c:v>4.1099999999999998E-2</c:v>
                      </c:pt>
                      <c:pt idx="36">
                        <c:v>4.0599999999999997E-2</c:v>
                      </c:pt>
                      <c:pt idx="37">
                        <c:v>4.2700000000000002E-2</c:v>
                      </c:pt>
                      <c:pt idx="38">
                        <c:v>4.3700000000000003E-2</c:v>
                      </c:pt>
                      <c:pt idx="39">
                        <c:v>4.48E-2</c:v>
                      </c:pt>
                      <c:pt idx="40">
                        <c:v>4.4499999999999998E-2</c:v>
                      </c:pt>
                      <c:pt idx="41">
                        <c:v>4.19E-2</c:v>
                      </c:pt>
                      <c:pt idx="42">
                        <c:v>4.0300000000000002E-2</c:v>
                      </c:pt>
                      <c:pt idx="43">
                        <c:v>4.24E-2</c:v>
                      </c:pt>
                      <c:pt idx="44">
                        <c:v>4.2900000000000001E-2</c:v>
                      </c:pt>
                      <c:pt idx="45">
                        <c:v>3.8199999999999998E-2</c:v>
                      </c:pt>
                      <c:pt idx="46">
                        <c:v>3.6299999999999999E-2</c:v>
                      </c:pt>
                      <c:pt idx="47">
                        <c:v>3.2899999999999999E-2</c:v>
                      </c:pt>
                      <c:pt idx="48">
                        <c:v>2.81E-2</c:v>
                      </c:pt>
                      <c:pt idx="49">
                        <c:v>2.9700000000000001E-2</c:v>
                      </c:pt>
                      <c:pt idx="50">
                        <c:v>2.9700000000000001E-2</c:v>
                      </c:pt>
                      <c:pt idx="51">
                        <c:v>2.6499999999999999E-2</c:v>
                      </c:pt>
                      <c:pt idx="52">
                        <c:v>2.8899999999999999E-2</c:v>
                      </c:pt>
                      <c:pt idx="53">
                        <c:v>3.0499999999999999E-2</c:v>
                      </c:pt>
                      <c:pt idx="54">
                        <c:v>2.8899999999999999E-2</c:v>
                      </c:pt>
                      <c:pt idx="55">
                        <c:v>2.6499999999999999E-2</c:v>
                      </c:pt>
                      <c:pt idx="56">
                        <c:v>2.81E-2</c:v>
                      </c:pt>
                      <c:pt idx="57">
                        <c:v>2.7E-2</c:v>
                      </c:pt>
                      <c:pt idx="58">
                        <c:v>2.5999999999999999E-2</c:v>
                      </c:pt>
                      <c:pt idx="59">
                        <c:v>2.3900000000000001E-2</c:v>
                      </c:pt>
                      <c:pt idx="60">
                        <c:v>2.6499999999999999E-2</c:v>
                      </c:pt>
                      <c:pt idx="61">
                        <c:v>2.52E-2</c:v>
                      </c:pt>
                      <c:pt idx="62">
                        <c:v>2.2800000000000001E-2</c:v>
                      </c:pt>
                      <c:pt idx="63">
                        <c:v>2.6200000000000001E-2</c:v>
                      </c:pt>
                      <c:pt idx="64">
                        <c:v>2.5499999999999998E-2</c:v>
                      </c:pt>
                      <c:pt idx="65">
                        <c:v>2.5999999999999999E-2</c:v>
                      </c:pt>
                      <c:pt idx="66">
                        <c:v>2.6800000000000001E-2</c:v>
                      </c:pt>
                      <c:pt idx="67">
                        <c:v>2.6200000000000001E-2</c:v>
                      </c:pt>
                      <c:pt idx="68">
                        <c:v>2.7799999999999998E-2</c:v>
                      </c:pt>
                      <c:pt idx="69">
                        <c:v>2.6800000000000001E-2</c:v>
                      </c:pt>
                      <c:pt idx="70">
                        <c:v>2.2499999999999999E-2</c:v>
                      </c:pt>
                      <c:pt idx="71">
                        <c:v>2.1700000000000001E-2</c:v>
                      </c:pt>
                      <c:pt idx="72">
                        <c:v>2.0400000000000001E-2</c:v>
                      </c:pt>
                      <c:pt idx="73">
                        <c:v>1.9099999999999999E-2</c:v>
                      </c:pt>
                      <c:pt idx="74">
                        <c:v>1.4800000000000001E-2</c:v>
                      </c:pt>
                      <c:pt idx="75">
                        <c:v>1.3299999999999999E-2</c:v>
                      </c:pt>
                      <c:pt idx="76">
                        <c:v>1.2999999999999999E-2</c:v>
                      </c:pt>
                      <c:pt idx="77">
                        <c:v>1.09E-2</c:v>
                      </c:pt>
                      <c:pt idx="78">
                        <c:v>6.8999999999999999E-3</c:v>
                      </c:pt>
                      <c:pt idx="79">
                        <c:v>7.7000000000000002E-3</c:v>
                      </c:pt>
                      <c:pt idx="80">
                        <c:v>5.7999999999999996E-3</c:v>
                      </c:pt>
                      <c:pt idx="81">
                        <c:v>2.3999999999999998E-3</c:v>
                      </c:pt>
                      <c:pt idx="82">
                        <c:v>4.0000000000000001E-3</c:v>
                      </c:pt>
                      <c:pt idx="83">
                        <c:v>4.0000000000000001E-3</c:v>
                      </c:pt>
                      <c:pt idx="84">
                        <c:v>2.3999999999999998E-3</c:v>
                      </c:pt>
                      <c:pt idx="85">
                        <c:v>8.0000000000000004E-4</c:v>
                      </c:pt>
                      <c:pt idx="86">
                        <c:v>5.0000000000000001E-4</c:v>
                      </c:pt>
                    </c:numCache>
                  </c:numRef>
                </c:val>
                <c:smooth val="0"/>
                <c:extLst xmlns:c15="http://schemas.microsoft.com/office/drawing/2012/chart">
                  <c:ext xmlns:c16="http://schemas.microsoft.com/office/drawing/2014/chart" uri="{C3380CC4-5D6E-409C-BE32-E72D297353CC}">
                    <c16:uniqueId val="{00000002-6C91-4A30-A90B-AFA9F2E4317C}"/>
                  </c:ext>
                </c:extLst>
              </c15:ser>
            </c15:filteredLineSeries>
          </c:ext>
        </c:extLst>
      </c:lineChart>
      <c:catAx>
        <c:axId val="377407503"/>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IN"/>
                  <a:t>weeks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77400015"/>
        <c:crosses val="autoZero"/>
        <c:auto val="1"/>
        <c:lblAlgn val="ctr"/>
        <c:lblOffset val="100"/>
        <c:noMultiLvlLbl val="0"/>
      </c:catAx>
      <c:valAx>
        <c:axId val="377400015"/>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IN"/>
                  <a:t>users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77407503"/>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B005D-550A-45B8-B182-4E4E5551580E}" type="datetimeFigureOut">
              <a:rPr lang="en-IN" smtClean="0"/>
              <a:t>23-01-2023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F9ACB-4094-41F8-9FBF-737676693FE9}" type="slidenum">
              <a:rPr lang="en-IN" smtClean="0"/>
              <a:t>‹#›</a:t>
            </a:fld>
            <a:endParaRPr lang="en-IN"/>
          </a:p>
        </p:txBody>
      </p:sp>
    </p:spTree>
    <p:extLst>
      <p:ext uri="{BB962C8B-B14F-4D97-AF65-F5344CB8AC3E}">
        <p14:creationId xmlns:p14="http://schemas.microsoft.com/office/powerpoint/2010/main" val="32904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176621-4A27-4ADD-8AE3-1432AA65389A}"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79215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76621-4A27-4ADD-8AE3-1432AA65389A}"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246813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D176621-4A27-4ADD-8AE3-1432AA65389A}" type="datetimeFigureOut">
              <a:rPr lang="en-IN" smtClean="0"/>
              <a:t>23-01-2023</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256647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76621-4A27-4ADD-8AE3-1432AA65389A}"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191770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D176621-4A27-4ADD-8AE3-1432AA65389A}" type="datetimeFigureOut">
              <a:rPr lang="en-IN" smtClean="0"/>
              <a:t>23-01-2023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118795B-B0C4-4026-8D04-08E87685E144}" type="slidenum">
              <a:rPr lang="en-IN" smtClean="0"/>
              <a:t>‹#›</a:t>
            </a:fld>
            <a:endParaRPr lang="en-IN"/>
          </a:p>
        </p:txBody>
      </p:sp>
    </p:spTree>
    <p:extLst>
      <p:ext uri="{BB962C8B-B14F-4D97-AF65-F5344CB8AC3E}">
        <p14:creationId xmlns:p14="http://schemas.microsoft.com/office/powerpoint/2010/main" val="30410394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76621-4A27-4ADD-8AE3-1432AA65389A}"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26795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76621-4A27-4ADD-8AE3-1432AA65389A}"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74910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176621-4A27-4ADD-8AE3-1432AA65389A}" type="datetimeFigureOut">
              <a:rPr lang="en-IN" smtClean="0"/>
              <a:t>23-01-2023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675803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76621-4A27-4ADD-8AE3-1432AA65389A}" type="datetimeFigureOut">
              <a:rPr lang="en-IN" smtClean="0"/>
              <a:t>23-01-2023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81572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176621-4A27-4ADD-8AE3-1432AA65389A}"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323289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176621-4A27-4ADD-8AE3-1432AA65389A}"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8795B-B0C4-4026-8D04-08E87685E144}" type="slidenum">
              <a:rPr lang="en-IN" smtClean="0"/>
              <a:t>‹#›</a:t>
            </a:fld>
            <a:endParaRPr lang="en-IN"/>
          </a:p>
        </p:txBody>
      </p:sp>
    </p:spTree>
    <p:extLst>
      <p:ext uri="{BB962C8B-B14F-4D97-AF65-F5344CB8AC3E}">
        <p14:creationId xmlns:p14="http://schemas.microsoft.com/office/powerpoint/2010/main" val="308754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D176621-4A27-4ADD-8AE3-1432AA65389A}" type="datetimeFigureOut">
              <a:rPr lang="en-IN" smtClean="0"/>
              <a:t>23-01-2023</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118795B-B0C4-4026-8D04-08E87685E144}" type="slidenum">
              <a:rPr lang="en-IN" smtClean="0"/>
              <a:t>‹#›</a:t>
            </a:fld>
            <a:endParaRPr lang="en-IN"/>
          </a:p>
        </p:txBody>
      </p:sp>
    </p:spTree>
    <p:extLst>
      <p:ext uri="{BB962C8B-B14F-4D97-AF65-F5344CB8AC3E}">
        <p14:creationId xmlns:p14="http://schemas.microsoft.com/office/powerpoint/2010/main" val="25025044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3509-4FEA-F2E9-3212-7EB017A43986}"/>
              </a:ext>
            </a:extLst>
          </p:cNvPr>
          <p:cNvSpPr>
            <a:spLocks noGrp="1"/>
          </p:cNvSpPr>
          <p:nvPr>
            <p:ph type="ctrTitle"/>
          </p:nvPr>
        </p:nvSpPr>
        <p:spPr>
          <a:xfrm>
            <a:off x="365759" y="2166364"/>
            <a:ext cx="11471565" cy="2467281"/>
          </a:xfrm>
        </p:spPr>
        <p:txBody>
          <a:bodyPr>
            <a:normAutofit fontScale="90000"/>
          </a:bodyPr>
          <a:lstStyle/>
          <a:p>
            <a:r>
              <a:rPr lang="en-US" b="1" i="0" dirty="0">
                <a:solidFill>
                  <a:srgbClr val="3C4858"/>
                </a:solidFill>
                <a:effectLst/>
                <a:latin typeface="Nunito" pitchFamily="2" charset="0"/>
              </a:rPr>
              <a:t>Operation Analytics and Investigating Metric Spike</a:t>
            </a:r>
            <a:br>
              <a:rPr lang="en-US" b="1" i="0" dirty="0">
                <a:solidFill>
                  <a:srgbClr val="3C4858"/>
                </a:solidFill>
                <a:effectLst/>
                <a:latin typeface="Nunito" pitchFamily="2" charset="0"/>
              </a:rPr>
            </a:br>
            <a:endParaRPr lang="en-IN" dirty="0"/>
          </a:p>
        </p:txBody>
      </p:sp>
      <p:pic>
        <p:nvPicPr>
          <p:cNvPr id="5" name="Graphic 4" descr="Research">
            <a:extLst>
              <a:ext uri="{FF2B5EF4-FFF2-40B4-BE49-F238E27FC236}">
                <a16:creationId xmlns:a16="http://schemas.microsoft.com/office/drawing/2014/main" id="{37EDA43E-BA91-CBF4-D1E3-FA492C6C8A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9849" y="4063428"/>
            <a:ext cx="2272301" cy="2272301"/>
          </a:xfrm>
          <a:prstGeom prst="rect">
            <a:avLst/>
          </a:prstGeom>
        </p:spPr>
      </p:pic>
    </p:spTree>
    <p:extLst>
      <p:ext uri="{BB962C8B-B14F-4D97-AF65-F5344CB8AC3E}">
        <p14:creationId xmlns:p14="http://schemas.microsoft.com/office/powerpoint/2010/main" val="55376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CB46-688C-CE19-F97D-466F65155F8D}"/>
              </a:ext>
            </a:extLst>
          </p:cNvPr>
          <p:cNvSpPr>
            <a:spLocks noGrp="1"/>
          </p:cNvSpPr>
          <p:nvPr>
            <p:ph type="title"/>
          </p:nvPr>
        </p:nvSpPr>
        <p:spPr>
          <a:xfrm>
            <a:off x="833191" y="2650666"/>
            <a:ext cx="10515600" cy="1676400"/>
          </a:xfrm>
        </p:spPr>
        <p:txBody>
          <a:bodyPr/>
          <a:lstStyle/>
          <a:p>
            <a:r>
              <a:rPr lang="en-IN" dirty="0"/>
              <a:t>Case-ii: Investigating</a:t>
            </a:r>
            <a:r>
              <a:rPr lang="en-IN" sz="6000" dirty="0"/>
              <a:t> Metric Spike</a:t>
            </a:r>
            <a:br>
              <a:rPr lang="en-IN" sz="6000" dirty="0"/>
            </a:br>
            <a:endParaRPr lang="en-IN" dirty="0"/>
          </a:p>
        </p:txBody>
      </p:sp>
      <p:sp>
        <p:nvSpPr>
          <p:cNvPr id="3" name="Text Placeholder 2">
            <a:extLst>
              <a:ext uri="{FF2B5EF4-FFF2-40B4-BE49-F238E27FC236}">
                <a16:creationId xmlns:a16="http://schemas.microsoft.com/office/drawing/2014/main" id="{AE6B0334-9C40-29C6-9D5B-FB1DDD322C27}"/>
              </a:ext>
            </a:extLst>
          </p:cNvPr>
          <p:cNvSpPr>
            <a:spLocks noGrp="1"/>
          </p:cNvSpPr>
          <p:nvPr>
            <p:ph type="body" idx="1"/>
          </p:nvPr>
        </p:nvSpPr>
        <p:spPr/>
        <p:txBody>
          <a:bodyPr>
            <a:normAutofit/>
          </a:bodyPr>
          <a:lstStyle/>
          <a:p>
            <a:r>
              <a:rPr lang="en-IN" sz="6600" dirty="0"/>
              <a:t>Insights</a:t>
            </a:r>
            <a:endParaRPr lang="en-IN" sz="6000" dirty="0"/>
          </a:p>
        </p:txBody>
      </p:sp>
    </p:spTree>
    <p:extLst>
      <p:ext uri="{BB962C8B-B14F-4D97-AF65-F5344CB8AC3E}">
        <p14:creationId xmlns:p14="http://schemas.microsoft.com/office/powerpoint/2010/main" val="374272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454D-A087-9D6F-EDED-A947A2C91DA8}"/>
              </a:ext>
            </a:extLst>
          </p:cNvPr>
          <p:cNvSpPr>
            <a:spLocks noGrp="1"/>
          </p:cNvSpPr>
          <p:nvPr>
            <p:ph type="title"/>
          </p:nvPr>
        </p:nvSpPr>
        <p:spPr>
          <a:xfrm>
            <a:off x="1203960" y="289420"/>
            <a:ext cx="9784080" cy="1508760"/>
          </a:xfrm>
        </p:spPr>
        <p:txBody>
          <a:bodyPr/>
          <a:lstStyle/>
          <a:p>
            <a:r>
              <a:rPr lang="en-IN" dirty="0"/>
              <a:t>Insight weekly user engagement</a:t>
            </a:r>
          </a:p>
        </p:txBody>
      </p:sp>
      <p:graphicFrame>
        <p:nvGraphicFramePr>
          <p:cNvPr id="4" name="Chart 3">
            <a:extLst>
              <a:ext uri="{FF2B5EF4-FFF2-40B4-BE49-F238E27FC236}">
                <a16:creationId xmlns:a16="http://schemas.microsoft.com/office/drawing/2014/main" id="{F07EB671-A494-02AF-99DE-C2792FFAB117}"/>
              </a:ext>
            </a:extLst>
          </p:cNvPr>
          <p:cNvGraphicFramePr>
            <a:graphicFrameLocks/>
          </p:cNvGraphicFramePr>
          <p:nvPr>
            <p:extLst>
              <p:ext uri="{D42A27DB-BD31-4B8C-83A1-F6EECF244321}">
                <p14:modId xmlns:p14="http://schemas.microsoft.com/office/powerpoint/2010/main" val="1571915010"/>
              </p:ext>
            </p:extLst>
          </p:nvPr>
        </p:nvGraphicFramePr>
        <p:xfrm>
          <a:off x="3914454" y="1923835"/>
          <a:ext cx="7888840" cy="36139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D2FFA45D-CA7A-794A-DFB0-8925916FCC85}"/>
              </a:ext>
            </a:extLst>
          </p:cNvPr>
          <p:cNvGraphicFramePr>
            <a:graphicFrameLocks noGrp="1"/>
          </p:cNvGraphicFramePr>
          <p:nvPr>
            <p:extLst>
              <p:ext uri="{D42A27DB-BD31-4B8C-83A1-F6EECF244321}">
                <p14:modId xmlns:p14="http://schemas.microsoft.com/office/powerpoint/2010/main" val="1358678653"/>
              </p:ext>
            </p:extLst>
          </p:nvPr>
        </p:nvGraphicFramePr>
        <p:xfrm>
          <a:off x="206326" y="1916130"/>
          <a:ext cx="3479800" cy="4607560"/>
        </p:xfrm>
        <a:graphic>
          <a:graphicData uri="http://schemas.openxmlformats.org/drawingml/2006/table">
            <a:tbl>
              <a:tblPr firstRow="1">
                <a:tableStyleId>{775DCB02-9BB8-47FD-8907-85C794F793BA}</a:tableStyleId>
              </a:tblPr>
              <a:tblGrid>
                <a:gridCol w="1028700">
                  <a:extLst>
                    <a:ext uri="{9D8B030D-6E8A-4147-A177-3AD203B41FA5}">
                      <a16:colId xmlns:a16="http://schemas.microsoft.com/office/drawing/2014/main" val="2335915892"/>
                    </a:ext>
                  </a:extLst>
                </a:gridCol>
                <a:gridCol w="774700">
                  <a:extLst>
                    <a:ext uri="{9D8B030D-6E8A-4147-A177-3AD203B41FA5}">
                      <a16:colId xmlns:a16="http://schemas.microsoft.com/office/drawing/2014/main" val="3177268086"/>
                    </a:ext>
                  </a:extLst>
                </a:gridCol>
                <a:gridCol w="1676400">
                  <a:extLst>
                    <a:ext uri="{9D8B030D-6E8A-4147-A177-3AD203B41FA5}">
                      <a16:colId xmlns:a16="http://schemas.microsoft.com/office/drawing/2014/main" val="2937111985"/>
                    </a:ext>
                  </a:extLst>
                </a:gridCol>
              </a:tblGrid>
              <a:tr h="184150">
                <a:tc>
                  <a:txBody>
                    <a:bodyPr/>
                    <a:lstStyle/>
                    <a:p>
                      <a:pPr algn="l" fontAlgn="b"/>
                      <a:r>
                        <a:rPr lang="en-IN" sz="1400" b="1" u="none" strike="noStrike" dirty="0">
                          <a:solidFill>
                            <a:srgbClr val="000000"/>
                          </a:solidFill>
                          <a:effectLst/>
                        </a:rPr>
                        <a:t>week of the year</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dirty="0">
                          <a:solidFill>
                            <a:srgbClr val="000000"/>
                          </a:solidFill>
                          <a:effectLst/>
                        </a:rPr>
                        <a:t>engagement</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weekly engagement growth</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1551914"/>
                  </a:ext>
                </a:extLst>
              </a:tr>
              <a:tr h="184150">
                <a:tc>
                  <a:txBody>
                    <a:bodyPr/>
                    <a:lstStyle/>
                    <a:p>
                      <a:pPr algn="r" fontAlgn="b"/>
                      <a:r>
                        <a:rPr lang="en-IN" sz="1400" b="1" u="none" strike="noStrike">
                          <a:solidFill>
                            <a:srgbClr val="000000"/>
                          </a:solidFill>
                          <a:effectLst/>
                        </a:rPr>
                        <a:t>17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8019</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dirty="0">
                          <a:solidFill>
                            <a:srgbClr val="000000"/>
                          </a:solidFill>
                          <a:effectLst/>
                        </a:rPr>
                        <a:t>NULL</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1458327"/>
                  </a:ext>
                </a:extLst>
              </a:tr>
              <a:tr h="184150">
                <a:tc>
                  <a:txBody>
                    <a:bodyPr/>
                    <a:lstStyle/>
                    <a:p>
                      <a:pPr algn="r" fontAlgn="b"/>
                      <a:r>
                        <a:rPr lang="en-IN" sz="1400" b="1" u="none" strike="noStrike">
                          <a:solidFill>
                            <a:srgbClr val="000000"/>
                          </a:solidFill>
                          <a:effectLst/>
                        </a:rPr>
                        <a:t>18</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17341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9322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0967301"/>
                  </a:ext>
                </a:extLst>
              </a:tr>
              <a:tr h="184150">
                <a:tc>
                  <a:txBody>
                    <a:bodyPr/>
                    <a:lstStyle/>
                    <a:p>
                      <a:pPr algn="r" fontAlgn="b"/>
                      <a:r>
                        <a:rPr lang="en-IN" sz="1400" b="1" u="none" strike="noStrike">
                          <a:solidFill>
                            <a:srgbClr val="000000"/>
                          </a:solidFill>
                          <a:effectLst/>
                        </a:rPr>
                        <a:t>19</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17224</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1305271"/>
                  </a:ext>
                </a:extLst>
              </a:tr>
              <a:tr h="184150">
                <a:tc>
                  <a:txBody>
                    <a:bodyPr/>
                    <a:lstStyle/>
                    <a:p>
                      <a:pPr algn="r" fontAlgn="b"/>
                      <a:r>
                        <a:rPr lang="en-IN" sz="1400" b="1" u="none" strike="noStrike">
                          <a:solidFill>
                            <a:srgbClr val="000000"/>
                          </a:solidFill>
                          <a:effectLst/>
                        </a:rPr>
                        <a:t>20</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17911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687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5320613"/>
                  </a:ext>
                </a:extLst>
              </a:tr>
              <a:tr h="184150">
                <a:tc>
                  <a:txBody>
                    <a:bodyPr/>
                    <a:lstStyle/>
                    <a:p>
                      <a:pPr algn="r" fontAlgn="b"/>
                      <a:r>
                        <a:rPr lang="en-IN" sz="1400" b="1" u="none" strike="noStrike">
                          <a:solidFill>
                            <a:srgbClr val="000000"/>
                          </a:solidFill>
                          <a:effectLst/>
                        </a:rPr>
                        <a:t>21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17151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-760</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91716"/>
                  </a:ext>
                </a:extLst>
              </a:tr>
              <a:tr h="184150">
                <a:tc>
                  <a:txBody>
                    <a:bodyPr/>
                    <a:lstStyle/>
                    <a:p>
                      <a:pPr algn="r" fontAlgn="b"/>
                      <a:r>
                        <a:rPr lang="en-IN" sz="1400" b="1" u="none" strike="noStrike">
                          <a:solidFill>
                            <a:srgbClr val="000000"/>
                          </a:solidFill>
                          <a:effectLst/>
                        </a:rPr>
                        <a:t>23</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18280</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1129</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739922"/>
                  </a:ext>
                </a:extLst>
              </a:tr>
              <a:tr h="184150">
                <a:tc>
                  <a:txBody>
                    <a:bodyPr/>
                    <a:lstStyle/>
                    <a:p>
                      <a:pPr algn="r" fontAlgn="b"/>
                      <a:r>
                        <a:rPr lang="en-IN" sz="1400" b="1" u="none" strike="noStrike">
                          <a:solidFill>
                            <a:srgbClr val="000000"/>
                          </a:solidFill>
                          <a:effectLst/>
                        </a:rPr>
                        <a:t>22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18413</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133</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9395423"/>
                  </a:ext>
                </a:extLst>
              </a:tr>
              <a:tr h="184150">
                <a:tc>
                  <a:txBody>
                    <a:bodyPr/>
                    <a:lstStyle/>
                    <a:p>
                      <a:pPr algn="r" fontAlgn="b"/>
                      <a:r>
                        <a:rPr lang="en-IN" sz="1400" b="1" u="none" strike="noStrike">
                          <a:solidFill>
                            <a:srgbClr val="000000"/>
                          </a:solidFill>
                          <a:effectLst/>
                        </a:rPr>
                        <a:t>24</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19052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639</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636707"/>
                  </a:ext>
                </a:extLst>
              </a:tr>
              <a:tr h="184150">
                <a:tc>
                  <a:txBody>
                    <a:bodyPr/>
                    <a:lstStyle/>
                    <a:p>
                      <a:pPr algn="r" fontAlgn="b"/>
                      <a:r>
                        <a:rPr lang="en-IN" sz="1400" b="1" u="none" strike="noStrike">
                          <a:solidFill>
                            <a:srgbClr val="000000"/>
                          </a:solidFill>
                          <a:effectLst/>
                        </a:rPr>
                        <a:t>25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18642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-410</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748225"/>
                  </a:ext>
                </a:extLst>
              </a:tr>
              <a:tr h="184150">
                <a:tc>
                  <a:txBody>
                    <a:bodyPr/>
                    <a:lstStyle/>
                    <a:p>
                      <a:pPr algn="r" fontAlgn="b"/>
                      <a:r>
                        <a:rPr lang="en-IN" sz="1400" b="1" u="none" strike="noStrike">
                          <a:solidFill>
                            <a:srgbClr val="000000"/>
                          </a:solidFill>
                          <a:effectLst/>
                        </a:rPr>
                        <a:t>29</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20067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1425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880561"/>
                  </a:ext>
                </a:extLst>
              </a:tr>
              <a:tr h="184150">
                <a:tc>
                  <a:txBody>
                    <a:bodyPr/>
                    <a:lstStyle/>
                    <a:p>
                      <a:pPr algn="r" fontAlgn="b"/>
                      <a:r>
                        <a:rPr lang="en-IN" sz="1400" b="1" u="none" strike="noStrike">
                          <a:solidFill>
                            <a:srgbClr val="000000"/>
                          </a:solidFill>
                          <a:effectLst/>
                        </a:rPr>
                        <a:t>26</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19061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-1006</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624294"/>
                  </a:ext>
                </a:extLst>
              </a:tr>
              <a:tr h="184150">
                <a:tc>
                  <a:txBody>
                    <a:bodyPr/>
                    <a:lstStyle/>
                    <a:p>
                      <a:pPr algn="r" fontAlgn="b"/>
                      <a:r>
                        <a:rPr lang="en-IN" sz="1400" b="1" u="none" strike="noStrike">
                          <a:solidFill>
                            <a:srgbClr val="000000"/>
                          </a:solidFill>
                          <a:effectLst/>
                        </a:rPr>
                        <a:t>30</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21533</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2472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141930"/>
                  </a:ext>
                </a:extLst>
              </a:tr>
              <a:tr h="184150">
                <a:tc>
                  <a:txBody>
                    <a:bodyPr/>
                    <a:lstStyle/>
                    <a:p>
                      <a:pPr algn="r" fontAlgn="b"/>
                      <a:r>
                        <a:rPr lang="en-IN" sz="1400" b="1" u="none" strike="noStrike">
                          <a:solidFill>
                            <a:srgbClr val="000000"/>
                          </a:solidFill>
                          <a:effectLst/>
                        </a:rPr>
                        <a:t>28</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20776</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-757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4019366"/>
                  </a:ext>
                </a:extLst>
              </a:tr>
              <a:tr h="184150">
                <a:tc>
                  <a:txBody>
                    <a:bodyPr/>
                    <a:lstStyle/>
                    <a:p>
                      <a:pPr algn="r" fontAlgn="b"/>
                      <a:r>
                        <a:rPr lang="en-IN" sz="1400" b="1" u="none" strike="noStrike">
                          <a:solidFill>
                            <a:srgbClr val="000000"/>
                          </a:solidFill>
                          <a:effectLst/>
                        </a:rPr>
                        <a:t>27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19881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-895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618762"/>
                  </a:ext>
                </a:extLst>
              </a:tr>
              <a:tr h="184150">
                <a:tc>
                  <a:txBody>
                    <a:bodyPr/>
                    <a:lstStyle/>
                    <a:p>
                      <a:pPr algn="r" fontAlgn="b"/>
                      <a:r>
                        <a:rPr lang="en-IN" sz="1400" b="1" u="none" strike="noStrike">
                          <a:solidFill>
                            <a:srgbClr val="000000"/>
                          </a:solidFill>
                          <a:effectLst/>
                        </a:rPr>
                        <a:t>31</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18556</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-1325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6535881"/>
                  </a:ext>
                </a:extLst>
              </a:tr>
              <a:tr h="184150">
                <a:tc>
                  <a:txBody>
                    <a:bodyPr/>
                    <a:lstStyle/>
                    <a:p>
                      <a:pPr algn="r" fontAlgn="b"/>
                      <a:r>
                        <a:rPr lang="en-IN" sz="1400" b="1" u="none" strike="noStrike">
                          <a:solidFill>
                            <a:srgbClr val="000000"/>
                          </a:solidFill>
                          <a:effectLst/>
                        </a:rPr>
                        <a:t>32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16612</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-1944</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5276734"/>
                  </a:ext>
                </a:extLst>
              </a:tr>
              <a:tr h="184150">
                <a:tc>
                  <a:txBody>
                    <a:bodyPr/>
                    <a:lstStyle/>
                    <a:p>
                      <a:pPr algn="r" fontAlgn="b"/>
                      <a:r>
                        <a:rPr lang="en-IN" sz="1400" b="1" u="none" strike="noStrike">
                          <a:solidFill>
                            <a:srgbClr val="000000"/>
                          </a:solidFill>
                          <a:effectLst/>
                        </a:rPr>
                        <a:t>33</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16145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-467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88741"/>
                  </a:ext>
                </a:extLst>
              </a:tr>
              <a:tr h="184150">
                <a:tc>
                  <a:txBody>
                    <a:bodyPr/>
                    <a:lstStyle/>
                    <a:p>
                      <a:pPr algn="r" fontAlgn="b"/>
                      <a:r>
                        <a:rPr lang="en-IN" sz="1400" b="1" u="none" strike="noStrike">
                          <a:solidFill>
                            <a:srgbClr val="000000"/>
                          </a:solidFill>
                          <a:effectLst/>
                        </a:rPr>
                        <a:t>34</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16127</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2072707"/>
                  </a:ext>
                </a:extLst>
              </a:tr>
              <a:tr h="184150">
                <a:tc>
                  <a:txBody>
                    <a:bodyPr/>
                    <a:lstStyle/>
                    <a:p>
                      <a:pPr algn="r" fontAlgn="b"/>
                      <a:r>
                        <a:rPr lang="en-IN" sz="1400" b="1" u="none" strike="noStrike">
                          <a:solidFill>
                            <a:srgbClr val="000000"/>
                          </a:solidFill>
                          <a:effectLst/>
                        </a:rPr>
                        <a:t>35</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dirty="0">
                          <a:solidFill>
                            <a:srgbClr val="000000"/>
                          </a:solidFill>
                          <a:effectLst/>
                        </a:rPr>
                        <a:t>784</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dirty="0">
                          <a:solidFill>
                            <a:srgbClr val="000000"/>
                          </a:solidFill>
                          <a:effectLst/>
                        </a:rPr>
                        <a:t>-15343</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629599"/>
                  </a:ext>
                </a:extLst>
              </a:tr>
            </a:tbl>
          </a:graphicData>
        </a:graphic>
      </p:graphicFrame>
      <p:sp>
        <p:nvSpPr>
          <p:cNvPr id="6" name="TextBox 5">
            <a:extLst>
              <a:ext uri="{FF2B5EF4-FFF2-40B4-BE49-F238E27FC236}">
                <a16:creationId xmlns:a16="http://schemas.microsoft.com/office/drawing/2014/main" id="{F3A4D51E-0BD9-7B00-0C38-AA30A392B0A9}"/>
              </a:ext>
            </a:extLst>
          </p:cNvPr>
          <p:cNvSpPr txBox="1"/>
          <p:nvPr/>
        </p:nvSpPr>
        <p:spPr>
          <a:xfrm>
            <a:off x="3914454" y="5634976"/>
            <a:ext cx="788884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b="1" u="sng" dirty="0"/>
              <a:t>Overall Reduction</a:t>
            </a:r>
            <a:r>
              <a:rPr lang="en-IN" b="1" dirty="0"/>
              <a:t> in the engagement is seen</a:t>
            </a:r>
          </a:p>
          <a:p>
            <a:r>
              <a:rPr lang="en-IN" b="1" dirty="0"/>
              <a:t>(*note:-the data of the 35</a:t>
            </a:r>
            <a:r>
              <a:rPr lang="en-IN" b="1" baseline="30000" dirty="0"/>
              <a:t>th</a:t>
            </a:r>
            <a:r>
              <a:rPr lang="en-IN" b="1" dirty="0"/>
              <a:t> should not be considered as it is only for the first day of the week)</a:t>
            </a:r>
          </a:p>
          <a:p>
            <a:r>
              <a:rPr lang="en-IN" b="1" dirty="0"/>
              <a:t>(**query on next slide)</a:t>
            </a:r>
          </a:p>
        </p:txBody>
      </p:sp>
    </p:spTree>
    <p:extLst>
      <p:ext uri="{BB962C8B-B14F-4D97-AF65-F5344CB8AC3E}">
        <p14:creationId xmlns:p14="http://schemas.microsoft.com/office/powerpoint/2010/main" val="325887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16D12-E746-36E6-EA6E-89E3820A83CD}"/>
              </a:ext>
            </a:extLst>
          </p:cNvPr>
          <p:cNvSpPr>
            <a:spLocks noGrp="1"/>
          </p:cNvSpPr>
          <p:nvPr>
            <p:ph idx="1"/>
          </p:nvPr>
        </p:nvSpPr>
        <p:spPr/>
        <p:txBody>
          <a:bodyPr>
            <a:normAutofit lnSpcReduction="10000"/>
          </a:bodyPr>
          <a:lstStyle/>
          <a:p>
            <a:pPr marL="0" indent="0">
              <a:buNone/>
            </a:pPr>
            <a:r>
              <a:rPr lang="en-US" dirty="0"/>
              <a:t>select *,</a:t>
            </a:r>
          </a:p>
          <a:p>
            <a:pPr marL="0" indent="0">
              <a:buNone/>
            </a:pPr>
            <a:r>
              <a:rPr lang="en-US" dirty="0"/>
              <a:t>engagement-lag(engagement) over(partition </a:t>
            </a:r>
            <a:r>
              <a:rPr lang="en-US" dirty="0" err="1"/>
              <a:t>by'week</a:t>
            </a:r>
            <a:r>
              <a:rPr lang="en-US" dirty="0"/>
              <a:t> of the year') as 'weekly engagement growth’</a:t>
            </a:r>
          </a:p>
          <a:p>
            <a:pPr marL="0" indent="0">
              <a:buNone/>
            </a:pPr>
            <a:r>
              <a:rPr lang="en-US" dirty="0"/>
              <a:t>From</a:t>
            </a:r>
          </a:p>
          <a:p>
            <a:pPr marL="0" indent="0">
              <a:buNone/>
            </a:pPr>
            <a:r>
              <a:rPr lang="en-US" dirty="0"/>
              <a:t>(select </a:t>
            </a:r>
          </a:p>
          <a:p>
            <a:pPr marL="0" indent="0">
              <a:buNone/>
            </a:pPr>
            <a:r>
              <a:rPr lang="en-US" dirty="0"/>
              <a:t>week(</a:t>
            </a:r>
            <a:r>
              <a:rPr lang="en-US" dirty="0" err="1"/>
              <a:t>occurred_at</a:t>
            </a:r>
            <a:r>
              <a:rPr lang="en-US" dirty="0"/>
              <a:t>) as 'week of the year’,</a:t>
            </a:r>
          </a:p>
          <a:p>
            <a:pPr marL="0" indent="0">
              <a:buNone/>
            </a:pPr>
            <a:r>
              <a:rPr lang="en-US" dirty="0"/>
              <a:t>count(</a:t>
            </a:r>
            <a:r>
              <a:rPr lang="en-US" dirty="0" err="1"/>
              <a:t>event_name</a:t>
            </a:r>
            <a:r>
              <a:rPr lang="en-US" dirty="0"/>
              <a:t>) as 'engagement’</a:t>
            </a:r>
          </a:p>
          <a:p>
            <a:pPr marL="0" indent="0">
              <a:buNone/>
            </a:pPr>
            <a:r>
              <a:rPr lang="en-US" dirty="0"/>
              <a:t>from events </a:t>
            </a:r>
          </a:p>
          <a:p>
            <a:pPr marL="0" indent="0">
              <a:buNone/>
            </a:pPr>
            <a:r>
              <a:rPr lang="en-US" dirty="0"/>
              <a:t>where </a:t>
            </a:r>
            <a:r>
              <a:rPr lang="en-US" dirty="0" err="1"/>
              <a:t>event_type</a:t>
            </a:r>
            <a:r>
              <a:rPr lang="en-US" dirty="0"/>
              <a:t>!='</a:t>
            </a:r>
            <a:r>
              <a:rPr lang="en-US" dirty="0" err="1"/>
              <a:t>signup_flow</a:t>
            </a:r>
            <a:r>
              <a:rPr lang="en-US" dirty="0"/>
              <a:t>’</a:t>
            </a:r>
          </a:p>
          <a:p>
            <a:pPr marL="0" indent="0">
              <a:buNone/>
            </a:pPr>
            <a:r>
              <a:rPr lang="en-US" dirty="0"/>
              <a:t>group by week(</a:t>
            </a:r>
            <a:r>
              <a:rPr lang="en-US" dirty="0" err="1"/>
              <a:t>occurred_at</a:t>
            </a:r>
            <a:r>
              <a:rPr lang="en-US" dirty="0"/>
              <a:t>))a;</a:t>
            </a:r>
            <a:endParaRPr lang="en-IN" dirty="0"/>
          </a:p>
        </p:txBody>
      </p:sp>
      <p:sp>
        <p:nvSpPr>
          <p:cNvPr id="4" name="Title 1">
            <a:extLst>
              <a:ext uri="{FF2B5EF4-FFF2-40B4-BE49-F238E27FC236}">
                <a16:creationId xmlns:a16="http://schemas.microsoft.com/office/drawing/2014/main" id="{A3D317BE-45E8-E9DC-B4A1-72DCDF1EE492}"/>
              </a:ext>
            </a:extLst>
          </p:cNvPr>
          <p:cNvSpPr>
            <a:spLocks noGrp="1"/>
          </p:cNvSpPr>
          <p:nvPr>
            <p:ph type="title"/>
          </p:nvPr>
        </p:nvSpPr>
        <p:spPr>
          <a:xfrm>
            <a:off x="1203325" y="284163"/>
            <a:ext cx="9783763" cy="1508125"/>
          </a:xfrm>
        </p:spPr>
        <p:txBody>
          <a:bodyPr/>
          <a:lstStyle/>
          <a:p>
            <a:r>
              <a:rPr lang="en-IN" dirty="0"/>
              <a:t>Insight weekly user engagement</a:t>
            </a:r>
          </a:p>
        </p:txBody>
      </p:sp>
    </p:spTree>
    <p:extLst>
      <p:ext uri="{BB962C8B-B14F-4D97-AF65-F5344CB8AC3E}">
        <p14:creationId xmlns:p14="http://schemas.microsoft.com/office/powerpoint/2010/main" val="60786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598F-16DE-2151-9885-B6F2083D554E}"/>
              </a:ext>
            </a:extLst>
          </p:cNvPr>
          <p:cNvSpPr>
            <a:spLocks noGrp="1"/>
          </p:cNvSpPr>
          <p:nvPr>
            <p:ph type="title"/>
          </p:nvPr>
        </p:nvSpPr>
        <p:spPr/>
        <p:txBody>
          <a:bodyPr/>
          <a:lstStyle/>
          <a:p>
            <a:r>
              <a:rPr lang="en-IN" dirty="0"/>
              <a:t>Insight-user growth</a:t>
            </a:r>
          </a:p>
        </p:txBody>
      </p:sp>
      <p:graphicFrame>
        <p:nvGraphicFramePr>
          <p:cNvPr id="4" name="Table 3">
            <a:extLst>
              <a:ext uri="{FF2B5EF4-FFF2-40B4-BE49-F238E27FC236}">
                <a16:creationId xmlns:a16="http://schemas.microsoft.com/office/drawing/2014/main" id="{1F9FB6CA-3656-A739-916C-94422A17ED27}"/>
              </a:ext>
            </a:extLst>
          </p:cNvPr>
          <p:cNvGraphicFramePr>
            <a:graphicFrameLocks noGrp="1"/>
          </p:cNvGraphicFramePr>
          <p:nvPr>
            <p:extLst>
              <p:ext uri="{D42A27DB-BD31-4B8C-83A1-F6EECF244321}">
                <p14:modId xmlns:p14="http://schemas.microsoft.com/office/powerpoint/2010/main" val="2821777308"/>
              </p:ext>
            </p:extLst>
          </p:nvPr>
        </p:nvGraphicFramePr>
        <p:xfrm>
          <a:off x="88247" y="1881532"/>
          <a:ext cx="7586548" cy="2885582"/>
        </p:xfrm>
        <a:graphic>
          <a:graphicData uri="http://schemas.openxmlformats.org/drawingml/2006/table">
            <a:tbl>
              <a:tblPr firstRow="1">
                <a:tableStyleId>{775DCB02-9BB8-47FD-8907-85C794F793BA}</a:tableStyleId>
              </a:tblPr>
              <a:tblGrid>
                <a:gridCol w="1896637">
                  <a:extLst>
                    <a:ext uri="{9D8B030D-6E8A-4147-A177-3AD203B41FA5}">
                      <a16:colId xmlns:a16="http://schemas.microsoft.com/office/drawing/2014/main" val="2585432358"/>
                    </a:ext>
                  </a:extLst>
                </a:gridCol>
                <a:gridCol w="1896637">
                  <a:extLst>
                    <a:ext uri="{9D8B030D-6E8A-4147-A177-3AD203B41FA5}">
                      <a16:colId xmlns:a16="http://schemas.microsoft.com/office/drawing/2014/main" val="3096014446"/>
                    </a:ext>
                  </a:extLst>
                </a:gridCol>
                <a:gridCol w="1896637">
                  <a:extLst>
                    <a:ext uri="{9D8B030D-6E8A-4147-A177-3AD203B41FA5}">
                      <a16:colId xmlns:a16="http://schemas.microsoft.com/office/drawing/2014/main" val="353492232"/>
                    </a:ext>
                  </a:extLst>
                </a:gridCol>
                <a:gridCol w="1896637">
                  <a:extLst>
                    <a:ext uri="{9D8B030D-6E8A-4147-A177-3AD203B41FA5}">
                      <a16:colId xmlns:a16="http://schemas.microsoft.com/office/drawing/2014/main" val="3322903864"/>
                    </a:ext>
                  </a:extLst>
                </a:gridCol>
              </a:tblGrid>
              <a:tr h="604534">
                <a:tc>
                  <a:txBody>
                    <a:bodyPr/>
                    <a:lstStyle/>
                    <a:p>
                      <a:pPr algn="r" fontAlgn="b"/>
                      <a:r>
                        <a:rPr lang="en-IN" sz="1600" b="1" u="none" strike="noStrike" dirty="0">
                          <a:solidFill>
                            <a:srgbClr val="000000"/>
                          </a:solidFill>
                          <a:effectLst/>
                        </a:rPr>
                        <a:t>year_</a:t>
                      </a:r>
                      <a:endParaRPr lang="en-IN" sz="16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quarter_</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new_user_activated</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user_growth</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45150"/>
                  </a:ext>
                </a:extLst>
              </a:tr>
              <a:tr h="325864">
                <a:tc>
                  <a:txBody>
                    <a:bodyPr/>
                    <a:lstStyle/>
                    <a:p>
                      <a:pPr algn="r" fontAlgn="b"/>
                      <a:r>
                        <a:rPr lang="en-IN" sz="1600" b="1" u="none" strike="noStrike">
                          <a:solidFill>
                            <a:srgbClr val="000000"/>
                          </a:solidFill>
                          <a:effectLst/>
                        </a:rPr>
                        <a:t>2013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1</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470</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NULL</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5517093"/>
                  </a:ext>
                </a:extLst>
              </a:tr>
              <a:tr h="325864">
                <a:tc>
                  <a:txBody>
                    <a:bodyPr/>
                    <a:lstStyle/>
                    <a:p>
                      <a:pPr algn="r" fontAlgn="b"/>
                      <a:r>
                        <a:rPr lang="en-IN" sz="1600" b="1" u="none" strike="noStrike">
                          <a:solidFill>
                            <a:srgbClr val="000000"/>
                          </a:solidFill>
                          <a:effectLst/>
                        </a:rPr>
                        <a:t>2013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2</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608</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138</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5118972"/>
                  </a:ext>
                </a:extLst>
              </a:tr>
              <a:tr h="325864">
                <a:tc>
                  <a:txBody>
                    <a:bodyPr/>
                    <a:lstStyle/>
                    <a:p>
                      <a:pPr algn="r" fontAlgn="b"/>
                      <a:r>
                        <a:rPr lang="en-IN" sz="1600" b="1" u="none" strike="noStrike">
                          <a:solidFill>
                            <a:srgbClr val="000000"/>
                          </a:solidFill>
                          <a:effectLst/>
                        </a:rPr>
                        <a:t>2013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930</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322</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2334511"/>
                  </a:ext>
                </a:extLst>
              </a:tr>
              <a:tr h="325864">
                <a:tc>
                  <a:txBody>
                    <a:bodyPr/>
                    <a:lstStyle/>
                    <a:p>
                      <a:pPr algn="r" fontAlgn="b"/>
                      <a:r>
                        <a:rPr lang="en-IN" sz="1600" b="1" u="none" strike="noStrike">
                          <a:solidFill>
                            <a:srgbClr val="000000"/>
                          </a:solidFill>
                          <a:effectLst/>
                        </a:rPr>
                        <a:t>2013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4</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1275</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345</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2412257"/>
                  </a:ext>
                </a:extLst>
              </a:tr>
              <a:tr h="325864">
                <a:tc>
                  <a:txBody>
                    <a:bodyPr/>
                    <a:lstStyle/>
                    <a:p>
                      <a:pPr algn="r" fontAlgn="b"/>
                      <a:r>
                        <a:rPr lang="en-IN" sz="1600" b="1" u="none" strike="noStrike">
                          <a:solidFill>
                            <a:srgbClr val="000000"/>
                          </a:solidFill>
                          <a:effectLst/>
                        </a:rPr>
                        <a:t>2014</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1</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1692</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417</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643494"/>
                  </a:ext>
                </a:extLst>
              </a:tr>
              <a:tr h="325864">
                <a:tc>
                  <a:txBody>
                    <a:bodyPr/>
                    <a:lstStyle/>
                    <a:p>
                      <a:pPr algn="r" fontAlgn="b"/>
                      <a:r>
                        <a:rPr lang="en-IN" sz="1600" b="1" u="none" strike="noStrike">
                          <a:solidFill>
                            <a:srgbClr val="000000"/>
                          </a:solidFill>
                          <a:effectLst/>
                        </a:rPr>
                        <a:t>2014</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2</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2378</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686</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552708"/>
                  </a:ext>
                </a:extLst>
              </a:tr>
              <a:tr h="325864">
                <a:tc>
                  <a:txBody>
                    <a:bodyPr/>
                    <a:lstStyle/>
                    <a:p>
                      <a:pPr algn="r" fontAlgn="b"/>
                      <a:r>
                        <a:rPr lang="en-IN" sz="1600" b="1" u="none" strike="noStrike">
                          <a:solidFill>
                            <a:srgbClr val="000000"/>
                          </a:solidFill>
                          <a:effectLst/>
                        </a:rPr>
                        <a:t>2014</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3</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a:solidFill>
                            <a:srgbClr val="000000"/>
                          </a:solidFill>
                          <a:effectLst/>
                        </a:rPr>
                        <a:t>2028</a:t>
                      </a:r>
                      <a:endParaRPr lang="en-IN" sz="16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600" b="1" u="none" strike="noStrike" dirty="0">
                          <a:solidFill>
                            <a:srgbClr val="000000"/>
                          </a:solidFill>
                          <a:effectLst/>
                        </a:rPr>
                        <a:t>-350</a:t>
                      </a:r>
                      <a:endParaRPr lang="en-IN" sz="16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063214"/>
                  </a:ext>
                </a:extLst>
              </a:tr>
            </a:tbl>
          </a:graphicData>
        </a:graphic>
      </p:graphicFrame>
      <p:sp>
        <p:nvSpPr>
          <p:cNvPr id="6" name="TextBox 5">
            <a:extLst>
              <a:ext uri="{FF2B5EF4-FFF2-40B4-BE49-F238E27FC236}">
                <a16:creationId xmlns:a16="http://schemas.microsoft.com/office/drawing/2014/main" id="{CFD4929E-3376-C998-1A92-544B07A41335}"/>
              </a:ext>
            </a:extLst>
          </p:cNvPr>
          <p:cNvSpPr txBox="1"/>
          <p:nvPr/>
        </p:nvSpPr>
        <p:spPr>
          <a:xfrm>
            <a:off x="7870001" y="2770055"/>
            <a:ext cx="4181582"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a:t>Overall increase in quarterly seen </a:t>
            </a:r>
          </a:p>
          <a:p>
            <a:r>
              <a:rPr lang="en-IN" dirty="0"/>
              <a:t>(*date of 2014 quarter 3 is not of full quarter)</a:t>
            </a:r>
          </a:p>
        </p:txBody>
      </p:sp>
      <p:sp>
        <p:nvSpPr>
          <p:cNvPr id="7" name="TextBox 6">
            <a:extLst>
              <a:ext uri="{FF2B5EF4-FFF2-40B4-BE49-F238E27FC236}">
                <a16:creationId xmlns:a16="http://schemas.microsoft.com/office/drawing/2014/main" id="{8CB3B718-BA1D-A843-F1B1-65786D84371A}"/>
              </a:ext>
            </a:extLst>
          </p:cNvPr>
          <p:cNvSpPr txBox="1"/>
          <p:nvPr/>
        </p:nvSpPr>
        <p:spPr>
          <a:xfrm>
            <a:off x="197195" y="4767114"/>
            <a:ext cx="11795528" cy="2031325"/>
          </a:xfrm>
          <a:prstGeom prst="rect">
            <a:avLst/>
          </a:prstGeom>
          <a:noFill/>
        </p:spPr>
        <p:txBody>
          <a:bodyPr wrap="square" rtlCol="0">
            <a:spAutoFit/>
          </a:bodyPr>
          <a:lstStyle/>
          <a:p>
            <a:r>
              <a:rPr lang="en-US" dirty="0"/>
              <a:t>select *,</a:t>
            </a:r>
          </a:p>
          <a:p>
            <a:r>
              <a:rPr lang="en-US" dirty="0" err="1"/>
              <a:t>new_user_activated</a:t>
            </a:r>
            <a:r>
              <a:rPr lang="en-US" dirty="0"/>
              <a:t>-lag(</a:t>
            </a:r>
            <a:r>
              <a:rPr lang="en-US" dirty="0" err="1"/>
              <a:t>new_user_activated</a:t>
            </a:r>
            <a:r>
              <a:rPr lang="en-US" dirty="0"/>
              <a:t>) over( order by </a:t>
            </a:r>
            <a:r>
              <a:rPr lang="en-US" dirty="0" err="1"/>
              <a:t>year_,quarter</a:t>
            </a:r>
            <a:r>
              <a:rPr lang="en-US" dirty="0"/>
              <a:t>_ ) as </a:t>
            </a:r>
            <a:r>
              <a:rPr lang="en-US" dirty="0" err="1"/>
              <a:t>user_growth</a:t>
            </a:r>
            <a:endParaRPr lang="en-US" dirty="0"/>
          </a:p>
          <a:p>
            <a:r>
              <a:rPr lang="en-US" dirty="0"/>
              <a:t>from(select year(</a:t>
            </a:r>
            <a:r>
              <a:rPr lang="en-US" dirty="0" err="1"/>
              <a:t>created_at</a:t>
            </a:r>
            <a:r>
              <a:rPr lang="en-US" dirty="0"/>
              <a:t>) as </a:t>
            </a:r>
            <a:r>
              <a:rPr lang="en-US" dirty="0" err="1"/>
              <a:t>year_,quarter</a:t>
            </a:r>
            <a:r>
              <a:rPr lang="en-US" dirty="0"/>
              <a:t>(</a:t>
            </a:r>
            <a:r>
              <a:rPr lang="en-US" dirty="0" err="1"/>
              <a:t>created_at</a:t>
            </a:r>
            <a:r>
              <a:rPr lang="en-US" dirty="0"/>
              <a:t>) as </a:t>
            </a:r>
            <a:r>
              <a:rPr lang="en-US" dirty="0" err="1"/>
              <a:t>quarter_,count</a:t>
            </a:r>
            <a:r>
              <a:rPr lang="en-US" dirty="0"/>
              <a:t>(</a:t>
            </a:r>
            <a:r>
              <a:rPr lang="en-US" dirty="0" err="1"/>
              <a:t>user_id</a:t>
            </a:r>
            <a:r>
              <a:rPr lang="en-US" dirty="0"/>
              <a:t>) as </a:t>
            </a:r>
            <a:r>
              <a:rPr lang="en-US" dirty="0" err="1"/>
              <a:t>new_user_activated</a:t>
            </a:r>
            <a:r>
              <a:rPr lang="en-US" dirty="0"/>
              <a:t> </a:t>
            </a:r>
          </a:p>
          <a:p>
            <a:r>
              <a:rPr lang="en-US" dirty="0"/>
              <a:t>from users </a:t>
            </a:r>
          </a:p>
          <a:p>
            <a:r>
              <a:rPr lang="en-US" dirty="0"/>
              <a:t>where </a:t>
            </a:r>
          </a:p>
          <a:p>
            <a:r>
              <a:rPr lang="en-US" dirty="0" err="1"/>
              <a:t>activated_at</a:t>
            </a:r>
            <a:r>
              <a:rPr lang="en-US" dirty="0"/>
              <a:t> is not null and state='active’</a:t>
            </a:r>
          </a:p>
          <a:p>
            <a:r>
              <a:rPr lang="en-US" dirty="0"/>
              <a:t>group by 1,2)a ;</a:t>
            </a:r>
            <a:endParaRPr lang="en-IN" dirty="0"/>
          </a:p>
        </p:txBody>
      </p:sp>
    </p:spTree>
    <p:extLst>
      <p:ext uri="{BB962C8B-B14F-4D97-AF65-F5344CB8AC3E}">
        <p14:creationId xmlns:p14="http://schemas.microsoft.com/office/powerpoint/2010/main" val="385051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1F45-4E59-14C3-3426-13692F79000A}"/>
              </a:ext>
            </a:extLst>
          </p:cNvPr>
          <p:cNvSpPr>
            <a:spLocks noGrp="1"/>
          </p:cNvSpPr>
          <p:nvPr>
            <p:ph type="title"/>
          </p:nvPr>
        </p:nvSpPr>
        <p:spPr/>
        <p:txBody>
          <a:bodyPr/>
          <a:lstStyle/>
          <a:p>
            <a:r>
              <a:rPr lang="en-IN" dirty="0"/>
              <a:t>Insight-weekly retention cohort analysis</a:t>
            </a:r>
          </a:p>
        </p:txBody>
      </p:sp>
      <p:graphicFrame>
        <p:nvGraphicFramePr>
          <p:cNvPr id="7" name="Content Placeholder 6">
            <a:extLst>
              <a:ext uri="{FF2B5EF4-FFF2-40B4-BE49-F238E27FC236}">
                <a16:creationId xmlns:a16="http://schemas.microsoft.com/office/drawing/2014/main" id="{164CF27E-E07B-ECD7-BC91-D013E38720A0}"/>
              </a:ext>
            </a:extLst>
          </p:cNvPr>
          <p:cNvGraphicFramePr>
            <a:graphicFrameLocks noGrp="1"/>
          </p:cNvGraphicFramePr>
          <p:nvPr>
            <p:ph idx="1"/>
            <p:extLst>
              <p:ext uri="{D42A27DB-BD31-4B8C-83A1-F6EECF244321}">
                <p14:modId xmlns:p14="http://schemas.microsoft.com/office/powerpoint/2010/main" val="3558649884"/>
              </p:ext>
            </p:extLst>
          </p:nvPr>
        </p:nvGraphicFramePr>
        <p:xfrm>
          <a:off x="1203236" y="1792936"/>
          <a:ext cx="9783763" cy="420687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FAFE2F86-3A53-08A7-0BEF-B8DEDCBE423A}"/>
              </a:ext>
            </a:extLst>
          </p:cNvPr>
          <p:cNvSpPr txBox="1"/>
          <p:nvPr/>
        </p:nvSpPr>
        <p:spPr>
          <a:xfrm flipH="1">
            <a:off x="1202919" y="6204492"/>
            <a:ext cx="8964717"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a:t>Major drop in the first 10 weeks at the end of 85 weeks only 2 users remain</a:t>
            </a:r>
          </a:p>
        </p:txBody>
      </p:sp>
    </p:spTree>
    <p:extLst>
      <p:ext uri="{BB962C8B-B14F-4D97-AF65-F5344CB8AC3E}">
        <p14:creationId xmlns:p14="http://schemas.microsoft.com/office/powerpoint/2010/main" val="113765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EAC3-FD18-B088-4ED0-DA0DBE5C95EC}"/>
              </a:ext>
            </a:extLst>
          </p:cNvPr>
          <p:cNvSpPr>
            <a:spLocks noGrp="1"/>
          </p:cNvSpPr>
          <p:nvPr>
            <p:ph type="title"/>
          </p:nvPr>
        </p:nvSpPr>
        <p:spPr/>
        <p:txBody>
          <a:bodyPr/>
          <a:lstStyle/>
          <a:p>
            <a:r>
              <a:rPr lang="en-IN" dirty="0"/>
              <a:t>Insight-weekly retention cohort analysis</a:t>
            </a:r>
          </a:p>
        </p:txBody>
      </p:sp>
      <p:sp>
        <p:nvSpPr>
          <p:cNvPr id="3" name="Content Placeholder 2">
            <a:extLst>
              <a:ext uri="{FF2B5EF4-FFF2-40B4-BE49-F238E27FC236}">
                <a16:creationId xmlns:a16="http://schemas.microsoft.com/office/drawing/2014/main" id="{93B2B033-0B2D-F807-8E8F-B533F27CEB67}"/>
              </a:ext>
            </a:extLst>
          </p:cNvPr>
          <p:cNvSpPr>
            <a:spLocks noGrp="1"/>
          </p:cNvSpPr>
          <p:nvPr>
            <p:ph idx="1"/>
          </p:nvPr>
        </p:nvSpPr>
        <p:spPr>
          <a:xfrm>
            <a:off x="1202919" y="1792936"/>
            <a:ext cx="9784080" cy="5065064"/>
          </a:xfrm>
        </p:spPr>
        <p:txBody>
          <a:bodyPr>
            <a:normAutofit fontScale="70000" lnSpcReduction="20000"/>
          </a:bodyPr>
          <a:lstStyle/>
          <a:p>
            <a:pPr marL="0" indent="0">
              <a:spcAft>
                <a:spcPts val="0"/>
              </a:spcAft>
              <a:buNone/>
            </a:pPr>
            <a:r>
              <a:rPr lang="en-US" b="1" dirty="0"/>
              <a:t>Select</a:t>
            </a:r>
          </a:p>
          <a:p>
            <a:pPr marL="0" indent="0">
              <a:spcAft>
                <a:spcPts val="0"/>
              </a:spcAft>
              <a:buNone/>
            </a:pPr>
            <a:r>
              <a:rPr lang="en-US" b="1" dirty="0" err="1"/>
              <a:t>week_period</a:t>
            </a:r>
            <a:r>
              <a:rPr lang="en-US" b="1" dirty="0"/>
              <a:t>,</a:t>
            </a:r>
          </a:p>
          <a:p>
            <a:pPr marL="0" indent="0">
              <a:spcAft>
                <a:spcPts val="0"/>
              </a:spcAft>
              <a:buNone/>
            </a:pPr>
            <a:r>
              <a:rPr lang="en-US" b="1" dirty="0" err="1"/>
              <a:t>first_value</a:t>
            </a:r>
            <a:r>
              <a:rPr lang="en-US" b="1" dirty="0"/>
              <a:t>(</a:t>
            </a:r>
            <a:r>
              <a:rPr lang="en-US" b="1" dirty="0" err="1"/>
              <a:t>cohort_retained</a:t>
            </a:r>
            <a:r>
              <a:rPr lang="en-US" b="1" dirty="0"/>
              <a:t>) over (order by </a:t>
            </a:r>
            <a:r>
              <a:rPr lang="en-US" b="1" dirty="0" err="1"/>
              <a:t>week_period</a:t>
            </a:r>
            <a:r>
              <a:rPr lang="en-US" b="1" dirty="0"/>
              <a:t>) as </a:t>
            </a:r>
            <a:r>
              <a:rPr lang="en-US" b="1" dirty="0" err="1"/>
              <a:t>cohort_size</a:t>
            </a:r>
            <a:r>
              <a:rPr lang="en-US" b="1" dirty="0"/>
              <a:t>,</a:t>
            </a:r>
          </a:p>
          <a:p>
            <a:pPr marL="0" indent="0">
              <a:spcAft>
                <a:spcPts val="0"/>
              </a:spcAft>
              <a:buNone/>
            </a:pPr>
            <a:r>
              <a:rPr lang="en-US" b="1" dirty="0" err="1"/>
              <a:t>cohort_retained</a:t>
            </a:r>
            <a:r>
              <a:rPr lang="en-US" b="1" dirty="0"/>
              <a:t>,</a:t>
            </a:r>
          </a:p>
          <a:p>
            <a:pPr marL="0" indent="0">
              <a:spcAft>
                <a:spcPts val="0"/>
              </a:spcAft>
              <a:buNone/>
            </a:pPr>
            <a:r>
              <a:rPr lang="en-US" b="1" dirty="0" err="1"/>
              <a:t>cohort_retained</a:t>
            </a:r>
            <a:r>
              <a:rPr lang="en-US" b="1" dirty="0"/>
              <a:t> / </a:t>
            </a:r>
            <a:r>
              <a:rPr lang="en-US" b="1" dirty="0" err="1"/>
              <a:t>first_value</a:t>
            </a:r>
            <a:r>
              <a:rPr lang="en-US" b="1" dirty="0"/>
              <a:t>(</a:t>
            </a:r>
            <a:r>
              <a:rPr lang="en-US" b="1" dirty="0" err="1"/>
              <a:t>cohort_retained</a:t>
            </a:r>
            <a:r>
              <a:rPr lang="en-US" b="1" dirty="0"/>
              <a:t>) over (order by </a:t>
            </a:r>
            <a:r>
              <a:rPr lang="en-US" b="1" dirty="0" err="1"/>
              <a:t>week_period</a:t>
            </a:r>
            <a:r>
              <a:rPr lang="en-US" b="1" dirty="0"/>
              <a:t>) as </a:t>
            </a:r>
            <a:r>
              <a:rPr lang="en-US" b="1" dirty="0" err="1"/>
              <a:t>pct_retained</a:t>
            </a:r>
            <a:r>
              <a:rPr lang="en-US" b="1" dirty="0"/>
              <a:t> </a:t>
            </a:r>
          </a:p>
          <a:p>
            <a:pPr marL="0" indent="0">
              <a:spcAft>
                <a:spcPts val="0"/>
              </a:spcAft>
              <a:buNone/>
            </a:pPr>
            <a:r>
              <a:rPr lang="en-US" b="1" dirty="0"/>
              <a:t>From</a:t>
            </a:r>
          </a:p>
          <a:p>
            <a:pPr marL="0" indent="0">
              <a:spcAft>
                <a:spcPts val="0"/>
              </a:spcAft>
              <a:buNone/>
            </a:pPr>
            <a:r>
              <a:rPr lang="en-US" b="1" dirty="0"/>
              <a:t>(select</a:t>
            </a:r>
          </a:p>
          <a:p>
            <a:pPr marL="0" indent="0">
              <a:spcAft>
                <a:spcPts val="0"/>
              </a:spcAft>
              <a:buNone/>
            </a:pPr>
            <a:r>
              <a:rPr lang="en-US" b="1" dirty="0" err="1"/>
              <a:t>timestampdiff</a:t>
            </a:r>
            <a:r>
              <a:rPr lang="en-US" b="1" dirty="0"/>
              <a:t>(</a:t>
            </a:r>
            <a:r>
              <a:rPr lang="en-US" b="1" dirty="0" err="1"/>
              <a:t>week,a.activated_at,b.occurred_at</a:t>
            </a:r>
            <a:r>
              <a:rPr lang="en-US" b="1" dirty="0"/>
              <a:t>) as </a:t>
            </a:r>
            <a:r>
              <a:rPr lang="en-US" b="1" dirty="0" err="1"/>
              <a:t>week_period</a:t>
            </a:r>
            <a:r>
              <a:rPr lang="en-US" b="1" dirty="0"/>
              <a:t>,</a:t>
            </a:r>
          </a:p>
          <a:p>
            <a:pPr marL="0" indent="0">
              <a:spcAft>
                <a:spcPts val="0"/>
              </a:spcAft>
              <a:buNone/>
            </a:pPr>
            <a:r>
              <a:rPr lang="en-US" b="1" dirty="0"/>
              <a:t>count(distinct </a:t>
            </a:r>
            <a:r>
              <a:rPr lang="en-US" b="1" dirty="0" err="1"/>
              <a:t>a.user_id</a:t>
            </a:r>
            <a:r>
              <a:rPr lang="en-US" b="1" dirty="0"/>
              <a:t>) as </a:t>
            </a:r>
            <a:r>
              <a:rPr lang="en-US" b="1" dirty="0" err="1"/>
              <a:t>cohort_retained</a:t>
            </a:r>
            <a:endParaRPr lang="en-US" b="1" dirty="0"/>
          </a:p>
          <a:p>
            <a:pPr marL="0" indent="0">
              <a:spcAft>
                <a:spcPts val="0"/>
              </a:spcAft>
              <a:buNone/>
            </a:pPr>
            <a:r>
              <a:rPr lang="en-US" b="1" dirty="0"/>
              <a:t>From</a:t>
            </a:r>
          </a:p>
          <a:p>
            <a:pPr marL="0" indent="0">
              <a:spcAft>
                <a:spcPts val="0"/>
              </a:spcAft>
              <a:buNone/>
            </a:pPr>
            <a:r>
              <a:rPr lang="en-US" b="1" dirty="0"/>
              <a:t>(select </a:t>
            </a:r>
            <a:r>
              <a:rPr lang="en-US" b="1" dirty="0" err="1"/>
              <a:t>user_id</a:t>
            </a:r>
            <a:r>
              <a:rPr lang="en-US" b="1" dirty="0"/>
              <a:t>, </a:t>
            </a:r>
            <a:r>
              <a:rPr lang="en-US" b="1" dirty="0" err="1"/>
              <a:t>activated_at</a:t>
            </a:r>
            <a:endParaRPr lang="en-US" b="1" dirty="0"/>
          </a:p>
          <a:p>
            <a:pPr marL="0" indent="0">
              <a:spcAft>
                <a:spcPts val="0"/>
              </a:spcAft>
              <a:buNone/>
            </a:pPr>
            <a:r>
              <a:rPr lang="en-US" b="1" dirty="0"/>
              <a:t> from users where state='</a:t>
            </a:r>
            <a:r>
              <a:rPr lang="en-US" b="1" dirty="0" err="1"/>
              <a:t>active'group</a:t>
            </a:r>
            <a:r>
              <a:rPr lang="en-US" b="1" dirty="0"/>
              <a:t> by 1) a</a:t>
            </a:r>
          </a:p>
          <a:p>
            <a:pPr marL="0" indent="0">
              <a:spcAft>
                <a:spcPts val="0"/>
              </a:spcAft>
              <a:buNone/>
            </a:pPr>
            <a:r>
              <a:rPr lang="en-US" b="1" dirty="0"/>
              <a:t>inner join</a:t>
            </a:r>
          </a:p>
          <a:p>
            <a:pPr marL="0" indent="0">
              <a:spcAft>
                <a:spcPts val="0"/>
              </a:spcAft>
              <a:buNone/>
            </a:pPr>
            <a:r>
              <a:rPr lang="en-US" b="1" dirty="0"/>
              <a:t>(select </a:t>
            </a:r>
            <a:r>
              <a:rPr lang="en-US" b="1" dirty="0" err="1"/>
              <a:t>user_id,occurred_at</a:t>
            </a:r>
            <a:r>
              <a:rPr lang="en-US" b="1" dirty="0"/>
              <a:t> from events )b</a:t>
            </a:r>
          </a:p>
          <a:p>
            <a:pPr marL="0" indent="0">
              <a:spcAft>
                <a:spcPts val="0"/>
              </a:spcAft>
              <a:buNone/>
            </a:pPr>
            <a:r>
              <a:rPr lang="en-US" b="1" dirty="0"/>
              <a:t> on </a:t>
            </a:r>
            <a:r>
              <a:rPr lang="en-US" b="1" dirty="0" err="1"/>
              <a:t>a.user_id</a:t>
            </a:r>
            <a:r>
              <a:rPr lang="en-US" b="1" dirty="0"/>
              <a:t>=</a:t>
            </a:r>
            <a:r>
              <a:rPr lang="en-US" b="1" dirty="0" err="1"/>
              <a:t>b.user_id</a:t>
            </a:r>
            <a:endParaRPr lang="en-US" b="1" dirty="0"/>
          </a:p>
          <a:p>
            <a:pPr marL="0" indent="0">
              <a:spcAft>
                <a:spcPts val="0"/>
              </a:spcAft>
              <a:buNone/>
            </a:pPr>
            <a:r>
              <a:rPr lang="en-US" b="1" dirty="0"/>
              <a:t>group by 1) c;</a:t>
            </a:r>
            <a:endParaRPr lang="en-IN" b="1" dirty="0"/>
          </a:p>
        </p:txBody>
      </p:sp>
    </p:spTree>
    <p:extLst>
      <p:ext uri="{BB962C8B-B14F-4D97-AF65-F5344CB8AC3E}">
        <p14:creationId xmlns:p14="http://schemas.microsoft.com/office/powerpoint/2010/main" val="418791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540-7BEF-C925-395B-8836D0FDD907}"/>
              </a:ext>
            </a:extLst>
          </p:cNvPr>
          <p:cNvSpPr>
            <a:spLocks noGrp="1"/>
          </p:cNvSpPr>
          <p:nvPr>
            <p:ph type="title"/>
          </p:nvPr>
        </p:nvSpPr>
        <p:spPr/>
        <p:txBody>
          <a:bodyPr/>
          <a:lstStyle/>
          <a:p>
            <a:r>
              <a:rPr lang="en-IN" dirty="0"/>
              <a:t>Insight-weekly engagement per device </a:t>
            </a:r>
          </a:p>
        </p:txBody>
      </p:sp>
      <p:sp>
        <p:nvSpPr>
          <p:cNvPr id="3" name="Content Placeholder 2">
            <a:extLst>
              <a:ext uri="{FF2B5EF4-FFF2-40B4-BE49-F238E27FC236}">
                <a16:creationId xmlns:a16="http://schemas.microsoft.com/office/drawing/2014/main" id="{3A5C1768-8994-7A95-B6FA-7DF32174EAEB}"/>
              </a:ext>
            </a:extLst>
          </p:cNvPr>
          <p:cNvSpPr>
            <a:spLocks noGrp="1"/>
          </p:cNvSpPr>
          <p:nvPr>
            <p:ph idx="1"/>
          </p:nvPr>
        </p:nvSpPr>
        <p:spPr>
          <a:xfrm>
            <a:off x="1202919" y="2011680"/>
            <a:ext cx="4458687" cy="4206240"/>
          </a:xfrm>
        </p:spPr>
        <p:txBody>
          <a:bodyPr/>
          <a:lstStyle/>
          <a:p>
            <a:pPr marL="0" indent="0">
              <a:buNone/>
            </a:pPr>
            <a:r>
              <a:rPr lang="en-US" dirty="0"/>
              <a:t>Given is average weekly engagement per device</a:t>
            </a:r>
          </a:p>
          <a:p>
            <a:pPr marL="0" indent="0">
              <a:buNone/>
            </a:pPr>
            <a:r>
              <a:rPr lang="en-US" b="1" dirty="0"/>
              <a:t>The weekly data per device was very large (960 rows) hence calculated the weekly data</a:t>
            </a:r>
          </a:p>
          <a:p>
            <a:pPr marL="0" indent="0">
              <a:buNone/>
            </a:pPr>
            <a:r>
              <a:rPr lang="en-US" dirty="0"/>
              <a:t> </a:t>
            </a:r>
            <a:r>
              <a:rPr lang="en-US" dirty="0" err="1"/>
              <a:t>Macbook</a:t>
            </a:r>
            <a:r>
              <a:rPr lang="en-US" dirty="0"/>
              <a:t> pro is used the most</a:t>
            </a:r>
          </a:p>
          <a:p>
            <a:pPr marL="0" indent="0">
              <a:buNone/>
            </a:pPr>
            <a:r>
              <a:rPr lang="en-US" dirty="0"/>
              <a:t>Samsung galaxy table is used least</a:t>
            </a:r>
            <a:endParaRPr lang="en-IN" dirty="0"/>
          </a:p>
        </p:txBody>
      </p:sp>
      <p:graphicFrame>
        <p:nvGraphicFramePr>
          <p:cNvPr id="4" name="Table 3">
            <a:extLst>
              <a:ext uri="{FF2B5EF4-FFF2-40B4-BE49-F238E27FC236}">
                <a16:creationId xmlns:a16="http://schemas.microsoft.com/office/drawing/2014/main" id="{37900450-84BB-C434-F74D-90CE780D2D4A}"/>
              </a:ext>
            </a:extLst>
          </p:cNvPr>
          <p:cNvGraphicFramePr>
            <a:graphicFrameLocks noGrp="1"/>
          </p:cNvGraphicFramePr>
          <p:nvPr>
            <p:extLst>
              <p:ext uri="{D42A27DB-BD31-4B8C-83A1-F6EECF244321}">
                <p14:modId xmlns:p14="http://schemas.microsoft.com/office/powerpoint/2010/main" val="3807033513"/>
              </p:ext>
            </p:extLst>
          </p:nvPr>
        </p:nvGraphicFramePr>
        <p:xfrm>
          <a:off x="5661606" y="1135089"/>
          <a:ext cx="6256416" cy="5722920"/>
        </p:xfrm>
        <a:graphic>
          <a:graphicData uri="http://schemas.openxmlformats.org/drawingml/2006/table">
            <a:tbl>
              <a:tblPr firstRow="1">
                <a:tableStyleId>{775DCB02-9BB8-47FD-8907-85C794F793BA}</a:tableStyleId>
              </a:tblPr>
              <a:tblGrid>
                <a:gridCol w="2171814">
                  <a:extLst>
                    <a:ext uri="{9D8B030D-6E8A-4147-A177-3AD203B41FA5}">
                      <a16:colId xmlns:a16="http://schemas.microsoft.com/office/drawing/2014/main" val="1854903173"/>
                    </a:ext>
                  </a:extLst>
                </a:gridCol>
                <a:gridCol w="1753390">
                  <a:extLst>
                    <a:ext uri="{9D8B030D-6E8A-4147-A177-3AD203B41FA5}">
                      <a16:colId xmlns:a16="http://schemas.microsoft.com/office/drawing/2014/main" val="819272987"/>
                    </a:ext>
                  </a:extLst>
                </a:gridCol>
                <a:gridCol w="2331212">
                  <a:extLst>
                    <a:ext uri="{9D8B030D-6E8A-4147-A177-3AD203B41FA5}">
                      <a16:colId xmlns:a16="http://schemas.microsoft.com/office/drawing/2014/main" val="1460544705"/>
                    </a:ext>
                  </a:extLst>
                </a:gridCol>
              </a:tblGrid>
              <a:tr h="211960">
                <a:tc>
                  <a:txBody>
                    <a:bodyPr/>
                    <a:lstStyle/>
                    <a:p>
                      <a:pPr algn="l" fontAlgn="b"/>
                      <a:r>
                        <a:rPr lang="en-IN" sz="1200" b="0" u="none" strike="noStrike">
                          <a:solidFill>
                            <a:srgbClr val="000000"/>
                          </a:solidFill>
                          <a:effectLst/>
                        </a:rPr>
                        <a:t>device_name</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200" b="0" u="none" strike="noStrike">
                          <a:solidFill>
                            <a:srgbClr val="000000"/>
                          </a:solidFill>
                          <a:effectLst/>
                        </a:rPr>
                        <a:t>avg_weekly_users</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200" b="0" u="none" strike="noStrike">
                          <a:solidFill>
                            <a:srgbClr val="000000"/>
                          </a:solidFill>
                          <a:effectLst/>
                        </a:rPr>
                        <a:t>avg_times_used_weekly</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090387"/>
                  </a:ext>
                </a:extLst>
              </a:tr>
              <a:tr h="211960">
                <a:tc>
                  <a:txBody>
                    <a:bodyPr/>
                    <a:lstStyle/>
                    <a:p>
                      <a:pPr algn="l" fontAlgn="b"/>
                      <a:r>
                        <a:rPr lang="en-IN" sz="1200" b="0" u="none" strike="noStrike">
                          <a:solidFill>
                            <a:srgbClr val="000000"/>
                          </a:solidFill>
                          <a:effectLst/>
                        </a:rPr>
                        <a:t>acer aspire desktop</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32.9474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360631"/>
                  </a:ext>
                </a:extLst>
              </a:tr>
              <a:tr h="211960">
                <a:tc>
                  <a:txBody>
                    <a:bodyPr/>
                    <a:lstStyle/>
                    <a:p>
                      <a:pPr algn="l" fontAlgn="b"/>
                      <a:r>
                        <a:rPr lang="en-IN" sz="1200" b="0" u="none" strike="noStrike">
                          <a:solidFill>
                            <a:srgbClr val="000000"/>
                          </a:solidFill>
                          <a:effectLst/>
                        </a:rPr>
                        <a:t>acer aspire notebook</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43.1579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56.8421</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43091"/>
                  </a:ext>
                </a:extLst>
              </a:tr>
              <a:tr h="211960">
                <a:tc>
                  <a:txBody>
                    <a:bodyPr/>
                    <a:lstStyle/>
                    <a:p>
                      <a:pPr algn="l" fontAlgn="b"/>
                      <a:r>
                        <a:rPr lang="en-IN" sz="1200" b="0" u="none" strike="noStrike">
                          <a:solidFill>
                            <a:srgbClr val="000000"/>
                          </a:solidFill>
                          <a:effectLst/>
                        </a:rPr>
                        <a:t>amazon fire phone</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10.5556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13.7778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8272773"/>
                  </a:ext>
                </a:extLst>
              </a:tr>
              <a:tr h="211960">
                <a:tc>
                  <a:txBody>
                    <a:bodyPr/>
                    <a:lstStyle/>
                    <a:p>
                      <a:pPr algn="l" fontAlgn="b"/>
                      <a:r>
                        <a:rPr lang="en-IN" sz="1200" b="0" u="none" strike="noStrike">
                          <a:solidFill>
                            <a:srgbClr val="000000"/>
                          </a:solidFill>
                          <a:effectLst/>
                        </a:rPr>
                        <a:t>asus chromebook</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43.5263</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58.8947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7255949"/>
                  </a:ext>
                </a:extLst>
              </a:tr>
              <a:tr h="211960">
                <a:tc>
                  <a:txBody>
                    <a:bodyPr/>
                    <a:lstStyle/>
                    <a:p>
                      <a:pPr algn="l" fontAlgn="b"/>
                      <a:r>
                        <a:rPr lang="en-IN" sz="1200" b="0" u="none" strike="noStrike">
                          <a:solidFill>
                            <a:srgbClr val="000000"/>
                          </a:solidFill>
                          <a:effectLst/>
                        </a:rPr>
                        <a:t>dell inspiron desktop</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46.6316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62.7368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986203"/>
                  </a:ext>
                </a:extLst>
              </a:tr>
              <a:tr h="211960">
                <a:tc>
                  <a:txBody>
                    <a:bodyPr/>
                    <a:lstStyle/>
                    <a:p>
                      <a:pPr algn="l" fontAlgn="b"/>
                      <a:r>
                        <a:rPr lang="en-IN" sz="1200" b="0" u="none" strike="noStrike">
                          <a:solidFill>
                            <a:srgbClr val="000000"/>
                          </a:solidFill>
                          <a:effectLst/>
                        </a:rPr>
                        <a:t>dell inspiron notebook</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91.1053</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123.4737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71286"/>
                  </a:ext>
                </a:extLst>
              </a:tr>
              <a:tr h="211960">
                <a:tc>
                  <a:txBody>
                    <a:bodyPr/>
                    <a:lstStyle/>
                    <a:p>
                      <a:pPr algn="l" fontAlgn="b"/>
                      <a:r>
                        <a:rPr lang="en-IN" sz="1200" b="0" u="none" strike="noStrike">
                          <a:solidFill>
                            <a:srgbClr val="000000"/>
                          </a:solidFill>
                          <a:effectLst/>
                        </a:rPr>
                        <a:t>hp pavilion desktop</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42.1053</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55.8421</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672424"/>
                  </a:ext>
                </a:extLst>
              </a:tr>
              <a:tr h="211960">
                <a:tc>
                  <a:txBody>
                    <a:bodyPr/>
                    <a:lstStyle/>
                    <a:p>
                      <a:pPr algn="l" fontAlgn="b"/>
                      <a:r>
                        <a:rPr lang="en-IN" sz="1200" b="0" u="none" strike="noStrike">
                          <a:solidFill>
                            <a:srgbClr val="000000"/>
                          </a:solidFill>
                          <a:effectLst/>
                        </a:rPr>
                        <a:t>htc one</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21.8421</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27.6842</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841856"/>
                  </a:ext>
                </a:extLst>
              </a:tr>
              <a:tr h="211960">
                <a:tc>
                  <a:txBody>
                    <a:bodyPr/>
                    <a:lstStyle/>
                    <a:p>
                      <a:pPr algn="l" fontAlgn="b"/>
                      <a:r>
                        <a:rPr lang="en-IN" sz="1200" b="0" u="none" strike="noStrike">
                          <a:solidFill>
                            <a:srgbClr val="000000"/>
                          </a:solidFill>
                          <a:effectLst/>
                        </a:rPr>
                        <a:t>ipad air</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51.4444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61.7222</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7497454"/>
                  </a:ext>
                </a:extLst>
              </a:tr>
              <a:tr h="211960">
                <a:tc>
                  <a:txBody>
                    <a:bodyPr/>
                    <a:lstStyle/>
                    <a:p>
                      <a:pPr algn="l" fontAlgn="b"/>
                      <a:r>
                        <a:rPr lang="en-IN" sz="1200" b="0" u="none" strike="noStrike">
                          <a:solidFill>
                            <a:srgbClr val="000000"/>
                          </a:solidFill>
                          <a:effectLst/>
                        </a:rPr>
                        <a:t>ipad mini</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30</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34.7368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4584262"/>
                  </a:ext>
                </a:extLst>
              </a:tr>
              <a:tr h="211960">
                <a:tc>
                  <a:txBody>
                    <a:bodyPr/>
                    <a:lstStyle/>
                    <a:p>
                      <a:pPr algn="l" fontAlgn="b"/>
                      <a:r>
                        <a:rPr lang="en-IN" sz="1200" b="0" u="none" strike="noStrike">
                          <a:solidFill>
                            <a:srgbClr val="000000"/>
                          </a:solidFill>
                          <a:effectLst/>
                        </a:rPr>
                        <a:t>iphone 4s</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46.6316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60.5789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645435"/>
                  </a:ext>
                </a:extLst>
              </a:tr>
              <a:tr h="211960">
                <a:tc>
                  <a:txBody>
                    <a:bodyPr/>
                    <a:lstStyle/>
                    <a:p>
                      <a:pPr algn="l" fontAlgn="b"/>
                      <a:r>
                        <a:rPr lang="en-IN" sz="1200" b="0" u="none" strike="noStrike">
                          <a:solidFill>
                            <a:srgbClr val="000000"/>
                          </a:solidFill>
                          <a:effectLst/>
                        </a:rPr>
                        <a:t>iphone 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123.1579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161.2105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242017"/>
                  </a:ext>
                </a:extLst>
              </a:tr>
              <a:tr h="211960">
                <a:tc>
                  <a:txBody>
                    <a:bodyPr/>
                    <a:lstStyle/>
                    <a:p>
                      <a:pPr algn="l" fontAlgn="b"/>
                      <a:r>
                        <a:rPr lang="en-IN" sz="1200" b="0" u="none" strike="noStrike">
                          <a:solidFill>
                            <a:srgbClr val="000000"/>
                          </a:solidFill>
                          <a:effectLst/>
                        </a:rPr>
                        <a:t>iphone 5s</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73.3158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96.7895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6419101"/>
                  </a:ext>
                </a:extLst>
              </a:tr>
              <a:tr h="211960">
                <a:tc>
                  <a:txBody>
                    <a:bodyPr/>
                    <a:lstStyle/>
                    <a:p>
                      <a:pPr algn="l" fontAlgn="b"/>
                      <a:r>
                        <a:rPr lang="en-IN" sz="1200" b="0" u="none" strike="noStrike">
                          <a:solidFill>
                            <a:srgbClr val="000000"/>
                          </a:solidFill>
                          <a:effectLst/>
                        </a:rPr>
                        <a:t>kindle fire</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21.1579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25.5263</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4320246"/>
                  </a:ext>
                </a:extLst>
              </a:tr>
              <a:tr h="211960">
                <a:tc>
                  <a:txBody>
                    <a:bodyPr/>
                    <a:lstStyle/>
                    <a:p>
                      <a:pPr algn="l" fontAlgn="b"/>
                      <a:r>
                        <a:rPr lang="en-IN" sz="1200" b="0" u="none" strike="noStrike">
                          <a:solidFill>
                            <a:srgbClr val="000000"/>
                          </a:solidFill>
                          <a:effectLst/>
                        </a:rPr>
                        <a:t>lenovo thinkpad</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172.9474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232.5789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696764"/>
                  </a:ext>
                </a:extLst>
              </a:tr>
              <a:tr h="211960">
                <a:tc>
                  <a:txBody>
                    <a:bodyPr/>
                    <a:lstStyle/>
                    <a:p>
                      <a:pPr algn="l" fontAlgn="b"/>
                      <a:r>
                        <a:rPr lang="en-IN" sz="1200" b="0" u="none" strike="noStrike">
                          <a:solidFill>
                            <a:srgbClr val="000000"/>
                          </a:solidFill>
                          <a:effectLst/>
                        </a:rPr>
                        <a:t>mac mini</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20.4737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27.3684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73986"/>
                  </a:ext>
                </a:extLst>
              </a:tr>
              <a:tr h="211960">
                <a:tc>
                  <a:txBody>
                    <a:bodyPr/>
                    <a:lstStyle/>
                    <a:p>
                      <a:pPr algn="l" fontAlgn="b"/>
                      <a:r>
                        <a:rPr lang="en-IN" sz="1200" b="0" u="none" strike="noStrike">
                          <a:solidFill>
                            <a:srgbClr val="000000"/>
                          </a:solidFill>
                          <a:effectLst/>
                        </a:rPr>
                        <a:t>macbook air</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123.1579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164.8947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6957441"/>
                  </a:ext>
                </a:extLst>
              </a:tr>
              <a:tr h="211960">
                <a:tc>
                  <a:txBody>
                    <a:bodyPr/>
                    <a:lstStyle/>
                    <a:p>
                      <a:pPr algn="l" fontAlgn="b"/>
                      <a:r>
                        <a:rPr lang="en-IN" sz="1200" b="0" u="none" strike="noStrike">
                          <a:solidFill>
                            <a:srgbClr val="000000"/>
                          </a:solidFill>
                          <a:effectLst/>
                        </a:rPr>
                        <a:t>macbook pro</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260.1579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358.1579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0000786"/>
                  </a:ext>
                </a:extLst>
              </a:tr>
              <a:tr h="211960">
                <a:tc>
                  <a:txBody>
                    <a:bodyPr/>
                    <a:lstStyle/>
                    <a:p>
                      <a:pPr algn="l" fontAlgn="b"/>
                      <a:r>
                        <a:rPr lang="en-IN" sz="1200" b="0" u="none" strike="noStrike">
                          <a:solidFill>
                            <a:srgbClr val="000000"/>
                          </a:solidFill>
                          <a:effectLst/>
                        </a:rPr>
                        <a:t>nexus 10</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27.0526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31.8421</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138998"/>
                  </a:ext>
                </a:extLst>
              </a:tr>
              <a:tr h="211960">
                <a:tc>
                  <a:txBody>
                    <a:bodyPr/>
                    <a:lstStyle/>
                    <a:p>
                      <a:pPr algn="l" fontAlgn="b"/>
                      <a:r>
                        <a:rPr lang="en-IN" sz="1200" b="0" u="none" strike="noStrike">
                          <a:solidFill>
                            <a:srgbClr val="000000"/>
                          </a:solidFill>
                          <a:effectLst/>
                        </a:rPr>
                        <a:t>nexus 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76.3684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99.6316</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537651"/>
                  </a:ext>
                </a:extLst>
              </a:tr>
              <a:tr h="211960">
                <a:tc>
                  <a:txBody>
                    <a:bodyPr/>
                    <a:lstStyle/>
                    <a:p>
                      <a:pPr algn="l" fontAlgn="b"/>
                      <a:r>
                        <a:rPr lang="en-IN" sz="1200" b="0" u="none" strike="noStrike">
                          <a:solidFill>
                            <a:srgbClr val="000000"/>
                          </a:solidFill>
                          <a:effectLst/>
                        </a:rPr>
                        <a:t>nexus 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36.3684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43.2632</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1588353"/>
                  </a:ext>
                </a:extLst>
              </a:tr>
              <a:tr h="211960">
                <a:tc>
                  <a:txBody>
                    <a:bodyPr/>
                    <a:lstStyle/>
                    <a:p>
                      <a:pPr algn="l" fontAlgn="b"/>
                      <a:r>
                        <a:rPr lang="en-IN" sz="1200" b="0" u="none" strike="noStrike">
                          <a:solidFill>
                            <a:srgbClr val="000000"/>
                          </a:solidFill>
                          <a:effectLst/>
                        </a:rPr>
                        <a:t>nokia lumia 635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28.1579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36.2632</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635089"/>
                  </a:ext>
                </a:extLst>
              </a:tr>
              <a:tr h="211960">
                <a:tc>
                  <a:txBody>
                    <a:bodyPr/>
                    <a:lstStyle/>
                    <a:p>
                      <a:pPr algn="l" fontAlgn="b"/>
                      <a:r>
                        <a:rPr lang="en-IN" sz="1200" b="0" u="none" strike="noStrike">
                          <a:solidFill>
                            <a:srgbClr val="000000"/>
                          </a:solidFill>
                          <a:effectLst/>
                        </a:rPr>
                        <a:t>samsumg galaxy tablet</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10.2778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12.1111</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334683"/>
                  </a:ext>
                </a:extLst>
              </a:tr>
              <a:tr h="211960">
                <a:tc>
                  <a:txBody>
                    <a:bodyPr/>
                    <a:lstStyle/>
                    <a:p>
                      <a:pPr algn="l" fontAlgn="b"/>
                      <a:r>
                        <a:rPr lang="en-IN" sz="1200" b="0" u="none" strike="noStrike">
                          <a:solidFill>
                            <a:srgbClr val="000000"/>
                          </a:solidFill>
                          <a:effectLst/>
                        </a:rPr>
                        <a:t>samsung galaxy note</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13.4737</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17.5789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96548"/>
                  </a:ext>
                </a:extLst>
              </a:tr>
              <a:tr h="211960">
                <a:tc>
                  <a:txBody>
                    <a:bodyPr/>
                    <a:lstStyle/>
                    <a:p>
                      <a:pPr algn="l" fontAlgn="b"/>
                      <a:r>
                        <a:rPr lang="en-IN" sz="1200" b="0" u="none" strike="noStrike">
                          <a:solidFill>
                            <a:srgbClr val="000000"/>
                          </a:solidFill>
                          <a:effectLst/>
                        </a:rPr>
                        <a:t>samsung galaxy s4</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91.5789</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118.7368</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6149636"/>
                  </a:ext>
                </a:extLst>
              </a:tr>
              <a:tr h="211960">
                <a:tc>
                  <a:txBody>
                    <a:bodyPr/>
                    <a:lstStyle/>
                    <a:p>
                      <a:pPr algn="l" fontAlgn="b"/>
                      <a:r>
                        <a:rPr lang="en-IN" sz="1200" b="0" u="none" strike="noStrike" dirty="0">
                          <a:solidFill>
                            <a:srgbClr val="000000"/>
                          </a:solidFill>
                          <a:effectLst/>
                        </a:rPr>
                        <a:t>windows surface</a:t>
                      </a:r>
                      <a:endParaRPr lang="en-IN" sz="1200" b="0" i="0" u="none" strike="noStrike" dirty="0">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rPr>
                        <a:t>18.2105</a:t>
                      </a:r>
                      <a:endParaRPr lang="en-IN" sz="1200" b="0" i="0" u="none" strike="noStrike">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dirty="0">
                          <a:solidFill>
                            <a:srgbClr val="000000"/>
                          </a:solidFill>
                          <a:effectLst/>
                        </a:rPr>
                        <a:t>21.5263</a:t>
                      </a:r>
                      <a:endParaRPr lang="en-IN" sz="1200" b="0" i="0" u="none" strike="noStrike" dirty="0">
                        <a:solidFill>
                          <a:srgbClr val="000000"/>
                        </a:solidFill>
                        <a:effectLst/>
                        <a:latin typeface="Calibri" panose="020F0502020204030204" pitchFamily="34" charset="0"/>
                      </a:endParaRPr>
                    </a:p>
                  </a:txBody>
                  <a:tcPr marL="5373" marR="5373" marT="537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7070473"/>
                  </a:ext>
                </a:extLst>
              </a:tr>
            </a:tbl>
          </a:graphicData>
        </a:graphic>
      </p:graphicFrame>
    </p:spTree>
    <p:extLst>
      <p:ext uri="{BB962C8B-B14F-4D97-AF65-F5344CB8AC3E}">
        <p14:creationId xmlns:p14="http://schemas.microsoft.com/office/powerpoint/2010/main" val="271082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4E79-90BF-D07D-D96C-F95086F1EA5E}"/>
              </a:ext>
            </a:extLst>
          </p:cNvPr>
          <p:cNvSpPr>
            <a:spLocks noGrp="1"/>
          </p:cNvSpPr>
          <p:nvPr>
            <p:ph type="title"/>
          </p:nvPr>
        </p:nvSpPr>
        <p:spPr/>
        <p:txBody>
          <a:bodyPr/>
          <a:lstStyle/>
          <a:p>
            <a:r>
              <a:rPr lang="en-IN" dirty="0"/>
              <a:t>Insight-weekly engagement per device </a:t>
            </a:r>
          </a:p>
        </p:txBody>
      </p:sp>
      <p:sp>
        <p:nvSpPr>
          <p:cNvPr id="3" name="Content Placeholder 2">
            <a:extLst>
              <a:ext uri="{FF2B5EF4-FFF2-40B4-BE49-F238E27FC236}">
                <a16:creationId xmlns:a16="http://schemas.microsoft.com/office/drawing/2014/main" id="{E93EDCFF-2AE1-43A2-89B4-F04AE6CDECAE}"/>
              </a:ext>
            </a:extLst>
          </p:cNvPr>
          <p:cNvSpPr>
            <a:spLocks noGrp="1"/>
          </p:cNvSpPr>
          <p:nvPr>
            <p:ph idx="1"/>
          </p:nvPr>
        </p:nvSpPr>
        <p:spPr>
          <a:xfrm>
            <a:off x="1205001" y="1905952"/>
            <a:ext cx="10986999" cy="5065064"/>
          </a:xfrm>
        </p:spPr>
        <p:txBody>
          <a:bodyPr>
            <a:normAutofit fontScale="85000" lnSpcReduction="20000"/>
          </a:bodyPr>
          <a:lstStyle/>
          <a:p>
            <a:pPr marL="0" indent="0">
              <a:spcAft>
                <a:spcPts val="20"/>
              </a:spcAft>
              <a:buNone/>
            </a:pPr>
            <a:r>
              <a:rPr lang="en-US" dirty="0"/>
              <a:t>Select</a:t>
            </a:r>
          </a:p>
          <a:p>
            <a:pPr marL="0" indent="0">
              <a:spcAft>
                <a:spcPts val="20"/>
              </a:spcAft>
              <a:buNone/>
            </a:pPr>
            <a:r>
              <a:rPr lang="en-US" dirty="0" err="1"/>
              <a:t>device_name</a:t>
            </a:r>
            <a:r>
              <a:rPr lang="en-US" dirty="0"/>
              <a:t>,</a:t>
            </a:r>
          </a:p>
          <a:p>
            <a:pPr marL="0" indent="0">
              <a:spcAft>
                <a:spcPts val="20"/>
              </a:spcAft>
              <a:buNone/>
            </a:pPr>
            <a:r>
              <a:rPr lang="en-US" dirty="0"/>
              <a:t>avg(</a:t>
            </a:r>
            <a:r>
              <a:rPr lang="en-US" dirty="0" err="1"/>
              <a:t>num_users_using_device</a:t>
            </a:r>
            <a:r>
              <a:rPr lang="en-US" dirty="0"/>
              <a:t>) as </a:t>
            </a:r>
            <a:r>
              <a:rPr lang="en-US" dirty="0" err="1"/>
              <a:t>avg_weekly_users</a:t>
            </a:r>
            <a:r>
              <a:rPr lang="en-US" dirty="0"/>
              <a:t>,</a:t>
            </a:r>
          </a:p>
          <a:p>
            <a:pPr marL="0" indent="0">
              <a:spcAft>
                <a:spcPts val="20"/>
              </a:spcAft>
              <a:buNone/>
            </a:pPr>
            <a:r>
              <a:rPr lang="en-US" dirty="0"/>
              <a:t>avg(</a:t>
            </a:r>
            <a:r>
              <a:rPr lang="en-US" dirty="0" err="1"/>
              <a:t>times_device_use_current_week</a:t>
            </a:r>
            <a:r>
              <a:rPr lang="en-US" dirty="0"/>
              <a:t>) as </a:t>
            </a:r>
            <a:r>
              <a:rPr lang="en-US" dirty="0" err="1"/>
              <a:t>avg_times_used_weekly</a:t>
            </a:r>
            <a:endParaRPr lang="en-US" dirty="0"/>
          </a:p>
          <a:p>
            <a:pPr marL="0" indent="0">
              <a:spcAft>
                <a:spcPts val="20"/>
              </a:spcAft>
              <a:buNone/>
            </a:pPr>
            <a:r>
              <a:rPr lang="en-US" dirty="0"/>
              <a:t>From</a:t>
            </a:r>
          </a:p>
          <a:p>
            <a:pPr marL="0" indent="0">
              <a:spcAft>
                <a:spcPts val="20"/>
              </a:spcAft>
              <a:buNone/>
            </a:pPr>
            <a:r>
              <a:rPr lang="en-US" dirty="0"/>
              <a:t>(select week(</a:t>
            </a:r>
            <a:r>
              <a:rPr lang="en-US" dirty="0" err="1"/>
              <a:t>occurred_at</a:t>
            </a:r>
            <a:r>
              <a:rPr lang="en-US" dirty="0"/>
              <a:t>) as week,</a:t>
            </a:r>
          </a:p>
          <a:p>
            <a:pPr marL="0" indent="0">
              <a:spcAft>
                <a:spcPts val="20"/>
              </a:spcAft>
              <a:buNone/>
            </a:pPr>
            <a:r>
              <a:rPr lang="en-US" dirty="0"/>
              <a:t>device as </a:t>
            </a:r>
            <a:r>
              <a:rPr lang="en-US" dirty="0" err="1"/>
              <a:t>device_name</a:t>
            </a:r>
            <a:r>
              <a:rPr lang="en-US" dirty="0"/>
              <a:t> ,</a:t>
            </a:r>
          </a:p>
          <a:p>
            <a:pPr marL="0" indent="0">
              <a:spcAft>
                <a:spcPts val="20"/>
              </a:spcAft>
              <a:buNone/>
            </a:pPr>
            <a:r>
              <a:rPr lang="en-US" dirty="0"/>
              <a:t>count(distinct </a:t>
            </a:r>
            <a:r>
              <a:rPr lang="en-US" dirty="0" err="1"/>
              <a:t>user_id</a:t>
            </a:r>
            <a:r>
              <a:rPr lang="en-US" dirty="0"/>
              <a:t>) as </a:t>
            </a:r>
            <a:r>
              <a:rPr lang="en-US" dirty="0" err="1"/>
              <a:t>num_users_using_device</a:t>
            </a:r>
            <a:r>
              <a:rPr lang="en-US" dirty="0"/>
              <a:t>,</a:t>
            </a:r>
          </a:p>
          <a:p>
            <a:pPr marL="0" indent="0">
              <a:spcAft>
                <a:spcPts val="20"/>
              </a:spcAft>
              <a:buNone/>
            </a:pPr>
            <a:r>
              <a:rPr lang="en-US" dirty="0"/>
              <a:t>count(device) as </a:t>
            </a:r>
            <a:r>
              <a:rPr lang="en-US" dirty="0" err="1"/>
              <a:t>times_device_use_current_week</a:t>
            </a:r>
            <a:r>
              <a:rPr lang="en-US" dirty="0"/>
              <a:t> </a:t>
            </a:r>
          </a:p>
          <a:p>
            <a:pPr marL="0" indent="0">
              <a:spcAft>
                <a:spcPts val="20"/>
              </a:spcAft>
              <a:buNone/>
            </a:pPr>
            <a:r>
              <a:rPr lang="en-US" dirty="0"/>
              <a:t>from events</a:t>
            </a:r>
          </a:p>
          <a:p>
            <a:pPr marL="0" indent="0">
              <a:spcAft>
                <a:spcPts val="20"/>
              </a:spcAft>
              <a:buNone/>
            </a:pPr>
            <a:r>
              <a:rPr lang="en-US" dirty="0"/>
              <a:t>where </a:t>
            </a:r>
            <a:r>
              <a:rPr lang="en-US" dirty="0" err="1"/>
              <a:t>event_name</a:t>
            </a:r>
            <a:r>
              <a:rPr lang="en-US" dirty="0"/>
              <a:t>='login’</a:t>
            </a:r>
          </a:p>
          <a:p>
            <a:pPr marL="0" indent="0">
              <a:spcAft>
                <a:spcPts val="20"/>
              </a:spcAft>
              <a:buNone/>
            </a:pPr>
            <a:r>
              <a:rPr lang="en-US" dirty="0"/>
              <a:t>group by 1,2</a:t>
            </a:r>
          </a:p>
          <a:p>
            <a:pPr marL="0" indent="0">
              <a:spcAft>
                <a:spcPts val="20"/>
              </a:spcAft>
              <a:buNone/>
            </a:pPr>
            <a:r>
              <a:rPr lang="en-US" dirty="0"/>
              <a:t>order by 1) a</a:t>
            </a:r>
          </a:p>
          <a:p>
            <a:pPr marL="0" indent="0">
              <a:spcAft>
                <a:spcPts val="20"/>
              </a:spcAft>
              <a:buNone/>
            </a:pPr>
            <a:r>
              <a:rPr lang="en-US" dirty="0"/>
              <a:t>group by 1;</a:t>
            </a:r>
            <a:endParaRPr lang="en-IN" dirty="0"/>
          </a:p>
        </p:txBody>
      </p:sp>
    </p:spTree>
    <p:extLst>
      <p:ext uri="{BB962C8B-B14F-4D97-AF65-F5344CB8AC3E}">
        <p14:creationId xmlns:p14="http://schemas.microsoft.com/office/powerpoint/2010/main" val="410109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5506-9FB9-B135-CB89-7878AE78C1D6}"/>
              </a:ext>
            </a:extLst>
          </p:cNvPr>
          <p:cNvSpPr>
            <a:spLocks noGrp="1"/>
          </p:cNvSpPr>
          <p:nvPr>
            <p:ph type="title"/>
          </p:nvPr>
        </p:nvSpPr>
        <p:spPr>
          <a:xfrm>
            <a:off x="1203960" y="284177"/>
            <a:ext cx="9784080" cy="1508760"/>
          </a:xfrm>
        </p:spPr>
        <p:txBody>
          <a:bodyPr/>
          <a:lstStyle/>
          <a:p>
            <a:r>
              <a:rPr lang="en-IN" dirty="0"/>
              <a:t>Insight-e-mail engagement metric</a:t>
            </a:r>
          </a:p>
        </p:txBody>
      </p:sp>
      <p:graphicFrame>
        <p:nvGraphicFramePr>
          <p:cNvPr id="4" name="Content Placeholder 3">
            <a:extLst>
              <a:ext uri="{FF2B5EF4-FFF2-40B4-BE49-F238E27FC236}">
                <a16:creationId xmlns:a16="http://schemas.microsoft.com/office/drawing/2014/main" id="{8EAF6873-8C8C-61E9-554F-70DDB3DE4D82}"/>
              </a:ext>
            </a:extLst>
          </p:cNvPr>
          <p:cNvGraphicFramePr>
            <a:graphicFrameLocks noGrp="1"/>
          </p:cNvGraphicFramePr>
          <p:nvPr>
            <p:ph idx="1"/>
            <p:extLst>
              <p:ext uri="{D42A27DB-BD31-4B8C-83A1-F6EECF244321}">
                <p14:modId xmlns:p14="http://schemas.microsoft.com/office/powerpoint/2010/main" val="2280192672"/>
              </p:ext>
            </p:extLst>
          </p:nvPr>
        </p:nvGraphicFramePr>
        <p:xfrm>
          <a:off x="0" y="1792937"/>
          <a:ext cx="12192000" cy="4967453"/>
        </p:xfrm>
        <a:graphic>
          <a:graphicData uri="http://schemas.openxmlformats.org/drawingml/2006/table">
            <a:tbl>
              <a:tblPr firstRow="1">
                <a:tableStyleId>{775DCB02-9BB8-47FD-8907-85C794F793BA}</a:tableStyleId>
              </a:tblPr>
              <a:tblGrid>
                <a:gridCol w="434893">
                  <a:extLst>
                    <a:ext uri="{9D8B030D-6E8A-4147-A177-3AD203B41FA5}">
                      <a16:colId xmlns:a16="http://schemas.microsoft.com/office/drawing/2014/main" val="1907940113"/>
                    </a:ext>
                  </a:extLst>
                </a:gridCol>
                <a:gridCol w="839793">
                  <a:extLst>
                    <a:ext uri="{9D8B030D-6E8A-4147-A177-3AD203B41FA5}">
                      <a16:colId xmlns:a16="http://schemas.microsoft.com/office/drawing/2014/main" val="3965149837"/>
                    </a:ext>
                  </a:extLst>
                </a:gridCol>
                <a:gridCol w="1814554">
                  <a:extLst>
                    <a:ext uri="{9D8B030D-6E8A-4147-A177-3AD203B41FA5}">
                      <a16:colId xmlns:a16="http://schemas.microsoft.com/office/drawing/2014/main" val="3649839698"/>
                    </a:ext>
                  </a:extLst>
                </a:gridCol>
                <a:gridCol w="2088935">
                  <a:extLst>
                    <a:ext uri="{9D8B030D-6E8A-4147-A177-3AD203B41FA5}">
                      <a16:colId xmlns:a16="http://schemas.microsoft.com/office/drawing/2014/main" val="2153446074"/>
                    </a:ext>
                  </a:extLst>
                </a:gridCol>
                <a:gridCol w="1376737">
                  <a:extLst>
                    <a:ext uri="{9D8B030D-6E8A-4147-A177-3AD203B41FA5}">
                      <a16:colId xmlns:a16="http://schemas.microsoft.com/office/drawing/2014/main" val="2192340617"/>
                    </a:ext>
                  </a:extLst>
                </a:gridCol>
                <a:gridCol w="1513103">
                  <a:extLst>
                    <a:ext uri="{9D8B030D-6E8A-4147-A177-3AD203B41FA5}">
                      <a16:colId xmlns:a16="http://schemas.microsoft.com/office/drawing/2014/main" val="4250227769"/>
                    </a:ext>
                  </a:extLst>
                </a:gridCol>
                <a:gridCol w="1769565">
                  <a:extLst>
                    <a:ext uri="{9D8B030D-6E8A-4147-A177-3AD203B41FA5}">
                      <a16:colId xmlns:a16="http://schemas.microsoft.com/office/drawing/2014/main" val="838669803"/>
                    </a:ext>
                  </a:extLst>
                </a:gridCol>
                <a:gridCol w="2354420">
                  <a:extLst>
                    <a:ext uri="{9D8B030D-6E8A-4147-A177-3AD203B41FA5}">
                      <a16:colId xmlns:a16="http://schemas.microsoft.com/office/drawing/2014/main" val="187406738"/>
                    </a:ext>
                  </a:extLst>
                </a:gridCol>
              </a:tblGrid>
              <a:tr h="441881">
                <a:tc>
                  <a:txBody>
                    <a:bodyPr/>
                    <a:lstStyle/>
                    <a:p>
                      <a:pPr algn="l" fontAlgn="b"/>
                      <a:r>
                        <a:rPr lang="en-IN" sz="1400" b="1" u="none" strike="noStrike">
                          <a:solidFill>
                            <a:srgbClr val="000000"/>
                          </a:solidFill>
                          <a:effectLst/>
                        </a:rPr>
                        <a:t>week</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num_users</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time_weekly_digest_sent</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solidFill>
                            <a:srgbClr val="000000"/>
                          </a:solidFill>
                          <a:effectLst/>
                        </a:rPr>
                        <a:t>time_weekly_digest_sent_growth</a:t>
                      </a:r>
                      <a:endParaRPr lang="en-US"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time_email_open</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time_email_open_growth</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time_email_clickthrough</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time_email_clickthrough_growth</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788977"/>
                  </a:ext>
                </a:extLst>
              </a:tr>
              <a:tr h="238188">
                <a:tc>
                  <a:txBody>
                    <a:bodyPr/>
                    <a:lstStyle/>
                    <a:p>
                      <a:pPr algn="r" fontAlgn="b"/>
                      <a:r>
                        <a:rPr lang="en-IN" sz="1400" b="1" u="none" strike="noStrike">
                          <a:solidFill>
                            <a:srgbClr val="000000"/>
                          </a:solidFill>
                          <a:effectLst/>
                        </a:rPr>
                        <a:t>17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981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908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NULL</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310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NULL</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400" b="1" u="none" strike="noStrike">
                          <a:solidFill>
                            <a:srgbClr val="000000"/>
                          </a:solidFill>
                          <a:effectLst/>
                        </a:rPr>
                        <a:t>NULL</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9140463"/>
                  </a:ext>
                </a:extLst>
              </a:tr>
              <a:tr h="238188">
                <a:tc>
                  <a:txBody>
                    <a:bodyPr/>
                    <a:lstStyle/>
                    <a:p>
                      <a:pPr algn="r" fontAlgn="b"/>
                      <a:r>
                        <a:rPr lang="en-IN" sz="1400" b="1" u="none" strike="noStrike">
                          <a:solidFill>
                            <a:srgbClr val="000000"/>
                          </a:solidFill>
                          <a:effectLst/>
                        </a:rPr>
                        <a:t>18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2714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2602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1694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912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602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430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264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131781"/>
                  </a:ext>
                </a:extLst>
              </a:tr>
              <a:tr h="238188">
                <a:tc>
                  <a:txBody>
                    <a:bodyPr/>
                    <a:lstStyle/>
                    <a:p>
                      <a:pPr algn="r" fontAlgn="b"/>
                      <a:r>
                        <a:rPr lang="en-IN" sz="1400" b="1" u="none" strike="noStrike">
                          <a:solidFill>
                            <a:srgbClr val="000000"/>
                          </a:solidFill>
                          <a:effectLst/>
                        </a:rPr>
                        <a:t>19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2787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2665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972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477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8502051"/>
                  </a:ext>
                </a:extLst>
              </a:tr>
              <a:tr h="238188">
                <a:tc>
                  <a:txBody>
                    <a:bodyPr/>
                    <a:lstStyle/>
                    <a:p>
                      <a:pPr algn="r" fontAlgn="b"/>
                      <a:r>
                        <a:rPr lang="en-IN" sz="1400" b="1" u="none" strike="noStrike">
                          <a:solidFill>
                            <a:srgbClr val="000000"/>
                          </a:solidFill>
                          <a:effectLst/>
                        </a:rPr>
                        <a:t>20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2874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2733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1004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507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5088174"/>
                  </a:ext>
                </a:extLst>
              </a:tr>
              <a:tr h="238188">
                <a:tc>
                  <a:txBody>
                    <a:bodyPr/>
                    <a:lstStyle/>
                    <a:p>
                      <a:pPr algn="r" fontAlgn="b"/>
                      <a:r>
                        <a:rPr lang="en-IN" sz="1400" b="1" u="none" strike="noStrike">
                          <a:solidFill>
                            <a:srgbClr val="000000"/>
                          </a:solidFill>
                          <a:effectLst/>
                        </a:rPr>
                        <a:t>21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2926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2822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1014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443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5718274"/>
                  </a:ext>
                </a:extLst>
              </a:tr>
              <a:tr h="238188">
                <a:tc>
                  <a:txBody>
                    <a:bodyPr/>
                    <a:lstStyle/>
                    <a:p>
                      <a:pPr algn="r" fontAlgn="b"/>
                      <a:r>
                        <a:rPr lang="en-IN" sz="1400" b="1" u="none" strike="noStrike">
                          <a:solidFill>
                            <a:srgbClr val="000000"/>
                          </a:solidFill>
                          <a:effectLst/>
                        </a:rPr>
                        <a:t>22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3029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2911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987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488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153517"/>
                  </a:ext>
                </a:extLst>
              </a:tr>
              <a:tr h="238188">
                <a:tc>
                  <a:txBody>
                    <a:bodyPr/>
                    <a:lstStyle/>
                    <a:p>
                      <a:pPr algn="r" fontAlgn="b"/>
                      <a:r>
                        <a:rPr lang="en-IN" sz="1400" b="1" u="none" strike="noStrike">
                          <a:solidFill>
                            <a:srgbClr val="000000"/>
                          </a:solidFill>
                          <a:effectLst/>
                        </a:rPr>
                        <a:t>23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3134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3003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1075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538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8104446"/>
                  </a:ext>
                </a:extLst>
              </a:tr>
              <a:tr h="238188">
                <a:tc>
                  <a:txBody>
                    <a:bodyPr/>
                    <a:lstStyle/>
                    <a:p>
                      <a:pPr algn="r" fontAlgn="b"/>
                      <a:r>
                        <a:rPr lang="en-IN" sz="1400" b="1" u="none" strike="noStrike">
                          <a:solidFill>
                            <a:srgbClr val="000000"/>
                          </a:solidFill>
                          <a:effectLst/>
                        </a:rPr>
                        <a:t>24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3254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3105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1155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554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9690505"/>
                  </a:ext>
                </a:extLst>
              </a:tr>
              <a:tr h="238188">
                <a:tc>
                  <a:txBody>
                    <a:bodyPr/>
                    <a:lstStyle/>
                    <a:p>
                      <a:pPr algn="r" fontAlgn="b"/>
                      <a:r>
                        <a:rPr lang="en-IN" sz="1400" b="1" u="none" strike="noStrike">
                          <a:solidFill>
                            <a:srgbClr val="000000"/>
                          </a:solidFill>
                          <a:effectLst/>
                        </a:rPr>
                        <a:t>25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3343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3207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1096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530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30195"/>
                  </a:ext>
                </a:extLst>
              </a:tr>
              <a:tr h="238188">
                <a:tc>
                  <a:txBody>
                    <a:bodyPr/>
                    <a:lstStyle/>
                    <a:p>
                      <a:pPr algn="r" fontAlgn="b"/>
                      <a:r>
                        <a:rPr lang="en-IN" sz="1400" b="1" u="none" strike="noStrike">
                          <a:solidFill>
                            <a:srgbClr val="000000"/>
                          </a:solidFill>
                          <a:effectLst/>
                        </a:rPr>
                        <a:t>26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3439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3302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1165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556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384867"/>
                  </a:ext>
                </a:extLst>
              </a:tr>
              <a:tr h="238188">
                <a:tc>
                  <a:txBody>
                    <a:bodyPr/>
                    <a:lstStyle/>
                    <a:p>
                      <a:pPr algn="r" fontAlgn="b"/>
                      <a:r>
                        <a:rPr lang="en-IN" sz="1400" b="1" u="none" strike="noStrike">
                          <a:solidFill>
                            <a:srgbClr val="000000"/>
                          </a:solidFill>
                          <a:effectLst/>
                        </a:rPr>
                        <a:t>27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3543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3399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1228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621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9092674"/>
                  </a:ext>
                </a:extLst>
              </a:tr>
              <a:tr h="238188">
                <a:tc>
                  <a:txBody>
                    <a:bodyPr/>
                    <a:lstStyle/>
                    <a:p>
                      <a:pPr algn="r" fontAlgn="b"/>
                      <a:r>
                        <a:rPr lang="en-IN" sz="1400" b="1" u="none" strike="noStrike">
                          <a:solidFill>
                            <a:srgbClr val="000000"/>
                          </a:solidFill>
                          <a:effectLst/>
                        </a:rPr>
                        <a:t>28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3641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3499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1250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599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245111"/>
                  </a:ext>
                </a:extLst>
              </a:tr>
              <a:tr h="238188">
                <a:tc>
                  <a:txBody>
                    <a:bodyPr/>
                    <a:lstStyle/>
                    <a:p>
                      <a:pPr algn="r" fontAlgn="b"/>
                      <a:r>
                        <a:rPr lang="en-IN" sz="1400" b="1" u="none" strike="noStrike">
                          <a:solidFill>
                            <a:srgbClr val="000000"/>
                          </a:solidFill>
                          <a:effectLst/>
                        </a:rPr>
                        <a:t>29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3734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3592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1219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590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003935"/>
                  </a:ext>
                </a:extLst>
              </a:tr>
              <a:tr h="238188">
                <a:tc>
                  <a:txBody>
                    <a:bodyPr/>
                    <a:lstStyle/>
                    <a:p>
                      <a:pPr algn="r" fontAlgn="b"/>
                      <a:r>
                        <a:rPr lang="en-IN" sz="1400" b="1" u="none" strike="noStrike">
                          <a:solidFill>
                            <a:srgbClr val="000000"/>
                          </a:solidFill>
                          <a:effectLst/>
                        </a:rPr>
                        <a:t>30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3866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3706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1383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164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630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336553"/>
                  </a:ext>
                </a:extLst>
              </a:tr>
              <a:tr h="238188">
                <a:tc>
                  <a:txBody>
                    <a:bodyPr/>
                    <a:lstStyle/>
                    <a:p>
                      <a:pPr algn="r" fontAlgn="b"/>
                      <a:r>
                        <a:rPr lang="en-IN" sz="1400" b="1" u="none" strike="noStrike">
                          <a:solidFill>
                            <a:srgbClr val="000000"/>
                          </a:solidFill>
                          <a:effectLst/>
                        </a:rPr>
                        <a:t>31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3950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3793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87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1351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445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-185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6342830"/>
                  </a:ext>
                </a:extLst>
              </a:tr>
              <a:tr h="238188">
                <a:tc>
                  <a:txBody>
                    <a:bodyPr/>
                    <a:lstStyle/>
                    <a:p>
                      <a:pPr algn="r" fontAlgn="b"/>
                      <a:r>
                        <a:rPr lang="en-IN" sz="1400" b="1" u="none" strike="noStrike">
                          <a:solidFill>
                            <a:srgbClr val="000000"/>
                          </a:solidFill>
                          <a:effectLst/>
                        </a:rPr>
                        <a:t>32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4023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3897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104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1337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418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-27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906509"/>
                  </a:ext>
                </a:extLst>
              </a:tr>
              <a:tr h="238188">
                <a:tc>
                  <a:txBody>
                    <a:bodyPr/>
                    <a:lstStyle/>
                    <a:p>
                      <a:pPr algn="r" fontAlgn="b"/>
                      <a:r>
                        <a:rPr lang="en-IN" sz="1400" b="1" u="none" strike="noStrike">
                          <a:solidFill>
                            <a:srgbClr val="000000"/>
                          </a:solidFill>
                          <a:effectLst/>
                        </a:rPr>
                        <a:t>33</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4200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4012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115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1432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490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72</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94149"/>
                  </a:ext>
                </a:extLst>
              </a:tr>
              <a:tr h="238188">
                <a:tc>
                  <a:txBody>
                    <a:bodyPr/>
                    <a:lstStyle/>
                    <a:p>
                      <a:pPr algn="r" fontAlgn="b"/>
                      <a:r>
                        <a:rPr lang="en-IN" sz="1400" b="1" u="none" strike="noStrike">
                          <a:solidFill>
                            <a:srgbClr val="000000"/>
                          </a:solidFill>
                          <a:effectLst/>
                        </a:rPr>
                        <a:t>34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4294</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4111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99</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1528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96</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490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874843"/>
                  </a:ext>
                </a:extLst>
              </a:tr>
              <a:tr h="238188">
                <a:tc>
                  <a:txBody>
                    <a:bodyPr/>
                    <a:lstStyle/>
                    <a:p>
                      <a:pPr algn="r" fontAlgn="b"/>
                      <a:r>
                        <a:rPr lang="en-IN" sz="1400" b="1" u="none" strike="noStrike">
                          <a:solidFill>
                            <a:srgbClr val="000000"/>
                          </a:solidFill>
                          <a:effectLst/>
                        </a:rPr>
                        <a:t>35</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0</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-4111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41</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-1487</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a:solidFill>
                            <a:srgbClr val="000000"/>
                          </a:solidFill>
                          <a:effectLst/>
                        </a:rPr>
                        <a:t>38</a:t>
                      </a:r>
                      <a:endParaRPr lang="en-IN" sz="1400" b="1" i="0" u="none" strike="noStrike">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400" b="1" u="none" strike="noStrike" dirty="0">
                          <a:solidFill>
                            <a:srgbClr val="000000"/>
                          </a:solidFill>
                          <a:effectLst/>
                        </a:rPr>
                        <a:t>-452</a:t>
                      </a:r>
                      <a:endParaRPr lang="en-IN" sz="1400" b="1" i="0" u="none" strike="noStrike" dirty="0">
                        <a:solidFill>
                          <a:srgbClr val="000000"/>
                        </a:solidFill>
                        <a:effectLst/>
                        <a:latin typeface="Calibri" panose="020F0502020204030204" pitchFamily="34" charset="0"/>
                      </a:endParaRPr>
                    </a:p>
                  </a:txBody>
                  <a:tcPr marL="6017" marR="6017" marT="60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4235392"/>
                  </a:ext>
                </a:extLst>
              </a:tr>
            </a:tbl>
          </a:graphicData>
        </a:graphic>
      </p:graphicFrame>
      <p:sp>
        <p:nvSpPr>
          <p:cNvPr id="5" name="TextBox 4">
            <a:extLst>
              <a:ext uri="{FF2B5EF4-FFF2-40B4-BE49-F238E27FC236}">
                <a16:creationId xmlns:a16="http://schemas.microsoft.com/office/drawing/2014/main" id="{B02DDC8E-77DF-1149-07B0-88ECE140B0E6}"/>
              </a:ext>
            </a:extLst>
          </p:cNvPr>
          <p:cNvSpPr txBox="1"/>
          <p:nvPr/>
        </p:nvSpPr>
        <p:spPr>
          <a:xfrm>
            <a:off x="431515" y="1304818"/>
            <a:ext cx="8969339"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a:t>Overall increase in the engagement metric seen </a:t>
            </a:r>
          </a:p>
        </p:txBody>
      </p:sp>
    </p:spTree>
    <p:extLst>
      <p:ext uri="{BB962C8B-B14F-4D97-AF65-F5344CB8AC3E}">
        <p14:creationId xmlns:p14="http://schemas.microsoft.com/office/powerpoint/2010/main" val="34773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34931-5207-BDD2-6412-3209F5DDA314}"/>
              </a:ext>
            </a:extLst>
          </p:cNvPr>
          <p:cNvSpPr>
            <a:spLocks noGrp="1"/>
          </p:cNvSpPr>
          <p:nvPr>
            <p:ph idx="1"/>
          </p:nvPr>
        </p:nvSpPr>
        <p:spPr>
          <a:xfrm>
            <a:off x="0" y="1792288"/>
            <a:ext cx="12192000" cy="5065712"/>
          </a:xfrm>
        </p:spPr>
        <p:txBody>
          <a:bodyPr>
            <a:normAutofit fontScale="92500" lnSpcReduction="10000"/>
          </a:bodyPr>
          <a:lstStyle/>
          <a:p>
            <a:pPr marL="0" indent="0">
              <a:spcAft>
                <a:spcPts val="0"/>
              </a:spcAft>
              <a:buNone/>
            </a:pPr>
            <a:r>
              <a:rPr lang="en-US" sz="1400" b="1" dirty="0"/>
              <a:t>Select</a:t>
            </a:r>
          </a:p>
          <a:p>
            <a:pPr marL="0" indent="0">
              <a:spcAft>
                <a:spcPts val="0"/>
              </a:spcAft>
              <a:buNone/>
            </a:pPr>
            <a:r>
              <a:rPr lang="en-US" sz="1400" b="1" dirty="0"/>
              <a:t>week,</a:t>
            </a:r>
          </a:p>
          <a:p>
            <a:pPr marL="0" indent="0">
              <a:spcAft>
                <a:spcPts val="0"/>
              </a:spcAft>
              <a:buNone/>
            </a:pPr>
            <a:r>
              <a:rPr lang="en-US" sz="1400" b="1" dirty="0" err="1"/>
              <a:t>num_users</a:t>
            </a:r>
            <a:r>
              <a:rPr lang="en-US" sz="1400" b="1" dirty="0"/>
              <a:t>,</a:t>
            </a:r>
          </a:p>
          <a:p>
            <a:pPr marL="0" indent="0">
              <a:spcAft>
                <a:spcPts val="0"/>
              </a:spcAft>
              <a:buNone/>
            </a:pPr>
            <a:r>
              <a:rPr lang="en-US" sz="1400" b="1" dirty="0" err="1"/>
              <a:t>time_weekly_digest_sent</a:t>
            </a:r>
            <a:r>
              <a:rPr lang="en-US" sz="1400" b="1" dirty="0"/>
              <a:t>,</a:t>
            </a:r>
          </a:p>
          <a:p>
            <a:pPr marL="0" indent="0">
              <a:spcAft>
                <a:spcPts val="0"/>
              </a:spcAft>
              <a:buNone/>
            </a:pPr>
            <a:r>
              <a:rPr lang="en-US" sz="1400" b="1" dirty="0" err="1"/>
              <a:t>time_weekly_digest_sent</a:t>
            </a:r>
            <a:r>
              <a:rPr lang="en-US" sz="1400" b="1" dirty="0"/>
              <a:t>-lag(</a:t>
            </a:r>
            <a:r>
              <a:rPr lang="en-US" sz="1400" b="1" dirty="0" err="1"/>
              <a:t>time_weekly_digest_sent</a:t>
            </a:r>
            <a:r>
              <a:rPr lang="en-US" sz="1400" b="1" dirty="0"/>
              <a:t>) over(order by week) as </a:t>
            </a:r>
            <a:r>
              <a:rPr lang="en-US" sz="1400" b="1" dirty="0" err="1"/>
              <a:t>time_weekly_digest_sent_growth</a:t>
            </a:r>
            <a:r>
              <a:rPr lang="en-US" sz="1400" b="1" dirty="0"/>
              <a:t>,</a:t>
            </a:r>
          </a:p>
          <a:p>
            <a:pPr marL="0" indent="0">
              <a:spcAft>
                <a:spcPts val="0"/>
              </a:spcAft>
              <a:buNone/>
            </a:pPr>
            <a:r>
              <a:rPr lang="en-US" sz="1400" b="1" dirty="0" err="1"/>
              <a:t>time_email_open,time_email_open</a:t>
            </a:r>
            <a:r>
              <a:rPr lang="en-US" sz="1400" b="1" dirty="0"/>
              <a:t>-lag(</a:t>
            </a:r>
            <a:r>
              <a:rPr lang="en-US" sz="1400" b="1" dirty="0" err="1"/>
              <a:t>time_email_open</a:t>
            </a:r>
            <a:r>
              <a:rPr lang="en-US" sz="1400" b="1" dirty="0"/>
              <a:t>) over(order by week) as </a:t>
            </a:r>
            <a:r>
              <a:rPr lang="en-US" sz="1400" b="1" dirty="0" err="1"/>
              <a:t>time_email_open_growth</a:t>
            </a:r>
            <a:r>
              <a:rPr lang="en-US" sz="1400" b="1" dirty="0"/>
              <a:t>,</a:t>
            </a:r>
          </a:p>
          <a:p>
            <a:pPr marL="0" indent="0">
              <a:spcAft>
                <a:spcPts val="0"/>
              </a:spcAft>
              <a:buNone/>
            </a:pPr>
            <a:r>
              <a:rPr lang="en-US" sz="1400" b="1" dirty="0" err="1"/>
              <a:t>time_email_clickthrough,time_email_clickthrough</a:t>
            </a:r>
            <a:r>
              <a:rPr lang="en-US" sz="1400" b="1" dirty="0"/>
              <a:t>-lag(</a:t>
            </a:r>
            <a:r>
              <a:rPr lang="en-US" sz="1400" b="1" dirty="0" err="1"/>
              <a:t>time_email_clickthrough</a:t>
            </a:r>
            <a:r>
              <a:rPr lang="en-US" sz="1400" b="1" dirty="0"/>
              <a:t>) over(order by week) as </a:t>
            </a:r>
            <a:r>
              <a:rPr lang="en-US" sz="1400" b="1" dirty="0" err="1"/>
              <a:t>time_email_clickthrough_growth</a:t>
            </a:r>
            <a:endParaRPr lang="en-US" sz="1400" b="1" dirty="0"/>
          </a:p>
          <a:p>
            <a:pPr marL="0" indent="0">
              <a:spcAft>
                <a:spcPts val="0"/>
              </a:spcAft>
              <a:buNone/>
            </a:pPr>
            <a:r>
              <a:rPr lang="en-US" sz="1400" b="1" dirty="0"/>
              <a:t>From</a:t>
            </a:r>
          </a:p>
          <a:p>
            <a:pPr marL="0" indent="0">
              <a:spcAft>
                <a:spcPts val="0"/>
              </a:spcAft>
              <a:buNone/>
            </a:pPr>
            <a:r>
              <a:rPr lang="en-US" sz="1400" b="1" dirty="0"/>
              <a:t>(select week(</a:t>
            </a:r>
            <a:r>
              <a:rPr lang="en-US" sz="1400" b="1" dirty="0" err="1"/>
              <a:t>occurred_at</a:t>
            </a:r>
            <a:r>
              <a:rPr lang="en-US" sz="1400" b="1" dirty="0"/>
              <a:t>)as week,</a:t>
            </a:r>
          </a:p>
          <a:p>
            <a:pPr marL="0" indent="0">
              <a:spcAft>
                <a:spcPts val="0"/>
              </a:spcAft>
              <a:buNone/>
            </a:pPr>
            <a:r>
              <a:rPr lang="en-US" sz="1400" b="1" dirty="0"/>
              <a:t>count(distinct </a:t>
            </a:r>
            <a:r>
              <a:rPr lang="en-US" sz="1400" b="1" dirty="0" err="1"/>
              <a:t>user_id</a:t>
            </a:r>
            <a:r>
              <a:rPr lang="en-US" sz="1400" b="1" dirty="0"/>
              <a:t>) as </a:t>
            </a:r>
            <a:r>
              <a:rPr lang="en-US" sz="1400" b="1" dirty="0" err="1"/>
              <a:t>num_users</a:t>
            </a:r>
            <a:r>
              <a:rPr lang="en-US" sz="1400" b="1" dirty="0"/>
              <a:t>,</a:t>
            </a:r>
          </a:p>
          <a:p>
            <a:pPr marL="0" indent="0">
              <a:spcAft>
                <a:spcPts val="0"/>
              </a:spcAft>
              <a:buNone/>
            </a:pPr>
            <a:r>
              <a:rPr lang="en-US" sz="1400" b="1" dirty="0"/>
              <a:t> sum(if(action='sent_weekly_digest',1,0)) as </a:t>
            </a:r>
            <a:r>
              <a:rPr lang="en-US" sz="1400" b="1" dirty="0" err="1"/>
              <a:t>time_weekly_digest_sent</a:t>
            </a:r>
            <a:r>
              <a:rPr lang="en-US" sz="1400" b="1" dirty="0"/>
              <a:t>,</a:t>
            </a:r>
          </a:p>
          <a:p>
            <a:pPr marL="0" indent="0">
              <a:spcAft>
                <a:spcPts val="0"/>
              </a:spcAft>
              <a:buNone/>
            </a:pPr>
            <a:r>
              <a:rPr lang="en-US" sz="1400" b="1" dirty="0"/>
              <a:t>sum(if(action='email_open',1,0)) as </a:t>
            </a:r>
            <a:r>
              <a:rPr lang="en-US" sz="1400" b="1" dirty="0" err="1"/>
              <a:t>time_email_open</a:t>
            </a:r>
            <a:r>
              <a:rPr lang="en-US" sz="1400" b="1" dirty="0"/>
              <a:t>,</a:t>
            </a:r>
          </a:p>
          <a:p>
            <a:pPr marL="0" indent="0">
              <a:spcAft>
                <a:spcPts val="0"/>
              </a:spcAft>
              <a:buNone/>
            </a:pPr>
            <a:r>
              <a:rPr lang="en-US" sz="1400" b="1" dirty="0"/>
              <a:t>sum(if(action='email_clickthrough',1,0)) as </a:t>
            </a:r>
            <a:r>
              <a:rPr lang="en-US" sz="1400" b="1" dirty="0" err="1"/>
              <a:t>time_email_clickthrough</a:t>
            </a:r>
            <a:r>
              <a:rPr lang="en-US" sz="1400" b="1" dirty="0"/>
              <a:t> </a:t>
            </a:r>
          </a:p>
          <a:p>
            <a:pPr marL="0" indent="0">
              <a:spcAft>
                <a:spcPts val="0"/>
              </a:spcAft>
              <a:buNone/>
            </a:pPr>
            <a:r>
              <a:rPr lang="en-US" sz="1400" b="1" dirty="0"/>
              <a:t>from email  </a:t>
            </a:r>
          </a:p>
          <a:p>
            <a:pPr marL="0" indent="0">
              <a:spcAft>
                <a:spcPts val="0"/>
              </a:spcAft>
              <a:buNone/>
            </a:pPr>
            <a:r>
              <a:rPr lang="en-US" sz="1400" b="1" dirty="0"/>
              <a:t>group by 1 </a:t>
            </a:r>
          </a:p>
          <a:p>
            <a:pPr marL="0" indent="0">
              <a:spcAft>
                <a:spcPts val="0"/>
              </a:spcAft>
              <a:buNone/>
            </a:pPr>
            <a:r>
              <a:rPr lang="en-US" sz="1400" b="1" dirty="0"/>
              <a:t>order by 1) a;</a:t>
            </a:r>
            <a:endParaRPr lang="en-IN" sz="1400" b="1" dirty="0"/>
          </a:p>
        </p:txBody>
      </p:sp>
      <p:sp>
        <p:nvSpPr>
          <p:cNvPr id="4" name="Title 1">
            <a:extLst>
              <a:ext uri="{FF2B5EF4-FFF2-40B4-BE49-F238E27FC236}">
                <a16:creationId xmlns:a16="http://schemas.microsoft.com/office/drawing/2014/main" id="{105C2728-4BF8-8774-F32F-88BACED7B6DA}"/>
              </a:ext>
            </a:extLst>
          </p:cNvPr>
          <p:cNvSpPr>
            <a:spLocks noGrp="1"/>
          </p:cNvSpPr>
          <p:nvPr>
            <p:ph type="title"/>
          </p:nvPr>
        </p:nvSpPr>
        <p:spPr>
          <a:xfrm>
            <a:off x="1203325" y="284163"/>
            <a:ext cx="9783763" cy="1508125"/>
          </a:xfrm>
        </p:spPr>
        <p:txBody>
          <a:bodyPr/>
          <a:lstStyle/>
          <a:p>
            <a:r>
              <a:rPr lang="en-IN" dirty="0"/>
              <a:t>Insight-e-mail engagement metric</a:t>
            </a:r>
          </a:p>
        </p:txBody>
      </p:sp>
    </p:spTree>
    <p:extLst>
      <p:ext uri="{BB962C8B-B14F-4D97-AF65-F5344CB8AC3E}">
        <p14:creationId xmlns:p14="http://schemas.microsoft.com/office/powerpoint/2010/main" val="417057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D8D1-0C55-8F91-512E-73223B42A467}"/>
              </a:ext>
            </a:extLst>
          </p:cNvPr>
          <p:cNvSpPr>
            <a:spLocks noGrp="1"/>
          </p:cNvSpPr>
          <p:nvPr>
            <p:ph type="title"/>
          </p:nvPr>
        </p:nvSpPr>
        <p:spPr/>
        <p:txBody>
          <a:bodyPr/>
          <a:lstStyle/>
          <a:p>
            <a:r>
              <a:rPr lang="en-IN" b="1" i="0" dirty="0">
                <a:solidFill>
                  <a:srgbClr val="3C4858"/>
                </a:solidFill>
                <a:effectLst/>
                <a:latin typeface="Nunito" pitchFamily="2" charset="0"/>
              </a:rPr>
              <a:t>Project Description</a:t>
            </a:r>
            <a:endParaRPr lang="en-IN" dirty="0"/>
          </a:p>
        </p:txBody>
      </p:sp>
      <p:sp>
        <p:nvSpPr>
          <p:cNvPr id="3" name="Content Placeholder 2">
            <a:extLst>
              <a:ext uri="{FF2B5EF4-FFF2-40B4-BE49-F238E27FC236}">
                <a16:creationId xmlns:a16="http://schemas.microsoft.com/office/drawing/2014/main" id="{83CF238D-1222-CD40-B897-2265B10D4F08}"/>
              </a:ext>
            </a:extLst>
          </p:cNvPr>
          <p:cNvSpPr>
            <a:spLocks noGrp="1"/>
          </p:cNvSpPr>
          <p:nvPr>
            <p:ph idx="1"/>
          </p:nvPr>
        </p:nvSpPr>
        <p:spPr/>
        <p:txBody>
          <a:bodyPr/>
          <a:lstStyle/>
          <a:p>
            <a:r>
              <a:rPr lang="en-IN" dirty="0"/>
              <a:t>The given project consists of 2 case studies:-</a:t>
            </a:r>
          </a:p>
          <a:p>
            <a:r>
              <a:rPr lang="en-IN" dirty="0"/>
              <a:t>First is regarding Operation Analytics where job data is provided and number of jobs reviewed , 7day rolling average of throughput, percentage share of language used and duplicates are found out.</a:t>
            </a:r>
          </a:p>
          <a:p>
            <a:r>
              <a:rPr lang="en-IN" dirty="0"/>
              <a:t>Second is Investigating Metric Spike where user engagement, user growth,  weekly retention, weekly engagement and email engagement is determined.</a:t>
            </a:r>
          </a:p>
          <a:p>
            <a:r>
              <a:rPr lang="en-IN" dirty="0"/>
              <a:t>The following information is found with the help of SQL queries.</a:t>
            </a:r>
          </a:p>
          <a:p>
            <a:pPr marL="0" indent="0">
              <a:buNone/>
            </a:pPr>
            <a:endParaRPr lang="en-IN" dirty="0"/>
          </a:p>
        </p:txBody>
      </p:sp>
    </p:spTree>
    <p:extLst>
      <p:ext uri="{BB962C8B-B14F-4D97-AF65-F5344CB8AC3E}">
        <p14:creationId xmlns:p14="http://schemas.microsoft.com/office/powerpoint/2010/main" val="1758075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FCE9-C845-FD6D-4532-C82A08A0813E}"/>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673A9FEE-0E6C-5B80-B5CE-66AF46AC502B}"/>
              </a:ext>
            </a:extLst>
          </p:cNvPr>
          <p:cNvSpPr>
            <a:spLocks noGrp="1"/>
          </p:cNvSpPr>
          <p:nvPr>
            <p:ph idx="1"/>
          </p:nvPr>
        </p:nvSpPr>
        <p:spPr/>
        <p:txBody>
          <a:bodyPr/>
          <a:lstStyle/>
          <a:p>
            <a:r>
              <a:rPr lang="en-IN" dirty="0"/>
              <a:t>Really engaging project, difficulty of the project makes it more fulfilling to execute.</a:t>
            </a:r>
          </a:p>
          <a:p>
            <a:r>
              <a:rPr lang="en-IN" dirty="0"/>
              <a:t>Learnt a lot of new things like rolling average, cohort retention analysis.</a:t>
            </a:r>
          </a:p>
          <a:p>
            <a:r>
              <a:rPr lang="en-IN" dirty="0"/>
              <a:t>Tired to insert excel charts wherever I could, hopefully would be able to use excel more efficiently next time.</a:t>
            </a:r>
          </a:p>
          <a:p>
            <a:r>
              <a:rPr lang="en-IN" dirty="0"/>
              <a:t>Became better in using windows function.</a:t>
            </a:r>
          </a:p>
        </p:txBody>
      </p:sp>
    </p:spTree>
    <p:extLst>
      <p:ext uri="{BB962C8B-B14F-4D97-AF65-F5344CB8AC3E}">
        <p14:creationId xmlns:p14="http://schemas.microsoft.com/office/powerpoint/2010/main" val="392577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E206-2567-D061-7072-A3E444105ECA}"/>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6B32DFEE-8BE7-0061-DE8C-81A997322550}"/>
              </a:ext>
            </a:extLst>
          </p:cNvPr>
          <p:cNvSpPr>
            <a:spLocks noGrp="1"/>
          </p:cNvSpPr>
          <p:nvPr>
            <p:ph idx="1"/>
          </p:nvPr>
        </p:nvSpPr>
        <p:spPr/>
        <p:txBody>
          <a:bodyPr/>
          <a:lstStyle/>
          <a:p>
            <a:pPr marL="0" indent="0">
              <a:buNone/>
            </a:pPr>
            <a:r>
              <a:rPr lang="en-IN" dirty="0"/>
              <a:t>The required information was determined via SQL queries where the data base was created first in SQL and moreover for the second case study due to the size of the data excel was used to make charts for better visualisation.</a:t>
            </a:r>
          </a:p>
        </p:txBody>
      </p:sp>
    </p:spTree>
    <p:extLst>
      <p:ext uri="{BB962C8B-B14F-4D97-AF65-F5344CB8AC3E}">
        <p14:creationId xmlns:p14="http://schemas.microsoft.com/office/powerpoint/2010/main" val="188532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C961-C309-BE90-08D6-78A477E289CD}"/>
              </a:ext>
            </a:extLst>
          </p:cNvPr>
          <p:cNvSpPr>
            <a:spLocks noGrp="1"/>
          </p:cNvSpPr>
          <p:nvPr>
            <p:ph type="title"/>
          </p:nvPr>
        </p:nvSpPr>
        <p:spPr/>
        <p:txBody>
          <a:bodyPr/>
          <a:lstStyle/>
          <a:p>
            <a:r>
              <a:rPr lang="en-IN" dirty="0"/>
              <a:t>Tech stack used</a:t>
            </a:r>
          </a:p>
        </p:txBody>
      </p:sp>
      <p:sp>
        <p:nvSpPr>
          <p:cNvPr id="3" name="Content Placeholder 2">
            <a:extLst>
              <a:ext uri="{FF2B5EF4-FFF2-40B4-BE49-F238E27FC236}">
                <a16:creationId xmlns:a16="http://schemas.microsoft.com/office/drawing/2014/main" id="{043325A7-3E8C-019B-6ADD-9ADBE90BC059}"/>
              </a:ext>
            </a:extLst>
          </p:cNvPr>
          <p:cNvSpPr>
            <a:spLocks noGrp="1"/>
          </p:cNvSpPr>
          <p:nvPr>
            <p:ph idx="1"/>
          </p:nvPr>
        </p:nvSpPr>
        <p:spPr/>
        <p:txBody>
          <a:bodyPr/>
          <a:lstStyle/>
          <a:p>
            <a:r>
              <a:rPr lang="en-IN" dirty="0"/>
              <a:t>MySQL was used to run the queries. </a:t>
            </a:r>
          </a:p>
          <a:p>
            <a:r>
              <a:rPr lang="en-IN" dirty="0"/>
              <a:t>The language was selected because of comfort and experience in the same.</a:t>
            </a:r>
          </a:p>
          <a:p>
            <a:r>
              <a:rPr lang="en-IN" dirty="0"/>
              <a:t>MS Excel was used in the second case study for better visualisation.</a:t>
            </a:r>
          </a:p>
          <a:p>
            <a:r>
              <a:rPr lang="en-IN" dirty="0"/>
              <a:t>As I am currently learning this tool, it was utilised to get more hands on experience.</a:t>
            </a:r>
          </a:p>
        </p:txBody>
      </p:sp>
    </p:spTree>
    <p:extLst>
      <p:ext uri="{BB962C8B-B14F-4D97-AF65-F5344CB8AC3E}">
        <p14:creationId xmlns:p14="http://schemas.microsoft.com/office/powerpoint/2010/main" val="281148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5AC-38FD-57BD-285A-BB87649FD026}"/>
              </a:ext>
            </a:extLst>
          </p:cNvPr>
          <p:cNvSpPr>
            <a:spLocks noGrp="1"/>
          </p:cNvSpPr>
          <p:nvPr>
            <p:ph type="title"/>
          </p:nvPr>
        </p:nvSpPr>
        <p:spPr/>
        <p:txBody>
          <a:bodyPr/>
          <a:lstStyle/>
          <a:p>
            <a:r>
              <a:rPr lang="en-IN" dirty="0"/>
              <a:t>Case-</a:t>
            </a:r>
            <a:r>
              <a:rPr lang="en-IN" dirty="0" err="1"/>
              <a:t>i</a:t>
            </a:r>
            <a:r>
              <a:rPr lang="en-IN" dirty="0"/>
              <a:t>: operation analytics</a:t>
            </a:r>
          </a:p>
        </p:txBody>
      </p:sp>
      <p:sp>
        <p:nvSpPr>
          <p:cNvPr id="4" name="Text Placeholder 3">
            <a:extLst>
              <a:ext uri="{FF2B5EF4-FFF2-40B4-BE49-F238E27FC236}">
                <a16:creationId xmlns:a16="http://schemas.microsoft.com/office/drawing/2014/main" id="{AE41B1CA-584B-D783-58FD-2F59EA310F61}"/>
              </a:ext>
            </a:extLst>
          </p:cNvPr>
          <p:cNvSpPr>
            <a:spLocks noGrp="1"/>
          </p:cNvSpPr>
          <p:nvPr>
            <p:ph type="body" idx="1"/>
          </p:nvPr>
        </p:nvSpPr>
        <p:spPr/>
        <p:txBody>
          <a:bodyPr>
            <a:normAutofit/>
          </a:bodyPr>
          <a:lstStyle/>
          <a:p>
            <a:r>
              <a:rPr lang="en-IN" sz="6600" dirty="0"/>
              <a:t>Insights</a:t>
            </a:r>
          </a:p>
        </p:txBody>
      </p:sp>
    </p:spTree>
    <p:extLst>
      <p:ext uri="{BB962C8B-B14F-4D97-AF65-F5344CB8AC3E}">
        <p14:creationId xmlns:p14="http://schemas.microsoft.com/office/powerpoint/2010/main" val="213070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198AD3-0750-C268-8673-DFE789C8DA16}"/>
              </a:ext>
            </a:extLst>
          </p:cNvPr>
          <p:cNvSpPr>
            <a:spLocks noGrp="1"/>
          </p:cNvSpPr>
          <p:nvPr>
            <p:ph type="title"/>
          </p:nvPr>
        </p:nvSpPr>
        <p:spPr/>
        <p:txBody>
          <a:bodyPr/>
          <a:lstStyle/>
          <a:p>
            <a:r>
              <a:rPr lang="en-IN" dirty="0"/>
              <a:t>Insights-Number of jobs reviewed</a:t>
            </a:r>
          </a:p>
        </p:txBody>
      </p:sp>
      <p:graphicFrame>
        <p:nvGraphicFramePr>
          <p:cNvPr id="8" name="Content Placeholder 7">
            <a:extLst>
              <a:ext uri="{FF2B5EF4-FFF2-40B4-BE49-F238E27FC236}">
                <a16:creationId xmlns:a16="http://schemas.microsoft.com/office/drawing/2014/main" id="{C761F8EE-89C8-874F-DE18-3F82DB713135}"/>
              </a:ext>
            </a:extLst>
          </p:cNvPr>
          <p:cNvGraphicFramePr>
            <a:graphicFrameLocks noGrp="1"/>
          </p:cNvGraphicFramePr>
          <p:nvPr>
            <p:ph idx="1"/>
            <p:extLst>
              <p:ext uri="{D42A27DB-BD31-4B8C-83A1-F6EECF244321}">
                <p14:modId xmlns:p14="http://schemas.microsoft.com/office/powerpoint/2010/main" val="985258236"/>
              </p:ext>
            </p:extLst>
          </p:nvPr>
        </p:nvGraphicFramePr>
        <p:xfrm>
          <a:off x="6768770" y="2393877"/>
          <a:ext cx="4707464" cy="1684120"/>
        </p:xfrm>
        <a:graphic>
          <a:graphicData uri="http://schemas.openxmlformats.org/drawingml/2006/table">
            <a:tbl>
              <a:tblPr firstCol="1" bandCol="1">
                <a:tableStyleId>{775DCB02-9BB8-47FD-8907-85C794F793BA}</a:tableStyleId>
              </a:tblPr>
              <a:tblGrid>
                <a:gridCol w="2299932">
                  <a:extLst>
                    <a:ext uri="{9D8B030D-6E8A-4147-A177-3AD203B41FA5}">
                      <a16:colId xmlns:a16="http://schemas.microsoft.com/office/drawing/2014/main" val="607767884"/>
                    </a:ext>
                  </a:extLst>
                </a:gridCol>
                <a:gridCol w="2407532">
                  <a:extLst>
                    <a:ext uri="{9D8B030D-6E8A-4147-A177-3AD203B41FA5}">
                      <a16:colId xmlns:a16="http://schemas.microsoft.com/office/drawing/2014/main" val="361523749"/>
                    </a:ext>
                  </a:extLst>
                </a:gridCol>
              </a:tblGrid>
              <a:tr h="580490">
                <a:tc>
                  <a:txBody>
                    <a:bodyPr/>
                    <a:lstStyle/>
                    <a:p>
                      <a:pPr algn="l" fontAlgn="b"/>
                      <a:r>
                        <a:rPr lang="en-US" sz="2400" b="1" u="none" strike="noStrike" dirty="0">
                          <a:solidFill>
                            <a:srgbClr val="000000"/>
                          </a:solidFill>
                          <a:effectLst/>
                        </a:rPr>
                        <a:t>avg jobs reviewed per day per hour </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400" b="1" u="none" strike="noStrike" dirty="0">
                          <a:solidFill>
                            <a:srgbClr val="000000"/>
                          </a:solidFill>
                          <a:effectLst/>
                        </a:rPr>
                        <a:t>avg jobs reviewed per day per second</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5065595"/>
                  </a:ext>
                </a:extLst>
              </a:tr>
              <a:tr h="580490">
                <a:tc>
                  <a:txBody>
                    <a:bodyPr/>
                    <a:lstStyle/>
                    <a:p>
                      <a:pPr algn="r" fontAlgn="b"/>
                      <a:r>
                        <a:rPr lang="en-IN" sz="2400" b="1" u="none" strike="noStrike">
                          <a:solidFill>
                            <a:srgbClr val="000000"/>
                          </a:solidFill>
                          <a:effectLst/>
                        </a:rPr>
                        <a:t>126.1804833</a:t>
                      </a:r>
                      <a:endParaRPr lang="en-IN" sz="2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b="1" u="none" strike="noStrike" dirty="0">
                          <a:solidFill>
                            <a:srgbClr val="000000"/>
                          </a:solidFill>
                          <a:effectLst/>
                        </a:rPr>
                        <a:t>0.03505</a:t>
                      </a:r>
                      <a:endParaRPr lang="en-IN"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31911026"/>
                  </a:ext>
                </a:extLst>
              </a:tr>
            </a:tbl>
          </a:graphicData>
        </a:graphic>
      </p:graphicFrame>
      <p:sp>
        <p:nvSpPr>
          <p:cNvPr id="11" name="TextBox 10">
            <a:extLst>
              <a:ext uri="{FF2B5EF4-FFF2-40B4-BE49-F238E27FC236}">
                <a16:creationId xmlns:a16="http://schemas.microsoft.com/office/drawing/2014/main" id="{7B54C011-9481-2ABA-1430-359662287F00}"/>
              </a:ext>
            </a:extLst>
          </p:cNvPr>
          <p:cNvSpPr txBox="1"/>
          <p:nvPr/>
        </p:nvSpPr>
        <p:spPr>
          <a:xfrm>
            <a:off x="493160" y="1954657"/>
            <a:ext cx="5861922" cy="2585323"/>
          </a:xfrm>
          <a:prstGeom prst="rect">
            <a:avLst/>
          </a:prstGeom>
          <a:noFill/>
        </p:spPr>
        <p:txBody>
          <a:bodyPr wrap="square" rtlCol="0">
            <a:spAutoFit/>
          </a:bodyPr>
          <a:lstStyle/>
          <a:p>
            <a:r>
              <a:rPr lang="en-US" dirty="0"/>
              <a:t>select </a:t>
            </a:r>
          </a:p>
          <a:p>
            <a:r>
              <a:rPr lang="en-US" dirty="0"/>
              <a:t>avg(t) as 'avg jobs reviewed per day per hour’,</a:t>
            </a:r>
          </a:p>
          <a:p>
            <a:r>
              <a:rPr lang="en-US" dirty="0"/>
              <a:t>avg(p) as 'avg jobs reviewed per day per second’</a:t>
            </a:r>
          </a:p>
          <a:p>
            <a:r>
              <a:rPr lang="en-US" dirty="0"/>
              <a:t>From</a:t>
            </a:r>
          </a:p>
          <a:p>
            <a:r>
              <a:rPr lang="en-US" dirty="0"/>
              <a:t>(select ds,((count(</a:t>
            </a:r>
            <a:r>
              <a:rPr lang="en-US" dirty="0" err="1"/>
              <a:t>job_id</a:t>
            </a:r>
            <a:r>
              <a:rPr lang="en-US" dirty="0"/>
              <a:t>)*3600)/sum(</a:t>
            </a:r>
            <a:r>
              <a:rPr lang="en-US" dirty="0" err="1"/>
              <a:t>time_spent</a:t>
            </a:r>
            <a:r>
              <a:rPr lang="en-US" dirty="0"/>
              <a:t>)) as t,</a:t>
            </a:r>
          </a:p>
          <a:p>
            <a:r>
              <a:rPr lang="en-US" dirty="0"/>
              <a:t>((count(</a:t>
            </a:r>
            <a:r>
              <a:rPr lang="en-US" dirty="0" err="1"/>
              <a:t>job_id</a:t>
            </a:r>
            <a:r>
              <a:rPr lang="en-US" dirty="0"/>
              <a:t>))/sum(</a:t>
            </a:r>
            <a:r>
              <a:rPr lang="en-US" dirty="0" err="1"/>
              <a:t>time_spent</a:t>
            </a:r>
            <a:r>
              <a:rPr lang="en-US" dirty="0"/>
              <a:t>)) as p</a:t>
            </a:r>
          </a:p>
          <a:p>
            <a:r>
              <a:rPr lang="en-US" dirty="0"/>
              <a:t>from </a:t>
            </a:r>
            <a:r>
              <a:rPr lang="en-US" dirty="0" err="1"/>
              <a:t>job_data</a:t>
            </a:r>
            <a:endParaRPr lang="en-US" dirty="0"/>
          </a:p>
          <a:p>
            <a:r>
              <a:rPr lang="en-US" dirty="0"/>
              <a:t>where month(ds)=11</a:t>
            </a:r>
          </a:p>
          <a:p>
            <a:r>
              <a:rPr lang="en-US" dirty="0"/>
              <a:t>group by ds) a;</a:t>
            </a:r>
            <a:endParaRPr lang="en-IN" dirty="0"/>
          </a:p>
        </p:txBody>
      </p:sp>
    </p:spTree>
    <p:extLst>
      <p:ext uri="{BB962C8B-B14F-4D97-AF65-F5344CB8AC3E}">
        <p14:creationId xmlns:p14="http://schemas.microsoft.com/office/powerpoint/2010/main" val="157607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4D-B197-EE7D-407A-F031C42B9FEC}"/>
              </a:ext>
            </a:extLst>
          </p:cNvPr>
          <p:cNvSpPr>
            <a:spLocks noGrp="1"/>
          </p:cNvSpPr>
          <p:nvPr>
            <p:ph type="title"/>
          </p:nvPr>
        </p:nvSpPr>
        <p:spPr/>
        <p:txBody>
          <a:bodyPr/>
          <a:lstStyle/>
          <a:p>
            <a:r>
              <a:rPr lang="en-IN" dirty="0"/>
              <a:t>Insight-throughput and 7-day rolling average of throughput</a:t>
            </a:r>
          </a:p>
        </p:txBody>
      </p:sp>
      <p:graphicFrame>
        <p:nvGraphicFramePr>
          <p:cNvPr id="4" name="Content Placeholder 3">
            <a:extLst>
              <a:ext uri="{FF2B5EF4-FFF2-40B4-BE49-F238E27FC236}">
                <a16:creationId xmlns:a16="http://schemas.microsoft.com/office/drawing/2014/main" id="{D854D8FC-9362-EC47-417E-E8AEC33D5BA9}"/>
              </a:ext>
            </a:extLst>
          </p:cNvPr>
          <p:cNvGraphicFramePr>
            <a:graphicFrameLocks noGrp="1"/>
          </p:cNvGraphicFramePr>
          <p:nvPr>
            <p:ph idx="1"/>
            <p:extLst>
              <p:ext uri="{D42A27DB-BD31-4B8C-83A1-F6EECF244321}">
                <p14:modId xmlns:p14="http://schemas.microsoft.com/office/powerpoint/2010/main" val="567816547"/>
              </p:ext>
            </p:extLst>
          </p:nvPr>
        </p:nvGraphicFramePr>
        <p:xfrm>
          <a:off x="5907640" y="1873783"/>
          <a:ext cx="6072026" cy="3766730"/>
        </p:xfrm>
        <a:graphic>
          <a:graphicData uri="http://schemas.openxmlformats.org/drawingml/2006/table">
            <a:tbl>
              <a:tblPr firstCol="1" bandCol="1">
                <a:tableStyleId>{35758FB7-9AC5-4552-8A53-C91805E547FA}</a:tableStyleId>
              </a:tblPr>
              <a:tblGrid>
                <a:gridCol w="2302542">
                  <a:extLst>
                    <a:ext uri="{9D8B030D-6E8A-4147-A177-3AD203B41FA5}">
                      <a16:colId xmlns:a16="http://schemas.microsoft.com/office/drawing/2014/main" val="1684623800"/>
                    </a:ext>
                  </a:extLst>
                </a:gridCol>
                <a:gridCol w="1652631">
                  <a:extLst>
                    <a:ext uri="{9D8B030D-6E8A-4147-A177-3AD203B41FA5}">
                      <a16:colId xmlns:a16="http://schemas.microsoft.com/office/drawing/2014/main" val="821393482"/>
                    </a:ext>
                  </a:extLst>
                </a:gridCol>
                <a:gridCol w="2116853">
                  <a:extLst>
                    <a:ext uri="{9D8B030D-6E8A-4147-A177-3AD203B41FA5}">
                      <a16:colId xmlns:a16="http://schemas.microsoft.com/office/drawing/2014/main" val="3316549764"/>
                    </a:ext>
                  </a:extLst>
                </a:gridCol>
              </a:tblGrid>
              <a:tr h="937136">
                <a:tc>
                  <a:txBody>
                    <a:bodyPr/>
                    <a:lstStyle/>
                    <a:p>
                      <a:pPr algn="l" fontAlgn="b"/>
                      <a:r>
                        <a:rPr lang="en-IN" sz="2800" b="1" u="none" strike="noStrike" dirty="0">
                          <a:solidFill>
                            <a:srgbClr val="000000"/>
                          </a:solidFill>
                          <a:effectLst/>
                        </a:rPr>
                        <a:t>ds </a:t>
                      </a:r>
                      <a:endParaRPr lang="en-IN" sz="28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800" b="1" u="none" strike="noStrike" dirty="0" err="1">
                          <a:solidFill>
                            <a:srgbClr val="000000"/>
                          </a:solidFill>
                          <a:effectLst/>
                        </a:rPr>
                        <a:t>throuput_per_day</a:t>
                      </a:r>
                      <a:endParaRPr lang="en-IN" sz="28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800" b="1" u="none" strike="noStrike">
                          <a:solidFill>
                            <a:srgbClr val="000000"/>
                          </a:solidFill>
                          <a:effectLst/>
                        </a:rPr>
                        <a:t>throuput_7_day_rolling</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2465591"/>
                  </a:ext>
                </a:extLst>
              </a:tr>
              <a:tr h="471599">
                <a:tc>
                  <a:txBody>
                    <a:bodyPr/>
                    <a:lstStyle/>
                    <a:p>
                      <a:pPr algn="r" fontAlgn="b"/>
                      <a:r>
                        <a:rPr lang="en-IN" sz="2800" b="1" u="none" strike="noStrike">
                          <a:solidFill>
                            <a:srgbClr val="000000"/>
                          </a:solidFill>
                          <a:effectLst/>
                        </a:rPr>
                        <a:t>25-11-2020</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0.0222</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0.0222</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7300963"/>
                  </a:ext>
                </a:extLst>
              </a:tr>
              <a:tr h="471599">
                <a:tc>
                  <a:txBody>
                    <a:bodyPr/>
                    <a:lstStyle/>
                    <a:p>
                      <a:pPr algn="r" fontAlgn="b"/>
                      <a:r>
                        <a:rPr lang="en-IN" sz="2800" b="1" u="none" strike="noStrike">
                          <a:solidFill>
                            <a:srgbClr val="000000"/>
                          </a:solidFill>
                          <a:effectLst/>
                        </a:rPr>
                        <a:t>26-11-2020</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0.0179</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0.0198</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3433453"/>
                  </a:ext>
                </a:extLst>
              </a:tr>
              <a:tr h="471599">
                <a:tc>
                  <a:txBody>
                    <a:bodyPr/>
                    <a:lstStyle/>
                    <a:p>
                      <a:pPr algn="r" fontAlgn="b"/>
                      <a:r>
                        <a:rPr lang="en-IN" sz="2800" b="1" u="none" strike="noStrike">
                          <a:solidFill>
                            <a:srgbClr val="000000"/>
                          </a:solidFill>
                          <a:effectLst/>
                        </a:rPr>
                        <a:t>27-11-2020</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0.0096</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0.0146</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01454195"/>
                  </a:ext>
                </a:extLst>
              </a:tr>
              <a:tr h="471599">
                <a:tc>
                  <a:txBody>
                    <a:bodyPr/>
                    <a:lstStyle/>
                    <a:p>
                      <a:pPr algn="r" fontAlgn="b"/>
                      <a:r>
                        <a:rPr lang="en-IN" sz="2800" b="1" u="none" strike="noStrike">
                          <a:solidFill>
                            <a:srgbClr val="000000"/>
                          </a:solidFill>
                          <a:effectLst/>
                        </a:rPr>
                        <a:t>28-11-2020</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0.0606</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0.0176</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7240631"/>
                  </a:ext>
                </a:extLst>
              </a:tr>
              <a:tr h="471599">
                <a:tc>
                  <a:txBody>
                    <a:bodyPr/>
                    <a:lstStyle/>
                    <a:p>
                      <a:pPr algn="r" fontAlgn="b"/>
                      <a:r>
                        <a:rPr lang="en-IN" sz="2800" b="1" u="none" strike="noStrike">
                          <a:solidFill>
                            <a:srgbClr val="000000"/>
                          </a:solidFill>
                          <a:effectLst/>
                        </a:rPr>
                        <a:t>29-11-2020</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0.05</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0.0202</a:t>
                      </a:r>
                      <a:endParaRPr lang="en-IN" sz="28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7399367"/>
                  </a:ext>
                </a:extLst>
              </a:tr>
              <a:tr h="471599">
                <a:tc>
                  <a:txBody>
                    <a:bodyPr/>
                    <a:lstStyle/>
                    <a:p>
                      <a:pPr algn="r" fontAlgn="b"/>
                      <a:r>
                        <a:rPr lang="en-IN" sz="2800" b="1" u="none" strike="noStrike" dirty="0">
                          <a:solidFill>
                            <a:srgbClr val="000000"/>
                          </a:solidFill>
                          <a:effectLst/>
                        </a:rPr>
                        <a:t>30-11-2020</a:t>
                      </a:r>
                      <a:endParaRPr lang="en-IN" sz="28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a:solidFill>
                            <a:srgbClr val="000000"/>
                          </a:solidFill>
                          <a:effectLst/>
                        </a:rPr>
                        <a:t>0.05</a:t>
                      </a:r>
                      <a:endParaRPr lang="en-IN" sz="28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800" b="1" u="none" strike="noStrike" dirty="0">
                          <a:solidFill>
                            <a:srgbClr val="000000"/>
                          </a:solidFill>
                          <a:effectLst/>
                        </a:rPr>
                        <a:t>0.0229</a:t>
                      </a:r>
                      <a:endParaRPr lang="en-IN" sz="28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5967991"/>
                  </a:ext>
                </a:extLst>
              </a:tr>
            </a:tbl>
          </a:graphicData>
        </a:graphic>
      </p:graphicFrame>
      <p:sp>
        <p:nvSpPr>
          <p:cNvPr id="5" name="TextBox 4">
            <a:extLst>
              <a:ext uri="{FF2B5EF4-FFF2-40B4-BE49-F238E27FC236}">
                <a16:creationId xmlns:a16="http://schemas.microsoft.com/office/drawing/2014/main" id="{C1AAB662-1A0A-32B7-16E4-7C2FF1A33A87}"/>
              </a:ext>
            </a:extLst>
          </p:cNvPr>
          <p:cNvSpPr txBox="1"/>
          <p:nvPr/>
        </p:nvSpPr>
        <p:spPr>
          <a:xfrm>
            <a:off x="339047" y="2126750"/>
            <a:ext cx="5065160" cy="4524315"/>
          </a:xfrm>
          <a:prstGeom prst="rect">
            <a:avLst/>
          </a:prstGeom>
          <a:noFill/>
        </p:spPr>
        <p:txBody>
          <a:bodyPr wrap="square" rtlCol="0">
            <a:spAutoFit/>
          </a:bodyPr>
          <a:lstStyle/>
          <a:p>
            <a:r>
              <a:rPr lang="en-US" dirty="0"/>
              <a:t>Select</a:t>
            </a:r>
          </a:p>
          <a:p>
            <a:r>
              <a:rPr lang="en-US" dirty="0"/>
              <a:t>ds,</a:t>
            </a:r>
          </a:p>
          <a:p>
            <a:r>
              <a:rPr lang="en-US" dirty="0"/>
              <a:t>c/t as </a:t>
            </a:r>
            <a:r>
              <a:rPr lang="en-US" dirty="0" err="1"/>
              <a:t>throuput_per_day</a:t>
            </a:r>
            <a:r>
              <a:rPr lang="en-US" dirty="0"/>
              <a:t>,</a:t>
            </a:r>
          </a:p>
          <a:p>
            <a:r>
              <a:rPr lang="en-US" dirty="0"/>
              <a:t>c7/s7 as throuput_7_day_rolling</a:t>
            </a:r>
          </a:p>
          <a:p>
            <a:r>
              <a:rPr lang="en-US" dirty="0"/>
              <a:t>From</a:t>
            </a:r>
          </a:p>
          <a:p>
            <a:r>
              <a:rPr lang="en-US" dirty="0"/>
              <a:t>(select</a:t>
            </a:r>
          </a:p>
          <a:p>
            <a:r>
              <a:rPr lang="en-US" dirty="0"/>
              <a:t> ds,</a:t>
            </a:r>
          </a:p>
          <a:p>
            <a:r>
              <a:rPr lang="en-US" dirty="0"/>
              <a:t>count(</a:t>
            </a:r>
            <a:r>
              <a:rPr lang="en-US" dirty="0" err="1"/>
              <a:t>job_id</a:t>
            </a:r>
            <a:r>
              <a:rPr lang="en-US" dirty="0"/>
              <a:t>) as c,</a:t>
            </a:r>
          </a:p>
          <a:p>
            <a:r>
              <a:rPr lang="en-US" dirty="0"/>
              <a:t>sum(</a:t>
            </a:r>
            <a:r>
              <a:rPr lang="en-US" dirty="0" err="1"/>
              <a:t>time_spent</a:t>
            </a:r>
            <a:r>
              <a:rPr lang="en-US" dirty="0"/>
              <a:t>) as t,</a:t>
            </a:r>
          </a:p>
          <a:p>
            <a:r>
              <a:rPr lang="en-US" dirty="0"/>
              <a:t>count(</a:t>
            </a:r>
            <a:r>
              <a:rPr lang="en-US" dirty="0" err="1"/>
              <a:t>job_id</a:t>
            </a:r>
            <a:r>
              <a:rPr lang="en-US" dirty="0"/>
              <a:t>) over(order by ds rows between  6 preceding  and current row) as c7,</a:t>
            </a:r>
          </a:p>
          <a:p>
            <a:r>
              <a:rPr lang="en-US" dirty="0"/>
              <a:t>sum(</a:t>
            </a:r>
            <a:r>
              <a:rPr lang="en-US" dirty="0" err="1"/>
              <a:t>time_spent</a:t>
            </a:r>
            <a:r>
              <a:rPr lang="en-US" dirty="0"/>
              <a:t>) over(order by ds rows between 6 preceding  and current row) as s7</a:t>
            </a:r>
          </a:p>
          <a:p>
            <a:r>
              <a:rPr lang="en-US" dirty="0"/>
              <a:t>from </a:t>
            </a:r>
            <a:r>
              <a:rPr lang="en-US" dirty="0" err="1"/>
              <a:t>job_data</a:t>
            </a:r>
            <a:endParaRPr lang="en-US" dirty="0"/>
          </a:p>
          <a:p>
            <a:r>
              <a:rPr lang="en-US" dirty="0"/>
              <a:t>where  month(ds)=11</a:t>
            </a:r>
          </a:p>
          <a:p>
            <a:r>
              <a:rPr lang="en-US" dirty="0"/>
              <a:t>group by ds) a;</a:t>
            </a:r>
            <a:endParaRPr lang="en-IN" dirty="0"/>
          </a:p>
        </p:txBody>
      </p:sp>
      <p:sp>
        <p:nvSpPr>
          <p:cNvPr id="6" name="TextBox 5">
            <a:extLst>
              <a:ext uri="{FF2B5EF4-FFF2-40B4-BE49-F238E27FC236}">
                <a16:creationId xmlns:a16="http://schemas.microsoft.com/office/drawing/2014/main" id="{6B4105BC-4485-EE75-DEAE-688B3560972D}"/>
              </a:ext>
            </a:extLst>
          </p:cNvPr>
          <p:cNvSpPr txBox="1"/>
          <p:nvPr/>
        </p:nvSpPr>
        <p:spPr>
          <a:xfrm>
            <a:off x="5907640" y="5813721"/>
            <a:ext cx="619531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7 day rolling average is better because it can offset the throughput fluctuations of one day and create a more accurate picture</a:t>
            </a:r>
          </a:p>
        </p:txBody>
      </p:sp>
    </p:spTree>
    <p:extLst>
      <p:ext uri="{BB962C8B-B14F-4D97-AF65-F5344CB8AC3E}">
        <p14:creationId xmlns:p14="http://schemas.microsoft.com/office/powerpoint/2010/main" val="267138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FEB9-052B-9C73-6BC8-5F1560B3C16A}"/>
              </a:ext>
            </a:extLst>
          </p:cNvPr>
          <p:cNvSpPr>
            <a:spLocks noGrp="1"/>
          </p:cNvSpPr>
          <p:nvPr>
            <p:ph type="title"/>
          </p:nvPr>
        </p:nvSpPr>
        <p:spPr/>
        <p:txBody>
          <a:bodyPr/>
          <a:lstStyle/>
          <a:p>
            <a:r>
              <a:rPr lang="en-IN" dirty="0"/>
              <a:t>Insight-percentage share of language used in last 30 days</a:t>
            </a:r>
          </a:p>
        </p:txBody>
      </p:sp>
      <p:graphicFrame>
        <p:nvGraphicFramePr>
          <p:cNvPr id="4" name="Content Placeholder 3">
            <a:extLst>
              <a:ext uri="{FF2B5EF4-FFF2-40B4-BE49-F238E27FC236}">
                <a16:creationId xmlns:a16="http://schemas.microsoft.com/office/drawing/2014/main" id="{D391831B-0EA0-9818-C46E-34DCC16D13D9}"/>
              </a:ext>
            </a:extLst>
          </p:cNvPr>
          <p:cNvGraphicFramePr>
            <a:graphicFrameLocks noGrp="1"/>
          </p:cNvGraphicFramePr>
          <p:nvPr>
            <p:ph idx="1"/>
            <p:extLst>
              <p:ext uri="{D42A27DB-BD31-4B8C-83A1-F6EECF244321}">
                <p14:modId xmlns:p14="http://schemas.microsoft.com/office/powerpoint/2010/main" val="2196062411"/>
              </p:ext>
            </p:extLst>
          </p:nvPr>
        </p:nvGraphicFramePr>
        <p:xfrm>
          <a:off x="7889759" y="2055982"/>
          <a:ext cx="3535104" cy="3202339"/>
        </p:xfrm>
        <a:graphic>
          <a:graphicData uri="http://schemas.openxmlformats.org/drawingml/2006/table">
            <a:tbl>
              <a:tblPr firstRow="1">
                <a:tableStyleId>{775DCB02-9BB8-47FD-8907-85C794F793BA}</a:tableStyleId>
              </a:tblPr>
              <a:tblGrid>
                <a:gridCol w="1767552">
                  <a:extLst>
                    <a:ext uri="{9D8B030D-6E8A-4147-A177-3AD203B41FA5}">
                      <a16:colId xmlns:a16="http://schemas.microsoft.com/office/drawing/2014/main" val="1283168542"/>
                    </a:ext>
                  </a:extLst>
                </a:gridCol>
                <a:gridCol w="1767552">
                  <a:extLst>
                    <a:ext uri="{9D8B030D-6E8A-4147-A177-3AD203B41FA5}">
                      <a16:colId xmlns:a16="http://schemas.microsoft.com/office/drawing/2014/main" val="198815845"/>
                    </a:ext>
                  </a:extLst>
                </a:gridCol>
              </a:tblGrid>
              <a:tr h="603919">
                <a:tc>
                  <a:txBody>
                    <a:bodyPr/>
                    <a:lstStyle/>
                    <a:p>
                      <a:pPr algn="l" fontAlgn="b"/>
                      <a:r>
                        <a:rPr lang="en-IN" sz="2800" b="1" u="none" strike="noStrike">
                          <a:solidFill>
                            <a:srgbClr val="000000"/>
                          </a:solidFill>
                          <a:effectLst/>
                        </a:rPr>
                        <a:t>language</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800" b="1" u="none" strike="noStrike" dirty="0">
                          <a:solidFill>
                            <a:srgbClr val="000000"/>
                          </a:solidFill>
                          <a:effectLst/>
                        </a:rPr>
                        <a:t>percentage</a:t>
                      </a:r>
                      <a:endParaRPr lang="en-IN" sz="2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885944"/>
                  </a:ext>
                </a:extLst>
              </a:tr>
              <a:tr h="325532">
                <a:tc>
                  <a:txBody>
                    <a:bodyPr/>
                    <a:lstStyle/>
                    <a:p>
                      <a:pPr algn="l" fontAlgn="b"/>
                      <a:r>
                        <a:rPr lang="en-IN" sz="2800" b="1" u="none" strike="noStrike">
                          <a:solidFill>
                            <a:srgbClr val="000000"/>
                          </a:solidFill>
                          <a:effectLst/>
                        </a:rPr>
                        <a:t>Italian</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dirty="0">
                          <a:solidFill>
                            <a:srgbClr val="000000"/>
                          </a:solidFill>
                          <a:effectLst/>
                        </a:rPr>
                        <a:t>12.5</a:t>
                      </a:r>
                      <a:endParaRPr lang="en-IN" sz="2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7936512"/>
                  </a:ext>
                </a:extLst>
              </a:tr>
              <a:tr h="325532">
                <a:tc>
                  <a:txBody>
                    <a:bodyPr/>
                    <a:lstStyle/>
                    <a:p>
                      <a:pPr algn="l" fontAlgn="b"/>
                      <a:r>
                        <a:rPr lang="en-IN" sz="2800" b="1" u="none" strike="noStrike">
                          <a:solidFill>
                            <a:srgbClr val="000000"/>
                          </a:solidFill>
                          <a:effectLst/>
                        </a:rPr>
                        <a:t>Persian</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a:solidFill>
                            <a:srgbClr val="000000"/>
                          </a:solidFill>
                          <a:effectLst/>
                        </a:rPr>
                        <a:t>37.5</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1172542"/>
                  </a:ext>
                </a:extLst>
              </a:tr>
              <a:tr h="325532">
                <a:tc>
                  <a:txBody>
                    <a:bodyPr/>
                    <a:lstStyle/>
                    <a:p>
                      <a:pPr algn="l" fontAlgn="b"/>
                      <a:r>
                        <a:rPr lang="en-IN" sz="2800" b="1" u="none" strike="noStrike">
                          <a:solidFill>
                            <a:srgbClr val="000000"/>
                          </a:solidFill>
                          <a:effectLst/>
                        </a:rPr>
                        <a:t>French</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a:solidFill>
                            <a:srgbClr val="000000"/>
                          </a:solidFill>
                          <a:effectLst/>
                        </a:rPr>
                        <a:t>12.5</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28753"/>
                  </a:ext>
                </a:extLst>
              </a:tr>
              <a:tr h="325532">
                <a:tc>
                  <a:txBody>
                    <a:bodyPr/>
                    <a:lstStyle/>
                    <a:p>
                      <a:pPr algn="l" fontAlgn="b"/>
                      <a:r>
                        <a:rPr lang="en-IN" sz="2800" b="1" u="none" strike="noStrike">
                          <a:solidFill>
                            <a:srgbClr val="000000"/>
                          </a:solidFill>
                          <a:effectLst/>
                        </a:rPr>
                        <a:t>Hindi</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a:solidFill>
                            <a:srgbClr val="000000"/>
                          </a:solidFill>
                          <a:effectLst/>
                        </a:rPr>
                        <a:t>12.5</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66376"/>
                  </a:ext>
                </a:extLst>
              </a:tr>
              <a:tr h="325532">
                <a:tc>
                  <a:txBody>
                    <a:bodyPr/>
                    <a:lstStyle/>
                    <a:p>
                      <a:pPr algn="l" fontAlgn="b"/>
                      <a:r>
                        <a:rPr lang="en-IN" sz="2800" b="1" u="none" strike="noStrike">
                          <a:solidFill>
                            <a:srgbClr val="000000"/>
                          </a:solidFill>
                          <a:effectLst/>
                        </a:rPr>
                        <a:t>Arabic</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a:solidFill>
                            <a:srgbClr val="000000"/>
                          </a:solidFill>
                          <a:effectLst/>
                        </a:rPr>
                        <a:t>12.5</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2761516"/>
                  </a:ext>
                </a:extLst>
              </a:tr>
              <a:tr h="325532">
                <a:tc>
                  <a:txBody>
                    <a:bodyPr/>
                    <a:lstStyle/>
                    <a:p>
                      <a:pPr algn="l" fontAlgn="b"/>
                      <a:r>
                        <a:rPr lang="en-IN" sz="2800" b="1" u="none" strike="noStrike">
                          <a:solidFill>
                            <a:srgbClr val="000000"/>
                          </a:solidFill>
                          <a:effectLst/>
                        </a:rPr>
                        <a:t>English</a:t>
                      </a:r>
                      <a:endParaRPr lang="en-IN" sz="2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800" b="1" u="none" strike="noStrike" dirty="0">
                          <a:solidFill>
                            <a:srgbClr val="000000"/>
                          </a:solidFill>
                          <a:effectLst/>
                        </a:rPr>
                        <a:t>12.5</a:t>
                      </a:r>
                      <a:endParaRPr lang="en-IN" sz="2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576167"/>
                  </a:ext>
                </a:extLst>
              </a:tr>
            </a:tbl>
          </a:graphicData>
        </a:graphic>
      </p:graphicFrame>
      <p:sp>
        <p:nvSpPr>
          <p:cNvPr id="5" name="TextBox 4">
            <a:extLst>
              <a:ext uri="{FF2B5EF4-FFF2-40B4-BE49-F238E27FC236}">
                <a16:creationId xmlns:a16="http://schemas.microsoft.com/office/drawing/2014/main" id="{CBDFEE76-720D-2CDB-5A55-9CF4406808E1}"/>
              </a:ext>
            </a:extLst>
          </p:cNvPr>
          <p:cNvSpPr txBox="1"/>
          <p:nvPr/>
        </p:nvSpPr>
        <p:spPr>
          <a:xfrm>
            <a:off x="606175" y="2239766"/>
            <a:ext cx="6786596" cy="3970318"/>
          </a:xfrm>
          <a:prstGeom prst="rect">
            <a:avLst/>
          </a:prstGeom>
          <a:noFill/>
        </p:spPr>
        <p:txBody>
          <a:bodyPr wrap="square" rtlCol="0">
            <a:spAutoFit/>
          </a:bodyPr>
          <a:lstStyle/>
          <a:p>
            <a:r>
              <a:rPr lang="en-US" dirty="0"/>
              <a:t>with a as </a:t>
            </a:r>
          </a:p>
          <a:p>
            <a:r>
              <a:rPr lang="en-US" dirty="0"/>
              <a:t>(select max(ds)  as m from </a:t>
            </a:r>
            <a:r>
              <a:rPr lang="en-US" dirty="0" err="1"/>
              <a:t>job_data</a:t>
            </a:r>
            <a:r>
              <a:rPr lang="en-US" dirty="0"/>
              <a:t>)</a:t>
            </a:r>
          </a:p>
          <a:p>
            <a:r>
              <a:rPr lang="en-US" dirty="0"/>
              <a:t>select distinct</a:t>
            </a:r>
          </a:p>
          <a:p>
            <a:r>
              <a:rPr lang="en-US" dirty="0"/>
              <a:t>language,</a:t>
            </a:r>
          </a:p>
          <a:p>
            <a:r>
              <a:rPr lang="en-US" dirty="0"/>
              <a:t>(count(event) over(partition by language rows between unbounded preceding and unbounded following) /count(*) over(order by ds rows between unbounded preceding and unbounded following) ) * 100 as percentage </a:t>
            </a:r>
          </a:p>
          <a:p>
            <a:r>
              <a:rPr lang="en-US" dirty="0"/>
              <a:t> from</a:t>
            </a:r>
          </a:p>
          <a:p>
            <a:r>
              <a:rPr lang="en-US" dirty="0"/>
              <a:t>(select *</a:t>
            </a:r>
          </a:p>
          <a:p>
            <a:r>
              <a:rPr lang="en-US" dirty="0"/>
              <a:t>From</a:t>
            </a:r>
          </a:p>
          <a:p>
            <a:r>
              <a:rPr lang="en-US" dirty="0" err="1"/>
              <a:t>job_data</a:t>
            </a:r>
            <a:r>
              <a:rPr lang="en-US" dirty="0"/>
              <a:t> cross join a</a:t>
            </a:r>
          </a:p>
          <a:p>
            <a:r>
              <a:rPr lang="en-US" dirty="0"/>
              <a:t>Where</a:t>
            </a:r>
          </a:p>
          <a:p>
            <a:r>
              <a:rPr lang="en-US" dirty="0" err="1"/>
              <a:t>datediff</a:t>
            </a:r>
            <a:r>
              <a:rPr lang="en-US" dirty="0"/>
              <a:t>(</a:t>
            </a:r>
            <a:r>
              <a:rPr lang="en-US" dirty="0" err="1"/>
              <a:t>m,date</a:t>
            </a:r>
            <a:r>
              <a:rPr lang="en-US" dirty="0"/>
              <a:t>(ds)) between 0 and 30)a1;</a:t>
            </a:r>
            <a:endParaRPr lang="en-IN" dirty="0"/>
          </a:p>
        </p:txBody>
      </p:sp>
    </p:spTree>
    <p:extLst>
      <p:ext uri="{BB962C8B-B14F-4D97-AF65-F5344CB8AC3E}">
        <p14:creationId xmlns:p14="http://schemas.microsoft.com/office/powerpoint/2010/main" val="177376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71F8-FF6E-DE97-F702-E951E0BC58CB}"/>
              </a:ext>
            </a:extLst>
          </p:cNvPr>
          <p:cNvSpPr>
            <a:spLocks noGrp="1"/>
          </p:cNvSpPr>
          <p:nvPr>
            <p:ph type="title"/>
          </p:nvPr>
        </p:nvSpPr>
        <p:spPr/>
        <p:txBody>
          <a:bodyPr/>
          <a:lstStyle/>
          <a:p>
            <a:r>
              <a:rPr lang="en-IN" dirty="0"/>
              <a:t>Insight-finding duplicates</a:t>
            </a:r>
          </a:p>
        </p:txBody>
      </p:sp>
      <p:pic>
        <p:nvPicPr>
          <p:cNvPr id="11" name="Content Placeholder 10">
            <a:extLst>
              <a:ext uri="{FF2B5EF4-FFF2-40B4-BE49-F238E27FC236}">
                <a16:creationId xmlns:a16="http://schemas.microsoft.com/office/drawing/2014/main" id="{83FB34F4-8D04-6369-D0EC-99F9BE655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9112" y="3666623"/>
            <a:ext cx="7165650" cy="392921"/>
          </a:xfrm>
        </p:spPr>
      </p:pic>
      <p:sp>
        <p:nvSpPr>
          <p:cNvPr id="12" name="TextBox 11">
            <a:extLst>
              <a:ext uri="{FF2B5EF4-FFF2-40B4-BE49-F238E27FC236}">
                <a16:creationId xmlns:a16="http://schemas.microsoft.com/office/drawing/2014/main" id="{32EFC281-2AAC-15E7-62FC-73255C99C122}"/>
              </a:ext>
            </a:extLst>
          </p:cNvPr>
          <p:cNvSpPr txBox="1"/>
          <p:nvPr/>
        </p:nvSpPr>
        <p:spPr>
          <a:xfrm>
            <a:off x="626722" y="1959860"/>
            <a:ext cx="7315201" cy="2031325"/>
          </a:xfrm>
          <a:prstGeom prst="rect">
            <a:avLst/>
          </a:prstGeom>
          <a:noFill/>
        </p:spPr>
        <p:txBody>
          <a:bodyPr wrap="square" rtlCol="0">
            <a:spAutoFit/>
          </a:bodyPr>
          <a:lstStyle/>
          <a:p>
            <a:r>
              <a:rPr lang="en-US" dirty="0"/>
              <a:t>select *</a:t>
            </a:r>
          </a:p>
          <a:p>
            <a:r>
              <a:rPr lang="en-US" dirty="0"/>
              <a:t>from(</a:t>
            </a:r>
          </a:p>
          <a:p>
            <a:r>
              <a:rPr lang="en-US" dirty="0"/>
              <a:t>select *,</a:t>
            </a:r>
          </a:p>
          <a:p>
            <a:r>
              <a:rPr lang="en-US" dirty="0" err="1"/>
              <a:t>row_number</a:t>
            </a:r>
            <a:r>
              <a:rPr lang="en-US" dirty="0"/>
              <a:t>() over(partition by </a:t>
            </a:r>
            <a:r>
              <a:rPr lang="en-US" dirty="0" err="1"/>
              <a:t>ds,actor_id,job_id</a:t>
            </a:r>
            <a:r>
              <a:rPr lang="en-US" dirty="0"/>
              <a:t>) as </a:t>
            </a:r>
            <a:r>
              <a:rPr lang="en-US" dirty="0" err="1"/>
              <a:t>row_num</a:t>
            </a:r>
            <a:endParaRPr lang="en-US" dirty="0"/>
          </a:p>
          <a:p>
            <a:r>
              <a:rPr lang="en-US" dirty="0"/>
              <a:t>from </a:t>
            </a:r>
          </a:p>
          <a:p>
            <a:r>
              <a:rPr lang="en-US" dirty="0" err="1"/>
              <a:t>job_data</a:t>
            </a:r>
            <a:r>
              <a:rPr lang="en-US" dirty="0"/>
              <a:t>) a</a:t>
            </a:r>
          </a:p>
          <a:p>
            <a:r>
              <a:rPr lang="en-US" dirty="0"/>
              <a:t>where </a:t>
            </a:r>
            <a:r>
              <a:rPr lang="en-US" dirty="0" err="1"/>
              <a:t>row_num</a:t>
            </a:r>
            <a:r>
              <a:rPr lang="en-US" dirty="0"/>
              <a:t>&gt;1;</a:t>
            </a:r>
            <a:endParaRPr lang="en-IN" dirty="0"/>
          </a:p>
        </p:txBody>
      </p:sp>
      <p:sp>
        <p:nvSpPr>
          <p:cNvPr id="20" name="Arrow: Down 19">
            <a:extLst>
              <a:ext uri="{FF2B5EF4-FFF2-40B4-BE49-F238E27FC236}">
                <a16:creationId xmlns:a16="http://schemas.microsoft.com/office/drawing/2014/main" id="{853FAFEC-3A56-ECD0-4865-C7B905B7A804}"/>
              </a:ext>
            </a:extLst>
          </p:cNvPr>
          <p:cNvSpPr/>
          <p:nvPr/>
        </p:nvSpPr>
        <p:spPr>
          <a:xfrm>
            <a:off x="8609744" y="2000892"/>
            <a:ext cx="2476072" cy="142810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When no duplicate</a:t>
            </a:r>
          </a:p>
          <a:p>
            <a:pPr algn="ctr"/>
            <a:r>
              <a:rPr lang="en-IN" dirty="0"/>
              <a:t>data</a:t>
            </a:r>
          </a:p>
        </p:txBody>
      </p:sp>
      <p:pic>
        <p:nvPicPr>
          <p:cNvPr id="22" name="Picture 21">
            <a:extLst>
              <a:ext uri="{FF2B5EF4-FFF2-40B4-BE49-F238E27FC236}">
                <a16:creationId xmlns:a16="http://schemas.microsoft.com/office/drawing/2014/main" id="{E4460A86-C97C-C91D-3685-4F5B047E0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258" y="4703877"/>
            <a:ext cx="4616687" cy="1765391"/>
          </a:xfrm>
          <a:prstGeom prst="rect">
            <a:avLst/>
          </a:prstGeom>
        </p:spPr>
      </p:pic>
      <p:sp>
        <p:nvSpPr>
          <p:cNvPr id="23" name="Arrow: Right 22">
            <a:extLst>
              <a:ext uri="{FF2B5EF4-FFF2-40B4-BE49-F238E27FC236}">
                <a16:creationId xmlns:a16="http://schemas.microsoft.com/office/drawing/2014/main" id="{E2F49715-B278-44D1-A44F-AAD5CE688AD1}"/>
              </a:ext>
            </a:extLst>
          </p:cNvPr>
          <p:cNvSpPr/>
          <p:nvPr/>
        </p:nvSpPr>
        <p:spPr>
          <a:xfrm>
            <a:off x="2311685" y="4808306"/>
            <a:ext cx="4222679" cy="14281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When duplicates(inserted the same data twice for the example)</a:t>
            </a:r>
          </a:p>
        </p:txBody>
      </p:sp>
    </p:spTree>
    <p:extLst>
      <p:ext uri="{BB962C8B-B14F-4D97-AF65-F5344CB8AC3E}">
        <p14:creationId xmlns:p14="http://schemas.microsoft.com/office/powerpoint/2010/main" val="669784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719</TotalTime>
  <Words>1910</Words>
  <Application>Microsoft Office PowerPoint</Application>
  <PresentationFormat>Widescreen</PresentationFormat>
  <Paragraphs>529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Corbel</vt:lpstr>
      <vt:lpstr>Nunito</vt:lpstr>
      <vt:lpstr>Wingdings</vt:lpstr>
      <vt:lpstr>Banded</vt:lpstr>
      <vt:lpstr>Operation Analytics and Investigating Metric Spike </vt:lpstr>
      <vt:lpstr>Project Description</vt:lpstr>
      <vt:lpstr>approach</vt:lpstr>
      <vt:lpstr>Tech stack used</vt:lpstr>
      <vt:lpstr>Case-i: operation analytics</vt:lpstr>
      <vt:lpstr>Insights-Number of jobs reviewed</vt:lpstr>
      <vt:lpstr>Insight-throughput and 7-day rolling average of throughput</vt:lpstr>
      <vt:lpstr>Insight-percentage share of language used in last 30 days</vt:lpstr>
      <vt:lpstr>Insight-finding duplicates</vt:lpstr>
      <vt:lpstr>Case-ii: Investigating Metric Spike </vt:lpstr>
      <vt:lpstr>Insight weekly user engagement</vt:lpstr>
      <vt:lpstr>Insight weekly user engagement</vt:lpstr>
      <vt:lpstr>Insight-user growth</vt:lpstr>
      <vt:lpstr>Insight-weekly retention cohort analysis</vt:lpstr>
      <vt:lpstr>Insight-weekly retention cohort analysis</vt:lpstr>
      <vt:lpstr>Insight-weekly engagement per device </vt:lpstr>
      <vt:lpstr>Insight-weekly engagement per device </vt:lpstr>
      <vt:lpstr>Insight-e-mail engagement metric</vt:lpstr>
      <vt:lpstr>Insight-e-mail engagement metric</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 </dc:title>
  <dc:creator>shreshth vashisht</dc:creator>
  <cp:lastModifiedBy>shreshth vashisht</cp:lastModifiedBy>
  <cp:revision>1</cp:revision>
  <dcterms:created xsi:type="dcterms:W3CDTF">2023-01-21T08:23:54Z</dcterms:created>
  <dcterms:modified xsi:type="dcterms:W3CDTF">2023-01-23T11:01:55Z</dcterms:modified>
</cp:coreProperties>
</file>