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8" r:id="rId3"/>
    <p:sldId id="259" r:id="rId4"/>
    <p:sldId id="263" r:id="rId5"/>
    <p:sldId id="261"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shth vashisht" userId="1ad5c172e9a7cf97" providerId="LiveId" clId="{26D5DD20-FC08-4D01-A55E-2C77E56C5DD9}"/>
    <pc:docChg chg="undo redo custSel addSld delSld modSld sldOrd modMainMaster">
      <pc:chgData name="shreshth vashisht" userId="1ad5c172e9a7cf97" providerId="LiveId" clId="{26D5DD20-FC08-4D01-A55E-2C77E56C5DD9}" dt="2023-03-23T07:43:38.519" v="6819" actId="20577"/>
      <pc:docMkLst>
        <pc:docMk/>
      </pc:docMkLst>
      <pc:sldChg chg="addSp delSp modSp new mod ord modTransition">
        <pc:chgData name="shreshth vashisht" userId="1ad5c172e9a7cf97" providerId="LiveId" clId="{26D5DD20-FC08-4D01-A55E-2C77E56C5DD9}" dt="2023-03-22T16:19:12.540" v="1958"/>
        <pc:sldMkLst>
          <pc:docMk/>
          <pc:sldMk cId="648600861" sldId="256"/>
        </pc:sldMkLst>
        <pc:spChg chg="mod">
          <ac:chgData name="shreshth vashisht" userId="1ad5c172e9a7cf97" providerId="LiveId" clId="{26D5DD20-FC08-4D01-A55E-2C77E56C5DD9}" dt="2023-03-22T15:55:18.686" v="627" actId="1076"/>
          <ac:spMkLst>
            <pc:docMk/>
            <pc:sldMk cId="648600861" sldId="256"/>
            <ac:spMk id="2" creationId="{ABBE9FA6-154C-F96E-8CDD-85278140A771}"/>
          </ac:spMkLst>
        </pc:spChg>
        <pc:spChg chg="del mod">
          <ac:chgData name="shreshth vashisht" userId="1ad5c172e9a7cf97" providerId="LiveId" clId="{26D5DD20-FC08-4D01-A55E-2C77E56C5DD9}" dt="2023-03-22T15:43:30.430" v="4" actId="478"/>
          <ac:spMkLst>
            <pc:docMk/>
            <pc:sldMk cId="648600861" sldId="256"/>
            <ac:spMk id="3" creationId="{17919DED-1687-F4F2-90CD-5126E0A28F0D}"/>
          </ac:spMkLst>
        </pc:spChg>
        <pc:spChg chg="add del mod">
          <ac:chgData name="shreshth vashisht" userId="1ad5c172e9a7cf97" providerId="LiveId" clId="{26D5DD20-FC08-4D01-A55E-2C77E56C5DD9}" dt="2023-03-22T16:05:57.705" v="1128" actId="478"/>
          <ac:spMkLst>
            <pc:docMk/>
            <pc:sldMk cId="648600861" sldId="256"/>
            <ac:spMk id="4" creationId="{998B6ECD-A8F6-F957-71CB-44F04483D4BC}"/>
          </ac:spMkLst>
        </pc:spChg>
        <pc:spChg chg="add del mod">
          <ac:chgData name="shreshth vashisht" userId="1ad5c172e9a7cf97" providerId="LiveId" clId="{26D5DD20-FC08-4D01-A55E-2C77E56C5DD9}" dt="2023-03-22T16:06:01.443" v="1129" actId="478"/>
          <ac:spMkLst>
            <pc:docMk/>
            <pc:sldMk cId="648600861" sldId="256"/>
            <ac:spMk id="5" creationId="{1EE6066F-A8A9-BCF9-63F1-8FBF150A13F5}"/>
          </ac:spMkLst>
        </pc:spChg>
      </pc:sldChg>
      <pc:sldChg chg="modSp new del mod modTransition">
        <pc:chgData name="shreshth vashisht" userId="1ad5c172e9a7cf97" providerId="LiveId" clId="{26D5DD20-FC08-4D01-A55E-2C77E56C5DD9}" dt="2023-03-22T16:00:38.391" v="763" actId="47"/>
        <pc:sldMkLst>
          <pc:docMk/>
          <pc:sldMk cId="3659255725" sldId="257"/>
        </pc:sldMkLst>
        <pc:spChg chg="mod">
          <ac:chgData name="shreshth vashisht" userId="1ad5c172e9a7cf97" providerId="LiveId" clId="{26D5DD20-FC08-4D01-A55E-2C77E56C5DD9}" dt="2023-03-22T15:59:21.360" v="721" actId="1037"/>
          <ac:spMkLst>
            <pc:docMk/>
            <pc:sldMk cId="3659255725" sldId="257"/>
            <ac:spMk id="2" creationId="{230DA565-3B81-8217-0B80-75E50DD54D1B}"/>
          </ac:spMkLst>
        </pc:spChg>
        <pc:spChg chg="mod">
          <ac:chgData name="shreshth vashisht" userId="1ad5c172e9a7cf97" providerId="LiveId" clId="{26D5DD20-FC08-4D01-A55E-2C77E56C5DD9}" dt="2023-03-22T15:59:27.500" v="758" actId="1036"/>
          <ac:spMkLst>
            <pc:docMk/>
            <pc:sldMk cId="3659255725" sldId="257"/>
            <ac:spMk id="3" creationId="{E24607F9-F85F-39C0-A107-8E82FE7110DC}"/>
          </ac:spMkLst>
        </pc:spChg>
      </pc:sldChg>
      <pc:sldChg chg="add modTransition">
        <pc:chgData name="shreshth vashisht" userId="1ad5c172e9a7cf97" providerId="LiveId" clId="{26D5DD20-FC08-4D01-A55E-2C77E56C5DD9}" dt="2023-03-22T16:19:12.540" v="1958"/>
        <pc:sldMkLst>
          <pc:docMk/>
          <pc:sldMk cId="2901252236" sldId="258"/>
        </pc:sldMkLst>
      </pc:sldChg>
      <pc:sldChg chg="modSp add del mod modTransition">
        <pc:chgData name="shreshth vashisht" userId="1ad5c172e9a7cf97" providerId="LiveId" clId="{26D5DD20-FC08-4D01-A55E-2C77E56C5DD9}" dt="2023-03-22T15:57:54.788" v="638" actId="47"/>
        <pc:sldMkLst>
          <pc:docMk/>
          <pc:sldMk cId="4016145522" sldId="258"/>
        </pc:sldMkLst>
        <pc:spChg chg="mod">
          <ac:chgData name="shreshth vashisht" userId="1ad5c172e9a7cf97" providerId="LiveId" clId="{26D5DD20-FC08-4D01-A55E-2C77E56C5DD9}" dt="2023-03-22T15:55:58.095" v="630" actId="1076"/>
          <ac:spMkLst>
            <pc:docMk/>
            <pc:sldMk cId="4016145522" sldId="258"/>
            <ac:spMk id="2" creationId="{ABBE9FA6-154C-F96E-8CDD-85278140A771}"/>
          </ac:spMkLst>
        </pc:spChg>
      </pc:sldChg>
      <pc:sldChg chg="addSp delSp modSp new mod modTransition chgLayout">
        <pc:chgData name="shreshth vashisht" userId="1ad5c172e9a7cf97" providerId="LiveId" clId="{26D5DD20-FC08-4D01-A55E-2C77E56C5DD9}" dt="2023-03-22T16:19:12.540" v="1958"/>
        <pc:sldMkLst>
          <pc:docMk/>
          <pc:sldMk cId="2092341923" sldId="259"/>
        </pc:sldMkLst>
        <pc:spChg chg="mod ord">
          <ac:chgData name="shreshth vashisht" userId="1ad5c172e9a7cf97" providerId="LiveId" clId="{26D5DD20-FC08-4D01-A55E-2C77E56C5DD9}" dt="2023-03-22T16:10:10.484" v="1471" actId="700"/>
          <ac:spMkLst>
            <pc:docMk/>
            <pc:sldMk cId="2092341923" sldId="259"/>
            <ac:spMk id="2" creationId="{66B1000C-2303-F4F8-D712-82CEFB24817E}"/>
          </ac:spMkLst>
        </pc:spChg>
        <pc:spChg chg="del">
          <ac:chgData name="shreshth vashisht" userId="1ad5c172e9a7cf97" providerId="LiveId" clId="{26D5DD20-FC08-4D01-A55E-2C77E56C5DD9}" dt="2023-03-22T16:03:52.119" v="775" actId="478"/>
          <ac:spMkLst>
            <pc:docMk/>
            <pc:sldMk cId="2092341923" sldId="259"/>
            <ac:spMk id="3" creationId="{BA27B897-C6F9-18B3-81F0-DF6834FA8546}"/>
          </ac:spMkLst>
        </pc:spChg>
        <pc:spChg chg="add del mod ord">
          <ac:chgData name="shreshth vashisht" userId="1ad5c172e9a7cf97" providerId="LiveId" clId="{26D5DD20-FC08-4D01-A55E-2C77E56C5DD9}" dt="2023-03-22T16:06:37.716" v="1131" actId="478"/>
          <ac:spMkLst>
            <pc:docMk/>
            <pc:sldMk cId="2092341923" sldId="259"/>
            <ac:spMk id="4" creationId="{15577F40-6F49-DA80-96EB-9DAA7B941852}"/>
          </ac:spMkLst>
        </pc:spChg>
        <pc:spChg chg="add mod ord">
          <ac:chgData name="shreshth vashisht" userId="1ad5c172e9a7cf97" providerId="LiveId" clId="{26D5DD20-FC08-4D01-A55E-2C77E56C5DD9}" dt="2023-03-22T16:11:01.280" v="1545" actId="403"/>
          <ac:spMkLst>
            <pc:docMk/>
            <pc:sldMk cId="2092341923" sldId="259"/>
            <ac:spMk id="6" creationId="{856EC00B-57DC-E6B1-476E-E1801D0AA419}"/>
          </ac:spMkLst>
        </pc:spChg>
        <pc:spChg chg="add del mod">
          <ac:chgData name="shreshth vashisht" userId="1ad5c172e9a7cf97" providerId="LiveId" clId="{26D5DD20-FC08-4D01-A55E-2C77E56C5DD9}" dt="2023-03-22T16:16:41.897" v="1939" actId="478"/>
          <ac:spMkLst>
            <pc:docMk/>
            <pc:sldMk cId="2092341923" sldId="259"/>
            <ac:spMk id="7" creationId="{30534D30-3E92-064D-D309-A7D5EE02BB52}"/>
          </ac:spMkLst>
        </pc:spChg>
        <pc:spChg chg="add del mod">
          <ac:chgData name="shreshth vashisht" userId="1ad5c172e9a7cf97" providerId="LiveId" clId="{26D5DD20-FC08-4D01-A55E-2C77E56C5DD9}" dt="2023-03-22T16:16:46.408" v="1940" actId="478"/>
          <ac:spMkLst>
            <pc:docMk/>
            <pc:sldMk cId="2092341923" sldId="259"/>
            <ac:spMk id="8" creationId="{39B36469-4EC4-82A5-B6F1-98A046350B34}"/>
          </ac:spMkLst>
        </pc:spChg>
        <pc:graphicFrameChg chg="add mod modGraphic">
          <ac:chgData name="shreshth vashisht" userId="1ad5c172e9a7cf97" providerId="LiveId" clId="{26D5DD20-FC08-4D01-A55E-2C77E56C5DD9}" dt="2023-03-22T16:10:26.903" v="1475" actId="20577"/>
          <ac:graphicFrameMkLst>
            <pc:docMk/>
            <pc:sldMk cId="2092341923" sldId="259"/>
            <ac:graphicFrameMk id="5" creationId="{206EDC84-8F65-06B7-39A8-0D1E26F056C2}"/>
          </ac:graphicFrameMkLst>
        </pc:graphicFrameChg>
      </pc:sldChg>
      <pc:sldChg chg="modSp new del mod modTransition">
        <pc:chgData name="shreshth vashisht" userId="1ad5c172e9a7cf97" providerId="LiveId" clId="{26D5DD20-FC08-4D01-A55E-2C77E56C5DD9}" dt="2023-03-22T16:19:16.419" v="1960" actId="47"/>
        <pc:sldMkLst>
          <pc:docMk/>
          <pc:sldMk cId="2914474157" sldId="260"/>
        </pc:sldMkLst>
        <pc:spChg chg="mod">
          <ac:chgData name="shreshth vashisht" userId="1ad5c172e9a7cf97" providerId="LiveId" clId="{26D5DD20-FC08-4D01-A55E-2C77E56C5DD9}" dt="2023-03-22T16:18:30.283" v="1952" actId="1076"/>
          <ac:spMkLst>
            <pc:docMk/>
            <pc:sldMk cId="2914474157" sldId="260"/>
            <ac:spMk id="2" creationId="{D5155235-53B8-9443-10EA-0838BCC6B2B7}"/>
          </ac:spMkLst>
        </pc:spChg>
        <pc:spChg chg="mod">
          <ac:chgData name="shreshth vashisht" userId="1ad5c172e9a7cf97" providerId="LiveId" clId="{26D5DD20-FC08-4D01-A55E-2C77E56C5DD9}" dt="2023-03-22T16:18:27.687" v="1951" actId="1076"/>
          <ac:spMkLst>
            <pc:docMk/>
            <pc:sldMk cId="2914474157" sldId="260"/>
            <ac:spMk id="3" creationId="{18101551-E5E9-744F-3F0B-0880068ADAB0}"/>
          </ac:spMkLst>
        </pc:spChg>
      </pc:sldChg>
      <pc:sldChg chg="addSp delSp modSp new mod modTransition modClrScheme chgLayout">
        <pc:chgData name="shreshth vashisht" userId="1ad5c172e9a7cf97" providerId="LiveId" clId="{26D5DD20-FC08-4D01-A55E-2C77E56C5DD9}" dt="2023-03-22T16:19:12.540" v="1958"/>
        <pc:sldMkLst>
          <pc:docMk/>
          <pc:sldMk cId="263376703" sldId="261"/>
        </pc:sldMkLst>
        <pc:spChg chg="del mod ord">
          <ac:chgData name="shreshth vashisht" userId="1ad5c172e9a7cf97" providerId="LiveId" clId="{26D5DD20-FC08-4D01-A55E-2C77E56C5DD9}" dt="2023-03-22T16:13:02.783" v="1865" actId="700"/>
          <ac:spMkLst>
            <pc:docMk/>
            <pc:sldMk cId="263376703" sldId="261"/>
            <ac:spMk id="2" creationId="{FC0EBD43-DFCD-727C-BC44-710579F50DBE}"/>
          </ac:spMkLst>
        </pc:spChg>
        <pc:spChg chg="del mod ord">
          <ac:chgData name="shreshth vashisht" userId="1ad5c172e9a7cf97" providerId="LiveId" clId="{26D5DD20-FC08-4D01-A55E-2C77E56C5DD9}" dt="2023-03-22T16:13:02.783" v="1865" actId="700"/>
          <ac:spMkLst>
            <pc:docMk/>
            <pc:sldMk cId="263376703" sldId="261"/>
            <ac:spMk id="3" creationId="{0A53B499-0EDB-BB92-1735-696273EE4C2E}"/>
          </ac:spMkLst>
        </pc:spChg>
        <pc:spChg chg="add mod ord">
          <ac:chgData name="shreshth vashisht" userId="1ad5c172e9a7cf97" providerId="LiveId" clId="{26D5DD20-FC08-4D01-A55E-2C77E56C5DD9}" dt="2023-03-22T16:15:00.921" v="1876" actId="313"/>
          <ac:spMkLst>
            <pc:docMk/>
            <pc:sldMk cId="263376703" sldId="261"/>
            <ac:spMk id="4" creationId="{DD8BA72F-12DE-436D-3E7D-EE2CA15706F0}"/>
          </ac:spMkLst>
        </pc:spChg>
        <pc:spChg chg="add del mod ord">
          <ac:chgData name="shreshth vashisht" userId="1ad5c172e9a7cf97" providerId="LiveId" clId="{26D5DD20-FC08-4D01-A55E-2C77E56C5DD9}" dt="2023-03-22T16:14:58.026" v="1875" actId="478"/>
          <ac:spMkLst>
            <pc:docMk/>
            <pc:sldMk cId="263376703" sldId="261"/>
            <ac:spMk id="5" creationId="{BEC339C9-A9E0-EF82-4DA1-CA5F7E31539C}"/>
          </ac:spMkLst>
        </pc:spChg>
      </pc:sldChg>
      <pc:sldChg chg="addSp delSp modSp add del mod modTransition">
        <pc:chgData name="shreshth vashisht" userId="1ad5c172e9a7cf97" providerId="LiveId" clId="{26D5DD20-FC08-4D01-A55E-2C77E56C5DD9}" dt="2023-03-22T16:19:15.102" v="1959" actId="47"/>
        <pc:sldMkLst>
          <pc:docMk/>
          <pc:sldMk cId="4255623421" sldId="262"/>
        </pc:sldMkLst>
        <pc:spChg chg="mod">
          <ac:chgData name="shreshth vashisht" userId="1ad5c172e9a7cf97" providerId="LiveId" clId="{26D5DD20-FC08-4D01-A55E-2C77E56C5DD9}" dt="2023-03-22T16:16:59.637" v="1942" actId="1076"/>
          <ac:spMkLst>
            <pc:docMk/>
            <pc:sldMk cId="4255623421" sldId="262"/>
            <ac:spMk id="2" creationId="{66B1000C-2303-F4F8-D712-82CEFB24817E}"/>
          </ac:spMkLst>
        </pc:spChg>
        <pc:spChg chg="add del mod">
          <ac:chgData name="shreshth vashisht" userId="1ad5c172e9a7cf97" providerId="LiveId" clId="{26D5DD20-FC08-4D01-A55E-2C77E56C5DD9}" dt="2023-03-22T16:18:15.527" v="1949"/>
          <ac:spMkLst>
            <pc:docMk/>
            <pc:sldMk cId="4255623421" sldId="262"/>
            <ac:spMk id="3" creationId="{96A0B170-C1A4-40D7-2525-6CCEDB764FFC}"/>
          </ac:spMkLst>
        </pc:spChg>
        <pc:spChg chg="add del mod">
          <ac:chgData name="shreshth vashisht" userId="1ad5c172e9a7cf97" providerId="LiveId" clId="{26D5DD20-FC08-4D01-A55E-2C77E56C5DD9}" dt="2023-03-22T16:18:15.527" v="1949"/>
          <ac:spMkLst>
            <pc:docMk/>
            <pc:sldMk cId="4255623421" sldId="262"/>
            <ac:spMk id="4" creationId="{3C03D169-F4B6-BC19-836F-ACB738DF4553}"/>
          </ac:spMkLst>
        </pc:spChg>
        <pc:spChg chg="mod">
          <ac:chgData name="shreshth vashisht" userId="1ad5c172e9a7cf97" providerId="LiveId" clId="{26D5DD20-FC08-4D01-A55E-2C77E56C5DD9}" dt="2023-03-22T16:17:08.601" v="1945" actId="1076"/>
          <ac:spMkLst>
            <pc:docMk/>
            <pc:sldMk cId="4255623421" sldId="262"/>
            <ac:spMk id="6" creationId="{856EC00B-57DC-E6B1-476E-E1801D0AA419}"/>
          </ac:spMkLst>
        </pc:spChg>
        <pc:graphicFrameChg chg="mod">
          <ac:chgData name="shreshth vashisht" userId="1ad5c172e9a7cf97" providerId="LiveId" clId="{26D5DD20-FC08-4D01-A55E-2C77E56C5DD9}" dt="2023-03-22T16:17:04.842" v="1943" actId="1076"/>
          <ac:graphicFrameMkLst>
            <pc:docMk/>
            <pc:sldMk cId="4255623421" sldId="262"/>
            <ac:graphicFrameMk id="5" creationId="{206EDC84-8F65-06B7-39A8-0D1E26F056C2}"/>
          </ac:graphicFrameMkLst>
        </pc:graphicFrameChg>
      </pc:sldChg>
      <pc:sldChg chg="addSp delSp modSp add mod modTransition">
        <pc:chgData name="shreshth vashisht" userId="1ad5c172e9a7cf97" providerId="LiveId" clId="{26D5DD20-FC08-4D01-A55E-2C77E56C5DD9}" dt="2023-03-23T06:59:26.413" v="6778" actId="20577"/>
        <pc:sldMkLst>
          <pc:docMk/>
          <pc:sldMk cId="3330034454" sldId="263"/>
        </pc:sldMkLst>
        <pc:spChg chg="mod">
          <ac:chgData name="shreshth vashisht" userId="1ad5c172e9a7cf97" providerId="LiveId" clId="{26D5DD20-FC08-4D01-A55E-2C77E56C5DD9}" dt="2023-03-23T06:59:26.413" v="6778" actId="20577"/>
          <ac:spMkLst>
            <pc:docMk/>
            <pc:sldMk cId="3330034454" sldId="263"/>
            <ac:spMk id="3" creationId="{18101551-E5E9-744F-3F0B-0880068ADAB0}"/>
          </ac:spMkLst>
        </pc:spChg>
        <pc:picChg chg="add del mod">
          <ac:chgData name="shreshth vashisht" userId="1ad5c172e9a7cf97" providerId="LiveId" clId="{26D5DD20-FC08-4D01-A55E-2C77E56C5DD9}" dt="2023-03-23T06:55:57.735" v="6393" actId="478"/>
          <ac:picMkLst>
            <pc:docMk/>
            <pc:sldMk cId="3330034454" sldId="263"/>
            <ac:picMk id="5" creationId="{85921C26-C34B-09D6-74B0-A8ED41F60B76}"/>
          </ac:picMkLst>
        </pc:picChg>
        <pc:picChg chg="add mod">
          <ac:chgData name="shreshth vashisht" userId="1ad5c172e9a7cf97" providerId="LiveId" clId="{26D5DD20-FC08-4D01-A55E-2C77E56C5DD9}" dt="2023-03-23T06:56:15.415" v="6396" actId="14100"/>
          <ac:picMkLst>
            <pc:docMk/>
            <pc:sldMk cId="3330034454" sldId="263"/>
            <ac:picMk id="7" creationId="{E004BF16-DFEC-36A3-33C3-1EACF5BF3D01}"/>
          </ac:picMkLst>
        </pc:picChg>
      </pc:sldChg>
      <pc:sldChg chg="addSp delSp modSp new mod modTransition modClrScheme chgLayout">
        <pc:chgData name="shreshth vashisht" userId="1ad5c172e9a7cf97" providerId="LiveId" clId="{26D5DD20-FC08-4D01-A55E-2C77E56C5DD9}" dt="2023-03-22T17:38:21.702" v="3368" actId="790"/>
        <pc:sldMkLst>
          <pc:docMk/>
          <pc:sldMk cId="2980046241" sldId="264"/>
        </pc:sldMkLst>
        <pc:spChg chg="del mod ord">
          <ac:chgData name="shreshth vashisht" userId="1ad5c172e9a7cf97" providerId="LiveId" clId="{26D5DD20-FC08-4D01-A55E-2C77E56C5DD9}" dt="2023-03-22T16:19:36.198" v="1962" actId="700"/>
          <ac:spMkLst>
            <pc:docMk/>
            <pc:sldMk cId="2980046241" sldId="264"/>
            <ac:spMk id="2" creationId="{0ECBFB20-57F6-9BB5-F0AE-CF3F2A581304}"/>
          </ac:spMkLst>
        </pc:spChg>
        <pc:spChg chg="del mod ord">
          <ac:chgData name="shreshth vashisht" userId="1ad5c172e9a7cf97" providerId="LiveId" clId="{26D5DD20-FC08-4D01-A55E-2C77E56C5DD9}" dt="2023-03-22T16:19:36.198" v="1962" actId="700"/>
          <ac:spMkLst>
            <pc:docMk/>
            <pc:sldMk cId="2980046241" sldId="264"/>
            <ac:spMk id="3" creationId="{4A146103-CD3E-422B-49AB-CD3E6614DDC6}"/>
          </ac:spMkLst>
        </pc:spChg>
        <pc:spChg chg="add mod ord">
          <ac:chgData name="shreshth vashisht" userId="1ad5c172e9a7cf97" providerId="LiveId" clId="{26D5DD20-FC08-4D01-A55E-2C77E56C5DD9}" dt="2023-03-22T16:20:19.105" v="2007" actId="20577"/>
          <ac:spMkLst>
            <pc:docMk/>
            <pc:sldMk cId="2980046241" sldId="264"/>
            <ac:spMk id="4" creationId="{B5FDB75A-79AD-3559-24EC-9C4B83518A03}"/>
          </ac:spMkLst>
        </pc:spChg>
        <pc:spChg chg="add mod ord">
          <ac:chgData name="shreshth vashisht" userId="1ad5c172e9a7cf97" providerId="LiveId" clId="{26D5DD20-FC08-4D01-A55E-2C77E56C5DD9}" dt="2023-03-22T17:38:21.702" v="3368" actId="790"/>
          <ac:spMkLst>
            <pc:docMk/>
            <pc:sldMk cId="2980046241" sldId="264"/>
            <ac:spMk id="5" creationId="{9A2E5E2E-C067-46B1-FA6B-DC9CA4091027}"/>
          </ac:spMkLst>
        </pc:spChg>
      </pc:sldChg>
      <pc:sldChg chg="addSp delSp modSp add mod chgLayout">
        <pc:chgData name="shreshth vashisht" userId="1ad5c172e9a7cf97" providerId="LiveId" clId="{26D5DD20-FC08-4D01-A55E-2C77E56C5DD9}" dt="2023-03-22T16:40:53.446" v="2513" actId="313"/>
        <pc:sldMkLst>
          <pc:docMk/>
          <pc:sldMk cId="542742966" sldId="265"/>
        </pc:sldMkLst>
        <pc:spChg chg="mod ord">
          <ac:chgData name="shreshth vashisht" userId="1ad5c172e9a7cf97" providerId="LiveId" clId="{26D5DD20-FC08-4D01-A55E-2C77E56C5DD9}" dt="2023-03-22T16:36:49.409" v="2211" actId="700"/>
          <ac:spMkLst>
            <pc:docMk/>
            <pc:sldMk cId="542742966" sldId="265"/>
            <ac:spMk id="4" creationId="{B5FDB75A-79AD-3559-24EC-9C4B83518A03}"/>
          </ac:spMkLst>
        </pc:spChg>
        <pc:spChg chg="del">
          <ac:chgData name="shreshth vashisht" userId="1ad5c172e9a7cf97" providerId="LiveId" clId="{26D5DD20-FC08-4D01-A55E-2C77E56C5DD9}" dt="2023-03-22T16:28:10.978" v="2036"/>
          <ac:spMkLst>
            <pc:docMk/>
            <pc:sldMk cId="542742966" sldId="265"/>
            <ac:spMk id="5" creationId="{9A2E5E2E-C067-46B1-FA6B-DC9CA4091027}"/>
          </ac:spMkLst>
        </pc:spChg>
        <pc:spChg chg="add mod ord">
          <ac:chgData name="shreshth vashisht" userId="1ad5c172e9a7cf97" providerId="LiveId" clId="{26D5DD20-FC08-4D01-A55E-2C77E56C5DD9}" dt="2023-03-22T16:36:49.409" v="2211" actId="700"/>
          <ac:spMkLst>
            <pc:docMk/>
            <pc:sldMk cId="542742966" sldId="265"/>
            <ac:spMk id="9" creationId="{0C41392C-D8F0-2C32-4CCB-1C31A171E613}"/>
          </ac:spMkLst>
        </pc:spChg>
        <pc:spChg chg="add mod">
          <ac:chgData name="shreshth vashisht" userId="1ad5c172e9a7cf97" providerId="LiveId" clId="{26D5DD20-FC08-4D01-A55E-2C77E56C5DD9}" dt="2023-03-22T16:39:43.055" v="2429" actId="20577"/>
          <ac:spMkLst>
            <pc:docMk/>
            <pc:sldMk cId="542742966" sldId="265"/>
            <ac:spMk id="10" creationId="{DEB3008C-031F-673E-370D-7BF679FE3B55}"/>
          </ac:spMkLst>
        </pc:spChg>
        <pc:spChg chg="add mod">
          <ac:chgData name="shreshth vashisht" userId="1ad5c172e9a7cf97" providerId="LiveId" clId="{26D5DD20-FC08-4D01-A55E-2C77E56C5DD9}" dt="2023-03-22T16:40:53.446" v="2513" actId="313"/>
          <ac:spMkLst>
            <pc:docMk/>
            <pc:sldMk cId="542742966" sldId="265"/>
            <ac:spMk id="11" creationId="{2432A1C5-4B20-AFA4-0278-43B100013602}"/>
          </ac:spMkLst>
        </pc:spChg>
        <pc:graphicFrameChg chg="add del mod">
          <ac:chgData name="shreshth vashisht" userId="1ad5c172e9a7cf97" providerId="LiveId" clId="{26D5DD20-FC08-4D01-A55E-2C77E56C5DD9}" dt="2023-03-22T16:34:08.959" v="2048" actId="478"/>
          <ac:graphicFrameMkLst>
            <pc:docMk/>
            <pc:sldMk cId="542742966" sldId="265"/>
            <ac:graphicFrameMk id="2" creationId="{A85803F7-137B-F573-A1DD-96213D0CD1AC}"/>
          </ac:graphicFrameMkLst>
        </pc:graphicFrameChg>
        <pc:graphicFrameChg chg="add del mod">
          <ac:chgData name="shreshth vashisht" userId="1ad5c172e9a7cf97" providerId="LiveId" clId="{26D5DD20-FC08-4D01-A55E-2C77E56C5DD9}" dt="2023-03-22T16:31:11.380" v="2045" actId="478"/>
          <ac:graphicFrameMkLst>
            <pc:docMk/>
            <pc:sldMk cId="542742966" sldId="265"/>
            <ac:graphicFrameMk id="3" creationId="{893A0625-0D0A-486C-9ED5-EA25EB63E9A7}"/>
          </ac:graphicFrameMkLst>
        </pc:graphicFrameChg>
        <pc:graphicFrameChg chg="add mod">
          <ac:chgData name="shreshth vashisht" userId="1ad5c172e9a7cf97" providerId="LiveId" clId="{26D5DD20-FC08-4D01-A55E-2C77E56C5DD9}" dt="2023-03-22T16:31:16.432" v="2046" actId="1076"/>
          <ac:graphicFrameMkLst>
            <pc:docMk/>
            <pc:sldMk cId="542742966" sldId="265"/>
            <ac:graphicFrameMk id="6" creationId="{893A0625-0D0A-486C-9ED5-EA25EB63E9A7}"/>
          </ac:graphicFrameMkLst>
        </pc:graphicFrameChg>
        <pc:graphicFrameChg chg="add mod modGraphic">
          <ac:chgData name="shreshth vashisht" userId="1ad5c172e9a7cf97" providerId="LiveId" clId="{26D5DD20-FC08-4D01-A55E-2C77E56C5DD9}" dt="2023-03-22T16:35:32.061" v="2079" actId="14100"/>
          <ac:graphicFrameMkLst>
            <pc:docMk/>
            <pc:sldMk cId="542742966" sldId="265"/>
            <ac:graphicFrameMk id="7" creationId="{2D25D0C4-6103-54D2-48C0-336FFB61C00B}"/>
          </ac:graphicFrameMkLst>
        </pc:graphicFrameChg>
      </pc:sldChg>
      <pc:sldChg chg="addSp delSp modSp new del mod modClrScheme chgLayout">
        <pc:chgData name="shreshth vashisht" userId="1ad5c172e9a7cf97" providerId="LiveId" clId="{26D5DD20-FC08-4D01-A55E-2C77E56C5DD9}" dt="2023-03-22T17:21:05.857" v="2547" actId="2696"/>
        <pc:sldMkLst>
          <pc:docMk/>
          <pc:sldMk cId="639912449" sldId="266"/>
        </pc:sldMkLst>
        <pc:spChg chg="del">
          <ac:chgData name="shreshth vashisht" userId="1ad5c172e9a7cf97" providerId="LiveId" clId="{26D5DD20-FC08-4D01-A55E-2C77E56C5DD9}" dt="2023-03-22T16:41:08.771" v="2515"/>
          <ac:spMkLst>
            <pc:docMk/>
            <pc:sldMk cId="639912449" sldId="266"/>
            <ac:spMk id="2" creationId="{3E3D7B9D-F259-6437-9C3A-62CEC6B09F0D}"/>
          </ac:spMkLst>
        </pc:spChg>
        <pc:spChg chg="del">
          <ac:chgData name="shreshth vashisht" userId="1ad5c172e9a7cf97" providerId="LiveId" clId="{26D5DD20-FC08-4D01-A55E-2C77E56C5DD9}" dt="2023-03-22T17:17:39.406" v="2524" actId="478"/>
          <ac:spMkLst>
            <pc:docMk/>
            <pc:sldMk cId="639912449" sldId="266"/>
            <ac:spMk id="3" creationId="{8963047E-F71F-17AF-38FC-A5E1FA083520}"/>
          </ac:spMkLst>
        </pc:spChg>
        <pc:spChg chg="add mod ord">
          <ac:chgData name="shreshth vashisht" userId="1ad5c172e9a7cf97" providerId="LiveId" clId="{26D5DD20-FC08-4D01-A55E-2C77E56C5DD9}" dt="2023-03-22T17:20:41.233" v="2543" actId="700"/>
          <ac:spMkLst>
            <pc:docMk/>
            <pc:sldMk cId="639912449" sldId="266"/>
            <ac:spMk id="4" creationId="{1327DFC4-B8BF-70DE-638D-AEEBD216A923}"/>
          </ac:spMkLst>
        </pc:spChg>
        <pc:grpChg chg="add del mod">
          <ac:chgData name="shreshth vashisht" userId="1ad5c172e9a7cf97" providerId="LiveId" clId="{26D5DD20-FC08-4D01-A55E-2C77E56C5DD9}" dt="2023-03-22T17:13:10.634" v="2523" actId="478"/>
          <ac:grpSpMkLst>
            <pc:docMk/>
            <pc:sldMk cId="639912449" sldId="266"/>
            <ac:grpSpMk id="5" creationId="{CD8FEDF4-518E-44D1-85BF-8E0A3258251F}"/>
          </ac:grpSpMkLst>
        </pc:grpChg>
        <pc:grpChg chg="add del mod">
          <ac:chgData name="shreshth vashisht" userId="1ad5c172e9a7cf97" providerId="LiveId" clId="{26D5DD20-FC08-4D01-A55E-2C77E56C5DD9}" dt="2023-03-22T17:21:00.508" v="2546" actId="478"/>
          <ac:grpSpMkLst>
            <pc:docMk/>
            <pc:sldMk cId="639912449" sldId="266"/>
            <ac:grpSpMk id="12" creationId="{CD8FEDF4-518E-44D1-85BF-8E0A3258251F}"/>
          </ac:grpSpMkLst>
        </pc:grpChg>
        <pc:graphicFrameChg chg="add mod">
          <ac:chgData name="shreshth vashisht" userId="1ad5c172e9a7cf97" providerId="LiveId" clId="{26D5DD20-FC08-4D01-A55E-2C77E56C5DD9}" dt="2023-03-22T17:12:59.405" v="2522"/>
          <ac:graphicFrameMkLst>
            <pc:docMk/>
            <pc:sldMk cId="639912449" sldId="266"/>
            <ac:graphicFrameMk id="6" creationId="{8249A4DB-4BED-47C7-800A-5CB1322413EB}"/>
          </ac:graphicFrameMkLst>
        </pc:graphicFrameChg>
        <pc:graphicFrameChg chg="add mod">
          <ac:chgData name="shreshth vashisht" userId="1ad5c172e9a7cf97" providerId="LiveId" clId="{26D5DD20-FC08-4D01-A55E-2C77E56C5DD9}" dt="2023-03-22T17:12:59.405" v="2522"/>
          <ac:graphicFrameMkLst>
            <pc:docMk/>
            <pc:sldMk cId="639912449" sldId="266"/>
            <ac:graphicFrameMk id="7" creationId="{276D8A44-D1BA-4B83-A010-F67395EDEEBC}"/>
          </ac:graphicFrameMkLst>
        </pc:graphicFrameChg>
        <pc:graphicFrameChg chg="add mod">
          <ac:chgData name="shreshth vashisht" userId="1ad5c172e9a7cf97" providerId="LiveId" clId="{26D5DD20-FC08-4D01-A55E-2C77E56C5DD9}" dt="2023-03-22T17:12:59.405" v="2522"/>
          <ac:graphicFrameMkLst>
            <pc:docMk/>
            <pc:sldMk cId="639912449" sldId="266"/>
            <ac:graphicFrameMk id="8" creationId="{326F4968-91C0-4994-8324-2B9CA12EF785}"/>
          </ac:graphicFrameMkLst>
        </pc:graphicFrameChg>
        <pc:graphicFrameChg chg="add mod">
          <ac:chgData name="shreshth vashisht" userId="1ad5c172e9a7cf97" providerId="LiveId" clId="{26D5DD20-FC08-4D01-A55E-2C77E56C5DD9}" dt="2023-03-22T17:12:59.405" v="2522"/>
          <ac:graphicFrameMkLst>
            <pc:docMk/>
            <pc:sldMk cId="639912449" sldId="266"/>
            <ac:graphicFrameMk id="9" creationId="{F7343888-1C9D-430F-8F65-8EE4776F3409}"/>
          </ac:graphicFrameMkLst>
        </pc:graphicFrameChg>
        <pc:graphicFrameChg chg="add mod">
          <ac:chgData name="shreshth vashisht" userId="1ad5c172e9a7cf97" providerId="LiveId" clId="{26D5DD20-FC08-4D01-A55E-2C77E56C5DD9}" dt="2023-03-22T17:12:59.405" v="2522"/>
          <ac:graphicFrameMkLst>
            <pc:docMk/>
            <pc:sldMk cId="639912449" sldId="266"/>
            <ac:graphicFrameMk id="10" creationId="{9E24F6B1-8127-4CFC-87AB-84B3073C64D5}"/>
          </ac:graphicFrameMkLst>
        </pc:graphicFrameChg>
        <pc:graphicFrameChg chg="add mod">
          <ac:chgData name="shreshth vashisht" userId="1ad5c172e9a7cf97" providerId="LiveId" clId="{26D5DD20-FC08-4D01-A55E-2C77E56C5DD9}" dt="2023-03-22T17:12:59.405" v="2522"/>
          <ac:graphicFrameMkLst>
            <pc:docMk/>
            <pc:sldMk cId="639912449" sldId="266"/>
            <ac:graphicFrameMk id="11" creationId="{8EE08526-F00A-4887-8F75-D2CB1A8A40BC}"/>
          </ac:graphicFrameMkLst>
        </pc:graphicFrameChg>
        <pc:graphicFrameChg chg="add mod">
          <ac:chgData name="shreshth vashisht" userId="1ad5c172e9a7cf97" providerId="LiveId" clId="{26D5DD20-FC08-4D01-A55E-2C77E56C5DD9}" dt="2023-03-22T17:17:40.608" v="2531"/>
          <ac:graphicFrameMkLst>
            <pc:docMk/>
            <pc:sldMk cId="639912449" sldId="266"/>
            <ac:graphicFrameMk id="13" creationId="{8249A4DB-4BED-47C7-800A-5CB1322413EB}"/>
          </ac:graphicFrameMkLst>
        </pc:graphicFrameChg>
        <pc:graphicFrameChg chg="add mod">
          <ac:chgData name="shreshth vashisht" userId="1ad5c172e9a7cf97" providerId="LiveId" clId="{26D5DD20-FC08-4D01-A55E-2C77E56C5DD9}" dt="2023-03-22T17:17:40.608" v="2531"/>
          <ac:graphicFrameMkLst>
            <pc:docMk/>
            <pc:sldMk cId="639912449" sldId="266"/>
            <ac:graphicFrameMk id="14" creationId="{276D8A44-D1BA-4B83-A010-F67395EDEEBC}"/>
          </ac:graphicFrameMkLst>
        </pc:graphicFrameChg>
        <pc:graphicFrameChg chg="add mod">
          <ac:chgData name="shreshth vashisht" userId="1ad5c172e9a7cf97" providerId="LiveId" clId="{26D5DD20-FC08-4D01-A55E-2C77E56C5DD9}" dt="2023-03-22T17:17:40.608" v="2531"/>
          <ac:graphicFrameMkLst>
            <pc:docMk/>
            <pc:sldMk cId="639912449" sldId="266"/>
            <ac:graphicFrameMk id="15" creationId="{326F4968-91C0-4994-8324-2B9CA12EF785}"/>
          </ac:graphicFrameMkLst>
        </pc:graphicFrameChg>
        <pc:graphicFrameChg chg="add mod">
          <ac:chgData name="shreshth vashisht" userId="1ad5c172e9a7cf97" providerId="LiveId" clId="{26D5DD20-FC08-4D01-A55E-2C77E56C5DD9}" dt="2023-03-22T17:17:40.608" v="2531"/>
          <ac:graphicFrameMkLst>
            <pc:docMk/>
            <pc:sldMk cId="639912449" sldId="266"/>
            <ac:graphicFrameMk id="16" creationId="{F7343888-1C9D-430F-8F65-8EE4776F3409}"/>
          </ac:graphicFrameMkLst>
        </pc:graphicFrameChg>
        <pc:graphicFrameChg chg="add mod">
          <ac:chgData name="shreshth vashisht" userId="1ad5c172e9a7cf97" providerId="LiveId" clId="{26D5DD20-FC08-4D01-A55E-2C77E56C5DD9}" dt="2023-03-22T17:17:40.608" v="2531"/>
          <ac:graphicFrameMkLst>
            <pc:docMk/>
            <pc:sldMk cId="639912449" sldId="266"/>
            <ac:graphicFrameMk id="17" creationId="{9E24F6B1-8127-4CFC-87AB-84B3073C64D5}"/>
          </ac:graphicFrameMkLst>
        </pc:graphicFrameChg>
        <pc:graphicFrameChg chg="add mod">
          <ac:chgData name="shreshth vashisht" userId="1ad5c172e9a7cf97" providerId="LiveId" clId="{26D5DD20-FC08-4D01-A55E-2C77E56C5DD9}" dt="2023-03-22T17:17:40.608" v="2531"/>
          <ac:graphicFrameMkLst>
            <pc:docMk/>
            <pc:sldMk cId="639912449" sldId="266"/>
            <ac:graphicFrameMk id="18" creationId="{8EE08526-F00A-4887-8F75-D2CB1A8A40BC}"/>
          </ac:graphicFrameMkLst>
        </pc:graphicFrameChg>
      </pc:sldChg>
      <pc:sldChg chg="addSp delSp modSp new mod">
        <pc:chgData name="shreshth vashisht" userId="1ad5c172e9a7cf97" providerId="LiveId" clId="{26D5DD20-FC08-4D01-A55E-2C77E56C5DD9}" dt="2023-03-23T05:39:08.958" v="3879" actId="313"/>
        <pc:sldMkLst>
          <pc:docMk/>
          <pc:sldMk cId="2128157060" sldId="266"/>
        </pc:sldMkLst>
        <pc:spChg chg="mod">
          <ac:chgData name="shreshth vashisht" userId="1ad5c172e9a7cf97" providerId="LiveId" clId="{26D5DD20-FC08-4D01-A55E-2C77E56C5DD9}" dt="2023-03-22T17:25:43.916" v="2595" actId="1076"/>
          <ac:spMkLst>
            <pc:docMk/>
            <pc:sldMk cId="2128157060" sldId="266"/>
            <ac:spMk id="2" creationId="{0F1E70D4-96D0-5D55-1701-210D40131662}"/>
          </ac:spMkLst>
        </pc:spChg>
        <pc:spChg chg="del">
          <ac:chgData name="shreshth vashisht" userId="1ad5c172e9a7cf97" providerId="LiveId" clId="{26D5DD20-FC08-4D01-A55E-2C77E56C5DD9}" dt="2023-03-22T17:24:13.202" v="2583"/>
          <ac:spMkLst>
            <pc:docMk/>
            <pc:sldMk cId="2128157060" sldId="266"/>
            <ac:spMk id="3" creationId="{FB92C8C0-7E18-91BC-7600-5DDD5781FAA0}"/>
          </ac:spMkLst>
        </pc:spChg>
        <pc:spChg chg="add mod">
          <ac:chgData name="shreshth vashisht" userId="1ad5c172e9a7cf97" providerId="LiveId" clId="{26D5DD20-FC08-4D01-A55E-2C77E56C5DD9}" dt="2023-03-22T17:38:15.116" v="3367"/>
          <ac:spMkLst>
            <pc:docMk/>
            <pc:sldMk cId="2128157060" sldId="266"/>
            <ac:spMk id="7" creationId="{E62D1A1E-1546-660B-7B3D-364DE828B273}"/>
          </ac:spMkLst>
        </pc:spChg>
        <pc:spChg chg="add mod">
          <ac:chgData name="shreshth vashisht" userId="1ad5c172e9a7cf97" providerId="LiveId" clId="{26D5DD20-FC08-4D01-A55E-2C77E56C5DD9}" dt="2023-03-23T05:39:08.958" v="3879" actId="313"/>
          <ac:spMkLst>
            <pc:docMk/>
            <pc:sldMk cId="2128157060" sldId="266"/>
            <ac:spMk id="8" creationId="{7590B9DD-FCFD-222D-EDF4-21DA5EC41579}"/>
          </ac:spMkLst>
        </pc:spChg>
        <pc:graphicFrameChg chg="add mod modGraphic">
          <ac:chgData name="shreshth vashisht" userId="1ad5c172e9a7cf97" providerId="LiveId" clId="{26D5DD20-FC08-4D01-A55E-2C77E56C5DD9}" dt="2023-03-22T17:26:02.683" v="2599" actId="14734"/>
          <ac:graphicFrameMkLst>
            <pc:docMk/>
            <pc:sldMk cId="2128157060" sldId="266"/>
            <ac:graphicFrameMk id="4" creationId="{EAD9BC84-64C0-F573-A9BF-06F02BE5E8A8}"/>
          </ac:graphicFrameMkLst>
        </pc:graphicFrameChg>
        <pc:graphicFrameChg chg="add mod">
          <ac:chgData name="shreshth vashisht" userId="1ad5c172e9a7cf97" providerId="LiveId" clId="{26D5DD20-FC08-4D01-A55E-2C77E56C5DD9}" dt="2023-03-22T17:32:24.720" v="2801" actId="14100"/>
          <ac:graphicFrameMkLst>
            <pc:docMk/>
            <pc:sldMk cId="2128157060" sldId="266"/>
            <ac:graphicFrameMk id="5" creationId="{954CF65A-9959-4A70-BC6F-A33B1C05CE86}"/>
          </ac:graphicFrameMkLst>
        </pc:graphicFrameChg>
        <pc:graphicFrameChg chg="add mod">
          <ac:chgData name="shreshth vashisht" userId="1ad5c172e9a7cf97" providerId="LiveId" clId="{26D5DD20-FC08-4D01-A55E-2C77E56C5DD9}" dt="2023-03-22T17:32:20.483" v="2800" actId="14100"/>
          <ac:graphicFrameMkLst>
            <pc:docMk/>
            <pc:sldMk cId="2128157060" sldId="266"/>
            <ac:graphicFrameMk id="6" creationId="{15EE34DE-E421-425E-8008-D288F36511B0}"/>
          </ac:graphicFrameMkLst>
        </pc:graphicFrameChg>
      </pc:sldChg>
      <pc:sldChg chg="addSp delSp modSp new mod modClrScheme chgLayout modNotesTx">
        <pc:chgData name="shreshth vashisht" userId="1ad5c172e9a7cf97" providerId="LiveId" clId="{26D5DD20-FC08-4D01-A55E-2C77E56C5DD9}" dt="2023-03-23T05:40:19.513" v="3918" actId="207"/>
        <pc:sldMkLst>
          <pc:docMk/>
          <pc:sldMk cId="3171517420" sldId="267"/>
        </pc:sldMkLst>
        <pc:spChg chg="del">
          <ac:chgData name="shreshth vashisht" userId="1ad5c172e9a7cf97" providerId="LiveId" clId="{26D5DD20-FC08-4D01-A55E-2C77E56C5DD9}" dt="2023-03-22T17:38:48.303" v="3370"/>
          <ac:spMkLst>
            <pc:docMk/>
            <pc:sldMk cId="3171517420" sldId="267"/>
            <ac:spMk id="2" creationId="{C59488BD-4DF3-7952-9ACE-452F638E9347}"/>
          </ac:spMkLst>
        </pc:spChg>
        <pc:spChg chg="del mod">
          <ac:chgData name="shreshth vashisht" userId="1ad5c172e9a7cf97" providerId="LiveId" clId="{26D5DD20-FC08-4D01-A55E-2C77E56C5DD9}" dt="2023-03-22T17:48:30.944" v="3381" actId="478"/>
          <ac:spMkLst>
            <pc:docMk/>
            <pc:sldMk cId="3171517420" sldId="267"/>
            <ac:spMk id="3" creationId="{1E3A944F-FBE2-025C-CFB4-9E571D8CADB5}"/>
          </ac:spMkLst>
        </pc:spChg>
        <pc:spChg chg="add mod ord">
          <ac:chgData name="shreshth vashisht" userId="1ad5c172e9a7cf97" providerId="LiveId" clId="{26D5DD20-FC08-4D01-A55E-2C77E56C5DD9}" dt="2023-03-22T17:49:40.414" v="3395" actId="1076"/>
          <ac:spMkLst>
            <pc:docMk/>
            <pc:sldMk cId="3171517420" sldId="267"/>
            <ac:spMk id="4" creationId="{E44EE751-7B98-F7CD-B1EA-BF880FD5E522}"/>
          </ac:spMkLst>
        </pc:spChg>
        <pc:spChg chg="add mod">
          <ac:chgData name="shreshth vashisht" userId="1ad5c172e9a7cf97" providerId="LiveId" clId="{26D5DD20-FC08-4D01-A55E-2C77E56C5DD9}" dt="2023-03-22T17:54:08.735" v="3692" actId="1076"/>
          <ac:spMkLst>
            <pc:docMk/>
            <pc:sldMk cId="3171517420" sldId="267"/>
            <ac:spMk id="14" creationId="{96BF5C6E-01A9-C5B3-8449-BD249532E6BB}"/>
          </ac:spMkLst>
        </pc:spChg>
        <pc:spChg chg="add mod">
          <ac:chgData name="shreshth vashisht" userId="1ad5c172e9a7cf97" providerId="LiveId" clId="{26D5DD20-FC08-4D01-A55E-2C77E56C5DD9}" dt="2023-03-23T05:40:19.513" v="3918" actId="207"/>
          <ac:spMkLst>
            <pc:docMk/>
            <pc:sldMk cId="3171517420" sldId="267"/>
            <ac:spMk id="15" creationId="{815ADC1C-B64B-FCF4-7FFD-17EEC2FE4A19}"/>
          </ac:spMkLst>
        </pc:spChg>
        <pc:grpChg chg="add mod">
          <ac:chgData name="shreshth vashisht" userId="1ad5c172e9a7cf97" providerId="LiveId" clId="{26D5DD20-FC08-4D01-A55E-2C77E56C5DD9}" dt="2023-03-22T17:49:41.804" v="3396" actId="1076"/>
          <ac:grpSpMkLst>
            <pc:docMk/>
            <pc:sldMk cId="3171517420" sldId="267"/>
            <ac:grpSpMk id="5" creationId="{AFF41A85-720D-478E-BD37-98FCA7AAA9FB}"/>
          </ac:grpSpMkLst>
        </pc:grpChg>
        <pc:graphicFrameChg chg="add mod">
          <ac:chgData name="shreshth vashisht" userId="1ad5c172e9a7cf97" providerId="LiveId" clId="{26D5DD20-FC08-4D01-A55E-2C77E56C5DD9}" dt="2023-03-22T17:49:36.375" v="3394" actId="552"/>
          <ac:graphicFrameMkLst>
            <pc:docMk/>
            <pc:sldMk cId="3171517420" sldId="267"/>
            <ac:graphicFrameMk id="6" creationId="{ADCC02EB-65F7-41C4-9B8F-632E93FBD1F4}"/>
          </ac:graphicFrameMkLst>
        </pc:graphicFrameChg>
        <pc:graphicFrameChg chg="add mod">
          <ac:chgData name="shreshth vashisht" userId="1ad5c172e9a7cf97" providerId="LiveId" clId="{26D5DD20-FC08-4D01-A55E-2C77E56C5DD9}" dt="2023-03-22T17:49:36.375" v="3394" actId="552"/>
          <ac:graphicFrameMkLst>
            <pc:docMk/>
            <pc:sldMk cId="3171517420" sldId="267"/>
            <ac:graphicFrameMk id="7" creationId="{8B9D6E04-8886-4221-B713-A5BCCFBDAFEC}"/>
          </ac:graphicFrameMkLst>
        </pc:graphicFrameChg>
        <pc:graphicFrameChg chg="add mod">
          <ac:chgData name="shreshth vashisht" userId="1ad5c172e9a7cf97" providerId="LiveId" clId="{26D5DD20-FC08-4D01-A55E-2C77E56C5DD9}" dt="2023-03-22T17:50:14.263" v="3399" actId="1076"/>
          <ac:graphicFrameMkLst>
            <pc:docMk/>
            <pc:sldMk cId="3171517420" sldId="267"/>
            <ac:graphicFrameMk id="8" creationId="{CEBB141E-6602-431C-B144-054C09DE20B1}"/>
          </ac:graphicFrameMkLst>
        </pc:graphicFrameChg>
        <pc:graphicFrameChg chg="add mod">
          <ac:chgData name="shreshth vashisht" userId="1ad5c172e9a7cf97" providerId="LiveId" clId="{26D5DD20-FC08-4D01-A55E-2C77E56C5DD9}" dt="2023-03-22T17:49:36.375" v="3394" actId="552"/>
          <ac:graphicFrameMkLst>
            <pc:docMk/>
            <pc:sldMk cId="3171517420" sldId="267"/>
            <ac:graphicFrameMk id="9" creationId="{493535EB-A2C1-4C6D-9678-896FB2941591}"/>
          </ac:graphicFrameMkLst>
        </pc:graphicFrameChg>
        <pc:graphicFrameChg chg="add mod">
          <ac:chgData name="shreshth vashisht" userId="1ad5c172e9a7cf97" providerId="LiveId" clId="{26D5DD20-FC08-4D01-A55E-2C77E56C5DD9}" dt="2023-03-22T17:49:36.375" v="3394" actId="552"/>
          <ac:graphicFrameMkLst>
            <pc:docMk/>
            <pc:sldMk cId="3171517420" sldId="267"/>
            <ac:graphicFrameMk id="10" creationId="{E3D8577F-F468-4143-B6B9-7C0BB9B8DB9A}"/>
          </ac:graphicFrameMkLst>
        </pc:graphicFrameChg>
        <pc:graphicFrameChg chg="add mod">
          <ac:chgData name="shreshth vashisht" userId="1ad5c172e9a7cf97" providerId="LiveId" clId="{26D5DD20-FC08-4D01-A55E-2C77E56C5DD9}" dt="2023-03-22T17:49:36.375" v="3394" actId="552"/>
          <ac:graphicFrameMkLst>
            <pc:docMk/>
            <pc:sldMk cId="3171517420" sldId="267"/>
            <ac:graphicFrameMk id="11" creationId="{F50C61AF-7720-4B89-95C1-46E0E3892072}"/>
          </ac:graphicFrameMkLst>
        </pc:graphicFrameChg>
        <pc:graphicFrameChg chg="add mod">
          <ac:chgData name="shreshth vashisht" userId="1ad5c172e9a7cf97" providerId="LiveId" clId="{26D5DD20-FC08-4D01-A55E-2C77E56C5DD9}" dt="2023-03-22T17:49:36.375" v="3394" actId="552"/>
          <ac:graphicFrameMkLst>
            <pc:docMk/>
            <pc:sldMk cId="3171517420" sldId="267"/>
            <ac:graphicFrameMk id="12" creationId="{E009459D-119E-C140-4575-A7E57814962B}"/>
          </ac:graphicFrameMkLst>
        </pc:graphicFrameChg>
        <pc:graphicFrameChg chg="add del mod">
          <ac:chgData name="shreshth vashisht" userId="1ad5c172e9a7cf97" providerId="LiveId" clId="{26D5DD20-FC08-4D01-A55E-2C77E56C5DD9}" dt="2023-03-22T17:50:01.119" v="3398" actId="478"/>
          <ac:graphicFrameMkLst>
            <pc:docMk/>
            <pc:sldMk cId="3171517420" sldId="267"/>
            <ac:graphicFrameMk id="13" creationId="{90C0AA1F-BE48-2D90-8FA7-B45FC0D8224B}"/>
          </ac:graphicFrameMkLst>
        </pc:graphicFrameChg>
      </pc:sldChg>
      <pc:sldChg chg="addSp delSp modSp new mod modClrScheme modShow chgLayout">
        <pc:chgData name="shreshth vashisht" userId="1ad5c172e9a7cf97" providerId="LiveId" clId="{26D5DD20-FC08-4D01-A55E-2C77E56C5DD9}" dt="2023-03-23T07:23:25.241" v="6808" actId="729"/>
        <pc:sldMkLst>
          <pc:docMk/>
          <pc:sldMk cId="3417442599" sldId="268"/>
        </pc:sldMkLst>
        <pc:spChg chg="add mod">
          <ac:chgData name="shreshth vashisht" userId="1ad5c172e9a7cf97" providerId="LiveId" clId="{26D5DD20-FC08-4D01-A55E-2C77E56C5DD9}" dt="2023-03-22T18:49:29.489" v="3726" actId="1076"/>
          <ac:spMkLst>
            <pc:docMk/>
            <pc:sldMk cId="3417442599" sldId="268"/>
            <ac:spMk id="2" creationId="{2237121F-2713-9338-4124-BA4693B81FDE}"/>
          </ac:spMkLst>
        </pc:spChg>
        <pc:spChg chg="add del mod">
          <ac:chgData name="shreshth vashisht" userId="1ad5c172e9a7cf97" providerId="LiveId" clId="{26D5DD20-FC08-4D01-A55E-2C77E56C5DD9}" dt="2023-03-22T18:48:50.947" v="3709"/>
          <ac:spMkLst>
            <pc:docMk/>
            <pc:sldMk cId="3417442599" sldId="268"/>
            <ac:spMk id="3" creationId="{A1865365-53C7-7C6A-43F6-09B30944707B}"/>
          </ac:spMkLst>
        </pc:spChg>
        <pc:spChg chg="add mod">
          <ac:chgData name="shreshth vashisht" userId="1ad5c172e9a7cf97" providerId="LiveId" clId="{26D5DD20-FC08-4D01-A55E-2C77E56C5DD9}" dt="2023-03-23T05:41:51.552" v="3954" actId="207"/>
          <ac:spMkLst>
            <pc:docMk/>
            <pc:sldMk cId="3417442599" sldId="268"/>
            <ac:spMk id="6" creationId="{CF0E5038-5594-460F-72FD-97C544EB8A7D}"/>
          </ac:spMkLst>
        </pc:spChg>
        <pc:graphicFrameChg chg="add mod modGraphic">
          <ac:chgData name="shreshth vashisht" userId="1ad5c172e9a7cf97" providerId="LiveId" clId="{26D5DD20-FC08-4D01-A55E-2C77E56C5DD9}" dt="2023-03-22T18:51:54.258" v="3728" actId="14734"/>
          <ac:graphicFrameMkLst>
            <pc:docMk/>
            <pc:sldMk cId="3417442599" sldId="268"/>
            <ac:graphicFrameMk id="4" creationId="{D489EFA9-206D-AF65-79D5-E54ECC74ACE1}"/>
          </ac:graphicFrameMkLst>
        </pc:graphicFrameChg>
        <pc:graphicFrameChg chg="add mod modGraphic">
          <ac:chgData name="shreshth vashisht" userId="1ad5c172e9a7cf97" providerId="LiveId" clId="{26D5DD20-FC08-4D01-A55E-2C77E56C5DD9}" dt="2023-03-22T19:02:51.290" v="3735" actId="20577"/>
          <ac:graphicFrameMkLst>
            <pc:docMk/>
            <pc:sldMk cId="3417442599" sldId="268"/>
            <ac:graphicFrameMk id="5" creationId="{B5B2232F-DC54-44FE-4AB7-7A6F29FBDA14}"/>
          </ac:graphicFrameMkLst>
        </pc:graphicFrameChg>
      </pc:sldChg>
      <pc:sldChg chg="addSp delSp modSp new mod">
        <pc:chgData name="shreshth vashisht" userId="1ad5c172e9a7cf97" providerId="LiveId" clId="{26D5DD20-FC08-4D01-A55E-2C77E56C5DD9}" dt="2023-03-23T06:15:52.582" v="4997" actId="403"/>
        <pc:sldMkLst>
          <pc:docMk/>
          <pc:sldMk cId="367039829" sldId="269"/>
        </pc:sldMkLst>
        <pc:spChg chg="mod">
          <ac:chgData name="shreshth vashisht" userId="1ad5c172e9a7cf97" providerId="LiveId" clId="{26D5DD20-FC08-4D01-A55E-2C77E56C5DD9}" dt="2023-03-22T19:03:13.821" v="3750" actId="20577"/>
          <ac:spMkLst>
            <pc:docMk/>
            <pc:sldMk cId="367039829" sldId="269"/>
            <ac:spMk id="2" creationId="{D1E9B8BD-BD1A-167A-F9B3-954676702B71}"/>
          </ac:spMkLst>
        </pc:spChg>
        <pc:spChg chg="del">
          <ac:chgData name="shreshth vashisht" userId="1ad5c172e9a7cf97" providerId="LiveId" clId="{26D5DD20-FC08-4D01-A55E-2C77E56C5DD9}" dt="2023-03-22T19:03:28.986" v="3753" actId="478"/>
          <ac:spMkLst>
            <pc:docMk/>
            <pc:sldMk cId="367039829" sldId="269"/>
            <ac:spMk id="3" creationId="{D2205920-8110-B059-6949-523CABA12122}"/>
          </ac:spMkLst>
        </pc:spChg>
        <pc:spChg chg="add mod">
          <ac:chgData name="shreshth vashisht" userId="1ad5c172e9a7cf97" providerId="LiveId" clId="{26D5DD20-FC08-4D01-A55E-2C77E56C5DD9}" dt="2023-03-23T06:15:47.203" v="4996" actId="1076"/>
          <ac:spMkLst>
            <pc:docMk/>
            <pc:sldMk cId="367039829" sldId="269"/>
            <ac:spMk id="7" creationId="{97DC708D-5E92-DBB9-2FDF-F110B07D1C08}"/>
          </ac:spMkLst>
        </pc:spChg>
        <pc:spChg chg="add mod">
          <ac:chgData name="shreshth vashisht" userId="1ad5c172e9a7cf97" providerId="LiveId" clId="{26D5DD20-FC08-4D01-A55E-2C77E56C5DD9}" dt="2023-03-23T06:15:52.582" v="4997" actId="403"/>
          <ac:spMkLst>
            <pc:docMk/>
            <pc:sldMk cId="367039829" sldId="269"/>
            <ac:spMk id="8" creationId="{310C29AB-BDD1-7894-2D8B-D85067F46B76}"/>
          </ac:spMkLst>
        </pc:spChg>
        <pc:graphicFrameChg chg="add mod">
          <ac:chgData name="shreshth vashisht" userId="1ad5c172e9a7cf97" providerId="LiveId" clId="{26D5DD20-FC08-4D01-A55E-2C77E56C5DD9}" dt="2023-03-22T19:04:05.561" v="3761" actId="1076"/>
          <ac:graphicFrameMkLst>
            <pc:docMk/>
            <pc:sldMk cId="367039829" sldId="269"/>
            <ac:graphicFrameMk id="4" creationId="{6AF3904C-939E-455B-A208-59E3B5274F2D}"/>
          </ac:graphicFrameMkLst>
        </pc:graphicFrameChg>
        <pc:graphicFrameChg chg="add mod">
          <ac:chgData name="shreshth vashisht" userId="1ad5c172e9a7cf97" providerId="LiveId" clId="{26D5DD20-FC08-4D01-A55E-2C77E56C5DD9}" dt="2023-03-22T19:03:48.459" v="3757" actId="1076"/>
          <ac:graphicFrameMkLst>
            <pc:docMk/>
            <pc:sldMk cId="367039829" sldId="269"/>
            <ac:graphicFrameMk id="5" creationId="{7B48AF71-FE93-4AF7-B213-3A7409718952}"/>
          </ac:graphicFrameMkLst>
        </pc:graphicFrameChg>
        <pc:graphicFrameChg chg="add mod">
          <ac:chgData name="shreshth vashisht" userId="1ad5c172e9a7cf97" providerId="LiveId" clId="{26D5DD20-FC08-4D01-A55E-2C77E56C5DD9}" dt="2023-03-23T06:14:24.350" v="4895" actId="1076"/>
          <ac:graphicFrameMkLst>
            <pc:docMk/>
            <pc:sldMk cId="367039829" sldId="269"/>
            <ac:graphicFrameMk id="6" creationId="{04FC4753-0E1C-4684-8BD6-53F9DC00D5CA}"/>
          </ac:graphicFrameMkLst>
        </pc:graphicFrameChg>
      </pc:sldChg>
      <pc:sldChg chg="addSp delSp modSp new mod">
        <pc:chgData name="shreshth vashisht" userId="1ad5c172e9a7cf97" providerId="LiveId" clId="{26D5DD20-FC08-4D01-A55E-2C77E56C5DD9}" dt="2023-03-23T05:42:24.687" v="3958" actId="1076"/>
        <pc:sldMkLst>
          <pc:docMk/>
          <pc:sldMk cId="437297888" sldId="270"/>
        </pc:sldMkLst>
        <pc:spChg chg="mod">
          <ac:chgData name="shreshth vashisht" userId="1ad5c172e9a7cf97" providerId="LiveId" clId="{26D5DD20-FC08-4D01-A55E-2C77E56C5DD9}" dt="2023-03-22T19:05:35.784" v="3789" actId="1076"/>
          <ac:spMkLst>
            <pc:docMk/>
            <pc:sldMk cId="437297888" sldId="270"/>
            <ac:spMk id="2" creationId="{51A9D018-F668-8F13-EF85-6DFFCD45AEA7}"/>
          </ac:spMkLst>
        </pc:spChg>
        <pc:spChg chg="del">
          <ac:chgData name="shreshth vashisht" userId="1ad5c172e9a7cf97" providerId="LiveId" clId="{26D5DD20-FC08-4D01-A55E-2C77E56C5DD9}" dt="2023-03-22T19:05:12.525" v="3784" actId="478"/>
          <ac:spMkLst>
            <pc:docMk/>
            <pc:sldMk cId="437297888" sldId="270"/>
            <ac:spMk id="3" creationId="{C74D80D8-4AA7-1CA3-6F60-12CA9C88FDF2}"/>
          </ac:spMkLst>
        </pc:spChg>
        <pc:spChg chg="add mod">
          <ac:chgData name="shreshth vashisht" userId="1ad5c172e9a7cf97" providerId="LiveId" clId="{26D5DD20-FC08-4D01-A55E-2C77E56C5DD9}" dt="2023-03-23T05:42:24.687" v="3958" actId="1076"/>
          <ac:spMkLst>
            <pc:docMk/>
            <pc:sldMk cId="437297888" sldId="270"/>
            <ac:spMk id="5" creationId="{5BE5C914-BB4D-9F49-7AB1-F6C138ECA7E8}"/>
          </ac:spMkLst>
        </pc:spChg>
        <pc:graphicFrameChg chg="add mod">
          <ac:chgData name="shreshth vashisht" userId="1ad5c172e9a7cf97" providerId="LiveId" clId="{26D5DD20-FC08-4D01-A55E-2C77E56C5DD9}" dt="2023-03-22T19:05:29.025" v="3788" actId="14100"/>
          <ac:graphicFrameMkLst>
            <pc:docMk/>
            <pc:sldMk cId="437297888" sldId="270"/>
            <ac:graphicFrameMk id="4" creationId="{85D909A4-A7B0-4F65-B002-6B0B2DA26937}"/>
          </ac:graphicFrameMkLst>
        </pc:graphicFrameChg>
      </pc:sldChg>
      <pc:sldChg chg="addSp delSp modSp new mod">
        <pc:chgData name="shreshth vashisht" userId="1ad5c172e9a7cf97" providerId="LiveId" clId="{26D5DD20-FC08-4D01-A55E-2C77E56C5DD9}" dt="2023-03-23T05:42:32.543" v="3960" actId="1076"/>
        <pc:sldMkLst>
          <pc:docMk/>
          <pc:sldMk cId="1285037196" sldId="271"/>
        </pc:sldMkLst>
        <pc:spChg chg="mod">
          <ac:chgData name="shreshth vashisht" userId="1ad5c172e9a7cf97" providerId="LiveId" clId="{26D5DD20-FC08-4D01-A55E-2C77E56C5DD9}" dt="2023-03-22T19:06:17.941" v="3811" actId="1076"/>
          <ac:spMkLst>
            <pc:docMk/>
            <pc:sldMk cId="1285037196" sldId="271"/>
            <ac:spMk id="2" creationId="{8B6CA586-822D-6D58-C5CD-C6F92DDD563F}"/>
          </ac:spMkLst>
        </pc:spChg>
        <pc:spChg chg="del">
          <ac:chgData name="shreshth vashisht" userId="1ad5c172e9a7cf97" providerId="LiveId" clId="{26D5DD20-FC08-4D01-A55E-2C77E56C5DD9}" dt="2023-03-22T19:05:55.405" v="3806"/>
          <ac:spMkLst>
            <pc:docMk/>
            <pc:sldMk cId="1285037196" sldId="271"/>
            <ac:spMk id="3" creationId="{0802D788-229E-24E5-B278-DD9BC96F03D3}"/>
          </ac:spMkLst>
        </pc:spChg>
        <pc:spChg chg="add mod">
          <ac:chgData name="shreshth vashisht" userId="1ad5c172e9a7cf97" providerId="LiveId" clId="{26D5DD20-FC08-4D01-A55E-2C77E56C5DD9}" dt="2023-03-23T05:42:32.543" v="3960" actId="1076"/>
          <ac:spMkLst>
            <pc:docMk/>
            <pc:sldMk cId="1285037196" sldId="271"/>
            <ac:spMk id="5" creationId="{2A7D3DE2-E3E9-77EB-06BE-AAE476391D7D}"/>
          </ac:spMkLst>
        </pc:spChg>
        <pc:graphicFrameChg chg="add mod">
          <ac:chgData name="shreshth vashisht" userId="1ad5c172e9a7cf97" providerId="LiveId" clId="{26D5DD20-FC08-4D01-A55E-2C77E56C5DD9}" dt="2023-03-22T19:06:22.939" v="3812" actId="14100"/>
          <ac:graphicFrameMkLst>
            <pc:docMk/>
            <pc:sldMk cId="1285037196" sldId="271"/>
            <ac:graphicFrameMk id="4" creationId="{FE24F639-1F81-4064-BAEC-2B3A98EB3219}"/>
          </ac:graphicFrameMkLst>
        </pc:graphicFrameChg>
      </pc:sldChg>
      <pc:sldChg chg="modSp new mod">
        <pc:chgData name="shreshth vashisht" userId="1ad5c172e9a7cf97" providerId="LiveId" clId="{26D5DD20-FC08-4D01-A55E-2C77E56C5DD9}" dt="2023-03-23T06:01:11.193" v="4521" actId="20577"/>
        <pc:sldMkLst>
          <pc:docMk/>
          <pc:sldMk cId="2227633206" sldId="272"/>
        </pc:sldMkLst>
        <pc:spChg chg="mod">
          <ac:chgData name="shreshth vashisht" userId="1ad5c172e9a7cf97" providerId="LiveId" clId="{26D5DD20-FC08-4D01-A55E-2C77E56C5DD9}" dt="2023-03-22T19:07:13.614" v="3828" actId="20577"/>
          <ac:spMkLst>
            <pc:docMk/>
            <pc:sldMk cId="2227633206" sldId="272"/>
            <ac:spMk id="2" creationId="{F4636F8E-D88B-30FD-AD8D-462A79122375}"/>
          </ac:spMkLst>
        </pc:spChg>
        <pc:spChg chg="mod">
          <ac:chgData name="shreshth vashisht" userId="1ad5c172e9a7cf97" providerId="LiveId" clId="{26D5DD20-FC08-4D01-A55E-2C77E56C5DD9}" dt="2023-03-23T06:01:11.193" v="4521" actId="20577"/>
          <ac:spMkLst>
            <pc:docMk/>
            <pc:sldMk cId="2227633206" sldId="272"/>
            <ac:spMk id="3" creationId="{D7996086-7ED3-07D6-2178-03937112447A}"/>
          </ac:spMkLst>
        </pc:spChg>
      </pc:sldChg>
      <pc:sldChg chg="modSp add mod">
        <pc:chgData name="shreshth vashisht" userId="1ad5c172e9a7cf97" providerId="LiveId" clId="{26D5DD20-FC08-4D01-A55E-2C77E56C5DD9}" dt="2023-03-23T06:00:43.906" v="4516" actId="20577"/>
        <pc:sldMkLst>
          <pc:docMk/>
          <pc:sldMk cId="4029423627" sldId="273"/>
        </pc:sldMkLst>
        <pc:spChg chg="mod">
          <ac:chgData name="shreshth vashisht" userId="1ad5c172e9a7cf97" providerId="LiveId" clId="{26D5DD20-FC08-4D01-A55E-2C77E56C5DD9}" dt="2023-03-23T06:00:43.906" v="4516" actId="20577"/>
          <ac:spMkLst>
            <pc:docMk/>
            <pc:sldMk cId="4029423627" sldId="273"/>
            <ac:spMk id="3" creationId="{D7996086-7ED3-07D6-2178-03937112447A}"/>
          </ac:spMkLst>
        </pc:spChg>
      </pc:sldChg>
      <pc:sldChg chg="modSp add mod">
        <pc:chgData name="shreshth vashisht" userId="1ad5c172e9a7cf97" providerId="LiveId" clId="{26D5DD20-FC08-4D01-A55E-2C77E56C5DD9}" dt="2023-03-23T07:43:38.519" v="6819" actId="20577"/>
        <pc:sldMkLst>
          <pc:docMk/>
          <pc:sldMk cId="3457672165" sldId="274"/>
        </pc:sldMkLst>
        <pc:spChg chg="mod">
          <ac:chgData name="shreshth vashisht" userId="1ad5c172e9a7cf97" providerId="LiveId" clId="{26D5DD20-FC08-4D01-A55E-2C77E56C5DD9}" dt="2023-03-23T07:43:38.519" v="6819" actId="20577"/>
          <ac:spMkLst>
            <pc:docMk/>
            <pc:sldMk cId="3457672165" sldId="274"/>
            <ac:spMk id="3" creationId="{D7996086-7ED3-07D6-2178-03937112447A}"/>
          </ac:spMkLst>
        </pc:spChg>
      </pc:sldChg>
      <pc:sldChg chg="addSp delSp modSp new mod">
        <pc:chgData name="shreshth vashisht" userId="1ad5c172e9a7cf97" providerId="LiveId" clId="{26D5DD20-FC08-4D01-A55E-2C77E56C5DD9}" dt="2023-03-23T06:47:26.900" v="5691" actId="207"/>
        <pc:sldMkLst>
          <pc:docMk/>
          <pc:sldMk cId="413986484" sldId="275"/>
        </pc:sldMkLst>
        <pc:spChg chg="mod">
          <ac:chgData name="shreshth vashisht" userId="1ad5c172e9a7cf97" providerId="LiveId" clId="{26D5DD20-FC08-4D01-A55E-2C77E56C5DD9}" dt="2023-03-23T06:16:13.748" v="5038" actId="20577"/>
          <ac:spMkLst>
            <pc:docMk/>
            <pc:sldMk cId="413986484" sldId="275"/>
            <ac:spMk id="2" creationId="{BA84D405-E7E8-FDEE-89E8-CFAFE3D0570D}"/>
          </ac:spMkLst>
        </pc:spChg>
        <pc:spChg chg="del">
          <ac:chgData name="shreshth vashisht" userId="1ad5c172e9a7cf97" providerId="LiveId" clId="{26D5DD20-FC08-4D01-A55E-2C77E56C5DD9}" dt="2023-03-23T06:28:00.867" v="5039"/>
          <ac:spMkLst>
            <pc:docMk/>
            <pc:sldMk cId="413986484" sldId="275"/>
            <ac:spMk id="3" creationId="{CF4E911A-25C5-9D54-C505-92F539893FDF}"/>
          </ac:spMkLst>
        </pc:spChg>
        <pc:spChg chg="add mod">
          <ac:chgData name="shreshth vashisht" userId="1ad5c172e9a7cf97" providerId="LiveId" clId="{26D5DD20-FC08-4D01-A55E-2C77E56C5DD9}" dt="2023-03-23T06:47:26.900" v="5691" actId="207"/>
          <ac:spMkLst>
            <pc:docMk/>
            <pc:sldMk cId="413986484" sldId="275"/>
            <ac:spMk id="13" creationId="{3E56CE09-6136-12C7-DDCF-EB693708E0C9}"/>
          </ac:spMkLst>
        </pc:spChg>
        <pc:graphicFrameChg chg="add mod">
          <ac:chgData name="shreshth vashisht" userId="1ad5c172e9a7cf97" providerId="LiveId" clId="{26D5DD20-FC08-4D01-A55E-2C77E56C5DD9}" dt="2023-03-23T06:28:05.332" v="5040" actId="1076"/>
          <ac:graphicFrameMkLst>
            <pc:docMk/>
            <pc:sldMk cId="413986484" sldId="275"/>
            <ac:graphicFrameMk id="4" creationId="{70479F24-271E-D8DA-A422-778F8279849F}"/>
          </ac:graphicFrameMkLst>
        </pc:graphicFrameChg>
        <pc:graphicFrameChg chg="add del mod">
          <ac:chgData name="shreshth vashisht" userId="1ad5c172e9a7cf97" providerId="LiveId" clId="{26D5DD20-FC08-4D01-A55E-2C77E56C5DD9}" dt="2023-03-23T06:36:50.428" v="5079" actId="478"/>
          <ac:graphicFrameMkLst>
            <pc:docMk/>
            <pc:sldMk cId="413986484" sldId="275"/>
            <ac:graphicFrameMk id="5" creationId="{BEA4E1CB-67A1-F622-0673-C1DB8F21CF18}"/>
          </ac:graphicFrameMkLst>
        </pc:graphicFrameChg>
        <pc:graphicFrameChg chg="add mod">
          <ac:chgData name="shreshth vashisht" userId="1ad5c172e9a7cf97" providerId="LiveId" clId="{26D5DD20-FC08-4D01-A55E-2C77E56C5DD9}" dt="2023-03-23T06:31:23.067" v="5058"/>
          <ac:graphicFrameMkLst>
            <pc:docMk/>
            <pc:sldMk cId="413986484" sldId="275"/>
            <ac:graphicFrameMk id="6" creationId="{EB6EF0B5-51C5-7632-8A78-267A5700A6D1}"/>
          </ac:graphicFrameMkLst>
        </pc:graphicFrameChg>
        <pc:graphicFrameChg chg="add mod">
          <ac:chgData name="shreshth vashisht" userId="1ad5c172e9a7cf97" providerId="LiveId" clId="{26D5DD20-FC08-4D01-A55E-2C77E56C5DD9}" dt="2023-03-23T06:36:21.550" v="5070"/>
          <ac:graphicFrameMkLst>
            <pc:docMk/>
            <pc:sldMk cId="413986484" sldId="275"/>
            <ac:graphicFrameMk id="8" creationId="{BEA4E1CB-67A1-F622-0673-C1DB8F21CF18}"/>
          </ac:graphicFrameMkLst>
        </pc:graphicFrameChg>
        <pc:graphicFrameChg chg="add mod">
          <ac:chgData name="shreshth vashisht" userId="1ad5c172e9a7cf97" providerId="LiveId" clId="{26D5DD20-FC08-4D01-A55E-2C77E56C5DD9}" dt="2023-03-23T06:39:48.873" v="5088" actId="1076"/>
          <ac:graphicFrameMkLst>
            <pc:docMk/>
            <pc:sldMk cId="413986484" sldId="275"/>
            <ac:graphicFrameMk id="10" creationId="{0986C5DA-7DF1-A654-1733-8317CDDB8873}"/>
          </ac:graphicFrameMkLst>
        </pc:graphicFrameChg>
        <pc:graphicFrameChg chg="add mod">
          <ac:chgData name="shreshth vashisht" userId="1ad5c172e9a7cf97" providerId="LiveId" clId="{26D5DD20-FC08-4D01-A55E-2C77E56C5DD9}" dt="2023-03-23T06:40:58.686" v="5093" actId="1076"/>
          <ac:graphicFrameMkLst>
            <pc:docMk/>
            <pc:sldMk cId="413986484" sldId="275"/>
            <ac:graphicFrameMk id="11" creationId="{EE9DC4DC-1EF1-DA5E-A044-F513BADF3FF6}"/>
          </ac:graphicFrameMkLst>
        </pc:graphicFrameChg>
        <pc:graphicFrameChg chg="add mod">
          <ac:chgData name="shreshth vashisht" userId="1ad5c172e9a7cf97" providerId="LiveId" clId="{26D5DD20-FC08-4D01-A55E-2C77E56C5DD9}" dt="2023-03-23T06:40:50.103" v="5092" actId="1076"/>
          <ac:graphicFrameMkLst>
            <pc:docMk/>
            <pc:sldMk cId="413986484" sldId="275"/>
            <ac:graphicFrameMk id="12" creationId="{5C05CD67-B513-75CE-3865-17AAF4AA3465}"/>
          </ac:graphicFrameMkLst>
        </pc:graphicFrameChg>
        <pc:picChg chg="add mod">
          <ac:chgData name="shreshth vashisht" userId="1ad5c172e9a7cf97" providerId="LiveId" clId="{26D5DD20-FC08-4D01-A55E-2C77E56C5DD9}" dt="2023-03-23T06:36:56.467" v="5080" actId="1076"/>
          <ac:picMkLst>
            <pc:docMk/>
            <pc:sldMk cId="413986484" sldId="275"/>
            <ac:picMk id="7" creationId="{443139F1-D35A-B93F-1E7B-B4A30934079B}"/>
          </ac:picMkLst>
        </pc:picChg>
        <pc:picChg chg="add del mod">
          <ac:chgData name="shreshth vashisht" userId="1ad5c172e9a7cf97" providerId="LiveId" clId="{26D5DD20-FC08-4D01-A55E-2C77E56C5DD9}" dt="2023-03-23T06:36:50.021" v="5078"/>
          <ac:picMkLst>
            <pc:docMk/>
            <pc:sldMk cId="413986484" sldId="275"/>
            <ac:picMk id="9" creationId="{1C32AE54-3636-CB3E-2A08-02C47475E2A5}"/>
          </ac:picMkLst>
        </pc:picChg>
      </pc:sldChg>
      <pc:sldChg chg="addSp delSp modSp new mod">
        <pc:chgData name="shreshth vashisht" userId="1ad5c172e9a7cf97" providerId="LiveId" clId="{26D5DD20-FC08-4D01-A55E-2C77E56C5DD9}" dt="2023-03-23T06:46:39.923" v="5647" actId="20577"/>
        <pc:sldMkLst>
          <pc:docMk/>
          <pc:sldMk cId="1430678916" sldId="276"/>
        </pc:sldMkLst>
        <pc:spChg chg="del">
          <ac:chgData name="shreshth vashisht" userId="1ad5c172e9a7cf97" providerId="LiveId" clId="{26D5DD20-FC08-4D01-A55E-2C77E56C5DD9}" dt="2023-03-23T06:41:34.619" v="5095"/>
          <ac:spMkLst>
            <pc:docMk/>
            <pc:sldMk cId="1430678916" sldId="276"/>
            <ac:spMk id="2" creationId="{6F136013-08B3-BB5E-9C1D-22579E12586C}"/>
          </ac:spMkLst>
        </pc:spChg>
        <pc:spChg chg="mod">
          <ac:chgData name="shreshth vashisht" userId="1ad5c172e9a7cf97" providerId="LiveId" clId="{26D5DD20-FC08-4D01-A55E-2C77E56C5DD9}" dt="2023-03-23T06:46:39.923" v="5647" actId="20577"/>
          <ac:spMkLst>
            <pc:docMk/>
            <pc:sldMk cId="1430678916" sldId="276"/>
            <ac:spMk id="3" creationId="{047971A6-0317-5A22-A2CF-FB4462E5BED7}"/>
          </ac:spMkLst>
        </pc:spChg>
        <pc:spChg chg="add mod">
          <ac:chgData name="shreshth vashisht" userId="1ad5c172e9a7cf97" providerId="LiveId" clId="{26D5DD20-FC08-4D01-A55E-2C77E56C5DD9}" dt="2023-03-23T06:41:34.619" v="5095"/>
          <ac:spMkLst>
            <pc:docMk/>
            <pc:sldMk cId="1430678916" sldId="276"/>
            <ac:spMk id="4" creationId="{8022C98F-56DE-3DB4-1FCE-510EAEE34DD7}"/>
          </ac:spMkLst>
        </pc:spChg>
      </pc:sldChg>
      <pc:sldChg chg="addSp modSp new mod">
        <pc:chgData name="shreshth vashisht" userId="1ad5c172e9a7cf97" providerId="LiveId" clId="{26D5DD20-FC08-4D01-A55E-2C77E56C5DD9}" dt="2023-03-23T07:02:07.770" v="6807" actId="1076"/>
        <pc:sldMkLst>
          <pc:docMk/>
          <pc:sldMk cId="4246594633" sldId="277"/>
        </pc:sldMkLst>
        <pc:spChg chg="mod">
          <ac:chgData name="shreshth vashisht" userId="1ad5c172e9a7cf97" providerId="LiveId" clId="{26D5DD20-FC08-4D01-A55E-2C77E56C5DD9}" dt="2023-03-23T06:46:58.057" v="5663" actId="20577"/>
          <ac:spMkLst>
            <pc:docMk/>
            <pc:sldMk cId="4246594633" sldId="277"/>
            <ac:spMk id="2" creationId="{C41A65E5-EFED-A5E6-9DED-5D52B618C30B}"/>
          </ac:spMkLst>
        </pc:spChg>
        <pc:spChg chg="mod">
          <ac:chgData name="shreshth vashisht" userId="1ad5c172e9a7cf97" providerId="LiveId" clId="{26D5DD20-FC08-4D01-A55E-2C77E56C5DD9}" dt="2023-03-23T06:53:08.698" v="6088" actId="20577"/>
          <ac:spMkLst>
            <pc:docMk/>
            <pc:sldMk cId="4246594633" sldId="277"/>
            <ac:spMk id="3" creationId="{0BB9CA3D-AF81-6844-6571-DBD29EFF758F}"/>
          </ac:spMkLst>
        </pc:spChg>
        <pc:spChg chg="add mod">
          <ac:chgData name="shreshth vashisht" userId="1ad5c172e9a7cf97" providerId="LiveId" clId="{26D5DD20-FC08-4D01-A55E-2C77E56C5DD9}" dt="2023-03-23T07:02:07.770" v="6807" actId="1076"/>
          <ac:spMkLst>
            <pc:docMk/>
            <pc:sldMk cId="4246594633" sldId="277"/>
            <ac:spMk id="4" creationId="{3E3F2211-2740-FEF5-E44A-15C5F19D045A}"/>
          </ac:spMkLst>
        </pc:spChg>
      </pc:sldChg>
      <pc:sldChg chg="modSp new mod">
        <pc:chgData name="shreshth vashisht" userId="1ad5c172e9a7cf97" providerId="LiveId" clId="{26D5DD20-FC08-4D01-A55E-2C77E56C5DD9}" dt="2023-03-23T06:55:06.653" v="6391" actId="20577"/>
        <pc:sldMkLst>
          <pc:docMk/>
          <pc:sldMk cId="3338377533" sldId="278"/>
        </pc:sldMkLst>
        <pc:spChg chg="mod">
          <ac:chgData name="shreshth vashisht" userId="1ad5c172e9a7cf97" providerId="LiveId" clId="{26D5DD20-FC08-4D01-A55E-2C77E56C5DD9}" dt="2023-03-23T06:53:17.837" v="6095" actId="20577"/>
          <ac:spMkLst>
            <pc:docMk/>
            <pc:sldMk cId="3338377533" sldId="278"/>
            <ac:spMk id="2" creationId="{F69D000B-402E-5039-C1BD-B99D657CE455}"/>
          </ac:spMkLst>
        </pc:spChg>
        <pc:spChg chg="mod">
          <ac:chgData name="shreshth vashisht" userId="1ad5c172e9a7cf97" providerId="LiveId" clId="{26D5DD20-FC08-4D01-A55E-2C77E56C5DD9}" dt="2023-03-23T06:55:06.653" v="6391" actId="20577"/>
          <ac:spMkLst>
            <pc:docMk/>
            <pc:sldMk cId="3338377533" sldId="278"/>
            <ac:spMk id="3" creationId="{A7B173D2-697A-29FA-7BC0-08C105D31D41}"/>
          </ac:spMkLst>
        </pc:spChg>
      </pc:sldChg>
      <pc:sldMasterChg chg="modTransition modSldLayout">
        <pc:chgData name="shreshth vashisht" userId="1ad5c172e9a7cf97" providerId="LiveId" clId="{26D5DD20-FC08-4D01-A55E-2C77E56C5DD9}" dt="2023-03-22T16:19:12.540" v="1958"/>
        <pc:sldMasterMkLst>
          <pc:docMk/>
          <pc:sldMasterMk cId="2647094793" sldId="2147483660"/>
        </pc:sldMasterMkLst>
        <pc:sldLayoutChg chg="modTransition">
          <pc:chgData name="shreshth vashisht" userId="1ad5c172e9a7cf97" providerId="LiveId" clId="{26D5DD20-FC08-4D01-A55E-2C77E56C5DD9}" dt="2023-03-22T16:19:12.540" v="1958"/>
          <pc:sldLayoutMkLst>
            <pc:docMk/>
            <pc:sldMasterMk cId="2647094793" sldId="2147483660"/>
            <pc:sldLayoutMk cId="1642999434" sldId="2147483661"/>
          </pc:sldLayoutMkLst>
        </pc:sldLayoutChg>
        <pc:sldLayoutChg chg="modTransition">
          <pc:chgData name="shreshth vashisht" userId="1ad5c172e9a7cf97" providerId="LiveId" clId="{26D5DD20-FC08-4D01-A55E-2C77E56C5DD9}" dt="2023-03-22T16:19:12.540" v="1958"/>
          <pc:sldLayoutMkLst>
            <pc:docMk/>
            <pc:sldMasterMk cId="2647094793" sldId="2147483660"/>
            <pc:sldLayoutMk cId="2426343638" sldId="2147483662"/>
          </pc:sldLayoutMkLst>
        </pc:sldLayoutChg>
        <pc:sldLayoutChg chg="modTransition">
          <pc:chgData name="shreshth vashisht" userId="1ad5c172e9a7cf97" providerId="LiveId" clId="{26D5DD20-FC08-4D01-A55E-2C77E56C5DD9}" dt="2023-03-22T16:19:12.540" v="1958"/>
          <pc:sldLayoutMkLst>
            <pc:docMk/>
            <pc:sldMasterMk cId="2647094793" sldId="2147483660"/>
            <pc:sldLayoutMk cId="3512354925" sldId="2147483663"/>
          </pc:sldLayoutMkLst>
        </pc:sldLayoutChg>
        <pc:sldLayoutChg chg="modTransition">
          <pc:chgData name="shreshth vashisht" userId="1ad5c172e9a7cf97" providerId="LiveId" clId="{26D5DD20-FC08-4D01-A55E-2C77E56C5DD9}" dt="2023-03-22T16:19:12.540" v="1958"/>
          <pc:sldLayoutMkLst>
            <pc:docMk/>
            <pc:sldMasterMk cId="2647094793" sldId="2147483660"/>
            <pc:sldLayoutMk cId="2844081087" sldId="2147483664"/>
          </pc:sldLayoutMkLst>
        </pc:sldLayoutChg>
        <pc:sldLayoutChg chg="modTransition">
          <pc:chgData name="shreshth vashisht" userId="1ad5c172e9a7cf97" providerId="LiveId" clId="{26D5DD20-FC08-4D01-A55E-2C77E56C5DD9}" dt="2023-03-22T16:19:12.540" v="1958"/>
          <pc:sldLayoutMkLst>
            <pc:docMk/>
            <pc:sldMasterMk cId="2647094793" sldId="2147483660"/>
            <pc:sldLayoutMk cId="2695858480" sldId="2147483665"/>
          </pc:sldLayoutMkLst>
        </pc:sldLayoutChg>
        <pc:sldLayoutChg chg="modTransition">
          <pc:chgData name="shreshth vashisht" userId="1ad5c172e9a7cf97" providerId="LiveId" clId="{26D5DD20-FC08-4D01-A55E-2C77E56C5DD9}" dt="2023-03-22T16:19:12.540" v="1958"/>
          <pc:sldLayoutMkLst>
            <pc:docMk/>
            <pc:sldMasterMk cId="2647094793" sldId="2147483660"/>
            <pc:sldLayoutMk cId="2986601714" sldId="2147483666"/>
          </pc:sldLayoutMkLst>
        </pc:sldLayoutChg>
        <pc:sldLayoutChg chg="modTransition">
          <pc:chgData name="shreshth vashisht" userId="1ad5c172e9a7cf97" providerId="LiveId" clId="{26D5DD20-FC08-4D01-A55E-2C77E56C5DD9}" dt="2023-03-22T16:19:12.540" v="1958"/>
          <pc:sldLayoutMkLst>
            <pc:docMk/>
            <pc:sldMasterMk cId="2647094793" sldId="2147483660"/>
            <pc:sldLayoutMk cId="1550015077" sldId="2147483667"/>
          </pc:sldLayoutMkLst>
        </pc:sldLayoutChg>
        <pc:sldLayoutChg chg="modTransition">
          <pc:chgData name="shreshth vashisht" userId="1ad5c172e9a7cf97" providerId="LiveId" clId="{26D5DD20-FC08-4D01-A55E-2C77E56C5DD9}" dt="2023-03-22T16:19:12.540" v="1958"/>
          <pc:sldLayoutMkLst>
            <pc:docMk/>
            <pc:sldMasterMk cId="2647094793" sldId="2147483660"/>
            <pc:sldLayoutMk cId="3852140666" sldId="2147483668"/>
          </pc:sldLayoutMkLst>
        </pc:sldLayoutChg>
        <pc:sldLayoutChg chg="modTransition">
          <pc:chgData name="shreshth vashisht" userId="1ad5c172e9a7cf97" providerId="LiveId" clId="{26D5DD20-FC08-4D01-A55E-2C77E56C5DD9}" dt="2023-03-22T16:19:12.540" v="1958"/>
          <pc:sldLayoutMkLst>
            <pc:docMk/>
            <pc:sldMasterMk cId="2647094793" sldId="2147483660"/>
            <pc:sldLayoutMk cId="3138478858" sldId="2147483669"/>
          </pc:sldLayoutMkLst>
        </pc:sldLayoutChg>
        <pc:sldLayoutChg chg="modTransition">
          <pc:chgData name="shreshth vashisht" userId="1ad5c172e9a7cf97" providerId="LiveId" clId="{26D5DD20-FC08-4D01-A55E-2C77E56C5DD9}" dt="2023-03-22T16:19:12.540" v="1958"/>
          <pc:sldLayoutMkLst>
            <pc:docMk/>
            <pc:sldMasterMk cId="2647094793" sldId="2147483660"/>
            <pc:sldLayoutMk cId="2274729481" sldId="2147483670"/>
          </pc:sldLayoutMkLst>
        </pc:sldLayoutChg>
        <pc:sldLayoutChg chg="modTransition">
          <pc:chgData name="shreshth vashisht" userId="1ad5c172e9a7cf97" providerId="LiveId" clId="{26D5DD20-FC08-4D01-A55E-2C77E56C5DD9}" dt="2023-03-22T16:19:12.540" v="1958"/>
          <pc:sldLayoutMkLst>
            <pc:docMk/>
            <pc:sldMasterMk cId="2647094793" sldId="2147483660"/>
            <pc:sldLayoutMk cId="4155645466" sldId="2147483671"/>
          </pc:sldLayoutMkLst>
        </pc:sldLayoutChg>
        <pc:sldLayoutChg chg="modTransition">
          <pc:chgData name="shreshth vashisht" userId="1ad5c172e9a7cf97" providerId="LiveId" clId="{26D5DD20-FC08-4D01-A55E-2C77E56C5DD9}" dt="2023-03-22T16:19:12.540" v="1958"/>
          <pc:sldLayoutMkLst>
            <pc:docMk/>
            <pc:sldMasterMk cId="2647094793" sldId="2147483660"/>
            <pc:sldLayoutMk cId="688821134" sldId="2147483672"/>
          </pc:sldLayoutMkLst>
        </pc:sldLayoutChg>
        <pc:sldLayoutChg chg="modTransition">
          <pc:chgData name="shreshth vashisht" userId="1ad5c172e9a7cf97" providerId="LiveId" clId="{26D5DD20-FC08-4D01-A55E-2C77E56C5DD9}" dt="2023-03-22T16:19:12.540" v="1958"/>
          <pc:sldLayoutMkLst>
            <pc:docMk/>
            <pc:sldMasterMk cId="2647094793" sldId="2147483660"/>
            <pc:sldLayoutMk cId="1708564192" sldId="2147483673"/>
          </pc:sldLayoutMkLst>
        </pc:sldLayoutChg>
        <pc:sldLayoutChg chg="modTransition">
          <pc:chgData name="shreshth vashisht" userId="1ad5c172e9a7cf97" providerId="LiveId" clId="{26D5DD20-FC08-4D01-A55E-2C77E56C5DD9}" dt="2023-03-22T16:19:12.540" v="1958"/>
          <pc:sldLayoutMkLst>
            <pc:docMk/>
            <pc:sldMasterMk cId="2647094793" sldId="2147483660"/>
            <pc:sldLayoutMk cId="3229612896" sldId="2147483674"/>
          </pc:sldLayoutMkLst>
        </pc:sldLayoutChg>
        <pc:sldLayoutChg chg="modTransition">
          <pc:chgData name="shreshth vashisht" userId="1ad5c172e9a7cf97" providerId="LiveId" clId="{26D5DD20-FC08-4D01-A55E-2C77E56C5DD9}" dt="2023-03-22T16:19:12.540" v="1958"/>
          <pc:sldLayoutMkLst>
            <pc:docMk/>
            <pc:sldMasterMk cId="2647094793" sldId="2147483660"/>
            <pc:sldLayoutMk cId="4110009753" sldId="2147483675"/>
          </pc:sldLayoutMkLst>
        </pc:sldLayoutChg>
        <pc:sldLayoutChg chg="modTransition">
          <pc:chgData name="shreshth vashisht" userId="1ad5c172e9a7cf97" providerId="LiveId" clId="{26D5DD20-FC08-4D01-A55E-2C77E56C5DD9}" dt="2023-03-22T16:19:12.540" v="1958"/>
          <pc:sldLayoutMkLst>
            <pc:docMk/>
            <pc:sldMasterMk cId="2647094793" sldId="2147483660"/>
            <pc:sldLayoutMk cId="1612975382" sldId="2147483676"/>
          </pc:sldLayoutMkLst>
        </pc:sldLayoutChg>
        <pc:sldLayoutChg chg="modTransition">
          <pc:chgData name="shreshth vashisht" userId="1ad5c172e9a7cf97" providerId="LiveId" clId="{26D5DD20-FC08-4D01-A55E-2C77E56C5DD9}" dt="2023-03-22T16:19:12.540" v="1958"/>
          <pc:sldLayoutMkLst>
            <pc:docMk/>
            <pc:sldMasterMk cId="2647094793" sldId="2147483660"/>
            <pc:sldLayoutMk cId="1361079722" sldId="2147483677"/>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Hp\Downloads\XYZ_Ads_Airings_Dat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Hp\Downloads\XYZ_Ads_Airings_Data.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Hp\Downloads\XYZ_Ads_Airings_Data.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Hp\Downloads\XYZ_Ads_Airings_Data.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Hp\Downloads\XYZ_Ads_Airings_Data.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Hp\Downloads\XYZ_Ads_Airings_Data.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Hp\Downloads\XYZ_Ads_Airings_Data.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Hp\Downloads\XYZ_Ads_Airings_Data.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Hp\Downloads\XYZ_Ads_Airings_Data.xlsx" TargetMode="External"/><Relationship Id="rId2" Type="http://schemas.microsoft.com/office/2011/relationships/chartColorStyle" Target="colors17.xml"/><Relationship Id="rId1" Type="http://schemas.microsoft.com/office/2011/relationships/chartStyle" Target="style17.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ownloads\XYZ_Ads_Airings_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Downloads\XYZ_Ads_Airings_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p\Downloads\XYZ_Ads_Airings_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p\Downloads\XYZ_Ads_Airings_Dat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Hp\Downloads\XYZ_Ads_Airings_Dat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Hp\Downloads\XYZ_Ads_Airings_Data.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Hp\Downloads\XYZ_Ads_Airings_Data.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Hp\Downloads\XYZ_Ads_Airings_Data.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[XYZ_Ads_Airings_Data.xlsx]pods,ads,amount!PivotTable5</c:name>
    <c:fmtId val="6"/>
  </c:pivotSource>
  <c:chart>
    <c:title>
      <c:tx>
        <c:strRef>
          <c:f>'pods,ads,amount'!$A$1</c:f>
          <c:strCache>
            <c:ptCount val="1"/>
            <c:pt idx="0">
              <c:v>Brand</c:v>
            </c:pt>
          </c:strCache>
        </c:strRef>
      </c:tx>
      <c:layout>
        <c:manualLayout>
          <c:xMode val="edge"/>
          <c:yMode val="edge"/>
          <c:x val="0.12667519008577535"/>
          <c:y val="6.7520787140398719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89590605298049"/>
          <c:y val="0.18479126891490333"/>
          <c:w val="0.61670319560570397"/>
          <c:h val="0.66514269427130002"/>
        </c:manualLayout>
      </c:layout>
      <c:barChart>
        <c:barDir val="col"/>
        <c:grouping val="clustered"/>
        <c:varyColors val="0"/>
        <c:ser>
          <c:idx val="0"/>
          <c:order val="0"/>
          <c:tx>
            <c:strRef>
              <c:f>'pods,ads,amount'!$B$3</c:f>
              <c:strCache>
                <c:ptCount val="1"/>
                <c:pt idx="0">
                  <c:v>Number of Ads or IDs</c:v>
                </c:pt>
              </c:strCache>
            </c:strRef>
          </c:tx>
          <c:spPr>
            <a:solidFill>
              <a:schemeClr val="accent1"/>
            </a:solidFill>
            <a:ln>
              <a:noFill/>
            </a:ln>
            <a:effectLst/>
          </c:spPr>
          <c:invertIfNegative val="0"/>
          <c:cat>
            <c:strRef>
              <c:f>'pods,ads,amount'!$A$3</c:f>
              <c:strCach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strCache>
            </c:strRef>
          </c:cat>
          <c:val>
            <c:numRef>
              <c:f>'pods,ads,amount'!$A$3</c:f>
              <c:numCache>
                <c:formatCode>General</c:formatCode>
                <c:ptCount val="31"/>
                <c:pt idx="0">
                  <c:v>159661</c:v>
                </c:pt>
                <c:pt idx="1">
                  <c:v>112257</c:v>
                </c:pt>
                <c:pt idx="2">
                  <c:v>101340</c:v>
                </c:pt>
                <c:pt idx="3">
                  <c:v>84430</c:v>
                </c:pt>
                <c:pt idx="4">
                  <c:v>67597</c:v>
                </c:pt>
                <c:pt idx="5">
                  <c:v>55059</c:v>
                </c:pt>
                <c:pt idx="6">
                  <c:v>43161</c:v>
                </c:pt>
                <c:pt idx="7">
                  <c:v>33367</c:v>
                </c:pt>
                <c:pt idx="8">
                  <c:v>24324</c:v>
                </c:pt>
                <c:pt idx="9">
                  <c:v>16723</c:v>
                </c:pt>
                <c:pt idx="10">
                  <c:v>11136</c:v>
                </c:pt>
                <c:pt idx="11">
                  <c:v>7373</c:v>
                </c:pt>
                <c:pt idx="12">
                  <c:v>4942</c:v>
                </c:pt>
                <c:pt idx="13">
                  <c:v>3365</c:v>
                </c:pt>
                <c:pt idx="14">
                  <c:v>2243</c:v>
                </c:pt>
                <c:pt idx="15">
                  <c:v>1465</c:v>
                </c:pt>
                <c:pt idx="16">
                  <c:v>1038</c:v>
                </c:pt>
                <c:pt idx="17">
                  <c:v>735</c:v>
                </c:pt>
                <c:pt idx="18">
                  <c:v>511</c:v>
                </c:pt>
                <c:pt idx="19">
                  <c:v>347</c:v>
                </c:pt>
                <c:pt idx="20">
                  <c:v>235</c:v>
                </c:pt>
                <c:pt idx="21">
                  <c:v>189</c:v>
                </c:pt>
                <c:pt idx="22">
                  <c:v>106</c:v>
                </c:pt>
                <c:pt idx="23">
                  <c:v>75</c:v>
                </c:pt>
                <c:pt idx="24">
                  <c:v>48</c:v>
                </c:pt>
                <c:pt idx="25">
                  <c:v>28</c:v>
                </c:pt>
                <c:pt idx="26">
                  <c:v>15</c:v>
                </c:pt>
                <c:pt idx="27">
                  <c:v>5</c:v>
                </c:pt>
                <c:pt idx="28">
                  <c:v>4</c:v>
                </c:pt>
                <c:pt idx="29">
                  <c:v>2</c:v>
                </c:pt>
                <c:pt idx="30">
                  <c:v>3</c:v>
                </c:pt>
              </c:numCache>
            </c:numRef>
          </c:val>
          <c:extLst>
            <c:ext xmlns:c16="http://schemas.microsoft.com/office/drawing/2014/chart" uri="{C3380CC4-5D6E-409C-BE32-E72D297353CC}">
              <c16:uniqueId val="{00000000-E854-47B2-928F-6A6CB68731BF}"/>
            </c:ext>
          </c:extLst>
        </c:ser>
        <c:dLbls>
          <c:showLegendKey val="0"/>
          <c:showVal val="0"/>
          <c:showCatName val="0"/>
          <c:showSerName val="0"/>
          <c:showPercent val="0"/>
          <c:showBubbleSize val="0"/>
        </c:dLbls>
        <c:gapWidth val="219"/>
        <c:axId val="177432975"/>
        <c:axId val="177431311"/>
      </c:barChart>
      <c:lineChart>
        <c:grouping val="standard"/>
        <c:varyColors val="0"/>
        <c:ser>
          <c:idx val="1"/>
          <c:order val="1"/>
          <c:tx>
            <c:strRef>
              <c:f>'pods,ads,amount'!$C$3</c:f>
              <c:strCache>
                <c:ptCount val="1"/>
                <c:pt idx="0">
                  <c:v>Total Amount Spent ($)</c:v>
                </c:pt>
              </c:strCache>
            </c:strRef>
          </c:tx>
          <c:spPr>
            <a:ln w="28575" cap="rnd">
              <a:solidFill>
                <a:schemeClr val="accent2"/>
              </a:solidFill>
              <a:round/>
            </a:ln>
            <a:effectLst/>
          </c:spPr>
          <c:marker>
            <c:symbol val="none"/>
          </c:marker>
          <c:cat>
            <c:strRef>
              <c:f>'pods,ads,amount'!$A$3</c:f>
              <c:strCach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strCache>
            </c:strRef>
          </c:cat>
          <c:val>
            <c:numRef>
              <c:f>'pods,ads,amount'!$A$3</c:f>
              <c:numCache>
                <c:formatCode>General</c:formatCode>
                <c:ptCount val="31"/>
                <c:pt idx="0">
                  <c:v>324025029</c:v>
                </c:pt>
                <c:pt idx="1">
                  <c:v>187654622</c:v>
                </c:pt>
                <c:pt idx="2">
                  <c:v>196432582</c:v>
                </c:pt>
                <c:pt idx="3">
                  <c:v>178545699</c:v>
                </c:pt>
                <c:pt idx="4">
                  <c:v>132148569</c:v>
                </c:pt>
                <c:pt idx="5">
                  <c:v>105981319</c:v>
                </c:pt>
                <c:pt idx="6">
                  <c:v>77255099</c:v>
                </c:pt>
                <c:pt idx="7">
                  <c:v>58205928</c:v>
                </c:pt>
                <c:pt idx="8">
                  <c:v>41909147</c:v>
                </c:pt>
                <c:pt idx="9">
                  <c:v>28706471</c:v>
                </c:pt>
                <c:pt idx="10">
                  <c:v>19755483</c:v>
                </c:pt>
                <c:pt idx="11">
                  <c:v>14044029</c:v>
                </c:pt>
                <c:pt idx="12">
                  <c:v>9189860</c:v>
                </c:pt>
                <c:pt idx="13">
                  <c:v>6666590</c:v>
                </c:pt>
                <c:pt idx="14">
                  <c:v>4075787</c:v>
                </c:pt>
                <c:pt idx="15">
                  <c:v>2542312</c:v>
                </c:pt>
                <c:pt idx="16">
                  <c:v>1696001</c:v>
                </c:pt>
                <c:pt idx="17">
                  <c:v>1229739</c:v>
                </c:pt>
                <c:pt idx="18">
                  <c:v>939675</c:v>
                </c:pt>
                <c:pt idx="19">
                  <c:v>524109</c:v>
                </c:pt>
                <c:pt idx="20">
                  <c:v>321843</c:v>
                </c:pt>
                <c:pt idx="21">
                  <c:v>249062</c:v>
                </c:pt>
                <c:pt idx="22">
                  <c:v>117743</c:v>
                </c:pt>
                <c:pt idx="23">
                  <c:v>77874</c:v>
                </c:pt>
                <c:pt idx="24">
                  <c:v>37872</c:v>
                </c:pt>
                <c:pt idx="25">
                  <c:v>108641</c:v>
                </c:pt>
                <c:pt idx="26">
                  <c:v>15633</c:v>
                </c:pt>
                <c:pt idx="27">
                  <c:v>757</c:v>
                </c:pt>
                <c:pt idx="28">
                  <c:v>2031</c:v>
                </c:pt>
                <c:pt idx="29">
                  <c:v>48</c:v>
                </c:pt>
                <c:pt idx="30">
                  <c:v>3008</c:v>
                </c:pt>
              </c:numCache>
            </c:numRef>
          </c:val>
          <c:smooth val="0"/>
          <c:extLst>
            <c:ext xmlns:c16="http://schemas.microsoft.com/office/drawing/2014/chart" uri="{C3380CC4-5D6E-409C-BE32-E72D297353CC}">
              <c16:uniqueId val="{00000001-E854-47B2-928F-6A6CB68731BF}"/>
            </c:ext>
          </c:extLst>
        </c:ser>
        <c:dLbls>
          <c:showLegendKey val="0"/>
          <c:showVal val="0"/>
          <c:showCatName val="0"/>
          <c:showSerName val="0"/>
          <c:showPercent val="0"/>
          <c:showBubbleSize val="0"/>
        </c:dLbls>
        <c:marker val="1"/>
        <c:smooth val="0"/>
        <c:axId val="1917842383"/>
        <c:axId val="1917840719"/>
      </c:lineChart>
      <c:catAx>
        <c:axId val="177432975"/>
        <c:scaling>
          <c:orientation val="minMax"/>
        </c:scaling>
        <c:delete val="0"/>
        <c:axPos val="b"/>
        <c:title>
          <c:tx>
            <c:strRef>
              <c:f>'pods,ads,amount'!$A$3</c:f>
              <c:strCache>
                <c:ptCount val="1"/>
                <c:pt idx="0">
                  <c:v>Pod Number</c:v>
                </c:pt>
              </c:strCache>
            </c:strRef>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431311"/>
        <c:crosses val="autoZero"/>
        <c:auto val="1"/>
        <c:lblAlgn val="ctr"/>
        <c:lblOffset val="100"/>
        <c:noMultiLvlLbl val="0"/>
      </c:catAx>
      <c:valAx>
        <c:axId val="177431311"/>
        <c:scaling>
          <c:orientation val="minMax"/>
        </c:scaling>
        <c:delete val="0"/>
        <c:axPos val="l"/>
        <c:title>
          <c:tx>
            <c:strRef>
              <c:f>'pods,ads,amount'!$B$3</c:f>
              <c:strCache>
                <c:ptCount val="1"/>
                <c:pt idx="0">
                  <c:v>Number of Ads or IDs</c:v>
                </c:pt>
              </c:strCache>
            </c:strRef>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432975"/>
        <c:crosses val="autoZero"/>
        <c:crossBetween val="between"/>
      </c:valAx>
      <c:valAx>
        <c:axId val="1917840719"/>
        <c:scaling>
          <c:orientation val="minMax"/>
        </c:scaling>
        <c:delete val="0"/>
        <c:axPos val="r"/>
        <c:title>
          <c:tx>
            <c:strRef>
              <c:f>'pods,ads,amount'!$C$3</c:f>
              <c:strCache>
                <c:ptCount val="1"/>
                <c:pt idx="0">
                  <c:v>Total Amount Spent ($)</c:v>
                </c:pt>
              </c:strCache>
            </c:strRef>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7842383"/>
        <c:crosses val="max"/>
        <c:crossBetween val="between"/>
      </c:valAx>
      <c:catAx>
        <c:axId val="1917842383"/>
        <c:scaling>
          <c:orientation val="minMax"/>
        </c:scaling>
        <c:delete val="1"/>
        <c:axPos val="b"/>
        <c:numFmt formatCode="General" sourceLinked="1"/>
        <c:majorTickMark val="out"/>
        <c:minorTickMark val="none"/>
        <c:tickLblPos val="nextTo"/>
        <c:crossAx val="1917840719"/>
        <c:crosses val="autoZero"/>
        <c:auto val="1"/>
        <c:lblAlgn val="ctr"/>
        <c:lblOffset val="100"/>
        <c:noMultiLvlLbl val="0"/>
      </c:catAx>
      <c:spPr>
        <a:noFill/>
        <a:ln>
          <a:noFill/>
        </a:ln>
        <a:effectLst/>
      </c:spPr>
    </c:plotArea>
    <c:legend>
      <c:legendPos val="r"/>
      <c:layout>
        <c:manualLayout>
          <c:xMode val="edge"/>
          <c:yMode val="edge"/>
          <c:x val="0.76706117920826911"/>
          <c:y val="0.79538617335981288"/>
          <c:w val="0.20109489006586659"/>
          <c:h val="0.1575751205482965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'Quarterly Change'!$C$30</c:f>
              <c:strCache>
                <c:ptCount val="1"/>
                <c:pt idx="0">
                  <c:v>Honda Cars</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'Quarterly Change'!$B$31:$B$34</c:f>
              <c:strCache>
                <c:ptCount val="4"/>
                <c:pt idx="0">
                  <c:v>Quarter 1</c:v>
                </c:pt>
                <c:pt idx="1">
                  <c:v>Quarter 2</c:v>
                </c:pt>
                <c:pt idx="2">
                  <c:v>Quarter 3</c:v>
                </c:pt>
                <c:pt idx="3">
                  <c:v>Quarter 4</c:v>
                </c:pt>
              </c:strCache>
            </c:strRef>
          </c:cat>
          <c:val>
            <c:numRef>
              <c:f>'Quarterly Change'!$C$31:$C$34</c:f>
              <c:numCache>
                <c:formatCode>0.00%</c:formatCode>
                <c:ptCount val="4"/>
                <c:pt idx="0">
                  <c:v>0.12442975298568355</c:v>
                </c:pt>
                <c:pt idx="1">
                  <c:v>9.7677737956326061E-2</c:v>
                </c:pt>
                <c:pt idx="2">
                  <c:v>0.12994857472181584</c:v>
                </c:pt>
                <c:pt idx="3">
                  <c:v>0.11293713108363961</c:v>
                </c:pt>
              </c:numCache>
            </c:numRef>
          </c:val>
          <c:smooth val="0"/>
          <c:extLst>
            <c:ext xmlns:c16="http://schemas.microsoft.com/office/drawing/2014/chart" uri="{C3380CC4-5D6E-409C-BE32-E72D297353CC}">
              <c16:uniqueId val="{00000000-1CAA-4DDA-8011-208234C658E0}"/>
            </c:ext>
          </c:extLst>
        </c:ser>
        <c:dLbls>
          <c:showLegendKey val="0"/>
          <c:showVal val="0"/>
          <c:showCatName val="0"/>
          <c:showSerName val="0"/>
          <c:showPercent val="0"/>
          <c:showBubbleSize val="0"/>
        </c:dLbls>
        <c:smooth val="0"/>
        <c:axId val="943359679"/>
        <c:axId val="943354687"/>
      </c:lineChart>
      <c:catAx>
        <c:axId val="9433596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3354687"/>
        <c:crosses val="autoZero"/>
        <c:auto val="1"/>
        <c:lblAlgn val="ctr"/>
        <c:lblOffset val="100"/>
        <c:noMultiLvlLbl val="0"/>
      </c:catAx>
      <c:valAx>
        <c:axId val="943354687"/>
        <c:scaling>
          <c:orientation val="minMax"/>
        </c:scaling>
        <c:delete val="1"/>
        <c:axPos val="l"/>
        <c:numFmt formatCode="0.00%" sourceLinked="1"/>
        <c:majorTickMark val="none"/>
        <c:minorTickMark val="none"/>
        <c:tickLblPos val="nextTo"/>
        <c:crossAx val="9433596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[XYZ_Ads_Airings_Data.xlsx]Brand Strategy!PivotTable20</c:name>
    <c:fmtId val="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s>
    <c:plotArea>
      <c:layout/>
      <c:pieChart>
        <c:varyColors val="1"/>
        <c:ser>
          <c:idx val="0"/>
          <c:order val="0"/>
          <c:tx>
            <c:strRef>
              <c:f>'Brand Strategy'!$M$15</c:f>
              <c:strCache>
                <c:ptCount val="1"/>
                <c:pt idx="0">
                  <c:v>% market share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B08-4A4C-AC67-94D3F743A73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B08-4A4C-AC67-94D3F743A73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B08-4A4C-AC67-94D3F743A73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B08-4A4C-AC67-94D3F743A73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B08-4A4C-AC67-94D3F743A73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CB08-4A4C-AC67-94D3F743A734}"/>
              </c:ext>
            </c:extLst>
          </c:dPt>
          <c:dLbls>
            <c:spPr>
              <a:solidFill>
                <a:schemeClr val="bg1"/>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'Brand Strategy'!$L$16:$L$21</c:f>
              <c:strCache>
                <c:ptCount val="6"/>
                <c:pt idx="0">
                  <c:v>Honda Cars</c:v>
                </c:pt>
                <c:pt idx="1">
                  <c:v>Hyundai Motors India</c:v>
                </c:pt>
                <c:pt idx="2">
                  <c:v>Mahindra and Mahindra</c:v>
                </c:pt>
                <c:pt idx="3">
                  <c:v>Maruti Suzuki</c:v>
                </c:pt>
                <c:pt idx="4">
                  <c:v>Tata Motors</c:v>
                </c:pt>
                <c:pt idx="5">
                  <c:v>Toyota</c:v>
                </c:pt>
              </c:strCache>
            </c:strRef>
          </c:cat>
          <c:val>
            <c:numRef>
              <c:f>'Brand Strategy'!$M$16:$M$21</c:f>
              <c:numCache>
                <c:formatCode>0.00%</c:formatCode>
                <c:ptCount val="6"/>
                <c:pt idx="0">
                  <c:v>0.11651662239130672</c:v>
                </c:pt>
                <c:pt idx="1">
                  <c:v>9.7427656248291847E-2</c:v>
                </c:pt>
                <c:pt idx="2">
                  <c:v>0.20209515376121917</c:v>
                </c:pt>
                <c:pt idx="3">
                  <c:v>0.38300099482907524</c:v>
                </c:pt>
                <c:pt idx="4">
                  <c:v>0.11074442731735047</c:v>
                </c:pt>
                <c:pt idx="5">
                  <c:v>9.0215145452756551E-2</c:v>
                </c:pt>
              </c:numCache>
            </c:numRef>
          </c:val>
          <c:extLst>
            <c:ext xmlns:c16="http://schemas.microsoft.com/office/drawing/2014/chart" uri="{C3380CC4-5D6E-409C-BE32-E72D297353CC}">
              <c16:uniqueId val="{0000000C-CB08-4A4C-AC67-94D3F743A734}"/>
            </c:ext>
          </c:extLst>
        </c:ser>
        <c:ser>
          <c:idx val="1"/>
          <c:order val="1"/>
          <c:tx>
            <c:strRef>
              <c:f>'Brand Strategy'!$N$15</c:f>
              <c:strCache>
                <c:ptCount val="1"/>
                <c:pt idx="0">
                  <c:v>Total Number of Ads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E-CB08-4A4C-AC67-94D3F743A73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0-CB08-4A4C-AC67-94D3F743A73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2-CB08-4A4C-AC67-94D3F743A73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4-CB08-4A4C-AC67-94D3F743A73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6-CB08-4A4C-AC67-94D3F743A73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18-CB08-4A4C-AC67-94D3F743A73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'Brand Strategy'!$L$16:$L$21</c:f>
              <c:strCache>
                <c:ptCount val="6"/>
                <c:pt idx="0">
                  <c:v>Honda Cars</c:v>
                </c:pt>
                <c:pt idx="1">
                  <c:v>Hyundai Motors India</c:v>
                </c:pt>
                <c:pt idx="2">
                  <c:v>Mahindra and Mahindra</c:v>
                </c:pt>
                <c:pt idx="3">
                  <c:v>Maruti Suzuki</c:v>
                </c:pt>
                <c:pt idx="4">
                  <c:v>Tata Motors</c:v>
                </c:pt>
                <c:pt idx="5">
                  <c:v>Toyota</c:v>
                </c:pt>
              </c:strCache>
            </c:strRef>
          </c:cat>
          <c:val>
            <c:numRef>
              <c:f>'Brand Strategy'!$N$16:$N$21</c:f>
              <c:numCache>
                <c:formatCode>#,##0</c:formatCode>
                <c:ptCount val="6"/>
                <c:pt idx="0">
                  <c:v>85265</c:v>
                </c:pt>
                <c:pt idx="1">
                  <c:v>71296</c:v>
                </c:pt>
                <c:pt idx="2">
                  <c:v>147890</c:v>
                </c:pt>
                <c:pt idx="3">
                  <c:v>280274</c:v>
                </c:pt>
                <c:pt idx="4">
                  <c:v>81041</c:v>
                </c:pt>
                <c:pt idx="5">
                  <c:v>66018</c:v>
                </c:pt>
              </c:numCache>
            </c:numRef>
          </c:val>
          <c:extLst>
            <c:ext xmlns:c16="http://schemas.microsoft.com/office/drawing/2014/chart" uri="{C3380CC4-5D6E-409C-BE32-E72D297353CC}">
              <c16:uniqueId val="{00000019-CB08-4A4C-AC67-94D3F743A734}"/>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[XYZ_Ads_Airings_Data.xlsx]Brand Strategy!PivotTable21</c:name>
    <c:fmtId val="3"/>
  </c:pivotSource>
  <c:chart>
    <c:title>
      <c:tx>
        <c:strRef>
          <c:f>'Brand Strategy'!$M$39</c:f>
          <c:strCache>
            <c:ptCount val="1"/>
            <c:pt idx="0">
              <c:v>Amount Spent</c:v>
            </c:pt>
          </c:strCache>
        </c:strRef>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'Brand Strategy'!$M$39</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'Brand Strategy'!$M$39</c:f>
              <c:strCache>
                <c:ptCount val="6"/>
                <c:pt idx="0">
                  <c:v>Honda Cars</c:v>
                </c:pt>
                <c:pt idx="1">
                  <c:v>Hyundai Motors India</c:v>
                </c:pt>
                <c:pt idx="2">
                  <c:v>Mahindra and Mahindra</c:v>
                </c:pt>
                <c:pt idx="3">
                  <c:v>Maruti Suzuki</c:v>
                </c:pt>
                <c:pt idx="4">
                  <c:v>Tata Motors</c:v>
                </c:pt>
                <c:pt idx="5">
                  <c:v>Toyota</c:v>
                </c:pt>
              </c:strCache>
            </c:strRef>
          </c:cat>
          <c:val>
            <c:numRef>
              <c:f>'Brand Strategy'!$M$39</c:f>
              <c:numCache>
                <c:formatCode>[$$-409]#,##0</c:formatCode>
                <c:ptCount val="6"/>
                <c:pt idx="0">
                  <c:v>48258340</c:v>
                </c:pt>
                <c:pt idx="1">
                  <c:v>180808756</c:v>
                </c:pt>
                <c:pt idx="2">
                  <c:v>397305655</c:v>
                </c:pt>
                <c:pt idx="3">
                  <c:v>558646472</c:v>
                </c:pt>
                <c:pt idx="4">
                  <c:v>94790227</c:v>
                </c:pt>
                <c:pt idx="5">
                  <c:v>112653112</c:v>
                </c:pt>
              </c:numCache>
            </c:numRef>
          </c:val>
          <c:extLst>
            <c:ext xmlns:c16="http://schemas.microsoft.com/office/drawing/2014/chart" uri="{C3380CC4-5D6E-409C-BE32-E72D297353CC}">
              <c16:uniqueId val="{00000000-C946-4E30-932E-06BB5DBDC35B}"/>
            </c:ext>
          </c:extLst>
        </c:ser>
        <c:dLbls>
          <c:dLblPos val="outEnd"/>
          <c:showLegendKey val="0"/>
          <c:showVal val="1"/>
          <c:showCatName val="0"/>
          <c:showSerName val="0"/>
          <c:showPercent val="0"/>
          <c:showBubbleSize val="0"/>
        </c:dLbls>
        <c:gapWidth val="219"/>
        <c:overlap val="-27"/>
        <c:axId val="246764272"/>
        <c:axId val="246749296"/>
      </c:barChart>
      <c:catAx>
        <c:axId val="246764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6749296"/>
        <c:crosses val="autoZero"/>
        <c:auto val="1"/>
        <c:lblAlgn val="ctr"/>
        <c:lblOffset val="100"/>
        <c:noMultiLvlLbl val="0"/>
      </c:catAx>
      <c:valAx>
        <c:axId val="246749296"/>
        <c:scaling>
          <c:orientation val="minMax"/>
        </c:scaling>
        <c:delete val="1"/>
        <c:axPos val="l"/>
        <c:numFmt formatCode="[$$-409]#,##0" sourceLinked="1"/>
        <c:majorTickMark val="none"/>
        <c:minorTickMark val="none"/>
        <c:tickLblPos val="nextTo"/>
        <c:crossAx val="2467642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[XYZ_Ads_Airings_Data.xlsx]Brand Strategy!PivotTable22</c:name>
    <c:fmtId val="3"/>
  </c:pivotSource>
  <c:chart>
    <c:title>
      <c:tx>
        <c:strRef>
          <c:f>'Brand Strategy'!$M$63</c:f>
          <c:strCache>
            <c:ptCount val="1"/>
            <c:pt idx="0">
              <c:v>Average Spending ($)</c:v>
            </c:pt>
          </c:strCache>
        </c:strRef>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numFmt formatCode="[$$-409]#,##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numFmt formatCode="[$$-409]#,##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numFmt formatCode="[$$-409]#,##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'Brand Strategy'!$M$63</c:f>
              <c:strCache>
                <c:ptCount val="1"/>
                <c:pt idx="0">
                  <c:v>Total</c:v>
                </c:pt>
              </c:strCache>
            </c:strRef>
          </c:tx>
          <c:spPr>
            <a:solidFill>
              <a:schemeClr val="accent1"/>
            </a:solidFill>
            <a:ln>
              <a:noFill/>
            </a:ln>
            <a:effectLst/>
          </c:spPr>
          <c:invertIfNegative val="0"/>
          <c:dLbls>
            <c:numFmt formatCode="[$$-409]#,##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'Brand Strategy'!$M$63</c:f>
              <c:strCache>
                <c:ptCount val="6"/>
                <c:pt idx="0">
                  <c:v>Honda Cars</c:v>
                </c:pt>
                <c:pt idx="1">
                  <c:v>Hyundai Motors India</c:v>
                </c:pt>
                <c:pt idx="2">
                  <c:v>Mahindra and Mahindra</c:v>
                </c:pt>
                <c:pt idx="3">
                  <c:v>Maruti Suzuki</c:v>
                </c:pt>
                <c:pt idx="4">
                  <c:v>Tata Motors</c:v>
                </c:pt>
                <c:pt idx="5">
                  <c:v>Toyota</c:v>
                </c:pt>
              </c:strCache>
            </c:strRef>
          </c:cat>
          <c:val>
            <c:numRef>
              <c:f>'Brand Strategy'!$M$63</c:f>
              <c:numCache>
                <c:formatCode>General</c:formatCode>
                <c:ptCount val="6"/>
                <c:pt idx="0">
                  <c:v>565.98064856623466</c:v>
                </c:pt>
                <c:pt idx="1">
                  <c:v>2536.0294546678638</c:v>
                </c:pt>
                <c:pt idx="2">
                  <c:v>2686.4943877206033</c:v>
                </c:pt>
                <c:pt idx="3">
                  <c:v>1993.2154677208732</c:v>
                </c:pt>
                <c:pt idx="4">
                  <c:v>1169.657667106773</c:v>
                </c:pt>
                <c:pt idx="5">
                  <c:v>1706.399951528371</c:v>
                </c:pt>
              </c:numCache>
            </c:numRef>
          </c:val>
          <c:extLst>
            <c:ext xmlns:c16="http://schemas.microsoft.com/office/drawing/2014/chart" uri="{C3380CC4-5D6E-409C-BE32-E72D297353CC}">
              <c16:uniqueId val="{00000000-2D01-45C6-BF6F-09D2D90F415C}"/>
            </c:ext>
          </c:extLst>
        </c:ser>
        <c:dLbls>
          <c:dLblPos val="inBase"/>
          <c:showLegendKey val="0"/>
          <c:showVal val="1"/>
          <c:showCatName val="0"/>
          <c:showSerName val="0"/>
          <c:showPercent val="0"/>
          <c:showBubbleSize val="0"/>
        </c:dLbls>
        <c:gapWidth val="182"/>
        <c:axId val="246760112"/>
        <c:axId val="246769264"/>
      </c:barChart>
      <c:catAx>
        <c:axId val="2467601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6769264"/>
        <c:crosses val="autoZero"/>
        <c:auto val="1"/>
        <c:lblAlgn val="ctr"/>
        <c:lblOffset val="100"/>
        <c:noMultiLvlLbl val="0"/>
      </c:catAx>
      <c:valAx>
        <c:axId val="246769264"/>
        <c:scaling>
          <c:orientation val="minMax"/>
        </c:scaling>
        <c:delete val="1"/>
        <c:axPos val="b"/>
        <c:numFmt formatCode="General" sourceLinked="1"/>
        <c:majorTickMark val="none"/>
        <c:minorTickMark val="none"/>
        <c:tickLblPos val="nextTo"/>
        <c:crossAx val="2467601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[XYZ_Ads_Airings_Data.xlsx]Brand Strategy!PivotTable23</c:name>
    <c:fmtId val="5"/>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rgbClr val="636363"/>
          </a:solidFill>
          <a:ln cmpd="sng">
            <a:solidFill>
              <a:schemeClr val="lt1">
                <a:lumMod val="9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rgbClr val="636363"/>
          </a:solidFill>
          <a:ln cmpd="sng">
            <a:solidFill>
              <a:schemeClr val="lt1">
                <a:lumMod val="9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5"/>
        <c:spPr>
          <a:solidFill>
            <a:srgbClr val="636363"/>
          </a:solidFill>
          <a:ln cmpd="sng">
            <a:solidFill>
              <a:schemeClr val="lt1">
                <a:lumMod val="9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7995933474265832"/>
          <c:y val="4.6784313343941923E-3"/>
          <c:w val="0.70390862350521877"/>
          <c:h val="0.9926925386679597"/>
        </c:manualLayout>
      </c:layout>
      <c:barChart>
        <c:barDir val="bar"/>
        <c:grouping val="clustered"/>
        <c:varyColors val="0"/>
        <c:ser>
          <c:idx val="0"/>
          <c:order val="0"/>
          <c:tx>
            <c:strRef>
              <c:f>'Brand Strategy'!$Q$15:$Q$16</c:f>
              <c:strCache>
                <c:ptCount val="1"/>
                <c:pt idx="0">
                  <c:v>DAYTIME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'Brand Strategy'!$P$17:$P$22</c:f>
              <c:strCache>
                <c:ptCount val="6"/>
                <c:pt idx="0">
                  <c:v>Honda Cars</c:v>
                </c:pt>
                <c:pt idx="1">
                  <c:v>Hyundai Motors India</c:v>
                </c:pt>
                <c:pt idx="2">
                  <c:v>Mahindra and Mahindra</c:v>
                </c:pt>
                <c:pt idx="3">
                  <c:v>Maruti Suzuki</c:v>
                </c:pt>
                <c:pt idx="4">
                  <c:v>Tata Motors</c:v>
                </c:pt>
                <c:pt idx="5">
                  <c:v>Toyota</c:v>
                </c:pt>
              </c:strCache>
            </c:strRef>
          </c:cat>
          <c:val>
            <c:numRef>
              <c:f>'Brand Strategy'!$Q$17:$Q$22</c:f>
              <c:numCache>
                <c:formatCode>[$$-409]#,##0</c:formatCode>
                <c:ptCount val="6"/>
                <c:pt idx="0">
                  <c:v>15106799</c:v>
                </c:pt>
                <c:pt idx="1">
                  <c:v>12360920</c:v>
                </c:pt>
                <c:pt idx="2">
                  <c:v>64154402</c:v>
                </c:pt>
                <c:pt idx="3">
                  <c:v>48678486</c:v>
                </c:pt>
                <c:pt idx="4">
                  <c:v>16513542</c:v>
                </c:pt>
                <c:pt idx="5">
                  <c:v>18560894</c:v>
                </c:pt>
              </c:numCache>
            </c:numRef>
          </c:val>
          <c:extLst>
            <c:ext xmlns:c16="http://schemas.microsoft.com/office/drawing/2014/chart" uri="{C3380CC4-5D6E-409C-BE32-E72D297353CC}">
              <c16:uniqueId val="{00000000-E24D-4B3D-AB7C-F8509E269C62}"/>
            </c:ext>
          </c:extLst>
        </c:ser>
        <c:ser>
          <c:idx val="1"/>
          <c:order val="1"/>
          <c:tx>
            <c:strRef>
              <c:f>'Brand Strategy'!$R$15:$R$16</c:f>
              <c:strCache>
                <c:ptCount val="1"/>
                <c:pt idx="0">
                  <c:v>EARLY FRINGE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'Brand Strategy'!$P$17:$P$22</c:f>
              <c:strCache>
                <c:ptCount val="6"/>
                <c:pt idx="0">
                  <c:v>Honda Cars</c:v>
                </c:pt>
                <c:pt idx="1">
                  <c:v>Hyundai Motors India</c:v>
                </c:pt>
                <c:pt idx="2">
                  <c:v>Mahindra and Mahindra</c:v>
                </c:pt>
                <c:pt idx="3">
                  <c:v>Maruti Suzuki</c:v>
                </c:pt>
                <c:pt idx="4">
                  <c:v>Tata Motors</c:v>
                </c:pt>
                <c:pt idx="5">
                  <c:v>Toyota</c:v>
                </c:pt>
              </c:strCache>
            </c:strRef>
          </c:cat>
          <c:val>
            <c:numRef>
              <c:f>'Brand Strategy'!$R$17:$R$22</c:f>
              <c:numCache>
                <c:formatCode>[$$-409]#,##0</c:formatCode>
                <c:ptCount val="6"/>
                <c:pt idx="0">
                  <c:v>5763471</c:v>
                </c:pt>
                <c:pt idx="1">
                  <c:v>7156835</c:v>
                </c:pt>
                <c:pt idx="2">
                  <c:v>19204408</c:v>
                </c:pt>
                <c:pt idx="3">
                  <c:v>22745305</c:v>
                </c:pt>
                <c:pt idx="4">
                  <c:v>6058611</c:v>
                </c:pt>
                <c:pt idx="5">
                  <c:v>9744570</c:v>
                </c:pt>
              </c:numCache>
            </c:numRef>
          </c:val>
          <c:extLst>
            <c:ext xmlns:c16="http://schemas.microsoft.com/office/drawing/2014/chart" uri="{C3380CC4-5D6E-409C-BE32-E72D297353CC}">
              <c16:uniqueId val="{00000001-E24D-4B3D-AB7C-F8509E269C62}"/>
            </c:ext>
          </c:extLst>
        </c:ser>
        <c:ser>
          <c:idx val="2"/>
          <c:order val="2"/>
          <c:tx>
            <c:strRef>
              <c:f>'Brand Strategy'!$S$15:$S$16</c:f>
              <c:strCache>
                <c:ptCount val="1"/>
                <c:pt idx="0">
                  <c:v>EARLY MORNING</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'Brand Strategy'!$P$17:$P$22</c:f>
              <c:strCache>
                <c:ptCount val="6"/>
                <c:pt idx="0">
                  <c:v>Honda Cars</c:v>
                </c:pt>
                <c:pt idx="1">
                  <c:v>Hyundai Motors India</c:v>
                </c:pt>
                <c:pt idx="2">
                  <c:v>Mahindra and Mahindra</c:v>
                </c:pt>
                <c:pt idx="3">
                  <c:v>Maruti Suzuki</c:v>
                </c:pt>
                <c:pt idx="4">
                  <c:v>Tata Motors</c:v>
                </c:pt>
                <c:pt idx="5">
                  <c:v>Toyota</c:v>
                </c:pt>
              </c:strCache>
            </c:strRef>
          </c:cat>
          <c:val>
            <c:numRef>
              <c:f>'Brand Strategy'!$S$17:$S$22</c:f>
              <c:numCache>
                <c:formatCode>[$$-409]#,##0</c:formatCode>
                <c:ptCount val="6"/>
                <c:pt idx="0">
                  <c:v>5190376</c:v>
                </c:pt>
                <c:pt idx="1">
                  <c:v>8708318</c:v>
                </c:pt>
                <c:pt idx="2">
                  <c:v>12119383</c:v>
                </c:pt>
                <c:pt idx="3">
                  <c:v>28920899</c:v>
                </c:pt>
                <c:pt idx="4">
                  <c:v>7110565</c:v>
                </c:pt>
                <c:pt idx="5">
                  <c:v>8294798</c:v>
                </c:pt>
              </c:numCache>
            </c:numRef>
          </c:val>
          <c:extLst>
            <c:ext xmlns:c16="http://schemas.microsoft.com/office/drawing/2014/chart" uri="{C3380CC4-5D6E-409C-BE32-E72D297353CC}">
              <c16:uniqueId val="{00000002-E24D-4B3D-AB7C-F8509E269C62}"/>
            </c:ext>
          </c:extLst>
        </c:ser>
        <c:ser>
          <c:idx val="3"/>
          <c:order val="3"/>
          <c:tx>
            <c:strRef>
              <c:f>'Brand Strategy'!$T$15:$T$16</c:f>
              <c:strCache>
                <c:ptCount val="1"/>
                <c:pt idx="0">
                  <c:v>EVENING NEWS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'Brand Strategy'!$P$17:$P$22</c:f>
              <c:strCache>
                <c:ptCount val="6"/>
                <c:pt idx="0">
                  <c:v>Honda Cars</c:v>
                </c:pt>
                <c:pt idx="1">
                  <c:v>Hyundai Motors India</c:v>
                </c:pt>
                <c:pt idx="2">
                  <c:v>Mahindra and Mahindra</c:v>
                </c:pt>
                <c:pt idx="3">
                  <c:v>Maruti Suzuki</c:v>
                </c:pt>
                <c:pt idx="4">
                  <c:v>Tata Motors</c:v>
                </c:pt>
                <c:pt idx="5">
                  <c:v>Toyota</c:v>
                </c:pt>
              </c:strCache>
            </c:strRef>
          </c:cat>
          <c:val>
            <c:numRef>
              <c:f>'Brand Strategy'!$T$17:$T$22</c:f>
              <c:numCache>
                <c:formatCode>[$$-409]#,##0</c:formatCode>
                <c:ptCount val="6"/>
                <c:pt idx="0">
                  <c:v>2105762</c:v>
                </c:pt>
                <c:pt idx="1">
                  <c:v>5364194</c:v>
                </c:pt>
                <c:pt idx="2">
                  <c:v>16018235</c:v>
                </c:pt>
                <c:pt idx="3">
                  <c:v>20776891</c:v>
                </c:pt>
                <c:pt idx="4">
                  <c:v>5829272</c:v>
                </c:pt>
                <c:pt idx="5">
                  <c:v>5409054</c:v>
                </c:pt>
              </c:numCache>
            </c:numRef>
          </c:val>
          <c:extLst>
            <c:ext xmlns:c16="http://schemas.microsoft.com/office/drawing/2014/chart" uri="{C3380CC4-5D6E-409C-BE32-E72D297353CC}">
              <c16:uniqueId val="{00000003-E24D-4B3D-AB7C-F8509E269C62}"/>
            </c:ext>
          </c:extLst>
        </c:ser>
        <c:ser>
          <c:idx val="4"/>
          <c:order val="4"/>
          <c:tx>
            <c:strRef>
              <c:f>'Brand Strategy'!$U$15:$U$16</c:f>
              <c:strCache>
                <c:ptCount val="1"/>
                <c:pt idx="0">
                  <c:v>LATE FRINGE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'Brand Strategy'!$P$17:$P$22</c:f>
              <c:strCache>
                <c:ptCount val="6"/>
                <c:pt idx="0">
                  <c:v>Honda Cars</c:v>
                </c:pt>
                <c:pt idx="1">
                  <c:v>Hyundai Motors India</c:v>
                </c:pt>
                <c:pt idx="2">
                  <c:v>Mahindra and Mahindra</c:v>
                </c:pt>
                <c:pt idx="3">
                  <c:v>Maruti Suzuki</c:v>
                </c:pt>
                <c:pt idx="4">
                  <c:v>Tata Motors</c:v>
                </c:pt>
                <c:pt idx="5">
                  <c:v>Toyota</c:v>
                </c:pt>
              </c:strCache>
            </c:strRef>
          </c:cat>
          <c:val>
            <c:numRef>
              <c:f>'Brand Strategy'!$U$17:$U$22</c:f>
              <c:numCache>
                <c:formatCode>[$$-409]#,##0</c:formatCode>
                <c:ptCount val="6"/>
                <c:pt idx="0">
                  <c:v>3421197</c:v>
                </c:pt>
                <c:pt idx="1">
                  <c:v>13648569</c:v>
                </c:pt>
                <c:pt idx="2">
                  <c:v>41781609</c:v>
                </c:pt>
                <c:pt idx="3">
                  <c:v>74069950</c:v>
                </c:pt>
                <c:pt idx="4">
                  <c:v>11161135</c:v>
                </c:pt>
                <c:pt idx="5">
                  <c:v>8863807</c:v>
                </c:pt>
              </c:numCache>
            </c:numRef>
          </c:val>
          <c:extLst>
            <c:ext xmlns:c16="http://schemas.microsoft.com/office/drawing/2014/chart" uri="{C3380CC4-5D6E-409C-BE32-E72D297353CC}">
              <c16:uniqueId val="{00000004-E24D-4B3D-AB7C-F8509E269C62}"/>
            </c:ext>
          </c:extLst>
        </c:ser>
        <c:ser>
          <c:idx val="5"/>
          <c:order val="5"/>
          <c:tx>
            <c:strRef>
              <c:f>'Brand Strategy'!$V$15:$V$16</c:f>
              <c:strCache>
                <c:ptCount val="1"/>
                <c:pt idx="0">
                  <c:v>OVERNIGHT</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'Brand Strategy'!$P$17:$P$22</c:f>
              <c:strCache>
                <c:ptCount val="6"/>
                <c:pt idx="0">
                  <c:v>Honda Cars</c:v>
                </c:pt>
                <c:pt idx="1">
                  <c:v>Hyundai Motors India</c:v>
                </c:pt>
                <c:pt idx="2">
                  <c:v>Mahindra and Mahindra</c:v>
                </c:pt>
                <c:pt idx="3">
                  <c:v>Maruti Suzuki</c:v>
                </c:pt>
                <c:pt idx="4">
                  <c:v>Tata Motors</c:v>
                </c:pt>
                <c:pt idx="5">
                  <c:v>Toyota</c:v>
                </c:pt>
              </c:strCache>
            </c:strRef>
          </c:cat>
          <c:val>
            <c:numRef>
              <c:f>'Brand Strategy'!$V$17:$V$22</c:f>
              <c:numCache>
                <c:formatCode>[$$-409]#,##0</c:formatCode>
                <c:ptCount val="6"/>
                <c:pt idx="0">
                  <c:v>2820096</c:v>
                </c:pt>
                <c:pt idx="1">
                  <c:v>3181379</c:v>
                </c:pt>
                <c:pt idx="2">
                  <c:v>8597788</c:v>
                </c:pt>
                <c:pt idx="3">
                  <c:v>23614157</c:v>
                </c:pt>
                <c:pt idx="4">
                  <c:v>2552537</c:v>
                </c:pt>
                <c:pt idx="5">
                  <c:v>1716154</c:v>
                </c:pt>
              </c:numCache>
            </c:numRef>
          </c:val>
          <c:extLst>
            <c:ext xmlns:c16="http://schemas.microsoft.com/office/drawing/2014/chart" uri="{C3380CC4-5D6E-409C-BE32-E72D297353CC}">
              <c16:uniqueId val="{00000005-E24D-4B3D-AB7C-F8509E269C62}"/>
            </c:ext>
          </c:extLst>
        </c:ser>
        <c:ser>
          <c:idx val="6"/>
          <c:order val="6"/>
          <c:tx>
            <c:strRef>
              <c:f>'Brand Strategy'!$W$15:$W$16</c:f>
              <c:strCache>
                <c:ptCount val="1"/>
                <c:pt idx="0">
                  <c:v>PRIME ACCESS</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'Brand Strategy'!$P$17:$P$22</c:f>
              <c:strCache>
                <c:ptCount val="6"/>
                <c:pt idx="0">
                  <c:v>Honda Cars</c:v>
                </c:pt>
                <c:pt idx="1">
                  <c:v>Hyundai Motors India</c:v>
                </c:pt>
                <c:pt idx="2">
                  <c:v>Mahindra and Mahindra</c:v>
                </c:pt>
                <c:pt idx="3">
                  <c:v>Maruti Suzuki</c:v>
                </c:pt>
                <c:pt idx="4">
                  <c:v>Tata Motors</c:v>
                </c:pt>
                <c:pt idx="5">
                  <c:v>Toyota</c:v>
                </c:pt>
              </c:strCache>
            </c:strRef>
          </c:cat>
          <c:val>
            <c:numRef>
              <c:f>'Brand Strategy'!$W$17:$W$22</c:f>
              <c:numCache>
                <c:formatCode>[$$-409]#,##0</c:formatCode>
                <c:ptCount val="6"/>
                <c:pt idx="0">
                  <c:v>1352961</c:v>
                </c:pt>
                <c:pt idx="1">
                  <c:v>7711727</c:v>
                </c:pt>
                <c:pt idx="2">
                  <c:v>10299276</c:v>
                </c:pt>
                <c:pt idx="3">
                  <c:v>29021227</c:v>
                </c:pt>
                <c:pt idx="4">
                  <c:v>5799904</c:v>
                </c:pt>
                <c:pt idx="5">
                  <c:v>8979945</c:v>
                </c:pt>
              </c:numCache>
            </c:numRef>
          </c:val>
          <c:extLst>
            <c:ext xmlns:c16="http://schemas.microsoft.com/office/drawing/2014/chart" uri="{C3380CC4-5D6E-409C-BE32-E72D297353CC}">
              <c16:uniqueId val="{00000006-E24D-4B3D-AB7C-F8509E269C62}"/>
            </c:ext>
          </c:extLst>
        </c:ser>
        <c:ser>
          <c:idx val="7"/>
          <c:order val="7"/>
          <c:tx>
            <c:strRef>
              <c:f>'Brand Strategy'!$X$15:$X$16</c:f>
              <c:strCache>
                <c:ptCount val="1"/>
                <c:pt idx="0">
                  <c:v>PRIME TIME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'Brand Strategy'!$P$17:$P$22</c:f>
              <c:strCache>
                <c:ptCount val="6"/>
                <c:pt idx="0">
                  <c:v>Honda Cars</c:v>
                </c:pt>
                <c:pt idx="1">
                  <c:v>Hyundai Motors India</c:v>
                </c:pt>
                <c:pt idx="2">
                  <c:v>Mahindra and Mahindra</c:v>
                </c:pt>
                <c:pt idx="3">
                  <c:v>Maruti Suzuki</c:v>
                </c:pt>
                <c:pt idx="4">
                  <c:v>Tata Motors</c:v>
                </c:pt>
                <c:pt idx="5">
                  <c:v>Toyota</c:v>
                </c:pt>
              </c:strCache>
            </c:strRef>
          </c:cat>
          <c:val>
            <c:numRef>
              <c:f>'Brand Strategy'!$X$17:$X$22</c:f>
              <c:numCache>
                <c:formatCode>[$$-409]#,##0</c:formatCode>
                <c:ptCount val="6"/>
                <c:pt idx="0">
                  <c:v>7002902</c:v>
                </c:pt>
                <c:pt idx="1">
                  <c:v>86737738</c:v>
                </c:pt>
                <c:pt idx="2">
                  <c:v>152713257</c:v>
                </c:pt>
                <c:pt idx="3">
                  <c:v>213609797</c:v>
                </c:pt>
                <c:pt idx="4">
                  <c:v>25652452</c:v>
                </c:pt>
                <c:pt idx="5">
                  <c:v>24146575</c:v>
                </c:pt>
              </c:numCache>
            </c:numRef>
          </c:val>
          <c:extLst>
            <c:ext xmlns:c16="http://schemas.microsoft.com/office/drawing/2014/chart" uri="{C3380CC4-5D6E-409C-BE32-E72D297353CC}">
              <c16:uniqueId val="{00000007-E24D-4B3D-AB7C-F8509E269C62}"/>
            </c:ext>
          </c:extLst>
        </c:ser>
        <c:ser>
          <c:idx val="8"/>
          <c:order val="8"/>
          <c:tx>
            <c:strRef>
              <c:f>'Brand Strategy'!$Y$15:$Y$16</c:f>
              <c:strCache>
                <c:ptCount val="1"/>
                <c:pt idx="0">
                  <c:v>WEEKEND</c:v>
                </c:pt>
              </c:strCache>
            </c:strRef>
          </c:tx>
          <c:spPr>
            <a:solidFill>
              <a:srgbClr val="636363"/>
            </a:solidFill>
            <a:ln cmpd="sng">
              <a:solidFill>
                <a:schemeClr val="lt1">
                  <a:lumMod val="95000"/>
                </a:schemeClr>
              </a:solidFill>
            </a:ln>
            <a:effectLst/>
          </c:spPr>
          <c:invertIfNegative val="1"/>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'Brand Strategy'!$P$17:$P$22</c:f>
              <c:strCache>
                <c:ptCount val="6"/>
                <c:pt idx="0">
                  <c:v>Honda Cars</c:v>
                </c:pt>
                <c:pt idx="1">
                  <c:v>Hyundai Motors India</c:v>
                </c:pt>
                <c:pt idx="2">
                  <c:v>Mahindra and Mahindra</c:v>
                </c:pt>
                <c:pt idx="3">
                  <c:v>Maruti Suzuki</c:v>
                </c:pt>
                <c:pt idx="4">
                  <c:v>Tata Motors</c:v>
                </c:pt>
                <c:pt idx="5">
                  <c:v>Toyota</c:v>
                </c:pt>
              </c:strCache>
            </c:strRef>
          </c:cat>
          <c:val>
            <c:numRef>
              <c:f>'Brand Strategy'!$Y$17:$Y$22</c:f>
              <c:numCache>
                <c:formatCode>[$$-409]#,##0</c:formatCode>
                <c:ptCount val="6"/>
                <c:pt idx="0">
                  <c:v>5494776</c:v>
                </c:pt>
                <c:pt idx="1">
                  <c:v>35939076</c:v>
                </c:pt>
                <c:pt idx="2">
                  <c:v>72417297</c:v>
                </c:pt>
                <c:pt idx="3">
                  <c:v>97209760</c:v>
                </c:pt>
                <c:pt idx="4">
                  <c:v>14112209</c:v>
                </c:pt>
                <c:pt idx="5">
                  <c:v>26937315</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chemeClr val="lt1">
                        <a:lumMod val="95000"/>
                      </a:schemeClr>
                    </a:solidFill>
                  </a:ln>
                  <a:effectLst/>
                </c14:spPr>
              </c14:invertSolidFillFmt>
            </c:ext>
            <c:ext xmlns:c16="http://schemas.microsoft.com/office/drawing/2014/chart" uri="{C3380CC4-5D6E-409C-BE32-E72D297353CC}">
              <c16:uniqueId val="{00000008-E24D-4B3D-AB7C-F8509E269C62}"/>
            </c:ext>
          </c:extLst>
        </c:ser>
        <c:dLbls>
          <c:showLegendKey val="0"/>
          <c:showVal val="0"/>
          <c:showCatName val="0"/>
          <c:showSerName val="0"/>
          <c:showPercent val="0"/>
          <c:showBubbleSize val="0"/>
        </c:dLbls>
        <c:gapWidth val="60"/>
        <c:axId val="2055593072"/>
        <c:axId val="2055589744"/>
      </c:barChart>
      <c:catAx>
        <c:axId val="20555930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5589744"/>
        <c:crosses val="autoZero"/>
        <c:auto val="1"/>
        <c:lblAlgn val="ctr"/>
        <c:lblOffset val="100"/>
        <c:noMultiLvlLbl val="0"/>
      </c:catAx>
      <c:valAx>
        <c:axId val="2055589744"/>
        <c:scaling>
          <c:orientation val="minMax"/>
        </c:scaling>
        <c:delete val="1"/>
        <c:axPos val="b"/>
        <c:numFmt formatCode="[$$-409]#,##0" sourceLinked="1"/>
        <c:majorTickMark val="none"/>
        <c:minorTickMark val="none"/>
        <c:tickLblPos val="nextTo"/>
        <c:crossAx val="20555930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[XYZ_Ads_Airings_Data.xlsx]Brand Strategy!PivotTable24</c:name>
    <c:fmtId val="9"/>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9935038425172301E-2"/>
          <c:y val="7.6425903239214832E-2"/>
          <c:w val="0.85742145171412976"/>
          <c:h val="0.87645202373211006"/>
        </c:manualLayout>
      </c:layout>
      <c:barChart>
        <c:barDir val="col"/>
        <c:grouping val="stacked"/>
        <c:varyColors val="0"/>
        <c:ser>
          <c:idx val="0"/>
          <c:order val="0"/>
          <c:tx>
            <c:strRef>
              <c:f>'Brand Strategy'!$Q$50:$Q$51</c:f>
              <c:strCache>
                <c:ptCount val="1"/>
                <c:pt idx="0">
                  <c:v>0</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'Brand Strategy'!$P$52:$P$57</c:f>
              <c:strCache>
                <c:ptCount val="6"/>
                <c:pt idx="0">
                  <c:v>Mahindra and Mahindra</c:v>
                </c:pt>
                <c:pt idx="1">
                  <c:v>Maruti Suzuki</c:v>
                </c:pt>
                <c:pt idx="2">
                  <c:v>Toyota</c:v>
                </c:pt>
                <c:pt idx="3">
                  <c:v>Tata Motors</c:v>
                </c:pt>
                <c:pt idx="4">
                  <c:v>Hyundai Motors India</c:v>
                </c:pt>
                <c:pt idx="5">
                  <c:v>Honda Cars</c:v>
                </c:pt>
              </c:strCache>
            </c:strRef>
          </c:cat>
          <c:val>
            <c:numRef>
              <c:f>'Brand Strategy'!$Q$52:$Q$57</c:f>
              <c:numCache>
                <c:formatCode>0.00%</c:formatCode>
                <c:ptCount val="6"/>
                <c:pt idx="0">
                  <c:v>3.5248526729376659E-2</c:v>
                </c:pt>
                <c:pt idx="1">
                  <c:v>4.7443711413969157E-2</c:v>
                </c:pt>
                <c:pt idx="2">
                  <c:v>1.2830227006955653E-2</c:v>
                </c:pt>
                <c:pt idx="3">
                  <c:v>3.9205740060101343E-2</c:v>
                </c:pt>
                <c:pt idx="4">
                  <c:v>2.0183220551553378E-2</c:v>
                </c:pt>
                <c:pt idx="5">
                  <c:v>2.2300021094799366E-2</c:v>
                </c:pt>
              </c:numCache>
            </c:numRef>
          </c:val>
          <c:extLst>
            <c:ext xmlns:c16="http://schemas.microsoft.com/office/drawing/2014/chart" uri="{C3380CC4-5D6E-409C-BE32-E72D297353CC}">
              <c16:uniqueId val="{00000000-0345-4AF0-B45E-91675F88CA6C}"/>
            </c:ext>
          </c:extLst>
        </c:ser>
        <c:ser>
          <c:idx val="1"/>
          <c:order val="1"/>
          <c:tx>
            <c:strRef>
              <c:f>'Brand Strategy'!$R$50:$R$51</c:f>
              <c:strCache>
                <c:ptCount val="1"/>
                <c:pt idx="0">
                  <c:v>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'Brand Strategy'!$P$52:$P$57</c:f>
              <c:strCache>
                <c:ptCount val="6"/>
                <c:pt idx="0">
                  <c:v>Mahindra and Mahindra</c:v>
                </c:pt>
                <c:pt idx="1">
                  <c:v>Maruti Suzuki</c:v>
                </c:pt>
                <c:pt idx="2">
                  <c:v>Toyota</c:v>
                </c:pt>
                <c:pt idx="3">
                  <c:v>Tata Motors</c:v>
                </c:pt>
                <c:pt idx="4">
                  <c:v>Hyundai Motors India</c:v>
                </c:pt>
                <c:pt idx="5">
                  <c:v>Honda Cars</c:v>
                </c:pt>
              </c:strCache>
            </c:strRef>
          </c:cat>
          <c:val>
            <c:numRef>
              <c:f>'Brand Strategy'!$R$52:$R$57</c:f>
              <c:numCache>
                <c:formatCode>0.00%</c:formatCode>
                <c:ptCount val="6"/>
                <c:pt idx="0">
                  <c:v>2.013697992796E-2</c:v>
                </c:pt>
                <c:pt idx="1">
                  <c:v>2.5460889333245446E-2</c:v>
                </c:pt>
                <c:pt idx="2">
                  <c:v>1.0911913378833245E-2</c:v>
                </c:pt>
                <c:pt idx="3">
                  <c:v>2.3086314583886373E-2</c:v>
                </c:pt>
                <c:pt idx="4">
                  <c:v>1.1443831846285144E-2</c:v>
                </c:pt>
                <c:pt idx="5">
                  <c:v>9.8889435484104931E-3</c:v>
                </c:pt>
              </c:numCache>
            </c:numRef>
          </c:val>
          <c:extLst>
            <c:ext xmlns:c16="http://schemas.microsoft.com/office/drawing/2014/chart" uri="{C3380CC4-5D6E-409C-BE32-E72D297353CC}">
              <c16:uniqueId val="{00000001-0345-4AF0-B45E-91675F88CA6C}"/>
            </c:ext>
          </c:extLst>
        </c:ser>
        <c:ser>
          <c:idx val="2"/>
          <c:order val="2"/>
          <c:tx>
            <c:strRef>
              <c:f>'Brand Strategy'!$S$50:$S$51</c:f>
              <c:strCache>
                <c:ptCount val="1"/>
                <c:pt idx="0">
                  <c:v>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'Brand Strategy'!$P$52:$P$57</c:f>
              <c:strCache>
                <c:ptCount val="6"/>
                <c:pt idx="0">
                  <c:v>Mahindra and Mahindra</c:v>
                </c:pt>
                <c:pt idx="1">
                  <c:v>Maruti Suzuki</c:v>
                </c:pt>
                <c:pt idx="2">
                  <c:v>Toyota</c:v>
                </c:pt>
                <c:pt idx="3">
                  <c:v>Tata Motors</c:v>
                </c:pt>
                <c:pt idx="4">
                  <c:v>Hyundai Motors India</c:v>
                </c:pt>
                <c:pt idx="5">
                  <c:v>Honda Cars</c:v>
                </c:pt>
              </c:strCache>
            </c:strRef>
          </c:cat>
          <c:val>
            <c:numRef>
              <c:f>'Brand Strategy'!$S$52:$S$57</c:f>
              <c:numCache>
                <c:formatCode>0.00%</c:formatCode>
                <c:ptCount val="6"/>
                <c:pt idx="0">
                  <c:v>1.1574801269818321E-2</c:v>
                </c:pt>
                <c:pt idx="1">
                  <c:v>1.6828873842776187E-2</c:v>
                </c:pt>
                <c:pt idx="2">
                  <c:v>6.2489352269291948E-3</c:v>
                </c:pt>
                <c:pt idx="3">
                  <c:v>1.4638682108019427E-2</c:v>
                </c:pt>
                <c:pt idx="4">
                  <c:v>7.1969136273466756E-3</c:v>
                </c:pt>
                <c:pt idx="5">
                  <c:v>2.1378729562599955E-2</c:v>
                </c:pt>
              </c:numCache>
            </c:numRef>
          </c:val>
          <c:extLst>
            <c:ext xmlns:c16="http://schemas.microsoft.com/office/drawing/2014/chart" uri="{C3380CC4-5D6E-409C-BE32-E72D297353CC}">
              <c16:uniqueId val="{00000002-0345-4AF0-B45E-91675F88CA6C}"/>
            </c:ext>
          </c:extLst>
        </c:ser>
        <c:ser>
          <c:idx val="3"/>
          <c:order val="3"/>
          <c:tx>
            <c:strRef>
              <c:f>'Brand Strategy'!$T$50:$T$51</c:f>
              <c:strCache>
                <c:ptCount val="1"/>
                <c:pt idx="0">
                  <c:v>3</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'Brand Strategy'!$P$52:$P$57</c:f>
              <c:strCache>
                <c:ptCount val="6"/>
                <c:pt idx="0">
                  <c:v>Mahindra and Mahindra</c:v>
                </c:pt>
                <c:pt idx="1">
                  <c:v>Maruti Suzuki</c:v>
                </c:pt>
                <c:pt idx="2">
                  <c:v>Toyota</c:v>
                </c:pt>
                <c:pt idx="3">
                  <c:v>Tata Motors</c:v>
                </c:pt>
                <c:pt idx="4">
                  <c:v>Hyundai Motors India</c:v>
                </c:pt>
                <c:pt idx="5">
                  <c:v>Honda Cars</c:v>
                </c:pt>
              </c:strCache>
            </c:strRef>
          </c:cat>
          <c:val>
            <c:numRef>
              <c:f>'Brand Strategy'!$T$52:$T$57</c:f>
              <c:numCache>
                <c:formatCode>0.00%</c:formatCode>
                <c:ptCount val="6"/>
                <c:pt idx="0">
                  <c:v>8.2016954931084483E-3</c:v>
                </c:pt>
                <c:pt idx="1">
                  <c:v>1.632623216494599E-2</c:v>
                </c:pt>
                <c:pt idx="2">
                  <c:v>4.5848533682762357E-3</c:v>
                </c:pt>
                <c:pt idx="3">
                  <c:v>6.9604432954886797E-3</c:v>
                </c:pt>
                <c:pt idx="4">
                  <c:v>7.9467113860348659E-3</c:v>
                </c:pt>
                <c:pt idx="5">
                  <c:v>2.0865263910859761E-2</c:v>
                </c:pt>
              </c:numCache>
            </c:numRef>
          </c:val>
          <c:extLst>
            <c:ext xmlns:c16="http://schemas.microsoft.com/office/drawing/2014/chart" uri="{C3380CC4-5D6E-409C-BE32-E72D297353CC}">
              <c16:uniqueId val="{00000003-0345-4AF0-B45E-91675F88CA6C}"/>
            </c:ext>
          </c:extLst>
        </c:ser>
        <c:ser>
          <c:idx val="4"/>
          <c:order val="4"/>
          <c:tx>
            <c:strRef>
              <c:f>'Brand Strategy'!$U$50:$U$51</c:f>
              <c:strCache>
                <c:ptCount val="1"/>
                <c:pt idx="0">
                  <c:v>4</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'Brand Strategy'!$P$52:$P$57</c:f>
              <c:strCache>
                <c:ptCount val="6"/>
                <c:pt idx="0">
                  <c:v>Mahindra and Mahindra</c:v>
                </c:pt>
                <c:pt idx="1">
                  <c:v>Maruti Suzuki</c:v>
                </c:pt>
                <c:pt idx="2">
                  <c:v>Toyota</c:v>
                </c:pt>
                <c:pt idx="3">
                  <c:v>Tata Motors</c:v>
                </c:pt>
                <c:pt idx="4">
                  <c:v>Hyundai Motors India</c:v>
                </c:pt>
                <c:pt idx="5">
                  <c:v>Honda Cars</c:v>
                </c:pt>
              </c:strCache>
            </c:strRef>
          </c:cat>
          <c:val>
            <c:numRef>
              <c:f>'Brand Strategy'!$U$52:$U$57</c:f>
              <c:numCache>
                <c:formatCode>0.00%</c:formatCode>
                <c:ptCount val="6"/>
                <c:pt idx="0">
                  <c:v>1.8633915492594739E-3</c:v>
                </c:pt>
                <c:pt idx="1">
                  <c:v>9.0915565649540165E-3</c:v>
                </c:pt>
                <c:pt idx="2">
                  <c:v>4.3918271871619492E-3</c:v>
                </c:pt>
                <c:pt idx="3">
                  <c:v>5.3290409358340285E-3</c:v>
                </c:pt>
                <c:pt idx="4">
                  <c:v>2.4382613417239596E-3</c:v>
                </c:pt>
                <c:pt idx="5">
                  <c:v>1.6181410301307503E-2</c:v>
                </c:pt>
              </c:numCache>
            </c:numRef>
          </c:val>
          <c:extLst>
            <c:ext xmlns:c16="http://schemas.microsoft.com/office/drawing/2014/chart" uri="{C3380CC4-5D6E-409C-BE32-E72D297353CC}">
              <c16:uniqueId val="{00000004-0345-4AF0-B45E-91675F88CA6C}"/>
            </c:ext>
          </c:extLst>
        </c:ser>
        <c:ser>
          <c:idx val="5"/>
          <c:order val="5"/>
          <c:tx>
            <c:strRef>
              <c:f>'Brand Strategy'!$V$50:$V$51</c:f>
              <c:strCache>
                <c:ptCount val="1"/>
                <c:pt idx="0">
                  <c:v>5</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'Brand Strategy'!$P$52:$P$57</c:f>
              <c:strCache>
                <c:ptCount val="6"/>
                <c:pt idx="0">
                  <c:v>Mahindra and Mahindra</c:v>
                </c:pt>
                <c:pt idx="1">
                  <c:v>Maruti Suzuki</c:v>
                </c:pt>
                <c:pt idx="2">
                  <c:v>Toyota</c:v>
                </c:pt>
                <c:pt idx="3">
                  <c:v>Tata Motors</c:v>
                </c:pt>
                <c:pt idx="4">
                  <c:v>Hyundai Motors India</c:v>
                </c:pt>
                <c:pt idx="5">
                  <c:v>Honda Cars</c:v>
                </c:pt>
              </c:strCache>
            </c:strRef>
          </c:cat>
          <c:val>
            <c:numRef>
              <c:f>'Brand Strategy'!$V$52:$V$57</c:f>
              <c:numCache>
                <c:formatCode>0.00%</c:formatCode>
                <c:ptCount val="6"/>
                <c:pt idx="0">
                  <c:v>1.5560966530919374E-3</c:v>
                </c:pt>
                <c:pt idx="1">
                  <c:v>9.9256278843912575E-3</c:v>
                </c:pt>
                <c:pt idx="2">
                  <c:v>9.7600055646931434E-3</c:v>
                </c:pt>
                <c:pt idx="3">
                  <c:v>9.1178703475412078E-3</c:v>
                </c:pt>
                <c:pt idx="4">
                  <c:v>1.976729489804133E-3</c:v>
                </c:pt>
                <c:pt idx="5">
                  <c:v>3.0332332193772103E-2</c:v>
                </c:pt>
              </c:numCache>
            </c:numRef>
          </c:val>
          <c:extLst>
            <c:ext xmlns:c16="http://schemas.microsoft.com/office/drawing/2014/chart" uri="{C3380CC4-5D6E-409C-BE32-E72D297353CC}">
              <c16:uniqueId val="{00000005-0345-4AF0-B45E-91675F88CA6C}"/>
            </c:ext>
          </c:extLst>
        </c:ser>
        <c:ser>
          <c:idx val="6"/>
          <c:order val="6"/>
          <c:tx>
            <c:strRef>
              <c:f>'Brand Strategy'!$W$50:$W$51</c:f>
              <c:strCache>
                <c:ptCount val="1"/>
                <c:pt idx="0">
                  <c:v>6</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'Brand Strategy'!$P$52:$P$57</c:f>
              <c:strCache>
                <c:ptCount val="6"/>
                <c:pt idx="0">
                  <c:v>Mahindra and Mahindra</c:v>
                </c:pt>
                <c:pt idx="1">
                  <c:v>Maruti Suzuki</c:v>
                </c:pt>
                <c:pt idx="2">
                  <c:v>Toyota</c:v>
                </c:pt>
                <c:pt idx="3">
                  <c:v>Tata Motors</c:v>
                </c:pt>
                <c:pt idx="4">
                  <c:v>Hyundai Motors India</c:v>
                </c:pt>
                <c:pt idx="5">
                  <c:v>Honda Cars</c:v>
                </c:pt>
              </c:strCache>
            </c:strRef>
          </c:cat>
          <c:val>
            <c:numRef>
              <c:f>'Brand Strategy'!$W$52:$W$57</c:f>
              <c:numCache>
                <c:formatCode>0.00%</c:formatCode>
                <c:ptCount val="6"/>
                <c:pt idx="0">
                  <c:v>3.0228993342669638E-3</c:v>
                </c:pt>
                <c:pt idx="1">
                  <c:v>8.9233052562802187E-3</c:v>
                </c:pt>
                <c:pt idx="2">
                  <c:v>1.4963918617712043E-2</c:v>
                </c:pt>
                <c:pt idx="3">
                  <c:v>1.6536704780757621E-2</c:v>
                </c:pt>
                <c:pt idx="4">
                  <c:v>4.0218793386311447E-3</c:v>
                </c:pt>
                <c:pt idx="5">
                  <c:v>2.1665768030976616E-2</c:v>
                </c:pt>
              </c:numCache>
            </c:numRef>
          </c:val>
          <c:extLst>
            <c:ext xmlns:c16="http://schemas.microsoft.com/office/drawing/2014/chart" uri="{C3380CC4-5D6E-409C-BE32-E72D297353CC}">
              <c16:uniqueId val="{00000006-0345-4AF0-B45E-91675F88CA6C}"/>
            </c:ext>
          </c:extLst>
        </c:ser>
        <c:ser>
          <c:idx val="7"/>
          <c:order val="7"/>
          <c:tx>
            <c:strRef>
              <c:f>'Brand Strategy'!$X$50:$X$51</c:f>
              <c:strCache>
                <c:ptCount val="1"/>
                <c:pt idx="0">
                  <c:v>7</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'Brand Strategy'!$P$52:$P$57</c:f>
              <c:strCache>
                <c:ptCount val="6"/>
                <c:pt idx="0">
                  <c:v>Mahindra and Mahindra</c:v>
                </c:pt>
                <c:pt idx="1">
                  <c:v>Maruti Suzuki</c:v>
                </c:pt>
                <c:pt idx="2">
                  <c:v>Toyota</c:v>
                </c:pt>
                <c:pt idx="3">
                  <c:v>Tata Motors</c:v>
                </c:pt>
                <c:pt idx="4">
                  <c:v>Hyundai Motors India</c:v>
                </c:pt>
                <c:pt idx="5">
                  <c:v>Honda Cars</c:v>
                </c:pt>
              </c:strCache>
            </c:strRef>
          </c:cat>
          <c:val>
            <c:numRef>
              <c:f>'Brand Strategy'!$X$52:$X$57</c:f>
              <c:numCache>
                <c:formatCode>0.00%</c:formatCode>
                <c:ptCount val="6"/>
                <c:pt idx="0">
                  <c:v>1.5499462246516476E-2</c:v>
                </c:pt>
                <c:pt idx="1">
                  <c:v>1.6438789932964975E-2</c:v>
                </c:pt>
                <c:pt idx="2">
                  <c:v>2.231361349342928E-2</c:v>
                </c:pt>
                <c:pt idx="3">
                  <c:v>2.5536989166615245E-2</c:v>
                </c:pt>
                <c:pt idx="4">
                  <c:v>2.6277709692333704E-2</c:v>
                </c:pt>
                <c:pt idx="5">
                  <c:v>2.4838794703671944E-2</c:v>
                </c:pt>
              </c:numCache>
            </c:numRef>
          </c:val>
          <c:extLst>
            <c:ext xmlns:c16="http://schemas.microsoft.com/office/drawing/2014/chart" uri="{C3380CC4-5D6E-409C-BE32-E72D297353CC}">
              <c16:uniqueId val="{00000007-0345-4AF0-B45E-91675F88CA6C}"/>
            </c:ext>
          </c:extLst>
        </c:ser>
        <c:ser>
          <c:idx val="8"/>
          <c:order val="8"/>
          <c:tx>
            <c:strRef>
              <c:f>'Brand Strategy'!$Y$50:$Y$51</c:f>
              <c:strCache>
                <c:ptCount val="1"/>
                <c:pt idx="0">
                  <c:v>8</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'Brand Strategy'!$P$52:$P$57</c:f>
              <c:strCache>
                <c:ptCount val="6"/>
                <c:pt idx="0">
                  <c:v>Mahindra and Mahindra</c:v>
                </c:pt>
                <c:pt idx="1">
                  <c:v>Maruti Suzuki</c:v>
                </c:pt>
                <c:pt idx="2">
                  <c:v>Toyota</c:v>
                </c:pt>
                <c:pt idx="3">
                  <c:v>Tata Motors</c:v>
                </c:pt>
                <c:pt idx="4">
                  <c:v>Hyundai Motors India</c:v>
                </c:pt>
                <c:pt idx="5">
                  <c:v>Honda Cars</c:v>
                </c:pt>
              </c:strCache>
            </c:strRef>
          </c:cat>
          <c:val>
            <c:numRef>
              <c:f>'Brand Strategy'!$Y$52:$Y$57</c:f>
              <c:numCache>
                <c:formatCode>0.00%</c:formatCode>
                <c:ptCount val="6"/>
                <c:pt idx="0">
                  <c:v>1.0425469529246946E-2</c:v>
                </c:pt>
                <c:pt idx="1">
                  <c:v>1.6481867265779493E-2</c:v>
                </c:pt>
                <c:pt idx="2">
                  <c:v>2.6593788194683873E-2</c:v>
                </c:pt>
                <c:pt idx="3">
                  <c:v>2.382212883612991E-2</c:v>
                </c:pt>
                <c:pt idx="4">
                  <c:v>1.5886824640284566E-2</c:v>
                </c:pt>
                <c:pt idx="5">
                  <c:v>3.0717073981409222E-2</c:v>
                </c:pt>
              </c:numCache>
            </c:numRef>
          </c:val>
          <c:extLst>
            <c:ext xmlns:c16="http://schemas.microsoft.com/office/drawing/2014/chart" uri="{C3380CC4-5D6E-409C-BE32-E72D297353CC}">
              <c16:uniqueId val="{00000008-0345-4AF0-B45E-91675F88CA6C}"/>
            </c:ext>
          </c:extLst>
        </c:ser>
        <c:ser>
          <c:idx val="9"/>
          <c:order val="9"/>
          <c:tx>
            <c:strRef>
              <c:f>'Brand Strategy'!$Z$50:$Z$51</c:f>
              <c:strCache>
                <c:ptCount val="1"/>
                <c:pt idx="0">
                  <c:v>9</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'Brand Strategy'!$P$52:$P$57</c:f>
              <c:strCache>
                <c:ptCount val="6"/>
                <c:pt idx="0">
                  <c:v>Mahindra and Mahindra</c:v>
                </c:pt>
                <c:pt idx="1">
                  <c:v>Maruti Suzuki</c:v>
                </c:pt>
                <c:pt idx="2">
                  <c:v>Toyota</c:v>
                </c:pt>
                <c:pt idx="3">
                  <c:v>Tata Motors</c:v>
                </c:pt>
                <c:pt idx="4">
                  <c:v>Hyundai Motors India</c:v>
                </c:pt>
                <c:pt idx="5">
                  <c:v>Honda Cars</c:v>
                </c:pt>
              </c:strCache>
            </c:strRef>
          </c:cat>
          <c:val>
            <c:numRef>
              <c:f>'Brand Strategy'!$Z$52:$Z$57</c:f>
              <c:numCache>
                <c:formatCode>0.00%</c:formatCode>
                <c:ptCount val="6"/>
                <c:pt idx="0">
                  <c:v>3.0143348953842602E-2</c:v>
                </c:pt>
                <c:pt idx="1">
                  <c:v>1.9705551814529314E-2</c:v>
                </c:pt>
                <c:pt idx="2">
                  <c:v>2.9198012745533387E-2</c:v>
                </c:pt>
                <c:pt idx="3">
                  <c:v>2.7127501234911065E-2</c:v>
                </c:pt>
                <c:pt idx="4">
                  <c:v>1.5662018049612599E-2</c:v>
                </c:pt>
                <c:pt idx="5">
                  <c:v>3.6734023590533779E-2</c:v>
                </c:pt>
              </c:numCache>
            </c:numRef>
          </c:val>
          <c:extLst>
            <c:ext xmlns:c16="http://schemas.microsoft.com/office/drawing/2014/chart" uri="{C3380CC4-5D6E-409C-BE32-E72D297353CC}">
              <c16:uniqueId val="{00000009-0345-4AF0-B45E-91675F88CA6C}"/>
            </c:ext>
          </c:extLst>
        </c:ser>
        <c:ser>
          <c:idx val="10"/>
          <c:order val="10"/>
          <c:tx>
            <c:strRef>
              <c:f>'Brand Strategy'!$AA$50:$AA$51</c:f>
              <c:strCache>
                <c:ptCount val="1"/>
                <c:pt idx="0">
                  <c:v>10</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'Brand Strategy'!$P$52:$P$57</c:f>
              <c:strCache>
                <c:ptCount val="6"/>
                <c:pt idx="0">
                  <c:v>Mahindra and Mahindra</c:v>
                </c:pt>
                <c:pt idx="1">
                  <c:v>Maruti Suzuki</c:v>
                </c:pt>
                <c:pt idx="2">
                  <c:v>Toyota</c:v>
                </c:pt>
                <c:pt idx="3">
                  <c:v>Tata Motors</c:v>
                </c:pt>
                <c:pt idx="4">
                  <c:v>Hyundai Motors India</c:v>
                </c:pt>
                <c:pt idx="5">
                  <c:v>Honda Cars</c:v>
                </c:pt>
              </c:strCache>
            </c:strRef>
          </c:cat>
          <c:val>
            <c:numRef>
              <c:f>'Brand Strategy'!$AA$52:$AA$57</c:f>
              <c:numCache>
                <c:formatCode>0.00%</c:formatCode>
                <c:ptCount val="6"/>
                <c:pt idx="0">
                  <c:v>3.2157000131296895E-2</c:v>
                </c:pt>
                <c:pt idx="1">
                  <c:v>1.8132793291854889E-2</c:v>
                </c:pt>
                <c:pt idx="2">
                  <c:v>3.5386550173598402E-2</c:v>
                </c:pt>
                <c:pt idx="3">
                  <c:v>3.0986264016437053E-2</c:v>
                </c:pt>
                <c:pt idx="4">
                  <c:v>1.4158584222547276E-2</c:v>
                </c:pt>
                <c:pt idx="5">
                  <c:v>4.8954460513975409E-2</c:v>
                </c:pt>
              </c:numCache>
            </c:numRef>
          </c:val>
          <c:extLst>
            <c:ext xmlns:c16="http://schemas.microsoft.com/office/drawing/2014/chart" uri="{C3380CC4-5D6E-409C-BE32-E72D297353CC}">
              <c16:uniqueId val="{0000000A-0345-4AF0-B45E-91675F88CA6C}"/>
            </c:ext>
          </c:extLst>
        </c:ser>
        <c:ser>
          <c:idx val="11"/>
          <c:order val="11"/>
          <c:tx>
            <c:strRef>
              <c:f>'Brand Strategy'!$AB$50:$AB$51</c:f>
              <c:strCache>
                <c:ptCount val="1"/>
                <c:pt idx="0">
                  <c:v>11</c:v>
                </c:pt>
              </c:strCache>
            </c:strRef>
          </c:tx>
          <c:spPr>
            <a:solidFill>
              <a:schemeClr val="accent6">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'Brand Strategy'!$P$52:$P$57</c:f>
              <c:strCache>
                <c:ptCount val="6"/>
                <c:pt idx="0">
                  <c:v>Mahindra and Mahindra</c:v>
                </c:pt>
                <c:pt idx="1">
                  <c:v>Maruti Suzuki</c:v>
                </c:pt>
                <c:pt idx="2">
                  <c:v>Toyota</c:v>
                </c:pt>
                <c:pt idx="3">
                  <c:v>Tata Motors</c:v>
                </c:pt>
                <c:pt idx="4">
                  <c:v>Hyundai Motors India</c:v>
                </c:pt>
                <c:pt idx="5">
                  <c:v>Honda Cars</c:v>
                </c:pt>
              </c:strCache>
            </c:strRef>
          </c:cat>
          <c:val>
            <c:numRef>
              <c:f>'Brand Strategy'!$AB$52:$AB$57</c:f>
              <c:numCache>
                <c:formatCode>0.00%</c:formatCode>
                <c:ptCount val="6"/>
                <c:pt idx="0">
                  <c:v>3.7836189369114315E-2</c:v>
                </c:pt>
                <c:pt idx="1">
                  <c:v>2.0268260102786435E-2</c:v>
                </c:pt>
                <c:pt idx="2">
                  <c:v>3.6796675443817303E-2</c:v>
                </c:pt>
                <c:pt idx="3">
                  <c:v>3.8459302349808697E-2</c:v>
                </c:pt>
                <c:pt idx="4">
                  <c:v>1.3718931841995527E-2</c:v>
                </c:pt>
                <c:pt idx="5">
                  <c:v>4.6834681839449929E-2</c:v>
                </c:pt>
              </c:numCache>
            </c:numRef>
          </c:val>
          <c:extLst>
            <c:ext xmlns:c16="http://schemas.microsoft.com/office/drawing/2014/chart" uri="{C3380CC4-5D6E-409C-BE32-E72D297353CC}">
              <c16:uniqueId val="{0000000B-0345-4AF0-B45E-91675F88CA6C}"/>
            </c:ext>
          </c:extLst>
        </c:ser>
        <c:ser>
          <c:idx val="12"/>
          <c:order val="12"/>
          <c:tx>
            <c:strRef>
              <c:f>'Brand Strategy'!$AC$50:$AC$51</c:f>
              <c:strCache>
                <c:ptCount val="1"/>
                <c:pt idx="0">
                  <c:v>12</c:v>
                </c:pt>
              </c:strCache>
            </c:strRef>
          </c:tx>
          <c:spPr>
            <a:solidFill>
              <a:schemeClr val="accent1">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'Brand Strategy'!$P$52:$P$57</c:f>
              <c:strCache>
                <c:ptCount val="6"/>
                <c:pt idx="0">
                  <c:v>Mahindra and Mahindra</c:v>
                </c:pt>
                <c:pt idx="1">
                  <c:v>Maruti Suzuki</c:v>
                </c:pt>
                <c:pt idx="2">
                  <c:v>Toyota</c:v>
                </c:pt>
                <c:pt idx="3">
                  <c:v>Tata Motors</c:v>
                </c:pt>
                <c:pt idx="4">
                  <c:v>Hyundai Motors India</c:v>
                </c:pt>
                <c:pt idx="5">
                  <c:v>Honda Cars</c:v>
                </c:pt>
              </c:strCache>
            </c:strRef>
          </c:cat>
          <c:val>
            <c:numRef>
              <c:f>'Brand Strategy'!$AC$52:$AC$57</c:f>
              <c:numCache>
                <c:formatCode>0.00%</c:formatCode>
                <c:ptCount val="6"/>
                <c:pt idx="0">
                  <c:v>3.0602443853964274E-2</c:v>
                </c:pt>
                <c:pt idx="1">
                  <c:v>2.4602281924014369E-2</c:v>
                </c:pt>
                <c:pt idx="2">
                  <c:v>3.4496259632845298E-2</c:v>
                </c:pt>
                <c:pt idx="3">
                  <c:v>3.6641277375567417E-2</c:v>
                </c:pt>
                <c:pt idx="4">
                  <c:v>2.0949947800094373E-2</c:v>
                </c:pt>
                <c:pt idx="5">
                  <c:v>5.9835626339405791E-2</c:v>
                </c:pt>
              </c:numCache>
            </c:numRef>
          </c:val>
          <c:extLst>
            <c:ext xmlns:c16="http://schemas.microsoft.com/office/drawing/2014/chart" uri="{C3380CC4-5D6E-409C-BE32-E72D297353CC}">
              <c16:uniqueId val="{0000000C-0345-4AF0-B45E-91675F88CA6C}"/>
            </c:ext>
          </c:extLst>
        </c:ser>
        <c:ser>
          <c:idx val="13"/>
          <c:order val="13"/>
          <c:tx>
            <c:strRef>
              <c:f>'Brand Strategy'!$AD$50:$AD$51</c:f>
              <c:strCache>
                <c:ptCount val="1"/>
                <c:pt idx="0">
                  <c:v>13</c:v>
                </c:pt>
              </c:strCache>
            </c:strRef>
          </c:tx>
          <c:spPr>
            <a:solidFill>
              <a:schemeClr val="accent2">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'Brand Strategy'!$P$52:$P$57</c:f>
              <c:strCache>
                <c:ptCount val="6"/>
                <c:pt idx="0">
                  <c:v>Mahindra and Mahindra</c:v>
                </c:pt>
                <c:pt idx="1">
                  <c:v>Maruti Suzuki</c:v>
                </c:pt>
                <c:pt idx="2">
                  <c:v>Toyota</c:v>
                </c:pt>
                <c:pt idx="3">
                  <c:v>Tata Motors</c:v>
                </c:pt>
                <c:pt idx="4">
                  <c:v>Hyundai Motors India</c:v>
                </c:pt>
                <c:pt idx="5">
                  <c:v>Honda Cars</c:v>
                </c:pt>
              </c:strCache>
            </c:strRef>
          </c:cat>
          <c:val>
            <c:numRef>
              <c:f>'Brand Strategy'!$AD$52:$AD$57</c:f>
              <c:numCache>
                <c:formatCode>0.00%</c:formatCode>
                <c:ptCount val="6"/>
                <c:pt idx="0">
                  <c:v>4.6337618829009622E-2</c:v>
                </c:pt>
                <c:pt idx="1">
                  <c:v>2.9836703237964779E-2</c:v>
                </c:pt>
                <c:pt idx="2">
                  <c:v>4.7455697451127668E-2</c:v>
                </c:pt>
                <c:pt idx="3">
                  <c:v>3.6783486128796804E-2</c:v>
                </c:pt>
                <c:pt idx="4">
                  <c:v>3.631752767548492E-2</c:v>
                </c:pt>
                <c:pt idx="5">
                  <c:v>5.616931705483446E-2</c:v>
                </c:pt>
              </c:numCache>
            </c:numRef>
          </c:val>
          <c:extLst>
            <c:ext xmlns:c16="http://schemas.microsoft.com/office/drawing/2014/chart" uri="{C3380CC4-5D6E-409C-BE32-E72D297353CC}">
              <c16:uniqueId val="{0000000D-0345-4AF0-B45E-91675F88CA6C}"/>
            </c:ext>
          </c:extLst>
        </c:ser>
        <c:ser>
          <c:idx val="14"/>
          <c:order val="14"/>
          <c:tx>
            <c:strRef>
              <c:f>'Brand Strategy'!$AE$50:$AE$51</c:f>
              <c:strCache>
                <c:ptCount val="1"/>
                <c:pt idx="0">
                  <c:v>14</c:v>
                </c:pt>
              </c:strCache>
            </c:strRef>
          </c:tx>
          <c:spPr>
            <a:solidFill>
              <a:schemeClr val="accent3">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'Brand Strategy'!$P$52:$P$57</c:f>
              <c:strCache>
                <c:ptCount val="6"/>
                <c:pt idx="0">
                  <c:v>Mahindra and Mahindra</c:v>
                </c:pt>
                <c:pt idx="1">
                  <c:v>Maruti Suzuki</c:v>
                </c:pt>
                <c:pt idx="2">
                  <c:v>Toyota</c:v>
                </c:pt>
                <c:pt idx="3">
                  <c:v>Tata Motors</c:v>
                </c:pt>
                <c:pt idx="4">
                  <c:v>Hyundai Motors India</c:v>
                </c:pt>
                <c:pt idx="5">
                  <c:v>Honda Cars</c:v>
                </c:pt>
              </c:strCache>
            </c:strRef>
          </c:cat>
          <c:val>
            <c:numRef>
              <c:f>'Brand Strategy'!$AE$52:$AE$57</c:f>
              <c:numCache>
                <c:formatCode>0.00%</c:formatCode>
                <c:ptCount val="6"/>
                <c:pt idx="0">
                  <c:v>4.0006830509371934E-2</c:v>
                </c:pt>
                <c:pt idx="1">
                  <c:v>3.0716223694329532E-2</c:v>
                </c:pt>
                <c:pt idx="2">
                  <c:v>5.3322787922627471E-2</c:v>
                </c:pt>
                <c:pt idx="3">
                  <c:v>4.3293439945027247E-2</c:v>
                </c:pt>
                <c:pt idx="4">
                  <c:v>3.7799557671864076E-2</c:v>
                </c:pt>
                <c:pt idx="5">
                  <c:v>5.6361283873419599E-2</c:v>
                </c:pt>
              </c:numCache>
            </c:numRef>
          </c:val>
          <c:extLst>
            <c:ext xmlns:c16="http://schemas.microsoft.com/office/drawing/2014/chart" uri="{C3380CC4-5D6E-409C-BE32-E72D297353CC}">
              <c16:uniqueId val="{0000000E-0345-4AF0-B45E-91675F88CA6C}"/>
            </c:ext>
          </c:extLst>
        </c:ser>
        <c:ser>
          <c:idx val="15"/>
          <c:order val="15"/>
          <c:tx>
            <c:strRef>
              <c:f>'Brand Strategy'!$AF$50:$AF$51</c:f>
              <c:strCache>
                <c:ptCount val="1"/>
                <c:pt idx="0">
                  <c:v>15</c:v>
                </c:pt>
              </c:strCache>
            </c:strRef>
          </c:tx>
          <c:spPr>
            <a:solidFill>
              <a:schemeClr val="accent4">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'Brand Strategy'!$P$52:$P$57</c:f>
              <c:strCache>
                <c:ptCount val="6"/>
                <c:pt idx="0">
                  <c:v>Mahindra and Mahindra</c:v>
                </c:pt>
                <c:pt idx="1">
                  <c:v>Maruti Suzuki</c:v>
                </c:pt>
                <c:pt idx="2">
                  <c:v>Toyota</c:v>
                </c:pt>
                <c:pt idx="3">
                  <c:v>Tata Motors</c:v>
                </c:pt>
                <c:pt idx="4">
                  <c:v>Hyundai Motors India</c:v>
                </c:pt>
                <c:pt idx="5">
                  <c:v>Honda Cars</c:v>
                </c:pt>
              </c:strCache>
            </c:strRef>
          </c:cat>
          <c:val>
            <c:numRef>
              <c:f>'Brand Strategy'!$AF$52:$AF$57</c:f>
              <c:numCache>
                <c:formatCode>0.00%</c:formatCode>
                <c:ptCount val="6"/>
                <c:pt idx="0">
                  <c:v>4.2714768306028765E-2</c:v>
                </c:pt>
                <c:pt idx="1">
                  <c:v>3.5769850883440285E-2</c:v>
                </c:pt>
                <c:pt idx="2">
                  <c:v>5.319381678510577E-2</c:v>
                </c:pt>
                <c:pt idx="3">
                  <c:v>4.7078186657365004E-2</c:v>
                </c:pt>
                <c:pt idx="4">
                  <c:v>3.9328266823538127E-2</c:v>
                </c:pt>
                <c:pt idx="5">
                  <c:v>8.0508695491805143E-2</c:v>
                </c:pt>
              </c:numCache>
            </c:numRef>
          </c:val>
          <c:extLst>
            <c:ext xmlns:c16="http://schemas.microsoft.com/office/drawing/2014/chart" uri="{C3380CC4-5D6E-409C-BE32-E72D297353CC}">
              <c16:uniqueId val="{0000000F-0345-4AF0-B45E-91675F88CA6C}"/>
            </c:ext>
          </c:extLst>
        </c:ser>
        <c:ser>
          <c:idx val="16"/>
          <c:order val="16"/>
          <c:tx>
            <c:strRef>
              <c:f>'Brand Strategy'!$AG$50:$AG$51</c:f>
              <c:strCache>
                <c:ptCount val="1"/>
                <c:pt idx="0">
                  <c:v>16</c:v>
                </c:pt>
              </c:strCache>
            </c:strRef>
          </c:tx>
          <c:spPr>
            <a:solidFill>
              <a:schemeClr val="accent5">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'Brand Strategy'!$P$52:$P$57</c:f>
              <c:strCache>
                <c:ptCount val="6"/>
                <c:pt idx="0">
                  <c:v>Mahindra and Mahindra</c:v>
                </c:pt>
                <c:pt idx="1">
                  <c:v>Maruti Suzuki</c:v>
                </c:pt>
                <c:pt idx="2">
                  <c:v>Toyota</c:v>
                </c:pt>
                <c:pt idx="3">
                  <c:v>Tata Motors</c:v>
                </c:pt>
                <c:pt idx="4">
                  <c:v>Hyundai Motors India</c:v>
                </c:pt>
                <c:pt idx="5">
                  <c:v>Honda Cars</c:v>
                </c:pt>
              </c:strCache>
            </c:strRef>
          </c:cat>
          <c:val>
            <c:numRef>
              <c:f>'Brand Strategy'!$AG$52:$AG$57</c:f>
              <c:numCache>
                <c:formatCode>0.00%</c:formatCode>
                <c:ptCount val="6"/>
                <c:pt idx="0">
                  <c:v>4.3573115011413567E-2</c:v>
                </c:pt>
                <c:pt idx="1">
                  <c:v>4.002153977623258E-2</c:v>
                </c:pt>
                <c:pt idx="2">
                  <c:v>7.6796103067263685E-2</c:v>
                </c:pt>
                <c:pt idx="3">
                  <c:v>4.8551471450743545E-2</c:v>
                </c:pt>
                <c:pt idx="4">
                  <c:v>4.4081698123070986E-2</c:v>
                </c:pt>
                <c:pt idx="5">
                  <c:v>7.7390270780138729E-2</c:v>
                </c:pt>
              </c:numCache>
            </c:numRef>
          </c:val>
          <c:extLst>
            <c:ext xmlns:c16="http://schemas.microsoft.com/office/drawing/2014/chart" uri="{C3380CC4-5D6E-409C-BE32-E72D297353CC}">
              <c16:uniqueId val="{00000010-0345-4AF0-B45E-91675F88CA6C}"/>
            </c:ext>
          </c:extLst>
        </c:ser>
        <c:ser>
          <c:idx val="17"/>
          <c:order val="17"/>
          <c:tx>
            <c:strRef>
              <c:f>'Brand Strategy'!$AH$50:$AH$51</c:f>
              <c:strCache>
                <c:ptCount val="1"/>
                <c:pt idx="0">
                  <c:v>17</c:v>
                </c:pt>
              </c:strCache>
            </c:strRef>
          </c:tx>
          <c:spPr>
            <a:solidFill>
              <a:schemeClr val="accent6">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'Brand Strategy'!$P$52:$P$57</c:f>
              <c:strCache>
                <c:ptCount val="6"/>
                <c:pt idx="0">
                  <c:v>Mahindra and Mahindra</c:v>
                </c:pt>
                <c:pt idx="1">
                  <c:v>Maruti Suzuki</c:v>
                </c:pt>
                <c:pt idx="2">
                  <c:v>Toyota</c:v>
                </c:pt>
                <c:pt idx="3">
                  <c:v>Tata Motors</c:v>
                </c:pt>
                <c:pt idx="4">
                  <c:v>Hyundai Motors India</c:v>
                </c:pt>
                <c:pt idx="5">
                  <c:v>Honda Cars</c:v>
                </c:pt>
              </c:strCache>
            </c:strRef>
          </c:cat>
          <c:val>
            <c:numRef>
              <c:f>'Brand Strategy'!$AH$52:$AH$57</c:f>
              <c:numCache>
                <c:formatCode>0.00%</c:formatCode>
                <c:ptCount val="6"/>
                <c:pt idx="0">
                  <c:v>5.3416571682071833E-2</c:v>
                </c:pt>
                <c:pt idx="1">
                  <c:v>4.3835014141107832E-2</c:v>
                </c:pt>
                <c:pt idx="2">
                  <c:v>8.0540473662192302E-2</c:v>
                </c:pt>
                <c:pt idx="3">
                  <c:v>4.9484035943916455E-2</c:v>
                </c:pt>
                <c:pt idx="4">
                  <c:v>4.8979043913116686E-2</c:v>
                </c:pt>
                <c:pt idx="5">
                  <c:v>6.7850158128108018E-2</c:v>
                </c:pt>
              </c:numCache>
            </c:numRef>
          </c:val>
          <c:extLst>
            <c:ext xmlns:c16="http://schemas.microsoft.com/office/drawing/2014/chart" uri="{C3380CC4-5D6E-409C-BE32-E72D297353CC}">
              <c16:uniqueId val="{00000011-0345-4AF0-B45E-91675F88CA6C}"/>
            </c:ext>
          </c:extLst>
        </c:ser>
        <c:ser>
          <c:idx val="18"/>
          <c:order val="18"/>
          <c:tx>
            <c:strRef>
              <c:f>'Brand Strategy'!$AI$50:$AI$51</c:f>
              <c:strCache>
                <c:ptCount val="1"/>
                <c:pt idx="0">
                  <c:v>18</c:v>
                </c:pt>
              </c:strCache>
            </c:strRef>
          </c:tx>
          <c:spPr>
            <a:solidFill>
              <a:schemeClr val="accent1">
                <a:lumMod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'Brand Strategy'!$P$52:$P$57</c:f>
              <c:strCache>
                <c:ptCount val="6"/>
                <c:pt idx="0">
                  <c:v>Mahindra and Mahindra</c:v>
                </c:pt>
                <c:pt idx="1">
                  <c:v>Maruti Suzuki</c:v>
                </c:pt>
                <c:pt idx="2">
                  <c:v>Toyota</c:v>
                </c:pt>
                <c:pt idx="3">
                  <c:v>Tata Motors</c:v>
                </c:pt>
                <c:pt idx="4">
                  <c:v>Hyundai Motors India</c:v>
                </c:pt>
                <c:pt idx="5">
                  <c:v>Honda Cars</c:v>
                </c:pt>
              </c:strCache>
            </c:strRef>
          </c:cat>
          <c:val>
            <c:numRef>
              <c:f>'Brand Strategy'!$AI$52:$AI$57</c:f>
              <c:numCache>
                <c:formatCode>0.00%</c:formatCode>
                <c:ptCount val="6"/>
                <c:pt idx="0">
                  <c:v>6.7774779092937901E-2</c:v>
                </c:pt>
                <c:pt idx="1">
                  <c:v>6.3984127335543262E-2</c:v>
                </c:pt>
                <c:pt idx="2">
                  <c:v>7.8932262430530989E-2</c:v>
                </c:pt>
                <c:pt idx="3">
                  <c:v>8.1335462990293289E-2</c:v>
                </c:pt>
                <c:pt idx="4">
                  <c:v>5.5454449340937892E-2</c:v>
                </c:pt>
                <c:pt idx="5">
                  <c:v>5.4295444062104084E-2</c:v>
                </c:pt>
              </c:numCache>
            </c:numRef>
          </c:val>
          <c:extLst>
            <c:ext xmlns:c16="http://schemas.microsoft.com/office/drawing/2014/chart" uri="{C3380CC4-5D6E-409C-BE32-E72D297353CC}">
              <c16:uniqueId val="{00000012-0345-4AF0-B45E-91675F88CA6C}"/>
            </c:ext>
          </c:extLst>
        </c:ser>
        <c:ser>
          <c:idx val="19"/>
          <c:order val="19"/>
          <c:tx>
            <c:strRef>
              <c:f>'Brand Strategy'!$AJ$50:$AJ$51</c:f>
              <c:strCache>
                <c:ptCount val="1"/>
                <c:pt idx="0">
                  <c:v>19</c:v>
                </c:pt>
              </c:strCache>
            </c:strRef>
          </c:tx>
          <c:spPr>
            <a:solidFill>
              <a:schemeClr val="accent2">
                <a:lumMod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'Brand Strategy'!$P$52:$P$57</c:f>
              <c:strCache>
                <c:ptCount val="6"/>
                <c:pt idx="0">
                  <c:v>Mahindra and Mahindra</c:v>
                </c:pt>
                <c:pt idx="1">
                  <c:v>Maruti Suzuki</c:v>
                </c:pt>
                <c:pt idx="2">
                  <c:v>Toyota</c:v>
                </c:pt>
                <c:pt idx="3">
                  <c:v>Tata Motors</c:v>
                </c:pt>
                <c:pt idx="4">
                  <c:v>Hyundai Motors India</c:v>
                </c:pt>
                <c:pt idx="5">
                  <c:v>Honda Cars</c:v>
                </c:pt>
              </c:strCache>
            </c:strRef>
          </c:cat>
          <c:val>
            <c:numRef>
              <c:f>'Brand Strategy'!$AJ$52:$AJ$57</c:f>
              <c:numCache>
                <c:formatCode>0.00%</c:formatCode>
                <c:ptCount val="6"/>
                <c:pt idx="0">
                  <c:v>4.5591158273344992E-2</c:v>
                </c:pt>
                <c:pt idx="1">
                  <c:v>7.9057368503349282E-2</c:v>
                </c:pt>
                <c:pt idx="2">
                  <c:v>0.10363912538874204</c:v>
                </c:pt>
                <c:pt idx="3">
                  <c:v>8.4115549169430731E-2</c:v>
                </c:pt>
                <c:pt idx="4">
                  <c:v>9.8796271791173659E-2</c:v>
                </c:pt>
                <c:pt idx="5">
                  <c:v>3.8672092740860961E-2</c:v>
                </c:pt>
              </c:numCache>
            </c:numRef>
          </c:val>
          <c:extLst>
            <c:ext xmlns:c16="http://schemas.microsoft.com/office/drawing/2014/chart" uri="{C3380CC4-5D6E-409C-BE32-E72D297353CC}">
              <c16:uniqueId val="{00000013-0345-4AF0-B45E-91675F88CA6C}"/>
            </c:ext>
          </c:extLst>
        </c:ser>
        <c:ser>
          <c:idx val="20"/>
          <c:order val="20"/>
          <c:tx>
            <c:strRef>
              <c:f>'Brand Strategy'!$AK$50:$AK$51</c:f>
              <c:strCache>
                <c:ptCount val="1"/>
                <c:pt idx="0">
                  <c:v>20</c:v>
                </c:pt>
              </c:strCache>
            </c:strRef>
          </c:tx>
          <c:spPr>
            <a:solidFill>
              <a:schemeClr val="accent3">
                <a:lumMod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'Brand Strategy'!$P$52:$P$57</c:f>
              <c:strCache>
                <c:ptCount val="6"/>
                <c:pt idx="0">
                  <c:v>Mahindra and Mahindra</c:v>
                </c:pt>
                <c:pt idx="1">
                  <c:v>Maruti Suzuki</c:v>
                </c:pt>
                <c:pt idx="2">
                  <c:v>Toyota</c:v>
                </c:pt>
                <c:pt idx="3">
                  <c:v>Tata Motors</c:v>
                </c:pt>
                <c:pt idx="4">
                  <c:v>Hyundai Motors India</c:v>
                </c:pt>
                <c:pt idx="5">
                  <c:v>Honda Cars</c:v>
                </c:pt>
              </c:strCache>
            </c:strRef>
          </c:cat>
          <c:val>
            <c:numRef>
              <c:f>'Brand Strategy'!$AK$52:$AK$57</c:f>
              <c:numCache>
                <c:formatCode>0.00%</c:formatCode>
                <c:ptCount val="6"/>
                <c:pt idx="0">
                  <c:v>0.13397619019543028</c:v>
                </c:pt>
                <c:pt idx="1">
                  <c:v>0.12985382999071371</c:v>
                </c:pt>
                <c:pt idx="2">
                  <c:v>6.5753159131547112E-2</c:v>
                </c:pt>
                <c:pt idx="3">
                  <c:v>8.8102531920300181E-2</c:v>
                </c:pt>
                <c:pt idx="4">
                  <c:v>0.14633252606416916</c:v>
                </c:pt>
                <c:pt idx="5">
                  <c:v>5.438784259881297E-2</c:v>
                </c:pt>
              </c:numCache>
            </c:numRef>
          </c:val>
          <c:extLst>
            <c:ext xmlns:c16="http://schemas.microsoft.com/office/drawing/2014/chart" uri="{C3380CC4-5D6E-409C-BE32-E72D297353CC}">
              <c16:uniqueId val="{00000014-0345-4AF0-B45E-91675F88CA6C}"/>
            </c:ext>
          </c:extLst>
        </c:ser>
        <c:ser>
          <c:idx val="21"/>
          <c:order val="21"/>
          <c:tx>
            <c:strRef>
              <c:f>'Brand Strategy'!$AL$50:$AL$51</c:f>
              <c:strCache>
                <c:ptCount val="1"/>
                <c:pt idx="0">
                  <c:v>21</c:v>
                </c:pt>
              </c:strCache>
            </c:strRef>
          </c:tx>
          <c:spPr>
            <a:solidFill>
              <a:schemeClr val="accent4">
                <a:lumMod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'Brand Strategy'!$P$52:$P$57</c:f>
              <c:strCache>
                <c:ptCount val="6"/>
                <c:pt idx="0">
                  <c:v>Mahindra and Mahindra</c:v>
                </c:pt>
                <c:pt idx="1">
                  <c:v>Maruti Suzuki</c:v>
                </c:pt>
                <c:pt idx="2">
                  <c:v>Toyota</c:v>
                </c:pt>
                <c:pt idx="3">
                  <c:v>Tata Motors</c:v>
                </c:pt>
                <c:pt idx="4">
                  <c:v>Hyundai Motors India</c:v>
                </c:pt>
                <c:pt idx="5">
                  <c:v>Honda Cars</c:v>
                </c:pt>
              </c:strCache>
            </c:strRef>
          </c:cat>
          <c:val>
            <c:numRef>
              <c:f>'Brand Strategy'!$AL$52:$AL$57</c:f>
              <c:numCache>
                <c:formatCode>0.00%</c:formatCode>
                <c:ptCount val="6"/>
                <c:pt idx="0">
                  <c:v>0.13442684071536812</c:v>
                </c:pt>
                <c:pt idx="1">
                  <c:v>0.13350877117863549</c:v>
                </c:pt>
                <c:pt idx="2">
                  <c:v>7.5386421637424456E-2</c:v>
                </c:pt>
                <c:pt idx="3">
                  <c:v>0.10112111030180358</c:v>
                </c:pt>
                <c:pt idx="4">
                  <c:v>0.16482532516290307</c:v>
                </c:pt>
                <c:pt idx="5">
                  <c:v>4.9961788988183181E-2</c:v>
                </c:pt>
              </c:numCache>
            </c:numRef>
          </c:val>
          <c:extLst>
            <c:ext xmlns:c16="http://schemas.microsoft.com/office/drawing/2014/chart" uri="{C3380CC4-5D6E-409C-BE32-E72D297353CC}">
              <c16:uniqueId val="{00000015-0345-4AF0-B45E-91675F88CA6C}"/>
            </c:ext>
          </c:extLst>
        </c:ser>
        <c:ser>
          <c:idx val="22"/>
          <c:order val="22"/>
          <c:tx>
            <c:strRef>
              <c:f>'Brand Strategy'!$AM$50:$AM$51</c:f>
              <c:strCache>
                <c:ptCount val="1"/>
                <c:pt idx="0">
                  <c:v>22</c:v>
                </c:pt>
              </c:strCache>
            </c:strRef>
          </c:tx>
          <c:spPr>
            <a:solidFill>
              <a:schemeClr val="accent5">
                <a:lumMod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'Brand Strategy'!$P$52:$P$57</c:f>
              <c:strCache>
                <c:ptCount val="6"/>
                <c:pt idx="0">
                  <c:v>Mahindra and Mahindra</c:v>
                </c:pt>
                <c:pt idx="1">
                  <c:v>Maruti Suzuki</c:v>
                </c:pt>
                <c:pt idx="2">
                  <c:v>Toyota</c:v>
                </c:pt>
                <c:pt idx="3">
                  <c:v>Tata Motors</c:v>
                </c:pt>
                <c:pt idx="4">
                  <c:v>Hyundai Motors India</c:v>
                </c:pt>
                <c:pt idx="5">
                  <c:v>Honda Cars</c:v>
                </c:pt>
              </c:strCache>
            </c:strRef>
          </c:cat>
          <c:val>
            <c:numRef>
              <c:f>'Brand Strategy'!$AM$52:$AM$57</c:f>
              <c:numCache>
                <c:formatCode>0.00%</c:formatCode>
                <c:ptCount val="6"/>
                <c:pt idx="0">
                  <c:v>0.10416238600983417</c:v>
                </c:pt>
                <c:pt idx="1">
                  <c:v>0.10409736911396802</c:v>
                </c:pt>
                <c:pt idx="2">
                  <c:v>6.5806934831946759E-2</c:v>
                </c:pt>
                <c:pt idx="3">
                  <c:v>6.7251120729988331E-2</c:v>
                </c:pt>
                <c:pt idx="4">
                  <c:v>0.12235536314402827</c:v>
                </c:pt>
                <c:pt idx="5">
                  <c:v>3.5755291209768093E-2</c:v>
                </c:pt>
              </c:numCache>
            </c:numRef>
          </c:val>
          <c:extLst>
            <c:ext xmlns:c16="http://schemas.microsoft.com/office/drawing/2014/chart" uri="{C3380CC4-5D6E-409C-BE32-E72D297353CC}">
              <c16:uniqueId val="{00000016-0345-4AF0-B45E-91675F88CA6C}"/>
            </c:ext>
          </c:extLst>
        </c:ser>
        <c:ser>
          <c:idx val="23"/>
          <c:order val="23"/>
          <c:tx>
            <c:strRef>
              <c:f>'Brand Strategy'!$AN$50:$AN$51</c:f>
              <c:strCache>
                <c:ptCount val="1"/>
                <c:pt idx="0">
                  <c:v>23</c:v>
                </c:pt>
              </c:strCache>
            </c:strRef>
          </c:tx>
          <c:spPr>
            <a:solidFill>
              <a:schemeClr val="accent6">
                <a:lumMod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'Brand Strategy'!$P$52:$P$57</c:f>
              <c:strCache>
                <c:ptCount val="6"/>
                <c:pt idx="0">
                  <c:v>Mahindra and Mahindra</c:v>
                </c:pt>
                <c:pt idx="1">
                  <c:v>Maruti Suzuki</c:v>
                </c:pt>
                <c:pt idx="2">
                  <c:v>Toyota</c:v>
                </c:pt>
                <c:pt idx="3">
                  <c:v>Tata Motors</c:v>
                </c:pt>
                <c:pt idx="4">
                  <c:v>Hyundai Motors India</c:v>
                </c:pt>
                <c:pt idx="5">
                  <c:v>Honda Cars</c:v>
                </c:pt>
              </c:strCache>
            </c:strRef>
          </c:cat>
          <c:val>
            <c:numRef>
              <c:f>'Brand Strategy'!$AN$52:$AN$57</c:f>
              <c:numCache>
                <c:formatCode>0.00%</c:formatCode>
                <c:ptCount val="6"/>
                <c:pt idx="0">
                  <c:v>4.9751436334325522E-2</c:v>
                </c:pt>
                <c:pt idx="1">
                  <c:v>5.9689461352223486E-2</c:v>
                </c:pt>
                <c:pt idx="2">
                  <c:v>5.0696637657022738E-2</c:v>
                </c:pt>
                <c:pt idx="3">
                  <c:v>5.5435345671236765E-2</c:v>
                </c:pt>
                <c:pt idx="4">
                  <c:v>4.3868406461465836E-2</c:v>
                </c:pt>
                <c:pt idx="5">
                  <c:v>3.8120685460792891E-2</c:v>
                </c:pt>
              </c:numCache>
            </c:numRef>
          </c:val>
          <c:extLst>
            <c:ext xmlns:c16="http://schemas.microsoft.com/office/drawing/2014/chart" uri="{C3380CC4-5D6E-409C-BE32-E72D297353CC}">
              <c16:uniqueId val="{00000017-0345-4AF0-B45E-91675F88CA6C}"/>
            </c:ext>
          </c:extLst>
        </c:ser>
        <c:dLbls>
          <c:showLegendKey val="0"/>
          <c:showVal val="1"/>
          <c:showCatName val="0"/>
          <c:showSerName val="0"/>
          <c:showPercent val="0"/>
          <c:showBubbleSize val="0"/>
        </c:dLbls>
        <c:gapWidth val="150"/>
        <c:overlap val="100"/>
        <c:axId val="493126895"/>
        <c:axId val="493124815"/>
      </c:barChart>
      <c:catAx>
        <c:axId val="4931268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3124815"/>
        <c:crosses val="autoZero"/>
        <c:auto val="1"/>
        <c:lblAlgn val="ctr"/>
        <c:lblOffset val="100"/>
        <c:noMultiLvlLbl val="0"/>
      </c:catAx>
      <c:valAx>
        <c:axId val="493124815"/>
        <c:scaling>
          <c:orientation val="minMax"/>
          <c:max val="1"/>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3126895"/>
        <c:crosses val="autoZero"/>
        <c:crossBetween val="between"/>
      </c:valAx>
      <c:spPr>
        <a:noFill/>
        <a:ln w="25400">
          <a:noFill/>
        </a:ln>
        <a:effectLst/>
      </c:spPr>
    </c:plotArea>
    <c:legend>
      <c:legendPos val="r"/>
      <c:layout>
        <c:manualLayout>
          <c:xMode val="edge"/>
          <c:yMode val="edge"/>
          <c:x val="0.90197023956600575"/>
          <c:y val="0.12940788205424381"/>
          <c:w val="9.1566259746038714E-2"/>
          <c:h val="0.7902968234274231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[XYZ_Ads_Airings_Data.xlsx]Mahindra!PivotTable28</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Mahindra!$B$8:$B$9</c:f>
              <c:strCache>
                <c:ptCount val="1"/>
                <c:pt idx="0">
                  <c:v>1</c:v>
                </c:pt>
              </c:strCache>
            </c:strRef>
          </c:tx>
          <c:spPr>
            <a:solidFill>
              <a:schemeClr val="accent1"/>
            </a:solidFill>
            <a:ln>
              <a:noFill/>
            </a:ln>
            <a:effectLst/>
          </c:spPr>
          <c:invertIfNegative val="0"/>
          <c:cat>
            <c:strRef>
              <c:f>Mahindra!$A$10:$A$11</c:f>
              <c:strCache>
                <c:ptCount val="1"/>
                <c:pt idx="0">
                  <c:v>Mahindra and Mahindra</c:v>
                </c:pt>
              </c:strCache>
            </c:strRef>
          </c:cat>
          <c:val>
            <c:numRef>
              <c:f>Mahindra!$B$10:$B$11</c:f>
              <c:numCache>
                <c:formatCode>General</c:formatCode>
                <c:ptCount val="1"/>
                <c:pt idx="0">
                  <c:v>26098</c:v>
                </c:pt>
              </c:numCache>
            </c:numRef>
          </c:val>
          <c:extLst>
            <c:ext xmlns:c16="http://schemas.microsoft.com/office/drawing/2014/chart" uri="{C3380CC4-5D6E-409C-BE32-E72D297353CC}">
              <c16:uniqueId val="{00000000-4FD8-4E52-A543-0287478C9909}"/>
            </c:ext>
          </c:extLst>
        </c:ser>
        <c:ser>
          <c:idx val="1"/>
          <c:order val="1"/>
          <c:tx>
            <c:strRef>
              <c:f>Mahindra!$C$8:$C$9</c:f>
              <c:strCache>
                <c:ptCount val="1"/>
                <c:pt idx="0">
                  <c:v>2</c:v>
                </c:pt>
              </c:strCache>
            </c:strRef>
          </c:tx>
          <c:spPr>
            <a:solidFill>
              <a:schemeClr val="accent2"/>
            </a:solidFill>
            <a:ln>
              <a:noFill/>
            </a:ln>
            <a:effectLst/>
          </c:spPr>
          <c:invertIfNegative val="0"/>
          <c:cat>
            <c:strRef>
              <c:f>Mahindra!$A$10:$A$11</c:f>
              <c:strCache>
                <c:ptCount val="1"/>
                <c:pt idx="0">
                  <c:v>Mahindra and Mahindra</c:v>
                </c:pt>
              </c:strCache>
            </c:strRef>
          </c:cat>
          <c:val>
            <c:numRef>
              <c:f>Mahindra!$C$10:$C$11</c:f>
              <c:numCache>
                <c:formatCode>General</c:formatCode>
                <c:ptCount val="1"/>
                <c:pt idx="0">
                  <c:v>21377</c:v>
                </c:pt>
              </c:numCache>
            </c:numRef>
          </c:val>
          <c:extLst>
            <c:ext xmlns:c16="http://schemas.microsoft.com/office/drawing/2014/chart" uri="{C3380CC4-5D6E-409C-BE32-E72D297353CC}">
              <c16:uniqueId val="{00000001-4FD8-4E52-A543-0287478C9909}"/>
            </c:ext>
          </c:extLst>
        </c:ser>
        <c:ser>
          <c:idx val="2"/>
          <c:order val="2"/>
          <c:tx>
            <c:strRef>
              <c:f>Mahindra!$D$8:$D$9</c:f>
              <c:strCache>
                <c:ptCount val="1"/>
                <c:pt idx="0">
                  <c:v>3</c:v>
                </c:pt>
              </c:strCache>
            </c:strRef>
          </c:tx>
          <c:spPr>
            <a:solidFill>
              <a:schemeClr val="accent3"/>
            </a:solidFill>
            <a:ln>
              <a:noFill/>
            </a:ln>
            <a:effectLst/>
          </c:spPr>
          <c:invertIfNegative val="0"/>
          <c:cat>
            <c:strRef>
              <c:f>Mahindra!$A$10:$A$11</c:f>
              <c:strCache>
                <c:ptCount val="1"/>
                <c:pt idx="0">
                  <c:v>Mahindra and Mahindra</c:v>
                </c:pt>
              </c:strCache>
            </c:strRef>
          </c:cat>
          <c:val>
            <c:numRef>
              <c:f>Mahindra!$D$10:$D$11</c:f>
              <c:numCache>
                <c:formatCode>General</c:formatCode>
                <c:ptCount val="1"/>
                <c:pt idx="0">
                  <c:v>21061</c:v>
                </c:pt>
              </c:numCache>
            </c:numRef>
          </c:val>
          <c:extLst>
            <c:ext xmlns:c16="http://schemas.microsoft.com/office/drawing/2014/chart" uri="{C3380CC4-5D6E-409C-BE32-E72D297353CC}">
              <c16:uniqueId val="{00000002-4FD8-4E52-A543-0287478C9909}"/>
            </c:ext>
          </c:extLst>
        </c:ser>
        <c:ser>
          <c:idx val="3"/>
          <c:order val="3"/>
          <c:tx>
            <c:strRef>
              <c:f>Mahindra!$E$8:$E$9</c:f>
              <c:strCache>
                <c:ptCount val="1"/>
                <c:pt idx="0">
                  <c:v>4</c:v>
                </c:pt>
              </c:strCache>
            </c:strRef>
          </c:tx>
          <c:spPr>
            <a:solidFill>
              <a:schemeClr val="accent4"/>
            </a:solidFill>
            <a:ln>
              <a:noFill/>
            </a:ln>
            <a:effectLst/>
          </c:spPr>
          <c:invertIfNegative val="0"/>
          <c:cat>
            <c:strRef>
              <c:f>Mahindra!$A$10:$A$11</c:f>
              <c:strCache>
                <c:ptCount val="1"/>
                <c:pt idx="0">
                  <c:v>Mahindra and Mahindra</c:v>
                </c:pt>
              </c:strCache>
            </c:strRef>
          </c:cat>
          <c:val>
            <c:numRef>
              <c:f>Mahindra!$E$10:$E$11</c:f>
              <c:numCache>
                <c:formatCode>General</c:formatCode>
                <c:ptCount val="1"/>
                <c:pt idx="0">
                  <c:v>18250</c:v>
                </c:pt>
              </c:numCache>
            </c:numRef>
          </c:val>
          <c:extLst>
            <c:ext xmlns:c16="http://schemas.microsoft.com/office/drawing/2014/chart" uri="{C3380CC4-5D6E-409C-BE32-E72D297353CC}">
              <c16:uniqueId val="{00000003-4FD8-4E52-A543-0287478C9909}"/>
            </c:ext>
          </c:extLst>
        </c:ser>
        <c:ser>
          <c:idx val="4"/>
          <c:order val="4"/>
          <c:tx>
            <c:strRef>
              <c:f>Mahindra!$F$8:$F$9</c:f>
              <c:strCache>
                <c:ptCount val="1"/>
                <c:pt idx="0">
                  <c:v>5</c:v>
                </c:pt>
              </c:strCache>
            </c:strRef>
          </c:tx>
          <c:spPr>
            <a:solidFill>
              <a:schemeClr val="accent5"/>
            </a:solidFill>
            <a:ln>
              <a:noFill/>
            </a:ln>
            <a:effectLst/>
          </c:spPr>
          <c:invertIfNegative val="0"/>
          <c:cat>
            <c:strRef>
              <c:f>Mahindra!$A$10:$A$11</c:f>
              <c:strCache>
                <c:ptCount val="1"/>
                <c:pt idx="0">
                  <c:v>Mahindra and Mahindra</c:v>
                </c:pt>
              </c:strCache>
            </c:strRef>
          </c:cat>
          <c:val>
            <c:numRef>
              <c:f>Mahindra!$F$10:$F$11</c:f>
              <c:numCache>
                <c:formatCode>General</c:formatCode>
                <c:ptCount val="1"/>
                <c:pt idx="0">
                  <c:v>15210</c:v>
                </c:pt>
              </c:numCache>
            </c:numRef>
          </c:val>
          <c:extLst>
            <c:ext xmlns:c16="http://schemas.microsoft.com/office/drawing/2014/chart" uri="{C3380CC4-5D6E-409C-BE32-E72D297353CC}">
              <c16:uniqueId val="{00000004-4FD8-4E52-A543-0287478C9909}"/>
            </c:ext>
          </c:extLst>
        </c:ser>
        <c:ser>
          <c:idx val="5"/>
          <c:order val="5"/>
          <c:tx>
            <c:strRef>
              <c:f>Mahindra!$G$8:$G$9</c:f>
              <c:strCache>
                <c:ptCount val="1"/>
                <c:pt idx="0">
                  <c:v>6</c:v>
                </c:pt>
              </c:strCache>
            </c:strRef>
          </c:tx>
          <c:spPr>
            <a:solidFill>
              <a:schemeClr val="accent6"/>
            </a:solidFill>
            <a:ln>
              <a:noFill/>
            </a:ln>
            <a:effectLst/>
          </c:spPr>
          <c:invertIfNegative val="0"/>
          <c:cat>
            <c:strRef>
              <c:f>Mahindra!$A$10:$A$11</c:f>
              <c:strCache>
                <c:ptCount val="1"/>
                <c:pt idx="0">
                  <c:v>Mahindra and Mahindra</c:v>
                </c:pt>
              </c:strCache>
            </c:strRef>
          </c:cat>
          <c:val>
            <c:numRef>
              <c:f>Mahindra!$G$10:$G$11</c:f>
              <c:numCache>
                <c:formatCode>General</c:formatCode>
                <c:ptCount val="1"/>
                <c:pt idx="0">
                  <c:v>12559</c:v>
                </c:pt>
              </c:numCache>
            </c:numRef>
          </c:val>
          <c:extLst>
            <c:ext xmlns:c16="http://schemas.microsoft.com/office/drawing/2014/chart" uri="{C3380CC4-5D6E-409C-BE32-E72D297353CC}">
              <c16:uniqueId val="{00000005-4FD8-4E52-A543-0287478C9909}"/>
            </c:ext>
          </c:extLst>
        </c:ser>
        <c:ser>
          <c:idx val="6"/>
          <c:order val="6"/>
          <c:tx>
            <c:strRef>
              <c:f>Mahindra!$H$8:$H$9</c:f>
              <c:strCache>
                <c:ptCount val="1"/>
                <c:pt idx="0">
                  <c:v>7</c:v>
                </c:pt>
              </c:strCache>
            </c:strRef>
          </c:tx>
          <c:spPr>
            <a:solidFill>
              <a:schemeClr val="accent1">
                <a:lumMod val="60000"/>
              </a:schemeClr>
            </a:solidFill>
            <a:ln>
              <a:noFill/>
            </a:ln>
            <a:effectLst/>
          </c:spPr>
          <c:invertIfNegative val="0"/>
          <c:cat>
            <c:strRef>
              <c:f>Mahindra!$A$10:$A$11</c:f>
              <c:strCache>
                <c:ptCount val="1"/>
                <c:pt idx="0">
                  <c:v>Mahindra and Mahindra</c:v>
                </c:pt>
              </c:strCache>
            </c:strRef>
          </c:cat>
          <c:val>
            <c:numRef>
              <c:f>Mahindra!$H$10:$H$11</c:f>
              <c:numCache>
                <c:formatCode>General</c:formatCode>
                <c:ptCount val="1"/>
                <c:pt idx="0">
                  <c:v>10323</c:v>
                </c:pt>
              </c:numCache>
            </c:numRef>
          </c:val>
          <c:extLst>
            <c:ext xmlns:c16="http://schemas.microsoft.com/office/drawing/2014/chart" uri="{C3380CC4-5D6E-409C-BE32-E72D297353CC}">
              <c16:uniqueId val="{00000006-4FD8-4E52-A543-0287478C9909}"/>
            </c:ext>
          </c:extLst>
        </c:ser>
        <c:ser>
          <c:idx val="7"/>
          <c:order val="7"/>
          <c:tx>
            <c:strRef>
              <c:f>Mahindra!$I$8:$I$9</c:f>
              <c:strCache>
                <c:ptCount val="1"/>
                <c:pt idx="0">
                  <c:v>8</c:v>
                </c:pt>
              </c:strCache>
            </c:strRef>
          </c:tx>
          <c:spPr>
            <a:solidFill>
              <a:schemeClr val="accent2">
                <a:lumMod val="60000"/>
              </a:schemeClr>
            </a:solidFill>
            <a:ln>
              <a:noFill/>
            </a:ln>
            <a:effectLst/>
          </c:spPr>
          <c:invertIfNegative val="0"/>
          <c:cat>
            <c:strRef>
              <c:f>Mahindra!$A$10:$A$11</c:f>
              <c:strCache>
                <c:ptCount val="1"/>
                <c:pt idx="0">
                  <c:v>Mahindra and Mahindra</c:v>
                </c:pt>
              </c:strCache>
            </c:strRef>
          </c:cat>
          <c:val>
            <c:numRef>
              <c:f>Mahindra!$I$10:$I$11</c:f>
              <c:numCache>
                <c:formatCode>General</c:formatCode>
                <c:ptCount val="1"/>
                <c:pt idx="0">
                  <c:v>7727</c:v>
                </c:pt>
              </c:numCache>
            </c:numRef>
          </c:val>
          <c:extLst>
            <c:ext xmlns:c16="http://schemas.microsoft.com/office/drawing/2014/chart" uri="{C3380CC4-5D6E-409C-BE32-E72D297353CC}">
              <c16:uniqueId val="{00000007-4FD8-4E52-A543-0287478C9909}"/>
            </c:ext>
          </c:extLst>
        </c:ser>
        <c:ser>
          <c:idx val="8"/>
          <c:order val="8"/>
          <c:tx>
            <c:strRef>
              <c:f>Mahindra!$J$8:$J$9</c:f>
              <c:strCache>
                <c:ptCount val="1"/>
                <c:pt idx="0">
                  <c:v>9</c:v>
                </c:pt>
              </c:strCache>
            </c:strRef>
          </c:tx>
          <c:spPr>
            <a:solidFill>
              <a:schemeClr val="accent3">
                <a:lumMod val="60000"/>
              </a:schemeClr>
            </a:solidFill>
            <a:ln>
              <a:noFill/>
            </a:ln>
            <a:effectLst/>
          </c:spPr>
          <c:invertIfNegative val="0"/>
          <c:cat>
            <c:strRef>
              <c:f>Mahindra!$A$10:$A$11</c:f>
              <c:strCache>
                <c:ptCount val="1"/>
                <c:pt idx="0">
                  <c:v>Mahindra and Mahindra</c:v>
                </c:pt>
              </c:strCache>
            </c:strRef>
          </c:cat>
          <c:val>
            <c:numRef>
              <c:f>Mahindra!$J$10:$J$11</c:f>
              <c:numCache>
                <c:formatCode>General</c:formatCode>
                <c:ptCount val="1"/>
                <c:pt idx="0">
                  <c:v>5448</c:v>
                </c:pt>
              </c:numCache>
            </c:numRef>
          </c:val>
          <c:extLst>
            <c:ext xmlns:c16="http://schemas.microsoft.com/office/drawing/2014/chart" uri="{C3380CC4-5D6E-409C-BE32-E72D297353CC}">
              <c16:uniqueId val="{00000008-4FD8-4E52-A543-0287478C9909}"/>
            </c:ext>
          </c:extLst>
        </c:ser>
        <c:ser>
          <c:idx val="9"/>
          <c:order val="9"/>
          <c:tx>
            <c:strRef>
              <c:f>Mahindra!$K$8:$K$9</c:f>
              <c:strCache>
                <c:ptCount val="1"/>
                <c:pt idx="0">
                  <c:v>10</c:v>
                </c:pt>
              </c:strCache>
            </c:strRef>
          </c:tx>
          <c:spPr>
            <a:solidFill>
              <a:schemeClr val="accent4">
                <a:lumMod val="60000"/>
              </a:schemeClr>
            </a:solidFill>
            <a:ln>
              <a:noFill/>
            </a:ln>
            <a:effectLst/>
          </c:spPr>
          <c:invertIfNegative val="0"/>
          <c:cat>
            <c:strRef>
              <c:f>Mahindra!$A$10:$A$11</c:f>
              <c:strCache>
                <c:ptCount val="1"/>
                <c:pt idx="0">
                  <c:v>Mahindra and Mahindra</c:v>
                </c:pt>
              </c:strCache>
            </c:strRef>
          </c:cat>
          <c:val>
            <c:numRef>
              <c:f>Mahindra!$K$10:$K$11</c:f>
              <c:numCache>
                <c:formatCode>General</c:formatCode>
                <c:ptCount val="1"/>
                <c:pt idx="0">
                  <c:v>3625</c:v>
                </c:pt>
              </c:numCache>
            </c:numRef>
          </c:val>
          <c:extLst>
            <c:ext xmlns:c16="http://schemas.microsoft.com/office/drawing/2014/chart" uri="{C3380CC4-5D6E-409C-BE32-E72D297353CC}">
              <c16:uniqueId val="{00000009-4FD8-4E52-A543-0287478C9909}"/>
            </c:ext>
          </c:extLst>
        </c:ser>
        <c:ser>
          <c:idx val="10"/>
          <c:order val="10"/>
          <c:tx>
            <c:strRef>
              <c:f>Mahindra!$L$8:$L$9</c:f>
              <c:strCache>
                <c:ptCount val="1"/>
                <c:pt idx="0">
                  <c:v>11</c:v>
                </c:pt>
              </c:strCache>
            </c:strRef>
          </c:tx>
          <c:spPr>
            <a:solidFill>
              <a:schemeClr val="accent5">
                <a:lumMod val="60000"/>
              </a:schemeClr>
            </a:solidFill>
            <a:ln>
              <a:noFill/>
            </a:ln>
            <a:effectLst/>
          </c:spPr>
          <c:invertIfNegative val="0"/>
          <c:cat>
            <c:strRef>
              <c:f>Mahindra!$A$10:$A$11</c:f>
              <c:strCache>
                <c:ptCount val="1"/>
                <c:pt idx="0">
                  <c:v>Mahindra and Mahindra</c:v>
                </c:pt>
              </c:strCache>
            </c:strRef>
          </c:cat>
          <c:val>
            <c:numRef>
              <c:f>Mahindra!$L$10:$L$11</c:f>
              <c:numCache>
                <c:formatCode>General</c:formatCode>
                <c:ptCount val="1"/>
                <c:pt idx="0">
                  <c:v>2220</c:v>
                </c:pt>
              </c:numCache>
            </c:numRef>
          </c:val>
          <c:extLst>
            <c:ext xmlns:c16="http://schemas.microsoft.com/office/drawing/2014/chart" uri="{C3380CC4-5D6E-409C-BE32-E72D297353CC}">
              <c16:uniqueId val="{0000000A-4FD8-4E52-A543-0287478C9909}"/>
            </c:ext>
          </c:extLst>
        </c:ser>
        <c:ser>
          <c:idx val="11"/>
          <c:order val="11"/>
          <c:tx>
            <c:strRef>
              <c:f>Mahindra!$M$8:$M$9</c:f>
              <c:strCache>
                <c:ptCount val="1"/>
                <c:pt idx="0">
                  <c:v>12</c:v>
                </c:pt>
              </c:strCache>
            </c:strRef>
          </c:tx>
          <c:spPr>
            <a:solidFill>
              <a:schemeClr val="accent6">
                <a:lumMod val="60000"/>
              </a:schemeClr>
            </a:solidFill>
            <a:ln>
              <a:noFill/>
            </a:ln>
            <a:effectLst/>
          </c:spPr>
          <c:invertIfNegative val="0"/>
          <c:cat>
            <c:strRef>
              <c:f>Mahindra!$A$10:$A$11</c:f>
              <c:strCache>
                <c:ptCount val="1"/>
                <c:pt idx="0">
                  <c:v>Mahindra and Mahindra</c:v>
                </c:pt>
              </c:strCache>
            </c:strRef>
          </c:cat>
          <c:val>
            <c:numRef>
              <c:f>Mahindra!$M$10:$M$11</c:f>
              <c:numCache>
                <c:formatCode>General</c:formatCode>
                <c:ptCount val="1"/>
                <c:pt idx="0">
                  <c:v>1374</c:v>
                </c:pt>
              </c:numCache>
            </c:numRef>
          </c:val>
          <c:extLst>
            <c:ext xmlns:c16="http://schemas.microsoft.com/office/drawing/2014/chart" uri="{C3380CC4-5D6E-409C-BE32-E72D297353CC}">
              <c16:uniqueId val="{0000000B-4FD8-4E52-A543-0287478C9909}"/>
            </c:ext>
          </c:extLst>
        </c:ser>
        <c:ser>
          <c:idx val="12"/>
          <c:order val="12"/>
          <c:tx>
            <c:strRef>
              <c:f>Mahindra!$N$8:$N$9</c:f>
              <c:strCache>
                <c:ptCount val="1"/>
                <c:pt idx="0">
                  <c:v>13</c:v>
                </c:pt>
              </c:strCache>
            </c:strRef>
          </c:tx>
          <c:spPr>
            <a:solidFill>
              <a:schemeClr val="accent1">
                <a:lumMod val="80000"/>
                <a:lumOff val="20000"/>
              </a:schemeClr>
            </a:solidFill>
            <a:ln>
              <a:noFill/>
            </a:ln>
            <a:effectLst/>
          </c:spPr>
          <c:invertIfNegative val="0"/>
          <c:cat>
            <c:strRef>
              <c:f>Mahindra!$A$10:$A$11</c:f>
              <c:strCache>
                <c:ptCount val="1"/>
                <c:pt idx="0">
                  <c:v>Mahindra and Mahindra</c:v>
                </c:pt>
              </c:strCache>
            </c:strRef>
          </c:cat>
          <c:val>
            <c:numRef>
              <c:f>Mahindra!$N$10:$N$11</c:f>
              <c:numCache>
                <c:formatCode>General</c:formatCode>
                <c:ptCount val="1"/>
                <c:pt idx="0">
                  <c:v>907</c:v>
                </c:pt>
              </c:numCache>
            </c:numRef>
          </c:val>
          <c:extLst>
            <c:ext xmlns:c16="http://schemas.microsoft.com/office/drawing/2014/chart" uri="{C3380CC4-5D6E-409C-BE32-E72D297353CC}">
              <c16:uniqueId val="{0000000C-4FD8-4E52-A543-0287478C9909}"/>
            </c:ext>
          </c:extLst>
        </c:ser>
        <c:ser>
          <c:idx val="13"/>
          <c:order val="13"/>
          <c:tx>
            <c:strRef>
              <c:f>Mahindra!$O$8:$O$9</c:f>
              <c:strCache>
                <c:ptCount val="1"/>
                <c:pt idx="0">
                  <c:v>14</c:v>
                </c:pt>
              </c:strCache>
            </c:strRef>
          </c:tx>
          <c:spPr>
            <a:solidFill>
              <a:schemeClr val="accent2">
                <a:lumMod val="80000"/>
                <a:lumOff val="20000"/>
              </a:schemeClr>
            </a:solidFill>
            <a:ln>
              <a:noFill/>
            </a:ln>
            <a:effectLst/>
          </c:spPr>
          <c:invertIfNegative val="0"/>
          <c:cat>
            <c:strRef>
              <c:f>Mahindra!$A$10:$A$11</c:f>
              <c:strCache>
                <c:ptCount val="1"/>
                <c:pt idx="0">
                  <c:v>Mahindra and Mahindra</c:v>
                </c:pt>
              </c:strCache>
            </c:strRef>
          </c:cat>
          <c:val>
            <c:numRef>
              <c:f>Mahindra!$O$10:$O$11</c:f>
              <c:numCache>
                <c:formatCode>General</c:formatCode>
                <c:ptCount val="1"/>
                <c:pt idx="0">
                  <c:v>614</c:v>
                </c:pt>
              </c:numCache>
            </c:numRef>
          </c:val>
          <c:extLst>
            <c:ext xmlns:c16="http://schemas.microsoft.com/office/drawing/2014/chart" uri="{C3380CC4-5D6E-409C-BE32-E72D297353CC}">
              <c16:uniqueId val="{0000000D-4FD8-4E52-A543-0287478C9909}"/>
            </c:ext>
          </c:extLst>
        </c:ser>
        <c:ser>
          <c:idx val="14"/>
          <c:order val="14"/>
          <c:tx>
            <c:strRef>
              <c:f>Mahindra!$P$8:$P$9</c:f>
              <c:strCache>
                <c:ptCount val="1"/>
                <c:pt idx="0">
                  <c:v>15</c:v>
                </c:pt>
              </c:strCache>
            </c:strRef>
          </c:tx>
          <c:spPr>
            <a:solidFill>
              <a:schemeClr val="accent3">
                <a:lumMod val="80000"/>
                <a:lumOff val="20000"/>
              </a:schemeClr>
            </a:solidFill>
            <a:ln>
              <a:noFill/>
            </a:ln>
            <a:effectLst/>
          </c:spPr>
          <c:invertIfNegative val="0"/>
          <c:cat>
            <c:strRef>
              <c:f>Mahindra!$A$10:$A$11</c:f>
              <c:strCache>
                <c:ptCount val="1"/>
                <c:pt idx="0">
                  <c:v>Mahindra and Mahindra</c:v>
                </c:pt>
              </c:strCache>
            </c:strRef>
          </c:cat>
          <c:val>
            <c:numRef>
              <c:f>Mahindra!$P$10:$P$11</c:f>
              <c:numCache>
                <c:formatCode>General</c:formatCode>
                <c:ptCount val="1"/>
                <c:pt idx="0">
                  <c:v>380</c:v>
                </c:pt>
              </c:numCache>
            </c:numRef>
          </c:val>
          <c:extLst>
            <c:ext xmlns:c16="http://schemas.microsoft.com/office/drawing/2014/chart" uri="{C3380CC4-5D6E-409C-BE32-E72D297353CC}">
              <c16:uniqueId val="{0000000E-4FD8-4E52-A543-0287478C9909}"/>
            </c:ext>
          </c:extLst>
        </c:ser>
        <c:ser>
          <c:idx val="15"/>
          <c:order val="15"/>
          <c:tx>
            <c:strRef>
              <c:f>Mahindra!$Q$8:$Q$9</c:f>
              <c:strCache>
                <c:ptCount val="1"/>
                <c:pt idx="0">
                  <c:v>16</c:v>
                </c:pt>
              </c:strCache>
            </c:strRef>
          </c:tx>
          <c:spPr>
            <a:solidFill>
              <a:schemeClr val="accent4">
                <a:lumMod val="80000"/>
                <a:lumOff val="20000"/>
              </a:schemeClr>
            </a:solidFill>
            <a:ln>
              <a:noFill/>
            </a:ln>
            <a:effectLst/>
          </c:spPr>
          <c:invertIfNegative val="0"/>
          <c:cat>
            <c:strRef>
              <c:f>Mahindra!$A$10:$A$11</c:f>
              <c:strCache>
                <c:ptCount val="1"/>
                <c:pt idx="0">
                  <c:v>Mahindra and Mahindra</c:v>
                </c:pt>
              </c:strCache>
            </c:strRef>
          </c:cat>
          <c:val>
            <c:numRef>
              <c:f>Mahindra!$Q$10:$Q$11</c:f>
              <c:numCache>
                <c:formatCode>General</c:formatCode>
                <c:ptCount val="1"/>
                <c:pt idx="0">
                  <c:v>230</c:v>
                </c:pt>
              </c:numCache>
            </c:numRef>
          </c:val>
          <c:extLst>
            <c:ext xmlns:c16="http://schemas.microsoft.com/office/drawing/2014/chart" uri="{C3380CC4-5D6E-409C-BE32-E72D297353CC}">
              <c16:uniqueId val="{0000000F-4FD8-4E52-A543-0287478C9909}"/>
            </c:ext>
          </c:extLst>
        </c:ser>
        <c:ser>
          <c:idx val="16"/>
          <c:order val="16"/>
          <c:tx>
            <c:strRef>
              <c:f>Mahindra!$R$8:$R$9</c:f>
              <c:strCache>
                <c:ptCount val="1"/>
                <c:pt idx="0">
                  <c:v>17</c:v>
                </c:pt>
              </c:strCache>
            </c:strRef>
          </c:tx>
          <c:spPr>
            <a:solidFill>
              <a:schemeClr val="accent5">
                <a:lumMod val="80000"/>
                <a:lumOff val="20000"/>
              </a:schemeClr>
            </a:solidFill>
            <a:ln>
              <a:noFill/>
            </a:ln>
            <a:effectLst/>
          </c:spPr>
          <c:invertIfNegative val="0"/>
          <c:cat>
            <c:strRef>
              <c:f>Mahindra!$A$10:$A$11</c:f>
              <c:strCache>
                <c:ptCount val="1"/>
                <c:pt idx="0">
                  <c:v>Mahindra and Mahindra</c:v>
                </c:pt>
              </c:strCache>
            </c:strRef>
          </c:cat>
          <c:val>
            <c:numRef>
              <c:f>Mahindra!$R$10:$R$11</c:f>
              <c:numCache>
                <c:formatCode>General</c:formatCode>
                <c:ptCount val="1"/>
                <c:pt idx="0">
                  <c:v>154</c:v>
                </c:pt>
              </c:numCache>
            </c:numRef>
          </c:val>
          <c:extLst>
            <c:ext xmlns:c16="http://schemas.microsoft.com/office/drawing/2014/chart" uri="{C3380CC4-5D6E-409C-BE32-E72D297353CC}">
              <c16:uniqueId val="{00000010-4FD8-4E52-A543-0287478C9909}"/>
            </c:ext>
          </c:extLst>
        </c:ser>
        <c:ser>
          <c:idx val="17"/>
          <c:order val="17"/>
          <c:tx>
            <c:strRef>
              <c:f>Mahindra!$S$8:$S$9</c:f>
              <c:strCache>
                <c:ptCount val="1"/>
                <c:pt idx="0">
                  <c:v>18</c:v>
                </c:pt>
              </c:strCache>
            </c:strRef>
          </c:tx>
          <c:spPr>
            <a:solidFill>
              <a:schemeClr val="accent6">
                <a:lumMod val="80000"/>
                <a:lumOff val="20000"/>
              </a:schemeClr>
            </a:solidFill>
            <a:ln>
              <a:noFill/>
            </a:ln>
            <a:effectLst/>
          </c:spPr>
          <c:invertIfNegative val="0"/>
          <c:cat>
            <c:strRef>
              <c:f>Mahindra!$A$10:$A$11</c:f>
              <c:strCache>
                <c:ptCount val="1"/>
                <c:pt idx="0">
                  <c:v>Mahindra and Mahindra</c:v>
                </c:pt>
              </c:strCache>
            </c:strRef>
          </c:cat>
          <c:val>
            <c:numRef>
              <c:f>Mahindra!$S$10:$S$11</c:f>
              <c:numCache>
                <c:formatCode>General</c:formatCode>
                <c:ptCount val="1"/>
                <c:pt idx="0">
                  <c:v>117</c:v>
                </c:pt>
              </c:numCache>
            </c:numRef>
          </c:val>
          <c:extLst>
            <c:ext xmlns:c16="http://schemas.microsoft.com/office/drawing/2014/chart" uri="{C3380CC4-5D6E-409C-BE32-E72D297353CC}">
              <c16:uniqueId val="{00000011-4FD8-4E52-A543-0287478C9909}"/>
            </c:ext>
          </c:extLst>
        </c:ser>
        <c:ser>
          <c:idx val="18"/>
          <c:order val="18"/>
          <c:tx>
            <c:strRef>
              <c:f>Mahindra!$T$8:$T$9</c:f>
              <c:strCache>
                <c:ptCount val="1"/>
                <c:pt idx="0">
                  <c:v>19</c:v>
                </c:pt>
              </c:strCache>
            </c:strRef>
          </c:tx>
          <c:spPr>
            <a:solidFill>
              <a:schemeClr val="accent1">
                <a:lumMod val="80000"/>
              </a:schemeClr>
            </a:solidFill>
            <a:ln>
              <a:noFill/>
            </a:ln>
            <a:effectLst/>
          </c:spPr>
          <c:invertIfNegative val="0"/>
          <c:cat>
            <c:strRef>
              <c:f>Mahindra!$A$10:$A$11</c:f>
              <c:strCache>
                <c:ptCount val="1"/>
                <c:pt idx="0">
                  <c:v>Mahindra and Mahindra</c:v>
                </c:pt>
              </c:strCache>
            </c:strRef>
          </c:cat>
          <c:val>
            <c:numRef>
              <c:f>Mahindra!$T$10:$T$11</c:f>
              <c:numCache>
                <c:formatCode>General</c:formatCode>
                <c:ptCount val="1"/>
                <c:pt idx="0">
                  <c:v>77</c:v>
                </c:pt>
              </c:numCache>
            </c:numRef>
          </c:val>
          <c:extLst>
            <c:ext xmlns:c16="http://schemas.microsoft.com/office/drawing/2014/chart" uri="{C3380CC4-5D6E-409C-BE32-E72D297353CC}">
              <c16:uniqueId val="{00000012-4FD8-4E52-A543-0287478C9909}"/>
            </c:ext>
          </c:extLst>
        </c:ser>
        <c:ser>
          <c:idx val="19"/>
          <c:order val="19"/>
          <c:tx>
            <c:strRef>
              <c:f>Mahindra!$U$8:$U$9</c:f>
              <c:strCache>
                <c:ptCount val="1"/>
                <c:pt idx="0">
                  <c:v>20</c:v>
                </c:pt>
              </c:strCache>
            </c:strRef>
          </c:tx>
          <c:spPr>
            <a:solidFill>
              <a:schemeClr val="accent2">
                <a:lumMod val="80000"/>
              </a:schemeClr>
            </a:solidFill>
            <a:ln>
              <a:noFill/>
            </a:ln>
            <a:effectLst/>
          </c:spPr>
          <c:invertIfNegative val="0"/>
          <c:cat>
            <c:strRef>
              <c:f>Mahindra!$A$10:$A$11</c:f>
              <c:strCache>
                <c:ptCount val="1"/>
                <c:pt idx="0">
                  <c:v>Mahindra and Mahindra</c:v>
                </c:pt>
              </c:strCache>
            </c:strRef>
          </c:cat>
          <c:val>
            <c:numRef>
              <c:f>Mahindra!$U$10:$U$11</c:f>
              <c:numCache>
                <c:formatCode>General</c:formatCode>
                <c:ptCount val="1"/>
                <c:pt idx="0">
                  <c:v>34</c:v>
                </c:pt>
              </c:numCache>
            </c:numRef>
          </c:val>
          <c:extLst>
            <c:ext xmlns:c16="http://schemas.microsoft.com/office/drawing/2014/chart" uri="{C3380CC4-5D6E-409C-BE32-E72D297353CC}">
              <c16:uniqueId val="{00000013-4FD8-4E52-A543-0287478C9909}"/>
            </c:ext>
          </c:extLst>
        </c:ser>
        <c:ser>
          <c:idx val="20"/>
          <c:order val="20"/>
          <c:tx>
            <c:strRef>
              <c:f>Mahindra!$V$8:$V$9</c:f>
              <c:strCache>
                <c:ptCount val="1"/>
                <c:pt idx="0">
                  <c:v>21</c:v>
                </c:pt>
              </c:strCache>
            </c:strRef>
          </c:tx>
          <c:spPr>
            <a:solidFill>
              <a:schemeClr val="accent3">
                <a:lumMod val="80000"/>
              </a:schemeClr>
            </a:solidFill>
            <a:ln>
              <a:noFill/>
            </a:ln>
            <a:effectLst/>
          </c:spPr>
          <c:invertIfNegative val="0"/>
          <c:cat>
            <c:strRef>
              <c:f>Mahindra!$A$10:$A$11</c:f>
              <c:strCache>
                <c:ptCount val="1"/>
                <c:pt idx="0">
                  <c:v>Mahindra and Mahindra</c:v>
                </c:pt>
              </c:strCache>
            </c:strRef>
          </c:cat>
          <c:val>
            <c:numRef>
              <c:f>Mahindra!$V$10:$V$11</c:f>
              <c:numCache>
                <c:formatCode>General</c:formatCode>
                <c:ptCount val="1"/>
                <c:pt idx="0">
                  <c:v>32</c:v>
                </c:pt>
              </c:numCache>
            </c:numRef>
          </c:val>
          <c:extLst>
            <c:ext xmlns:c16="http://schemas.microsoft.com/office/drawing/2014/chart" uri="{C3380CC4-5D6E-409C-BE32-E72D297353CC}">
              <c16:uniqueId val="{00000014-4FD8-4E52-A543-0287478C9909}"/>
            </c:ext>
          </c:extLst>
        </c:ser>
        <c:ser>
          <c:idx val="21"/>
          <c:order val="21"/>
          <c:tx>
            <c:strRef>
              <c:f>Mahindra!$W$8:$W$9</c:f>
              <c:strCache>
                <c:ptCount val="1"/>
                <c:pt idx="0">
                  <c:v>22</c:v>
                </c:pt>
              </c:strCache>
            </c:strRef>
          </c:tx>
          <c:spPr>
            <a:solidFill>
              <a:schemeClr val="accent4">
                <a:lumMod val="80000"/>
              </a:schemeClr>
            </a:solidFill>
            <a:ln>
              <a:noFill/>
            </a:ln>
            <a:effectLst/>
          </c:spPr>
          <c:invertIfNegative val="0"/>
          <c:cat>
            <c:strRef>
              <c:f>Mahindra!$A$10:$A$11</c:f>
              <c:strCache>
                <c:ptCount val="1"/>
                <c:pt idx="0">
                  <c:v>Mahindra and Mahindra</c:v>
                </c:pt>
              </c:strCache>
            </c:strRef>
          </c:cat>
          <c:val>
            <c:numRef>
              <c:f>Mahindra!$W$10:$W$11</c:f>
              <c:numCache>
                <c:formatCode>General</c:formatCode>
                <c:ptCount val="1"/>
                <c:pt idx="0">
                  <c:v>18</c:v>
                </c:pt>
              </c:numCache>
            </c:numRef>
          </c:val>
          <c:extLst>
            <c:ext xmlns:c16="http://schemas.microsoft.com/office/drawing/2014/chart" uri="{C3380CC4-5D6E-409C-BE32-E72D297353CC}">
              <c16:uniqueId val="{00000015-4FD8-4E52-A543-0287478C9909}"/>
            </c:ext>
          </c:extLst>
        </c:ser>
        <c:ser>
          <c:idx val="22"/>
          <c:order val="22"/>
          <c:tx>
            <c:strRef>
              <c:f>Mahindra!$X$8:$X$9</c:f>
              <c:strCache>
                <c:ptCount val="1"/>
                <c:pt idx="0">
                  <c:v>23</c:v>
                </c:pt>
              </c:strCache>
            </c:strRef>
          </c:tx>
          <c:spPr>
            <a:solidFill>
              <a:schemeClr val="accent5">
                <a:lumMod val="80000"/>
              </a:schemeClr>
            </a:solidFill>
            <a:ln>
              <a:noFill/>
            </a:ln>
            <a:effectLst/>
          </c:spPr>
          <c:invertIfNegative val="0"/>
          <c:cat>
            <c:strRef>
              <c:f>Mahindra!$A$10:$A$11</c:f>
              <c:strCache>
                <c:ptCount val="1"/>
                <c:pt idx="0">
                  <c:v>Mahindra and Mahindra</c:v>
                </c:pt>
              </c:strCache>
            </c:strRef>
          </c:cat>
          <c:val>
            <c:numRef>
              <c:f>Mahindra!$X$10:$X$11</c:f>
              <c:numCache>
                <c:formatCode>General</c:formatCode>
                <c:ptCount val="1"/>
                <c:pt idx="0">
                  <c:v>18</c:v>
                </c:pt>
              </c:numCache>
            </c:numRef>
          </c:val>
          <c:extLst>
            <c:ext xmlns:c16="http://schemas.microsoft.com/office/drawing/2014/chart" uri="{C3380CC4-5D6E-409C-BE32-E72D297353CC}">
              <c16:uniqueId val="{00000016-4FD8-4E52-A543-0287478C9909}"/>
            </c:ext>
          </c:extLst>
        </c:ser>
        <c:ser>
          <c:idx val="23"/>
          <c:order val="23"/>
          <c:tx>
            <c:strRef>
              <c:f>Mahindra!$Y$8:$Y$9</c:f>
              <c:strCache>
                <c:ptCount val="1"/>
                <c:pt idx="0">
                  <c:v>24</c:v>
                </c:pt>
              </c:strCache>
            </c:strRef>
          </c:tx>
          <c:spPr>
            <a:solidFill>
              <a:schemeClr val="accent6">
                <a:lumMod val="80000"/>
              </a:schemeClr>
            </a:solidFill>
            <a:ln>
              <a:noFill/>
            </a:ln>
            <a:effectLst/>
          </c:spPr>
          <c:invertIfNegative val="0"/>
          <c:cat>
            <c:strRef>
              <c:f>Mahindra!$A$10:$A$11</c:f>
              <c:strCache>
                <c:ptCount val="1"/>
                <c:pt idx="0">
                  <c:v>Mahindra and Mahindra</c:v>
                </c:pt>
              </c:strCache>
            </c:strRef>
          </c:cat>
          <c:val>
            <c:numRef>
              <c:f>Mahindra!$Y$10:$Y$11</c:f>
              <c:numCache>
                <c:formatCode>General</c:formatCode>
                <c:ptCount val="1"/>
                <c:pt idx="0">
                  <c:v>21</c:v>
                </c:pt>
              </c:numCache>
            </c:numRef>
          </c:val>
          <c:extLst>
            <c:ext xmlns:c16="http://schemas.microsoft.com/office/drawing/2014/chart" uri="{C3380CC4-5D6E-409C-BE32-E72D297353CC}">
              <c16:uniqueId val="{00000017-4FD8-4E52-A543-0287478C9909}"/>
            </c:ext>
          </c:extLst>
        </c:ser>
        <c:ser>
          <c:idx val="24"/>
          <c:order val="24"/>
          <c:tx>
            <c:strRef>
              <c:f>Mahindra!$Z$8:$Z$9</c:f>
              <c:strCache>
                <c:ptCount val="1"/>
                <c:pt idx="0">
                  <c:v>25</c:v>
                </c:pt>
              </c:strCache>
            </c:strRef>
          </c:tx>
          <c:spPr>
            <a:solidFill>
              <a:schemeClr val="accent1">
                <a:lumMod val="60000"/>
                <a:lumOff val="40000"/>
              </a:schemeClr>
            </a:solidFill>
            <a:ln>
              <a:noFill/>
            </a:ln>
            <a:effectLst/>
          </c:spPr>
          <c:invertIfNegative val="0"/>
          <c:cat>
            <c:strRef>
              <c:f>Mahindra!$A$10:$A$11</c:f>
              <c:strCache>
                <c:ptCount val="1"/>
                <c:pt idx="0">
                  <c:v>Mahindra and Mahindra</c:v>
                </c:pt>
              </c:strCache>
            </c:strRef>
          </c:cat>
          <c:val>
            <c:numRef>
              <c:f>Mahindra!$Z$10:$Z$11</c:f>
              <c:numCache>
                <c:formatCode>General</c:formatCode>
                <c:ptCount val="1"/>
                <c:pt idx="0">
                  <c:v>7</c:v>
                </c:pt>
              </c:numCache>
            </c:numRef>
          </c:val>
          <c:extLst>
            <c:ext xmlns:c16="http://schemas.microsoft.com/office/drawing/2014/chart" uri="{C3380CC4-5D6E-409C-BE32-E72D297353CC}">
              <c16:uniqueId val="{00000018-4FD8-4E52-A543-0287478C9909}"/>
            </c:ext>
          </c:extLst>
        </c:ser>
        <c:ser>
          <c:idx val="25"/>
          <c:order val="25"/>
          <c:tx>
            <c:strRef>
              <c:f>Mahindra!$AA$8:$AA$9</c:f>
              <c:strCache>
                <c:ptCount val="1"/>
                <c:pt idx="0">
                  <c:v>26</c:v>
                </c:pt>
              </c:strCache>
            </c:strRef>
          </c:tx>
          <c:spPr>
            <a:solidFill>
              <a:schemeClr val="accent2">
                <a:lumMod val="60000"/>
                <a:lumOff val="40000"/>
              </a:schemeClr>
            </a:solidFill>
            <a:ln>
              <a:noFill/>
            </a:ln>
            <a:effectLst/>
          </c:spPr>
          <c:invertIfNegative val="0"/>
          <c:cat>
            <c:strRef>
              <c:f>Mahindra!$A$10:$A$11</c:f>
              <c:strCache>
                <c:ptCount val="1"/>
                <c:pt idx="0">
                  <c:v>Mahindra and Mahindra</c:v>
                </c:pt>
              </c:strCache>
            </c:strRef>
          </c:cat>
          <c:val>
            <c:numRef>
              <c:f>Mahindra!$AA$10:$AA$11</c:f>
              <c:numCache>
                <c:formatCode>General</c:formatCode>
                <c:ptCount val="1"/>
                <c:pt idx="0">
                  <c:v>6</c:v>
                </c:pt>
              </c:numCache>
            </c:numRef>
          </c:val>
          <c:extLst>
            <c:ext xmlns:c16="http://schemas.microsoft.com/office/drawing/2014/chart" uri="{C3380CC4-5D6E-409C-BE32-E72D297353CC}">
              <c16:uniqueId val="{00000019-4FD8-4E52-A543-0287478C9909}"/>
            </c:ext>
          </c:extLst>
        </c:ser>
        <c:ser>
          <c:idx val="26"/>
          <c:order val="26"/>
          <c:tx>
            <c:strRef>
              <c:f>Mahindra!$AB$8:$AB$9</c:f>
              <c:strCache>
                <c:ptCount val="1"/>
                <c:pt idx="0">
                  <c:v>28</c:v>
                </c:pt>
              </c:strCache>
            </c:strRef>
          </c:tx>
          <c:spPr>
            <a:solidFill>
              <a:schemeClr val="accent3">
                <a:lumMod val="60000"/>
                <a:lumOff val="40000"/>
              </a:schemeClr>
            </a:solidFill>
            <a:ln>
              <a:noFill/>
            </a:ln>
            <a:effectLst/>
          </c:spPr>
          <c:invertIfNegative val="0"/>
          <c:cat>
            <c:strRef>
              <c:f>Mahindra!$A$10:$A$11</c:f>
              <c:strCache>
                <c:ptCount val="1"/>
                <c:pt idx="0">
                  <c:v>Mahindra and Mahindra</c:v>
                </c:pt>
              </c:strCache>
            </c:strRef>
          </c:cat>
          <c:val>
            <c:numRef>
              <c:f>Mahindra!$AB$10:$AB$11</c:f>
              <c:numCache>
                <c:formatCode>General</c:formatCode>
                <c:ptCount val="1"/>
                <c:pt idx="0">
                  <c:v>1</c:v>
                </c:pt>
              </c:numCache>
            </c:numRef>
          </c:val>
          <c:extLst>
            <c:ext xmlns:c16="http://schemas.microsoft.com/office/drawing/2014/chart" uri="{C3380CC4-5D6E-409C-BE32-E72D297353CC}">
              <c16:uniqueId val="{0000001A-4FD8-4E52-A543-0287478C9909}"/>
            </c:ext>
          </c:extLst>
        </c:ser>
        <c:ser>
          <c:idx val="27"/>
          <c:order val="27"/>
          <c:tx>
            <c:strRef>
              <c:f>Mahindra!$AC$8:$AC$9</c:f>
              <c:strCache>
                <c:ptCount val="1"/>
                <c:pt idx="0">
                  <c:v>29</c:v>
                </c:pt>
              </c:strCache>
            </c:strRef>
          </c:tx>
          <c:spPr>
            <a:solidFill>
              <a:schemeClr val="accent4">
                <a:lumMod val="60000"/>
                <a:lumOff val="40000"/>
              </a:schemeClr>
            </a:solidFill>
            <a:ln>
              <a:noFill/>
            </a:ln>
            <a:effectLst/>
          </c:spPr>
          <c:invertIfNegative val="0"/>
          <c:cat>
            <c:strRef>
              <c:f>Mahindra!$A$10:$A$11</c:f>
              <c:strCache>
                <c:ptCount val="1"/>
                <c:pt idx="0">
                  <c:v>Mahindra and Mahindra</c:v>
                </c:pt>
              </c:strCache>
            </c:strRef>
          </c:cat>
          <c:val>
            <c:numRef>
              <c:f>Mahindra!$AC$10:$AC$11</c:f>
              <c:numCache>
                <c:formatCode>General</c:formatCode>
                <c:ptCount val="1"/>
                <c:pt idx="0">
                  <c:v>1</c:v>
                </c:pt>
              </c:numCache>
            </c:numRef>
          </c:val>
          <c:extLst>
            <c:ext xmlns:c16="http://schemas.microsoft.com/office/drawing/2014/chart" uri="{C3380CC4-5D6E-409C-BE32-E72D297353CC}">
              <c16:uniqueId val="{0000001B-4FD8-4E52-A543-0287478C9909}"/>
            </c:ext>
          </c:extLst>
        </c:ser>
        <c:ser>
          <c:idx val="28"/>
          <c:order val="28"/>
          <c:tx>
            <c:strRef>
              <c:f>Mahindra!$AD$8:$AD$9</c:f>
              <c:strCache>
                <c:ptCount val="1"/>
                <c:pt idx="0">
                  <c:v>31</c:v>
                </c:pt>
              </c:strCache>
            </c:strRef>
          </c:tx>
          <c:spPr>
            <a:solidFill>
              <a:schemeClr val="accent5">
                <a:lumMod val="60000"/>
                <a:lumOff val="40000"/>
              </a:schemeClr>
            </a:solidFill>
            <a:ln>
              <a:noFill/>
            </a:ln>
            <a:effectLst/>
          </c:spPr>
          <c:invertIfNegative val="0"/>
          <c:cat>
            <c:strRef>
              <c:f>Mahindra!$A$10:$A$11</c:f>
              <c:strCache>
                <c:ptCount val="1"/>
                <c:pt idx="0">
                  <c:v>Mahindra and Mahindra</c:v>
                </c:pt>
              </c:strCache>
            </c:strRef>
          </c:cat>
          <c:val>
            <c:numRef>
              <c:f>Mahindra!$AD$10:$AD$11</c:f>
              <c:numCache>
                <c:formatCode>General</c:formatCode>
                <c:ptCount val="1"/>
                <c:pt idx="0">
                  <c:v>1</c:v>
                </c:pt>
              </c:numCache>
            </c:numRef>
          </c:val>
          <c:extLst>
            <c:ext xmlns:c16="http://schemas.microsoft.com/office/drawing/2014/chart" uri="{C3380CC4-5D6E-409C-BE32-E72D297353CC}">
              <c16:uniqueId val="{0000001C-4FD8-4E52-A543-0287478C9909}"/>
            </c:ext>
          </c:extLst>
        </c:ser>
        <c:dLbls>
          <c:showLegendKey val="0"/>
          <c:showVal val="0"/>
          <c:showCatName val="0"/>
          <c:showSerName val="0"/>
          <c:showPercent val="0"/>
          <c:showBubbleSize val="0"/>
        </c:dLbls>
        <c:gapWidth val="219"/>
        <c:overlap val="-27"/>
        <c:axId val="1483456607"/>
        <c:axId val="1361665887"/>
      </c:barChart>
      <c:catAx>
        <c:axId val="14834566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1665887"/>
        <c:crosses val="autoZero"/>
        <c:auto val="1"/>
        <c:lblAlgn val="ctr"/>
        <c:lblOffset val="100"/>
        <c:noMultiLvlLbl val="0"/>
      </c:catAx>
      <c:valAx>
        <c:axId val="13616658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34566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[XYZ_Ads_Airings_Data.xlsx]Mahindra!PivotTable32</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9152668416447945E-2"/>
          <c:y val="5.0925925925925923E-2"/>
          <c:w val="0.77939479440069992"/>
          <c:h val="0.84237678623505396"/>
        </c:manualLayout>
      </c:layout>
      <c:barChart>
        <c:barDir val="bar"/>
        <c:grouping val="clustered"/>
        <c:varyColors val="0"/>
        <c:ser>
          <c:idx val="0"/>
          <c:order val="0"/>
          <c:tx>
            <c:strRef>
              <c:f>Mahindra!$E$18:$E$19</c:f>
              <c:strCache>
                <c:ptCount val="1"/>
                <c:pt idx="0">
                  <c:v>JAN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Mahindra!$D$20:$D$21</c:f>
              <c:strCache>
                <c:ptCount val="1"/>
                <c:pt idx="0">
                  <c:v>Mahindra and Mahindra</c:v>
                </c:pt>
              </c:strCache>
            </c:strRef>
          </c:cat>
          <c:val>
            <c:numRef>
              <c:f>Mahindra!$E$20:$E$21</c:f>
              <c:numCache>
                <c:formatCode>General</c:formatCode>
                <c:ptCount val="1"/>
                <c:pt idx="0">
                  <c:v>15422</c:v>
                </c:pt>
              </c:numCache>
            </c:numRef>
          </c:val>
          <c:extLst>
            <c:ext xmlns:c16="http://schemas.microsoft.com/office/drawing/2014/chart" uri="{C3380CC4-5D6E-409C-BE32-E72D297353CC}">
              <c16:uniqueId val="{00000000-3FA8-4BB8-9D43-2D1AEF9049D1}"/>
            </c:ext>
          </c:extLst>
        </c:ser>
        <c:ser>
          <c:idx val="1"/>
          <c:order val="1"/>
          <c:tx>
            <c:strRef>
              <c:f>Mahindra!$F$18:$F$19</c:f>
              <c:strCache>
                <c:ptCount val="1"/>
                <c:pt idx="0">
                  <c:v>FEB</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Mahindra!$D$20:$D$21</c:f>
              <c:strCache>
                <c:ptCount val="1"/>
                <c:pt idx="0">
                  <c:v>Mahindra and Mahindra</c:v>
                </c:pt>
              </c:strCache>
            </c:strRef>
          </c:cat>
          <c:val>
            <c:numRef>
              <c:f>Mahindra!$F$20:$F$21</c:f>
              <c:numCache>
                <c:formatCode>General</c:formatCode>
                <c:ptCount val="1"/>
                <c:pt idx="0">
                  <c:v>13628</c:v>
                </c:pt>
              </c:numCache>
            </c:numRef>
          </c:val>
          <c:extLst>
            <c:ext xmlns:c16="http://schemas.microsoft.com/office/drawing/2014/chart" uri="{C3380CC4-5D6E-409C-BE32-E72D297353CC}">
              <c16:uniqueId val="{00000001-3FA8-4BB8-9D43-2D1AEF9049D1}"/>
            </c:ext>
          </c:extLst>
        </c:ser>
        <c:ser>
          <c:idx val="2"/>
          <c:order val="2"/>
          <c:tx>
            <c:strRef>
              <c:f>Mahindra!$G$18:$G$19</c:f>
              <c:strCache>
                <c:ptCount val="1"/>
                <c:pt idx="0">
                  <c:v>MAR</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Mahindra!$D$20:$D$21</c:f>
              <c:strCache>
                <c:ptCount val="1"/>
                <c:pt idx="0">
                  <c:v>Mahindra and Mahindra</c:v>
                </c:pt>
              </c:strCache>
            </c:strRef>
          </c:cat>
          <c:val>
            <c:numRef>
              <c:f>Mahindra!$G$20:$G$21</c:f>
              <c:numCache>
                <c:formatCode>General</c:formatCode>
                <c:ptCount val="1"/>
                <c:pt idx="0">
                  <c:v>13472</c:v>
                </c:pt>
              </c:numCache>
            </c:numRef>
          </c:val>
          <c:extLst>
            <c:ext xmlns:c16="http://schemas.microsoft.com/office/drawing/2014/chart" uri="{C3380CC4-5D6E-409C-BE32-E72D297353CC}">
              <c16:uniqueId val="{00000002-3FA8-4BB8-9D43-2D1AEF9049D1}"/>
            </c:ext>
          </c:extLst>
        </c:ser>
        <c:ser>
          <c:idx val="3"/>
          <c:order val="3"/>
          <c:tx>
            <c:strRef>
              <c:f>Mahindra!$H$18:$H$19</c:f>
              <c:strCache>
                <c:ptCount val="1"/>
                <c:pt idx="0">
                  <c:v>APR</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Mahindra!$D$20:$D$21</c:f>
              <c:strCache>
                <c:ptCount val="1"/>
                <c:pt idx="0">
                  <c:v>Mahindra and Mahindra</c:v>
                </c:pt>
              </c:strCache>
            </c:strRef>
          </c:cat>
          <c:val>
            <c:numRef>
              <c:f>Mahindra!$H$20:$H$21</c:f>
              <c:numCache>
                <c:formatCode>General</c:formatCode>
                <c:ptCount val="1"/>
                <c:pt idx="0">
                  <c:v>13896</c:v>
                </c:pt>
              </c:numCache>
            </c:numRef>
          </c:val>
          <c:extLst>
            <c:ext xmlns:c16="http://schemas.microsoft.com/office/drawing/2014/chart" uri="{C3380CC4-5D6E-409C-BE32-E72D297353CC}">
              <c16:uniqueId val="{00000003-3FA8-4BB8-9D43-2D1AEF9049D1}"/>
            </c:ext>
          </c:extLst>
        </c:ser>
        <c:ser>
          <c:idx val="4"/>
          <c:order val="4"/>
          <c:tx>
            <c:strRef>
              <c:f>Mahindra!$I$18:$I$19</c:f>
              <c:strCache>
                <c:ptCount val="1"/>
                <c:pt idx="0">
                  <c:v>MAY</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Mahindra!$D$20:$D$21</c:f>
              <c:strCache>
                <c:ptCount val="1"/>
                <c:pt idx="0">
                  <c:v>Mahindra and Mahindra</c:v>
                </c:pt>
              </c:strCache>
            </c:strRef>
          </c:cat>
          <c:val>
            <c:numRef>
              <c:f>Mahindra!$I$20:$I$21</c:f>
              <c:numCache>
                <c:formatCode>General</c:formatCode>
                <c:ptCount val="1"/>
                <c:pt idx="0">
                  <c:v>18504</c:v>
                </c:pt>
              </c:numCache>
            </c:numRef>
          </c:val>
          <c:extLst>
            <c:ext xmlns:c16="http://schemas.microsoft.com/office/drawing/2014/chart" uri="{C3380CC4-5D6E-409C-BE32-E72D297353CC}">
              <c16:uniqueId val="{00000004-3FA8-4BB8-9D43-2D1AEF9049D1}"/>
            </c:ext>
          </c:extLst>
        </c:ser>
        <c:ser>
          <c:idx val="5"/>
          <c:order val="5"/>
          <c:tx>
            <c:strRef>
              <c:f>Mahindra!$J$18:$J$19</c:f>
              <c:strCache>
                <c:ptCount val="1"/>
                <c:pt idx="0">
                  <c:v>JUN</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Mahindra!$D$20:$D$21</c:f>
              <c:strCache>
                <c:ptCount val="1"/>
                <c:pt idx="0">
                  <c:v>Mahindra and Mahindra</c:v>
                </c:pt>
              </c:strCache>
            </c:strRef>
          </c:cat>
          <c:val>
            <c:numRef>
              <c:f>Mahindra!$J$20:$J$21</c:f>
              <c:numCache>
                <c:formatCode>General</c:formatCode>
                <c:ptCount val="1"/>
                <c:pt idx="0">
                  <c:v>13684</c:v>
                </c:pt>
              </c:numCache>
            </c:numRef>
          </c:val>
          <c:extLst>
            <c:ext xmlns:c16="http://schemas.microsoft.com/office/drawing/2014/chart" uri="{C3380CC4-5D6E-409C-BE32-E72D297353CC}">
              <c16:uniqueId val="{00000005-3FA8-4BB8-9D43-2D1AEF9049D1}"/>
            </c:ext>
          </c:extLst>
        </c:ser>
        <c:ser>
          <c:idx val="6"/>
          <c:order val="6"/>
          <c:tx>
            <c:strRef>
              <c:f>Mahindra!$K$18:$K$19</c:f>
              <c:strCache>
                <c:ptCount val="1"/>
                <c:pt idx="0">
                  <c:v>JUL</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Mahindra!$D$20:$D$21</c:f>
              <c:strCache>
                <c:ptCount val="1"/>
                <c:pt idx="0">
                  <c:v>Mahindra and Mahindra</c:v>
                </c:pt>
              </c:strCache>
            </c:strRef>
          </c:cat>
          <c:val>
            <c:numRef>
              <c:f>Mahindra!$K$20:$K$21</c:f>
              <c:numCache>
                <c:formatCode>General</c:formatCode>
                <c:ptCount val="1"/>
                <c:pt idx="0">
                  <c:v>13274</c:v>
                </c:pt>
              </c:numCache>
            </c:numRef>
          </c:val>
          <c:extLst>
            <c:ext xmlns:c16="http://schemas.microsoft.com/office/drawing/2014/chart" uri="{C3380CC4-5D6E-409C-BE32-E72D297353CC}">
              <c16:uniqueId val="{00000006-3FA8-4BB8-9D43-2D1AEF9049D1}"/>
            </c:ext>
          </c:extLst>
        </c:ser>
        <c:ser>
          <c:idx val="7"/>
          <c:order val="7"/>
          <c:tx>
            <c:strRef>
              <c:f>Mahindra!$L$18:$L$19</c:f>
              <c:strCache>
                <c:ptCount val="1"/>
                <c:pt idx="0">
                  <c:v>AUG</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Mahindra!$D$20:$D$21</c:f>
              <c:strCache>
                <c:ptCount val="1"/>
                <c:pt idx="0">
                  <c:v>Mahindra and Mahindra</c:v>
                </c:pt>
              </c:strCache>
            </c:strRef>
          </c:cat>
          <c:val>
            <c:numRef>
              <c:f>Mahindra!$L$20:$L$21</c:f>
              <c:numCache>
                <c:formatCode>General</c:formatCode>
                <c:ptCount val="1"/>
                <c:pt idx="0">
                  <c:v>15317</c:v>
                </c:pt>
              </c:numCache>
            </c:numRef>
          </c:val>
          <c:extLst>
            <c:ext xmlns:c16="http://schemas.microsoft.com/office/drawing/2014/chart" uri="{C3380CC4-5D6E-409C-BE32-E72D297353CC}">
              <c16:uniqueId val="{00000007-3FA8-4BB8-9D43-2D1AEF9049D1}"/>
            </c:ext>
          </c:extLst>
        </c:ser>
        <c:ser>
          <c:idx val="8"/>
          <c:order val="8"/>
          <c:tx>
            <c:strRef>
              <c:f>Mahindra!$M$18:$M$19</c:f>
              <c:strCache>
                <c:ptCount val="1"/>
                <c:pt idx="0">
                  <c:v>SEP</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Mahindra!$D$20:$D$21</c:f>
              <c:strCache>
                <c:ptCount val="1"/>
                <c:pt idx="0">
                  <c:v>Mahindra and Mahindra</c:v>
                </c:pt>
              </c:strCache>
            </c:strRef>
          </c:cat>
          <c:val>
            <c:numRef>
              <c:f>Mahindra!$M$20:$M$21</c:f>
              <c:numCache>
                <c:formatCode>General</c:formatCode>
                <c:ptCount val="1"/>
                <c:pt idx="0">
                  <c:v>11197</c:v>
                </c:pt>
              </c:numCache>
            </c:numRef>
          </c:val>
          <c:extLst>
            <c:ext xmlns:c16="http://schemas.microsoft.com/office/drawing/2014/chart" uri="{C3380CC4-5D6E-409C-BE32-E72D297353CC}">
              <c16:uniqueId val="{00000008-3FA8-4BB8-9D43-2D1AEF9049D1}"/>
            </c:ext>
          </c:extLst>
        </c:ser>
        <c:ser>
          <c:idx val="9"/>
          <c:order val="9"/>
          <c:tx>
            <c:strRef>
              <c:f>Mahindra!$N$18:$N$19</c:f>
              <c:strCache>
                <c:ptCount val="1"/>
                <c:pt idx="0">
                  <c:v>OCT</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Mahindra!$D$20:$D$21</c:f>
              <c:strCache>
                <c:ptCount val="1"/>
                <c:pt idx="0">
                  <c:v>Mahindra and Mahindra</c:v>
                </c:pt>
              </c:strCache>
            </c:strRef>
          </c:cat>
          <c:val>
            <c:numRef>
              <c:f>Mahindra!$N$20:$N$21</c:f>
              <c:numCache>
                <c:formatCode>General</c:formatCode>
                <c:ptCount val="1"/>
                <c:pt idx="0">
                  <c:v>8792</c:v>
                </c:pt>
              </c:numCache>
            </c:numRef>
          </c:val>
          <c:extLst>
            <c:ext xmlns:c16="http://schemas.microsoft.com/office/drawing/2014/chart" uri="{C3380CC4-5D6E-409C-BE32-E72D297353CC}">
              <c16:uniqueId val="{00000009-3FA8-4BB8-9D43-2D1AEF9049D1}"/>
            </c:ext>
          </c:extLst>
        </c:ser>
        <c:ser>
          <c:idx val="10"/>
          <c:order val="10"/>
          <c:tx>
            <c:strRef>
              <c:f>Mahindra!$O$18:$O$19</c:f>
              <c:strCache>
                <c:ptCount val="1"/>
                <c:pt idx="0">
                  <c:v>NOV</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Mahindra!$D$20:$D$21</c:f>
              <c:strCache>
                <c:ptCount val="1"/>
                <c:pt idx="0">
                  <c:v>Mahindra and Mahindra</c:v>
                </c:pt>
              </c:strCache>
            </c:strRef>
          </c:cat>
          <c:val>
            <c:numRef>
              <c:f>Mahindra!$O$20:$O$21</c:f>
              <c:numCache>
                <c:formatCode>General</c:formatCode>
                <c:ptCount val="1"/>
                <c:pt idx="0">
                  <c:v>5168</c:v>
                </c:pt>
              </c:numCache>
            </c:numRef>
          </c:val>
          <c:extLst>
            <c:ext xmlns:c16="http://schemas.microsoft.com/office/drawing/2014/chart" uri="{C3380CC4-5D6E-409C-BE32-E72D297353CC}">
              <c16:uniqueId val="{0000000A-3FA8-4BB8-9D43-2D1AEF9049D1}"/>
            </c:ext>
          </c:extLst>
        </c:ser>
        <c:ser>
          <c:idx val="11"/>
          <c:order val="11"/>
          <c:tx>
            <c:strRef>
              <c:f>Mahindra!$P$18:$P$19</c:f>
              <c:strCache>
                <c:ptCount val="1"/>
                <c:pt idx="0">
                  <c:v>DEC</c:v>
                </c:pt>
              </c:strCache>
            </c:strRef>
          </c:tx>
          <c:spPr>
            <a:solidFill>
              <a:schemeClr val="accent6">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Mahindra!$D$20:$D$21</c:f>
              <c:strCache>
                <c:ptCount val="1"/>
                <c:pt idx="0">
                  <c:v>Mahindra and Mahindra</c:v>
                </c:pt>
              </c:strCache>
            </c:strRef>
          </c:cat>
          <c:val>
            <c:numRef>
              <c:f>Mahindra!$P$20:$P$21</c:f>
              <c:numCache>
                <c:formatCode>General</c:formatCode>
                <c:ptCount val="1"/>
                <c:pt idx="0">
                  <c:v>5536</c:v>
                </c:pt>
              </c:numCache>
            </c:numRef>
          </c:val>
          <c:extLst>
            <c:ext xmlns:c16="http://schemas.microsoft.com/office/drawing/2014/chart" uri="{C3380CC4-5D6E-409C-BE32-E72D297353CC}">
              <c16:uniqueId val="{0000000B-3FA8-4BB8-9D43-2D1AEF9049D1}"/>
            </c:ext>
          </c:extLst>
        </c:ser>
        <c:dLbls>
          <c:dLblPos val="inBase"/>
          <c:showLegendKey val="0"/>
          <c:showVal val="1"/>
          <c:showCatName val="0"/>
          <c:showSerName val="0"/>
          <c:showPercent val="0"/>
          <c:showBubbleSize val="0"/>
        </c:dLbls>
        <c:gapWidth val="182"/>
        <c:axId val="2002715215"/>
        <c:axId val="478776463"/>
      </c:barChart>
      <c:catAx>
        <c:axId val="2002715215"/>
        <c:scaling>
          <c:orientation val="minMax"/>
        </c:scaling>
        <c:delete val="1"/>
        <c:axPos val="l"/>
        <c:numFmt formatCode="General" sourceLinked="1"/>
        <c:majorTickMark val="none"/>
        <c:minorTickMark val="none"/>
        <c:tickLblPos val="nextTo"/>
        <c:crossAx val="478776463"/>
        <c:crosses val="autoZero"/>
        <c:auto val="1"/>
        <c:lblAlgn val="ctr"/>
        <c:lblOffset val="100"/>
        <c:noMultiLvlLbl val="0"/>
      </c:catAx>
      <c:valAx>
        <c:axId val="478776463"/>
        <c:scaling>
          <c:orientation val="minMax"/>
        </c:scaling>
        <c:delete val="1"/>
        <c:axPos val="b"/>
        <c:numFmt formatCode="General" sourceLinked="1"/>
        <c:majorTickMark val="none"/>
        <c:minorTickMark val="none"/>
        <c:tickLblPos val="nextTo"/>
        <c:crossAx val="2002715215"/>
        <c:crosses val="autoZero"/>
        <c:crossBetween val="between"/>
      </c:valAx>
      <c:spPr>
        <a:noFill/>
        <a:ln>
          <a:noFill/>
        </a:ln>
        <a:effectLst/>
      </c:spPr>
    </c:plotArea>
    <c:legend>
      <c:legendPos val="r"/>
      <c:layout>
        <c:manualLayout>
          <c:xMode val="edge"/>
          <c:yMode val="edge"/>
          <c:x val="0.76111111111111107"/>
          <c:y val="0.10242818606007582"/>
          <c:w val="0.21666666666666667"/>
          <c:h val="0.780233668708078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[XYZ_Ads_Airings_Data.xlsx]Quarterly Change!PivotTable12</c:name>
    <c:fmtId val="7"/>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percentStacked"/>
        <c:varyColors val="0"/>
        <c:ser>
          <c:idx val="0"/>
          <c:order val="0"/>
          <c:tx>
            <c:strRef>
              <c:f>'Quarterly Change'!$B$3:$B$4</c:f>
              <c:strCache>
                <c:ptCount val="1"/>
                <c:pt idx="0">
                  <c:v>Honda Cars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'Quarterly Change'!$A$5:$A$9</c:f>
              <c:strCache>
                <c:ptCount val="4"/>
                <c:pt idx="0">
                  <c:v>Quarter 1</c:v>
                </c:pt>
                <c:pt idx="1">
                  <c:v>Quarter 2</c:v>
                </c:pt>
                <c:pt idx="2">
                  <c:v>Quarter 3</c:v>
                </c:pt>
                <c:pt idx="3">
                  <c:v>Quarter 4</c:v>
                </c:pt>
              </c:strCache>
            </c:strRef>
          </c:cat>
          <c:val>
            <c:numRef>
              <c:f>'Quarterly Change'!$B$5:$B$9</c:f>
              <c:numCache>
                <c:formatCode>0.00%</c:formatCode>
                <c:ptCount val="4"/>
                <c:pt idx="0">
                  <c:v>0.12442975298568355</c:v>
                </c:pt>
                <c:pt idx="1">
                  <c:v>9.7677737956326061E-2</c:v>
                </c:pt>
                <c:pt idx="2">
                  <c:v>0.12994857472181584</c:v>
                </c:pt>
                <c:pt idx="3">
                  <c:v>0.11293713108363961</c:v>
                </c:pt>
              </c:numCache>
            </c:numRef>
          </c:val>
          <c:extLst>
            <c:ext xmlns:c16="http://schemas.microsoft.com/office/drawing/2014/chart" uri="{C3380CC4-5D6E-409C-BE32-E72D297353CC}">
              <c16:uniqueId val="{00000000-7437-4C0A-B0C2-409C6860BE04}"/>
            </c:ext>
          </c:extLst>
        </c:ser>
        <c:ser>
          <c:idx val="1"/>
          <c:order val="1"/>
          <c:tx>
            <c:strRef>
              <c:f>'Quarterly Change'!$C$3:$C$4</c:f>
              <c:strCache>
                <c:ptCount val="1"/>
                <c:pt idx="0">
                  <c:v>Hyundai Motors India</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'Quarterly Change'!$A$5:$A$9</c:f>
              <c:strCache>
                <c:ptCount val="4"/>
                <c:pt idx="0">
                  <c:v>Quarter 1</c:v>
                </c:pt>
                <c:pt idx="1">
                  <c:v>Quarter 2</c:v>
                </c:pt>
                <c:pt idx="2">
                  <c:v>Quarter 3</c:v>
                </c:pt>
                <c:pt idx="3">
                  <c:v>Quarter 4</c:v>
                </c:pt>
              </c:strCache>
            </c:strRef>
          </c:cat>
          <c:val>
            <c:numRef>
              <c:f>'Quarterly Change'!$C$5:$C$9</c:f>
              <c:numCache>
                <c:formatCode>0.00%</c:formatCode>
                <c:ptCount val="4"/>
                <c:pt idx="0">
                  <c:v>0.10477709368741191</c:v>
                </c:pt>
                <c:pt idx="1">
                  <c:v>9.8386189364894155E-2</c:v>
                </c:pt>
                <c:pt idx="2">
                  <c:v>9.1673316487121514E-2</c:v>
                </c:pt>
                <c:pt idx="3">
                  <c:v>9.2340461075843636E-2</c:v>
                </c:pt>
              </c:numCache>
            </c:numRef>
          </c:val>
          <c:extLst>
            <c:ext xmlns:c16="http://schemas.microsoft.com/office/drawing/2014/chart" uri="{C3380CC4-5D6E-409C-BE32-E72D297353CC}">
              <c16:uniqueId val="{00000001-7437-4C0A-B0C2-409C6860BE04}"/>
            </c:ext>
          </c:extLst>
        </c:ser>
        <c:ser>
          <c:idx val="2"/>
          <c:order val="2"/>
          <c:tx>
            <c:strRef>
              <c:f>'Quarterly Change'!$D$3:$D$4</c:f>
              <c:strCache>
                <c:ptCount val="1"/>
                <c:pt idx="0">
                  <c:v>Mahindra and Mahindra</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'Quarterly Change'!$A$5:$A$9</c:f>
              <c:strCache>
                <c:ptCount val="4"/>
                <c:pt idx="0">
                  <c:v>Quarter 1</c:v>
                </c:pt>
                <c:pt idx="1">
                  <c:v>Quarter 2</c:v>
                </c:pt>
                <c:pt idx="2">
                  <c:v>Quarter 3</c:v>
                </c:pt>
                <c:pt idx="3">
                  <c:v>Quarter 4</c:v>
                </c:pt>
              </c:strCache>
            </c:strRef>
          </c:cat>
          <c:val>
            <c:numRef>
              <c:f>'Quarterly Change'!$D$5:$D$9</c:f>
              <c:numCache>
                <c:formatCode>0.00%</c:formatCode>
                <c:ptCount val="4"/>
                <c:pt idx="0">
                  <c:v>0.1971385653883243</c:v>
                </c:pt>
                <c:pt idx="1">
                  <c:v>0.24006084347391232</c:v>
                </c:pt>
                <c:pt idx="2">
                  <c:v>0.22048588021456755</c:v>
                </c:pt>
                <c:pt idx="3">
                  <c:v>0.13570553513754316</c:v>
                </c:pt>
              </c:numCache>
            </c:numRef>
          </c:val>
          <c:extLst>
            <c:ext xmlns:c16="http://schemas.microsoft.com/office/drawing/2014/chart" uri="{C3380CC4-5D6E-409C-BE32-E72D297353CC}">
              <c16:uniqueId val="{00000002-7437-4C0A-B0C2-409C6860BE04}"/>
            </c:ext>
          </c:extLst>
        </c:ser>
        <c:ser>
          <c:idx val="3"/>
          <c:order val="3"/>
          <c:tx>
            <c:strRef>
              <c:f>'Quarterly Change'!$E$3:$E$4</c:f>
              <c:strCache>
                <c:ptCount val="1"/>
                <c:pt idx="0">
                  <c:v>Maruti Suzuki</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'Quarterly Change'!$A$5:$A$9</c:f>
              <c:strCache>
                <c:ptCount val="4"/>
                <c:pt idx="0">
                  <c:v>Quarter 1</c:v>
                </c:pt>
                <c:pt idx="1">
                  <c:v>Quarter 2</c:v>
                </c:pt>
                <c:pt idx="2">
                  <c:v>Quarter 3</c:v>
                </c:pt>
                <c:pt idx="3">
                  <c:v>Quarter 4</c:v>
                </c:pt>
              </c:strCache>
            </c:strRef>
          </c:cat>
          <c:val>
            <c:numRef>
              <c:f>'Quarterly Change'!$E$5:$E$9</c:f>
              <c:numCache>
                <c:formatCode>0.00%</c:formatCode>
                <c:ptCount val="4"/>
                <c:pt idx="0">
                  <c:v>0.38780505897188638</c:v>
                </c:pt>
                <c:pt idx="1">
                  <c:v>0.37314552425404235</c:v>
                </c:pt>
                <c:pt idx="2">
                  <c:v>0.36546859068138493</c:v>
                </c:pt>
                <c:pt idx="3">
                  <c:v>0.41097978616772468</c:v>
                </c:pt>
              </c:numCache>
            </c:numRef>
          </c:val>
          <c:extLst>
            <c:ext xmlns:c16="http://schemas.microsoft.com/office/drawing/2014/chart" uri="{C3380CC4-5D6E-409C-BE32-E72D297353CC}">
              <c16:uniqueId val="{00000003-7437-4C0A-B0C2-409C6860BE04}"/>
            </c:ext>
          </c:extLst>
        </c:ser>
        <c:ser>
          <c:idx val="4"/>
          <c:order val="4"/>
          <c:tx>
            <c:strRef>
              <c:f>'Quarterly Change'!$F$3:$F$4</c:f>
              <c:strCache>
                <c:ptCount val="1"/>
                <c:pt idx="0">
                  <c:v>Tata Motors</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'Quarterly Change'!$A$5:$A$9</c:f>
              <c:strCache>
                <c:ptCount val="4"/>
                <c:pt idx="0">
                  <c:v>Quarter 1</c:v>
                </c:pt>
                <c:pt idx="1">
                  <c:v>Quarter 2</c:v>
                </c:pt>
                <c:pt idx="2">
                  <c:v>Quarter 3</c:v>
                </c:pt>
                <c:pt idx="3">
                  <c:v>Quarter 4</c:v>
                </c:pt>
              </c:strCache>
            </c:strRef>
          </c:cat>
          <c:val>
            <c:numRef>
              <c:f>'Quarterly Change'!$F$5:$F$9</c:f>
              <c:numCache>
                <c:formatCode>0.00%</c:formatCode>
                <c:ptCount val="4"/>
                <c:pt idx="0">
                  <c:v>0.10123507158222683</c:v>
                </c:pt>
                <c:pt idx="1">
                  <c:v>7.6226246041006834E-2</c:v>
                </c:pt>
                <c:pt idx="2">
                  <c:v>8.0346455645697562E-2</c:v>
                </c:pt>
                <c:pt idx="3">
                  <c:v>0.2093287114377993</c:v>
                </c:pt>
              </c:numCache>
            </c:numRef>
          </c:val>
          <c:extLst>
            <c:ext xmlns:c16="http://schemas.microsoft.com/office/drawing/2014/chart" uri="{C3380CC4-5D6E-409C-BE32-E72D297353CC}">
              <c16:uniqueId val="{00000004-7437-4C0A-B0C2-409C6860BE04}"/>
            </c:ext>
          </c:extLst>
        </c:ser>
        <c:ser>
          <c:idx val="5"/>
          <c:order val="5"/>
          <c:tx>
            <c:strRef>
              <c:f>'Quarterly Change'!$G$3:$G$4</c:f>
              <c:strCache>
                <c:ptCount val="1"/>
                <c:pt idx="0">
                  <c:v>Toyota</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'Quarterly Change'!$A$5:$A$9</c:f>
              <c:strCache>
                <c:ptCount val="4"/>
                <c:pt idx="0">
                  <c:v>Quarter 1</c:v>
                </c:pt>
                <c:pt idx="1">
                  <c:v>Quarter 2</c:v>
                </c:pt>
                <c:pt idx="2">
                  <c:v>Quarter 3</c:v>
                </c:pt>
                <c:pt idx="3">
                  <c:v>Quarter 4</c:v>
                </c:pt>
              </c:strCache>
            </c:strRef>
          </c:cat>
          <c:val>
            <c:numRef>
              <c:f>'Quarterly Change'!$G$5:$G$9</c:f>
              <c:numCache>
                <c:formatCode>0.00%</c:formatCode>
                <c:ptCount val="4"/>
                <c:pt idx="0">
                  <c:v>8.4614457384467032E-2</c:v>
                </c:pt>
                <c:pt idx="1">
                  <c:v>0.11450345890981831</c:v>
                </c:pt>
                <c:pt idx="2">
                  <c:v>0.1120771822494126</c:v>
                </c:pt>
                <c:pt idx="3">
                  <c:v>3.8708375097449607E-2</c:v>
                </c:pt>
              </c:numCache>
            </c:numRef>
          </c:val>
          <c:extLst>
            <c:ext xmlns:c16="http://schemas.microsoft.com/office/drawing/2014/chart" uri="{C3380CC4-5D6E-409C-BE32-E72D297353CC}">
              <c16:uniqueId val="{00000005-7437-4C0A-B0C2-409C6860BE04}"/>
            </c:ext>
          </c:extLst>
        </c:ser>
        <c:dLbls>
          <c:dLblPos val="ctr"/>
          <c:showLegendKey val="0"/>
          <c:showVal val="1"/>
          <c:showCatName val="0"/>
          <c:showSerName val="0"/>
          <c:showPercent val="0"/>
          <c:showBubbleSize val="0"/>
        </c:dLbls>
        <c:gapWidth val="150"/>
        <c:overlap val="100"/>
        <c:axId val="944265168"/>
        <c:axId val="944259760"/>
      </c:barChart>
      <c:catAx>
        <c:axId val="944265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944259760"/>
        <c:crosses val="autoZero"/>
        <c:auto val="1"/>
        <c:lblAlgn val="ctr"/>
        <c:lblOffset val="100"/>
        <c:noMultiLvlLbl val="0"/>
      </c:catAx>
      <c:valAx>
        <c:axId val="944259760"/>
        <c:scaling>
          <c:orientation val="minMax"/>
        </c:scaling>
        <c:delete val="1"/>
        <c:axPos val="l"/>
        <c:numFmt formatCode="0%" sourceLinked="1"/>
        <c:majorTickMark val="none"/>
        <c:minorTickMark val="none"/>
        <c:tickLblPos val="nextTo"/>
        <c:crossAx val="94426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[XYZ_Ads_Airings_Data.xlsx]Quarterly Change!PivotTable12</c:name>
    <c:fmtId val="10"/>
  </c:pivotSource>
  <c:chart>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'Quarterly Change'!$B$3:$B$4</c:f>
              <c:strCache>
                <c:ptCount val="1"/>
                <c:pt idx="0">
                  <c:v>Honda Cars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'Quarterly Change'!$A$5:$A$9</c:f>
              <c:strCache>
                <c:ptCount val="4"/>
                <c:pt idx="0">
                  <c:v>Quarter 1</c:v>
                </c:pt>
                <c:pt idx="1">
                  <c:v>Quarter 2</c:v>
                </c:pt>
                <c:pt idx="2">
                  <c:v>Quarter 3</c:v>
                </c:pt>
                <c:pt idx="3">
                  <c:v>Quarter 4</c:v>
                </c:pt>
              </c:strCache>
            </c:strRef>
          </c:cat>
          <c:val>
            <c:numRef>
              <c:f>'Quarterly Change'!$B$5:$B$9</c:f>
              <c:numCache>
                <c:formatCode>0.00%</c:formatCode>
                <c:ptCount val="4"/>
                <c:pt idx="0">
                  <c:v>0.12442975298568355</c:v>
                </c:pt>
                <c:pt idx="1">
                  <c:v>9.7677737956326061E-2</c:v>
                </c:pt>
                <c:pt idx="2">
                  <c:v>0.12994857472181584</c:v>
                </c:pt>
                <c:pt idx="3">
                  <c:v>0.11293713108363961</c:v>
                </c:pt>
              </c:numCache>
            </c:numRef>
          </c:val>
          <c:smooth val="0"/>
          <c:extLst>
            <c:ext xmlns:c16="http://schemas.microsoft.com/office/drawing/2014/chart" uri="{C3380CC4-5D6E-409C-BE32-E72D297353CC}">
              <c16:uniqueId val="{00000000-D258-45AC-BB93-FBB726C62F19}"/>
            </c:ext>
          </c:extLst>
        </c:ser>
        <c:ser>
          <c:idx val="1"/>
          <c:order val="1"/>
          <c:tx>
            <c:strRef>
              <c:f>'Quarterly Change'!$C$3:$C$4</c:f>
              <c:strCache>
                <c:ptCount val="1"/>
                <c:pt idx="0">
                  <c:v>Hyundai Motors India</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'Quarterly Change'!$A$5:$A$9</c:f>
              <c:strCache>
                <c:ptCount val="4"/>
                <c:pt idx="0">
                  <c:v>Quarter 1</c:v>
                </c:pt>
                <c:pt idx="1">
                  <c:v>Quarter 2</c:v>
                </c:pt>
                <c:pt idx="2">
                  <c:v>Quarter 3</c:v>
                </c:pt>
                <c:pt idx="3">
                  <c:v>Quarter 4</c:v>
                </c:pt>
              </c:strCache>
            </c:strRef>
          </c:cat>
          <c:val>
            <c:numRef>
              <c:f>'Quarterly Change'!$C$5:$C$9</c:f>
              <c:numCache>
                <c:formatCode>0.00%</c:formatCode>
                <c:ptCount val="4"/>
                <c:pt idx="0">
                  <c:v>0.10477709368741191</c:v>
                </c:pt>
                <c:pt idx="1">
                  <c:v>9.8386189364894155E-2</c:v>
                </c:pt>
                <c:pt idx="2">
                  <c:v>9.1673316487121514E-2</c:v>
                </c:pt>
                <c:pt idx="3">
                  <c:v>9.2340461075843636E-2</c:v>
                </c:pt>
              </c:numCache>
            </c:numRef>
          </c:val>
          <c:smooth val="0"/>
          <c:extLst>
            <c:ext xmlns:c16="http://schemas.microsoft.com/office/drawing/2014/chart" uri="{C3380CC4-5D6E-409C-BE32-E72D297353CC}">
              <c16:uniqueId val="{00000001-D258-45AC-BB93-FBB726C62F19}"/>
            </c:ext>
          </c:extLst>
        </c:ser>
        <c:ser>
          <c:idx val="2"/>
          <c:order val="2"/>
          <c:tx>
            <c:strRef>
              <c:f>'Quarterly Change'!$D$3:$D$4</c:f>
              <c:strCache>
                <c:ptCount val="1"/>
                <c:pt idx="0">
                  <c:v>Mahindra and Mahindra</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'Quarterly Change'!$A$5:$A$9</c:f>
              <c:strCache>
                <c:ptCount val="4"/>
                <c:pt idx="0">
                  <c:v>Quarter 1</c:v>
                </c:pt>
                <c:pt idx="1">
                  <c:v>Quarter 2</c:v>
                </c:pt>
                <c:pt idx="2">
                  <c:v>Quarter 3</c:v>
                </c:pt>
                <c:pt idx="3">
                  <c:v>Quarter 4</c:v>
                </c:pt>
              </c:strCache>
            </c:strRef>
          </c:cat>
          <c:val>
            <c:numRef>
              <c:f>'Quarterly Change'!$D$5:$D$9</c:f>
              <c:numCache>
                <c:formatCode>0.00%</c:formatCode>
                <c:ptCount val="4"/>
                <c:pt idx="0">
                  <c:v>0.1971385653883243</c:v>
                </c:pt>
                <c:pt idx="1">
                  <c:v>0.24006084347391232</c:v>
                </c:pt>
                <c:pt idx="2">
                  <c:v>0.22048588021456755</c:v>
                </c:pt>
                <c:pt idx="3">
                  <c:v>0.13570553513754316</c:v>
                </c:pt>
              </c:numCache>
            </c:numRef>
          </c:val>
          <c:smooth val="0"/>
          <c:extLst>
            <c:ext xmlns:c16="http://schemas.microsoft.com/office/drawing/2014/chart" uri="{C3380CC4-5D6E-409C-BE32-E72D297353CC}">
              <c16:uniqueId val="{00000002-D258-45AC-BB93-FBB726C62F19}"/>
            </c:ext>
          </c:extLst>
        </c:ser>
        <c:ser>
          <c:idx val="3"/>
          <c:order val="3"/>
          <c:tx>
            <c:strRef>
              <c:f>'Quarterly Change'!$E$3:$E$4</c:f>
              <c:strCache>
                <c:ptCount val="1"/>
                <c:pt idx="0">
                  <c:v>Maruti Suzuki</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'Quarterly Change'!$A$5:$A$9</c:f>
              <c:strCache>
                <c:ptCount val="4"/>
                <c:pt idx="0">
                  <c:v>Quarter 1</c:v>
                </c:pt>
                <c:pt idx="1">
                  <c:v>Quarter 2</c:v>
                </c:pt>
                <c:pt idx="2">
                  <c:v>Quarter 3</c:v>
                </c:pt>
                <c:pt idx="3">
                  <c:v>Quarter 4</c:v>
                </c:pt>
              </c:strCache>
            </c:strRef>
          </c:cat>
          <c:val>
            <c:numRef>
              <c:f>'Quarterly Change'!$E$5:$E$9</c:f>
              <c:numCache>
                <c:formatCode>0.00%</c:formatCode>
                <c:ptCount val="4"/>
                <c:pt idx="0">
                  <c:v>0.38780505897188638</c:v>
                </c:pt>
                <c:pt idx="1">
                  <c:v>0.37314552425404235</c:v>
                </c:pt>
                <c:pt idx="2">
                  <c:v>0.36546859068138493</c:v>
                </c:pt>
                <c:pt idx="3">
                  <c:v>0.41097978616772468</c:v>
                </c:pt>
              </c:numCache>
            </c:numRef>
          </c:val>
          <c:smooth val="0"/>
          <c:extLst>
            <c:ext xmlns:c16="http://schemas.microsoft.com/office/drawing/2014/chart" uri="{C3380CC4-5D6E-409C-BE32-E72D297353CC}">
              <c16:uniqueId val="{00000003-D258-45AC-BB93-FBB726C62F19}"/>
            </c:ext>
          </c:extLst>
        </c:ser>
        <c:ser>
          <c:idx val="4"/>
          <c:order val="4"/>
          <c:tx>
            <c:strRef>
              <c:f>'Quarterly Change'!$F$3:$F$4</c:f>
              <c:strCache>
                <c:ptCount val="1"/>
                <c:pt idx="0">
                  <c:v>Tata Motors</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'Quarterly Change'!$A$5:$A$9</c:f>
              <c:strCache>
                <c:ptCount val="4"/>
                <c:pt idx="0">
                  <c:v>Quarter 1</c:v>
                </c:pt>
                <c:pt idx="1">
                  <c:v>Quarter 2</c:v>
                </c:pt>
                <c:pt idx="2">
                  <c:v>Quarter 3</c:v>
                </c:pt>
                <c:pt idx="3">
                  <c:v>Quarter 4</c:v>
                </c:pt>
              </c:strCache>
            </c:strRef>
          </c:cat>
          <c:val>
            <c:numRef>
              <c:f>'Quarterly Change'!$F$5:$F$9</c:f>
              <c:numCache>
                <c:formatCode>0.00%</c:formatCode>
                <c:ptCount val="4"/>
                <c:pt idx="0">
                  <c:v>0.10123507158222683</c:v>
                </c:pt>
                <c:pt idx="1">
                  <c:v>7.6226246041006834E-2</c:v>
                </c:pt>
                <c:pt idx="2">
                  <c:v>8.0346455645697562E-2</c:v>
                </c:pt>
                <c:pt idx="3">
                  <c:v>0.2093287114377993</c:v>
                </c:pt>
              </c:numCache>
            </c:numRef>
          </c:val>
          <c:smooth val="0"/>
          <c:extLst>
            <c:ext xmlns:c16="http://schemas.microsoft.com/office/drawing/2014/chart" uri="{C3380CC4-5D6E-409C-BE32-E72D297353CC}">
              <c16:uniqueId val="{00000004-D258-45AC-BB93-FBB726C62F19}"/>
            </c:ext>
          </c:extLst>
        </c:ser>
        <c:ser>
          <c:idx val="5"/>
          <c:order val="5"/>
          <c:tx>
            <c:strRef>
              <c:f>'Quarterly Change'!$G$3:$G$4</c:f>
              <c:strCache>
                <c:ptCount val="1"/>
                <c:pt idx="0">
                  <c:v>Toyota</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'Quarterly Change'!$A$5:$A$9</c:f>
              <c:strCache>
                <c:ptCount val="4"/>
                <c:pt idx="0">
                  <c:v>Quarter 1</c:v>
                </c:pt>
                <c:pt idx="1">
                  <c:v>Quarter 2</c:v>
                </c:pt>
                <c:pt idx="2">
                  <c:v>Quarter 3</c:v>
                </c:pt>
                <c:pt idx="3">
                  <c:v>Quarter 4</c:v>
                </c:pt>
              </c:strCache>
            </c:strRef>
          </c:cat>
          <c:val>
            <c:numRef>
              <c:f>'Quarterly Change'!$G$5:$G$9</c:f>
              <c:numCache>
                <c:formatCode>0.00%</c:formatCode>
                <c:ptCount val="4"/>
                <c:pt idx="0">
                  <c:v>8.4614457384467032E-2</c:v>
                </c:pt>
                <c:pt idx="1">
                  <c:v>0.11450345890981831</c:v>
                </c:pt>
                <c:pt idx="2">
                  <c:v>0.1120771822494126</c:v>
                </c:pt>
                <c:pt idx="3">
                  <c:v>3.8708375097449607E-2</c:v>
                </c:pt>
              </c:numCache>
            </c:numRef>
          </c:val>
          <c:smooth val="0"/>
          <c:extLst>
            <c:ext xmlns:c16="http://schemas.microsoft.com/office/drawing/2014/chart" uri="{C3380CC4-5D6E-409C-BE32-E72D297353CC}">
              <c16:uniqueId val="{00000005-D258-45AC-BB93-FBB726C62F19}"/>
            </c:ext>
          </c:extLst>
        </c:ser>
        <c:dLbls>
          <c:showLegendKey val="0"/>
          <c:showVal val="0"/>
          <c:showCatName val="0"/>
          <c:showSerName val="0"/>
          <c:showPercent val="0"/>
          <c:showBubbleSize val="0"/>
        </c:dLbls>
        <c:marker val="1"/>
        <c:smooth val="0"/>
        <c:axId val="944274736"/>
        <c:axId val="944273072"/>
      </c:lineChart>
      <c:catAx>
        <c:axId val="944274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4273072"/>
        <c:crosses val="autoZero"/>
        <c:auto val="1"/>
        <c:lblAlgn val="ctr"/>
        <c:lblOffset val="100"/>
        <c:noMultiLvlLbl val="0"/>
      </c:catAx>
      <c:valAx>
        <c:axId val="944273072"/>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42747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'Quarterly Change'!$C$30</c:f>
              <c:strCache>
                <c:ptCount val="1"/>
                <c:pt idx="0">
                  <c:v>Honda Cars</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'Quarterly Change'!$B$31:$B$34</c:f>
              <c:strCache>
                <c:ptCount val="4"/>
                <c:pt idx="0">
                  <c:v>Quarter 1</c:v>
                </c:pt>
                <c:pt idx="1">
                  <c:v>Quarter 2</c:v>
                </c:pt>
                <c:pt idx="2">
                  <c:v>Quarter 3</c:v>
                </c:pt>
                <c:pt idx="3">
                  <c:v>Quarter 4</c:v>
                </c:pt>
              </c:strCache>
            </c:strRef>
          </c:cat>
          <c:val>
            <c:numRef>
              <c:f>'Quarterly Change'!$C$31:$C$34</c:f>
              <c:numCache>
                <c:formatCode>0.00%</c:formatCode>
                <c:ptCount val="4"/>
                <c:pt idx="0">
                  <c:v>0.12442975298568355</c:v>
                </c:pt>
                <c:pt idx="1">
                  <c:v>9.7677737956326061E-2</c:v>
                </c:pt>
                <c:pt idx="2">
                  <c:v>0.12994857472181584</c:v>
                </c:pt>
                <c:pt idx="3">
                  <c:v>0.11293713108363961</c:v>
                </c:pt>
              </c:numCache>
            </c:numRef>
          </c:val>
          <c:smooth val="0"/>
          <c:extLst>
            <c:ext xmlns:c16="http://schemas.microsoft.com/office/drawing/2014/chart" uri="{C3380CC4-5D6E-409C-BE32-E72D297353CC}">
              <c16:uniqueId val="{00000000-1CAA-4DDA-8011-208234C658E0}"/>
            </c:ext>
          </c:extLst>
        </c:ser>
        <c:dLbls>
          <c:showLegendKey val="0"/>
          <c:showVal val="0"/>
          <c:showCatName val="0"/>
          <c:showSerName val="0"/>
          <c:showPercent val="0"/>
          <c:showBubbleSize val="0"/>
        </c:dLbls>
        <c:smooth val="0"/>
        <c:axId val="943359679"/>
        <c:axId val="943354687"/>
      </c:lineChart>
      <c:catAx>
        <c:axId val="9433596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3354687"/>
        <c:crosses val="autoZero"/>
        <c:auto val="1"/>
        <c:lblAlgn val="ctr"/>
        <c:lblOffset val="100"/>
        <c:noMultiLvlLbl val="0"/>
      </c:catAx>
      <c:valAx>
        <c:axId val="943354687"/>
        <c:scaling>
          <c:orientation val="minMax"/>
        </c:scaling>
        <c:delete val="1"/>
        <c:axPos val="l"/>
        <c:numFmt formatCode="0.00%" sourceLinked="1"/>
        <c:majorTickMark val="none"/>
        <c:minorTickMark val="none"/>
        <c:tickLblPos val="nextTo"/>
        <c:crossAx val="9433596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'Quarterly Change'!$F$30</c:f>
              <c:strCache>
                <c:ptCount val="1"/>
                <c:pt idx="0">
                  <c:v>Hyundai Motors India</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'Quarterly Change'!$E$31:$E$34</c:f>
              <c:strCache>
                <c:ptCount val="4"/>
                <c:pt idx="0">
                  <c:v>Quarter 1</c:v>
                </c:pt>
                <c:pt idx="1">
                  <c:v>Quarter 2</c:v>
                </c:pt>
                <c:pt idx="2">
                  <c:v>Quarter 3</c:v>
                </c:pt>
                <c:pt idx="3">
                  <c:v>Quarter 4</c:v>
                </c:pt>
              </c:strCache>
            </c:strRef>
          </c:cat>
          <c:val>
            <c:numRef>
              <c:f>'Quarterly Change'!$F$31:$F$34</c:f>
              <c:numCache>
                <c:formatCode>0.00%</c:formatCode>
                <c:ptCount val="4"/>
                <c:pt idx="0">
                  <c:v>0.10477709368741191</c:v>
                </c:pt>
                <c:pt idx="1">
                  <c:v>9.8386189364894155E-2</c:v>
                </c:pt>
                <c:pt idx="2">
                  <c:v>9.1673316487121514E-2</c:v>
                </c:pt>
                <c:pt idx="3">
                  <c:v>9.2340461075843636E-2</c:v>
                </c:pt>
              </c:numCache>
            </c:numRef>
          </c:val>
          <c:smooth val="0"/>
          <c:extLst>
            <c:ext xmlns:c16="http://schemas.microsoft.com/office/drawing/2014/chart" uri="{C3380CC4-5D6E-409C-BE32-E72D297353CC}">
              <c16:uniqueId val="{00000000-08CD-4210-9517-6AC1DA575462}"/>
            </c:ext>
          </c:extLst>
        </c:ser>
        <c:dLbls>
          <c:dLblPos val="t"/>
          <c:showLegendKey val="0"/>
          <c:showVal val="1"/>
          <c:showCatName val="0"/>
          <c:showSerName val="0"/>
          <c:showPercent val="0"/>
          <c:showBubbleSize val="0"/>
        </c:dLbls>
        <c:smooth val="0"/>
        <c:axId val="943353855"/>
        <c:axId val="943357599"/>
      </c:lineChart>
      <c:catAx>
        <c:axId val="94335385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3357599"/>
        <c:crosses val="autoZero"/>
        <c:auto val="1"/>
        <c:lblAlgn val="ctr"/>
        <c:lblOffset val="100"/>
        <c:noMultiLvlLbl val="0"/>
      </c:catAx>
      <c:valAx>
        <c:axId val="943357599"/>
        <c:scaling>
          <c:orientation val="minMax"/>
        </c:scaling>
        <c:delete val="1"/>
        <c:axPos val="l"/>
        <c:numFmt formatCode="0.00%" sourceLinked="1"/>
        <c:majorTickMark val="out"/>
        <c:minorTickMark val="none"/>
        <c:tickLblPos val="nextTo"/>
        <c:crossAx val="9433538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'Quarterly Change'!$C$36</c:f>
              <c:strCache>
                <c:ptCount val="1"/>
                <c:pt idx="0">
                  <c:v>Mahindra and Mahindra</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'Quarterly Change'!$B$37:$B$40</c:f>
              <c:strCache>
                <c:ptCount val="4"/>
                <c:pt idx="0">
                  <c:v>Quarter 1</c:v>
                </c:pt>
                <c:pt idx="1">
                  <c:v>Quarter 2</c:v>
                </c:pt>
                <c:pt idx="2">
                  <c:v>Quarter 3</c:v>
                </c:pt>
                <c:pt idx="3">
                  <c:v>Quarter 4</c:v>
                </c:pt>
              </c:strCache>
            </c:strRef>
          </c:cat>
          <c:val>
            <c:numRef>
              <c:f>'Quarterly Change'!$C$37:$C$40</c:f>
              <c:numCache>
                <c:formatCode>0.00%</c:formatCode>
                <c:ptCount val="4"/>
                <c:pt idx="0">
                  <c:v>0.1971385653883243</c:v>
                </c:pt>
                <c:pt idx="1">
                  <c:v>0.24006084347391232</c:v>
                </c:pt>
                <c:pt idx="2">
                  <c:v>0.22048588021456755</c:v>
                </c:pt>
                <c:pt idx="3">
                  <c:v>0.13570553513754316</c:v>
                </c:pt>
              </c:numCache>
            </c:numRef>
          </c:val>
          <c:smooth val="0"/>
          <c:extLst>
            <c:ext xmlns:c16="http://schemas.microsoft.com/office/drawing/2014/chart" uri="{C3380CC4-5D6E-409C-BE32-E72D297353CC}">
              <c16:uniqueId val="{00000000-C00D-432B-A7F0-E12AFABDEE51}"/>
            </c:ext>
          </c:extLst>
        </c:ser>
        <c:dLbls>
          <c:dLblPos val="t"/>
          <c:showLegendKey val="0"/>
          <c:showVal val="1"/>
          <c:showCatName val="0"/>
          <c:showSerName val="0"/>
          <c:showPercent val="0"/>
          <c:showBubbleSize val="0"/>
        </c:dLbls>
        <c:smooth val="0"/>
        <c:axId val="540525232"/>
        <c:axId val="540526064"/>
      </c:lineChart>
      <c:catAx>
        <c:axId val="540525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0526064"/>
        <c:crosses val="autoZero"/>
        <c:auto val="1"/>
        <c:lblAlgn val="ctr"/>
        <c:lblOffset val="100"/>
        <c:noMultiLvlLbl val="0"/>
      </c:catAx>
      <c:valAx>
        <c:axId val="540526064"/>
        <c:scaling>
          <c:orientation val="minMax"/>
        </c:scaling>
        <c:delete val="1"/>
        <c:axPos val="l"/>
        <c:numFmt formatCode="0.00%" sourceLinked="1"/>
        <c:majorTickMark val="none"/>
        <c:minorTickMark val="none"/>
        <c:tickLblPos val="nextTo"/>
        <c:crossAx val="540525232"/>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'Quarterly Change'!$F$36</c:f>
              <c:strCache>
                <c:ptCount val="1"/>
                <c:pt idx="0">
                  <c:v>Maruti Suzuki</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'Quarterly Change'!$E$37:$E$40</c:f>
              <c:strCache>
                <c:ptCount val="4"/>
                <c:pt idx="0">
                  <c:v>Quarter 1</c:v>
                </c:pt>
                <c:pt idx="1">
                  <c:v>Quarter 2</c:v>
                </c:pt>
                <c:pt idx="2">
                  <c:v>Quarter 3</c:v>
                </c:pt>
                <c:pt idx="3">
                  <c:v>Quarter 4</c:v>
                </c:pt>
              </c:strCache>
            </c:strRef>
          </c:cat>
          <c:val>
            <c:numRef>
              <c:f>'Quarterly Change'!$F$37:$F$40</c:f>
              <c:numCache>
                <c:formatCode>0.00%</c:formatCode>
                <c:ptCount val="4"/>
                <c:pt idx="0">
                  <c:v>0.38780505897188638</c:v>
                </c:pt>
                <c:pt idx="1">
                  <c:v>0.37314552425404235</c:v>
                </c:pt>
                <c:pt idx="2">
                  <c:v>0.36546859068138493</c:v>
                </c:pt>
                <c:pt idx="3">
                  <c:v>0.41097978616772468</c:v>
                </c:pt>
              </c:numCache>
            </c:numRef>
          </c:val>
          <c:smooth val="0"/>
          <c:extLst>
            <c:ext xmlns:c16="http://schemas.microsoft.com/office/drawing/2014/chart" uri="{C3380CC4-5D6E-409C-BE32-E72D297353CC}">
              <c16:uniqueId val="{00000000-FBC3-4A85-A51A-E7601BB3D950}"/>
            </c:ext>
          </c:extLst>
        </c:ser>
        <c:dLbls>
          <c:showLegendKey val="0"/>
          <c:showVal val="0"/>
          <c:showCatName val="0"/>
          <c:showSerName val="0"/>
          <c:showPercent val="0"/>
          <c:showBubbleSize val="0"/>
        </c:dLbls>
        <c:smooth val="0"/>
        <c:axId val="493142287"/>
        <c:axId val="493147279"/>
      </c:lineChart>
      <c:catAx>
        <c:axId val="493142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3147279"/>
        <c:crosses val="autoZero"/>
        <c:auto val="1"/>
        <c:lblAlgn val="ctr"/>
        <c:lblOffset val="100"/>
        <c:noMultiLvlLbl val="0"/>
      </c:catAx>
      <c:valAx>
        <c:axId val="493147279"/>
        <c:scaling>
          <c:orientation val="minMax"/>
        </c:scaling>
        <c:delete val="1"/>
        <c:axPos val="l"/>
        <c:numFmt formatCode="0.00%" sourceLinked="1"/>
        <c:majorTickMark val="none"/>
        <c:minorTickMark val="none"/>
        <c:tickLblPos val="nextTo"/>
        <c:crossAx val="493142287"/>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'Quarterly Change'!$C$43</c:f>
              <c:strCache>
                <c:ptCount val="1"/>
                <c:pt idx="0">
                  <c:v>Tata Motors</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'Quarterly Change'!$B$44:$B$47</c:f>
              <c:strCache>
                <c:ptCount val="4"/>
                <c:pt idx="0">
                  <c:v>Quarter 1</c:v>
                </c:pt>
                <c:pt idx="1">
                  <c:v>Quarter 2</c:v>
                </c:pt>
                <c:pt idx="2">
                  <c:v>Quarter 3</c:v>
                </c:pt>
                <c:pt idx="3">
                  <c:v>Quarter 4</c:v>
                </c:pt>
              </c:strCache>
            </c:strRef>
          </c:cat>
          <c:val>
            <c:numRef>
              <c:f>'Quarterly Change'!$C$44:$C$47</c:f>
              <c:numCache>
                <c:formatCode>0.00%</c:formatCode>
                <c:ptCount val="4"/>
                <c:pt idx="0">
                  <c:v>0.10123507158222683</c:v>
                </c:pt>
                <c:pt idx="1">
                  <c:v>7.6226246041006834E-2</c:v>
                </c:pt>
                <c:pt idx="2">
                  <c:v>8.0346455645697562E-2</c:v>
                </c:pt>
                <c:pt idx="3">
                  <c:v>0.2093287114377993</c:v>
                </c:pt>
              </c:numCache>
            </c:numRef>
          </c:val>
          <c:smooth val="0"/>
          <c:extLst>
            <c:ext xmlns:c16="http://schemas.microsoft.com/office/drawing/2014/chart" uri="{C3380CC4-5D6E-409C-BE32-E72D297353CC}">
              <c16:uniqueId val="{00000000-A466-4216-B836-AED625064D1F}"/>
            </c:ext>
          </c:extLst>
        </c:ser>
        <c:dLbls>
          <c:showLegendKey val="0"/>
          <c:showVal val="0"/>
          <c:showCatName val="0"/>
          <c:showSerName val="0"/>
          <c:showPercent val="0"/>
          <c:showBubbleSize val="0"/>
        </c:dLbls>
        <c:smooth val="0"/>
        <c:axId val="263109728"/>
        <c:axId val="263122624"/>
      </c:lineChart>
      <c:catAx>
        <c:axId val="263109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3122624"/>
        <c:crosses val="autoZero"/>
        <c:auto val="1"/>
        <c:lblAlgn val="ctr"/>
        <c:lblOffset val="100"/>
        <c:noMultiLvlLbl val="0"/>
      </c:catAx>
      <c:valAx>
        <c:axId val="263122624"/>
        <c:scaling>
          <c:orientation val="minMax"/>
        </c:scaling>
        <c:delete val="1"/>
        <c:axPos val="l"/>
        <c:numFmt formatCode="0.00%" sourceLinked="1"/>
        <c:majorTickMark val="none"/>
        <c:minorTickMark val="none"/>
        <c:tickLblPos val="nextTo"/>
        <c:crossAx val="263109728"/>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'Quarterly Change'!$F$43</c:f>
              <c:strCache>
                <c:ptCount val="1"/>
                <c:pt idx="0">
                  <c:v>Toyota</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'Quarterly Change'!$E$44:$E$47</c:f>
              <c:strCache>
                <c:ptCount val="4"/>
                <c:pt idx="0">
                  <c:v>Quarter 1</c:v>
                </c:pt>
                <c:pt idx="1">
                  <c:v>Quarter 2</c:v>
                </c:pt>
                <c:pt idx="2">
                  <c:v>Quarter 3</c:v>
                </c:pt>
                <c:pt idx="3">
                  <c:v>Quarter 4</c:v>
                </c:pt>
              </c:strCache>
            </c:strRef>
          </c:cat>
          <c:val>
            <c:numRef>
              <c:f>'Quarterly Change'!$F$44:$F$47</c:f>
              <c:numCache>
                <c:formatCode>0.00%</c:formatCode>
                <c:ptCount val="4"/>
                <c:pt idx="0">
                  <c:v>8.4614457384467032E-2</c:v>
                </c:pt>
                <c:pt idx="1">
                  <c:v>0.11450345890981831</c:v>
                </c:pt>
                <c:pt idx="2">
                  <c:v>0.1120771822494126</c:v>
                </c:pt>
                <c:pt idx="3">
                  <c:v>3.8708375097449607E-2</c:v>
                </c:pt>
              </c:numCache>
            </c:numRef>
          </c:val>
          <c:smooth val="0"/>
          <c:extLst>
            <c:ext xmlns:c16="http://schemas.microsoft.com/office/drawing/2014/chart" uri="{C3380CC4-5D6E-409C-BE32-E72D297353CC}">
              <c16:uniqueId val="{00000000-01F6-4AFB-8C5B-0EC47A348728}"/>
            </c:ext>
          </c:extLst>
        </c:ser>
        <c:dLbls>
          <c:showLegendKey val="0"/>
          <c:showVal val="0"/>
          <c:showCatName val="0"/>
          <c:showSerName val="0"/>
          <c:showPercent val="0"/>
          <c:showBubbleSize val="0"/>
        </c:dLbls>
        <c:smooth val="0"/>
        <c:axId val="2063478736"/>
        <c:axId val="2063483312"/>
      </c:lineChart>
      <c:catAx>
        <c:axId val="2063478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3483312"/>
        <c:crosses val="autoZero"/>
        <c:auto val="1"/>
        <c:lblAlgn val="ctr"/>
        <c:lblOffset val="100"/>
        <c:noMultiLvlLbl val="0"/>
      </c:catAx>
      <c:valAx>
        <c:axId val="2063483312"/>
        <c:scaling>
          <c:orientation val="minMax"/>
        </c:scaling>
        <c:delete val="1"/>
        <c:axPos val="l"/>
        <c:numFmt formatCode="0.00%" sourceLinked="1"/>
        <c:majorTickMark val="none"/>
        <c:minorTickMark val="none"/>
        <c:tickLblPos val="nextTo"/>
        <c:crossAx val="2063478736"/>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5E7B6E-C5A4-401D-A4A0-C64F88ED4749}" type="doc">
      <dgm:prSet loTypeId="urn:microsoft.com/office/officeart/2005/8/layout/hProcess9" loCatId="process" qsTypeId="urn:microsoft.com/office/officeart/2005/8/quickstyle/simple1" qsCatId="simple" csTypeId="urn:microsoft.com/office/officeart/2005/8/colors/accent1_2" csCatId="accent1" phldr="1"/>
      <dgm:spPr/>
    </dgm:pt>
    <dgm:pt modelId="{83DA5F11-70DD-450C-9FEA-9007AB7945D2}">
      <dgm:prSet phldrT="[Text]"/>
      <dgm:spPr/>
      <dgm:t>
        <a:bodyPr/>
        <a:lstStyle/>
        <a:p>
          <a:r>
            <a:rPr lang="en-IN" dirty="0"/>
            <a:t>Data cleaning* and understanding the data set</a:t>
          </a:r>
        </a:p>
      </dgm:t>
    </dgm:pt>
    <dgm:pt modelId="{20CFB824-DAAC-4ADF-B86B-BE9B8C51C8BC}" type="parTrans" cxnId="{10EED197-4769-43FB-8C67-21CF4448C049}">
      <dgm:prSet/>
      <dgm:spPr/>
      <dgm:t>
        <a:bodyPr/>
        <a:lstStyle/>
        <a:p>
          <a:endParaRPr lang="en-IN"/>
        </a:p>
      </dgm:t>
    </dgm:pt>
    <dgm:pt modelId="{930DB90F-F409-4BCA-9790-D1310844C159}" type="sibTrans" cxnId="{10EED197-4769-43FB-8C67-21CF4448C049}">
      <dgm:prSet/>
      <dgm:spPr/>
      <dgm:t>
        <a:bodyPr/>
        <a:lstStyle/>
        <a:p>
          <a:endParaRPr lang="en-IN"/>
        </a:p>
      </dgm:t>
    </dgm:pt>
    <dgm:pt modelId="{99C5BBBE-BE1E-43C9-913A-0A6DD9C32525}">
      <dgm:prSet phldrT="[Text]"/>
      <dgm:spPr/>
      <dgm:t>
        <a:bodyPr/>
        <a:lstStyle/>
        <a:p>
          <a:r>
            <a:rPr lang="en-IN" dirty="0"/>
            <a:t>Understanding the required insight </a:t>
          </a:r>
        </a:p>
      </dgm:t>
    </dgm:pt>
    <dgm:pt modelId="{7137F018-8173-4D6F-A999-151108010327}" type="parTrans" cxnId="{36A8BEBC-6B58-4F9B-9DDB-6439A0606B07}">
      <dgm:prSet/>
      <dgm:spPr/>
      <dgm:t>
        <a:bodyPr/>
        <a:lstStyle/>
        <a:p>
          <a:endParaRPr lang="en-IN"/>
        </a:p>
      </dgm:t>
    </dgm:pt>
    <dgm:pt modelId="{F9886283-EAE9-4807-9487-ABDF7AB7965E}" type="sibTrans" cxnId="{36A8BEBC-6B58-4F9B-9DDB-6439A0606B07}">
      <dgm:prSet/>
      <dgm:spPr/>
      <dgm:t>
        <a:bodyPr/>
        <a:lstStyle/>
        <a:p>
          <a:endParaRPr lang="en-IN"/>
        </a:p>
      </dgm:t>
    </dgm:pt>
    <dgm:pt modelId="{B30E5863-6CCA-43ED-931B-3715F1D6181D}">
      <dgm:prSet phldrT="[Text]"/>
      <dgm:spPr/>
      <dgm:t>
        <a:bodyPr/>
        <a:lstStyle/>
        <a:p>
          <a:r>
            <a:rPr lang="en-IN" dirty="0"/>
            <a:t>Making pivot tables and/or using formulas and functions to find the required insight</a:t>
          </a:r>
        </a:p>
      </dgm:t>
    </dgm:pt>
    <dgm:pt modelId="{52035044-8436-424F-80A4-65A394E52797}" type="parTrans" cxnId="{AE1C7A11-E61B-4FA3-BDFE-0B99A33690A3}">
      <dgm:prSet/>
      <dgm:spPr/>
      <dgm:t>
        <a:bodyPr/>
        <a:lstStyle/>
        <a:p>
          <a:endParaRPr lang="en-IN"/>
        </a:p>
      </dgm:t>
    </dgm:pt>
    <dgm:pt modelId="{CF69613D-58C0-4B7D-9F10-934D3E17ADE6}" type="sibTrans" cxnId="{AE1C7A11-E61B-4FA3-BDFE-0B99A33690A3}">
      <dgm:prSet/>
      <dgm:spPr/>
      <dgm:t>
        <a:bodyPr/>
        <a:lstStyle/>
        <a:p>
          <a:endParaRPr lang="en-IN"/>
        </a:p>
      </dgm:t>
    </dgm:pt>
    <dgm:pt modelId="{8CFA5E01-D39C-4923-9F9F-E519CDF0D912}">
      <dgm:prSet/>
      <dgm:spPr/>
      <dgm:t>
        <a:bodyPr/>
        <a:lstStyle/>
        <a:p>
          <a:r>
            <a:rPr lang="en-IN" dirty="0"/>
            <a:t>Making Charts for better Visualisation</a:t>
          </a:r>
        </a:p>
      </dgm:t>
    </dgm:pt>
    <dgm:pt modelId="{54533B22-41B0-4428-A24B-33D47C169CE3}" type="parTrans" cxnId="{4D061D65-B38E-4F18-BFB7-8D09EC57A8DD}">
      <dgm:prSet/>
      <dgm:spPr/>
      <dgm:t>
        <a:bodyPr/>
        <a:lstStyle/>
        <a:p>
          <a:endParaRPr lang="en-IN"/>
        </a:p>
      </dgm:t>
    </dgm:pt>
    <dgm:pt modelId="{7E9F54CE-3E8B-4757-82BA-E359FD331343}" type="sibTrans" cxnId="{4D061D65-B38E-4F18-BFB7-8D09EC57A8DD}">
      <dgm:prSet/>
      <dgm:spPr/>
      <dgm:t>
        <a:bodyPr/>
        <a:lstStyle/>
        <a:p>
          <a:endParaRPr lang="en-IN"/>
        </a:p>
      </dgm:t>
    </dgm:pt>
    <dgm:pt modelId="{D642F1C9-2F29-4EA3-A08B-669227B4D147}" type="pres">
      <dgm:prSet presAssocID="{715E7B6E-C5A4-401D-A4A0-C64F88ED4749}" presName="CompostProcess" presStyleCnt="0">
        <dgm:presLayoutVars>
          <dgm:dir/>
          <dgm:resizeHandles val="exact"/>
        </dgm:presLayoutVars>
      </dgm:prSet>
      <dgm:spPr/>
    </dgm:pt>
    <dgm:pt modelId="{3E0E28F0-8BD0-495C-A993-C56A614787D4}" type="pres">
      <dgm:prSet presAssocID="{715E7B6E-C5A4-401D-A4A0-C64F88ED4749}" presName="arrow" presStyleLbl="bgShp" presStyleIdx="0" presStyleCnt="1"/>
      <dgm:spPr/>
    </dgm:pt>
    <dgm:pt modelId="{E77C9E22-342E-4EE9-90B2-11A0AA9DF25E}" type="pres">
      <dgm:prSet presAssocID="{715E7B6E-C5A4-401D-A4A0-C64F88ED4749}" presName="linearProcess" presStyleCnt="0"/>
      <dgm:spPr/>
    </dgm:pt>
    <dgm:pt modelId="{ECE45A2D-C55F-4B25-96AF-E65DC11E537A}" type="pres">
      <dgm:prSet presAssocID="{83DA5F11-70DD-450C-9FEA-9007AB7945D2}" presName="textNode" presStyleLbl="node1" presStyleIdx="0" presStyleCnt="4">
        <dgm:presLayoutVars>
          <dgm:bulletEnabled val="1"/>
        </dgm:presLayoutVars>
      </dgm:prSet>
      <dgm:spPr/>
    </dgm:pt>
    <dgm:pt modelId="{D144F9FA-01CF-4BA1-8205-6EBCD4CE4B0D}" type="pres">
      <dgm:prSet presAssocID="{930DB90F-F409-4BCA-9790-D1310844C159}" presName="sibTrans" presStyleCnt="0"/>
      <dgm:spPr/>
    </dgm:pt>
    <dgm:pt modelId="{688FCC75-3B31-43D5-B98E-EAC5A0CBD949}" type="pres">
      <dgm:prSet presAssocID="{99C5BBBE-BE1E-43C9-913A-0A6DD9C32525}" presName="textNode" presStyleLbl="node1" presStyleIdx="1" presStyleCnt="4">
        <dgm:presLayoutVars>
          <dgm:bulletEnabled val="1"/>
        </dgm:presLayoutVars>
      </dgm:prSet>
      <dgm:spPr/>
    </dgm:pt>
    <dgm:pt modelId="{C212C1B3-F891-47B6-A139-936B0C12D908}" type="pres">
      <dgm:prSet presAssocID="{F9886283-EAE9-4807-9487-ABDF7AB7965E}" presName="sibTrans" presStyleCnt="0"/>
      <dgm:spPr/>
    </dgm:pt>
    <dgm:pt modelId="{16BF6909-8F50-46C4-A44D-895130BBADCE}" type="pres">
      <dgm:prSet presAssocID="{B30E5863-6CCA-43ED-931B-3715F1D6181D}" presName="textNode" presStyleLbl="node1" presStyleIdx="2" presStyleCnt="4">
        <dgm:presLayoutVars>
          <dgm:bulletEnabled val="1"/>
        </dgm:presLayoutVars>
      </dgm:prSet>
      <dgm:spPr/>
    </dgm:pt>
    <dgm:pt modelId="{D90DF79A-025E-4A6E-83B8-205366C367D3}" type="pres">
      <dgm:prSet presAssocID="{CF69613D-58C0-4B7D-9F10-934D3E17ADE6}" presName="sibTrans" presStyleCnt="0"/>
      <dgm:spPr/>
    </dgm:pt>
    <dgm:pt modelId="{6B1A2522-440D-49EB-A63C-54E37864052D}" type="pres">
      <dgm:prSet presAssocID="{8CFA5E01-D39C-4923-9F9F-E519CDF0D912}" presName="textNode" presStyleLbl="node1" presStyleIdx="3" presStyleCnt="4">
        <dgm:presLayoutVars>
          <dgm:bulletEnabled val="1"/>
        </dgm:presLayoutVars>
      </dgm:prSet>
      <dgm:spPr/>
    </dgm:pt>
  </dgm:ptLst>
  <dgm:cxnLst>
    <dgm:cxn modelId="{C6B7AF09-6BB8-4414-A431-19CF105CD129}" type="presOf" srcId="{8CFA5E01-D39C-4923-9F9F-E519CDF0D912}" destId="{6B1A2522-440D-49EB-A63C-54E37864052D}" srcOrd="0" destOrd="0" presId="urn:microsoft.com/office/officeart/2005/8/layout/hProcess9"/>
    <dgm:cxn modelId="{AE1C7A11-E61B-4FA3-BDFE-0B99A33690A3}" srcId="{715E7B6E-C5A4-401D-A4A0-C64F88ED4749}" destId="{B30E5863-6CCA-43ED-931B-3715F1D6181D}" srcOrd="2" destOrd="0" parTransId="{52035044-8436-424F-80A4-65A394E52797}" sibTransId="{CF69613D-58C0-4B7D-9F10-934D3E17ADE6}"/>
    <dgm:cxn modelId="{4D061D65-B38E-4F18-BFB7-8D09EC57A8DD}" srcId="{715E7B6E-C5A4-401D-A4A0-C64F88ED4749}" destId="{8CFA5E01-D39C-4923-9F9F-E519CDF0D912}" srcOrd="3" destOrd="0" parTransId="{54533B22-41B0-4428-A24B-33D47C169CE3}" sibTransId="{7E9F54CE-3E8B-4757-82BA-E359FD331343}"/>
    <dgm:cxn modelId="{09D3D879-14B7-4728-9DFE-01F70EA6B0B8}" type="presOf" srcId="{B30E5863-6CCA-43ED-931B-3715F1D6181D}" destId="{16BF6909-8F50-46C4-A44D-895130BBADCE}" srcOrd="0" destOrd="0" presId="urn:microsoft.com/office/officeart/2005/8/layout/hProcess9"/>
    <dgm:cxn modelId="{59AD9D7C-46D7-4BB7-A8F5-61CE38586B85}" type="presOf" srcId="{83DA5F11-70DD-450C-9FEA-9007AB7945D2}" destId="{ECE45A2D-C55F-4B25-96AF-E65DC11E537A}" srcOrd="0" destOrd="0" presId="urn:microsoft.com/office/officeart/2005/8/layout/hProcess9"/>
    <dgm:cxn modelId="{10EED197-4769-43FB-8C67-21CF4448C049}" srcId="{715E7B6E-C5A4-401D-A4A0-C64F88ED4749}" destId="{83DA5F11-70DD-450C-9FEA-9007AB7945D2}" srcOrd="0" destOrd="0" parTransId="{20CFB824-DAAC-4ADF-B86B-BE9B8C51C8BC}" sibTransId="{930DB90F-F409-4BCA-9790-D1310844C159}"/>
    <dgm:cxn modelId="{38B770B2-0A54-4E0B-BE70-B96650D02C24}" type="presOf" srcId="{715E7B6E-C5A4-401D-A4A0-C64F88ED4749}" destId="{D642F1C9-2F29-4EA3-A08B-669227B4D147}" srcOrd="0" destOrd="0" presId="urn:microsoft.com/office/officeart/2005/8/layout/hProcess9"/>
    <dgm:cxn modelId="{36A8BEBC-6B58-4F9B-9DDB-6439A0606B07}" srcId="{715E7B6E-C5A4-401D-A4A0-C64F88ED4749}" destId="{99C5BBBE-BE1E-43C9-913A-0A6DD9C32525}" srcOrd="1" destOrd="0" parTransId="{7137F018-8173-4D6F-A999-151108010327}" sibTransId="{F9886283-EAE9-4807-9487-ABDF7AB7965E}"/>
    <dgm:cxn modelId="{B0814BEE-8027-4206-A84F-834D6E653C04}" type="presOf" srcId="{99C5BBBE-BE1E-43C9-913A-0A6DD9C32525}" destId="{688FCC75-3B31-43D5-B98E-EAC5A0CBD949}" srcOrd="0" destOrd="0" presId="urn:microsoft.com/office/officeart/2005/8/layout/hProcess9"/>
    <dgm:cxn modelId="{732114C3-35A2-4FFA-ADDB-9E7364B4B85D}" type="presParOf" srcId="{D642F1C9-2F29-4EA3-A08B-669227B4D147}" destId="{3E0E28F0-8BD0-495C-A993-C56A614787D4}" srcOrd="0" destOrd="0" presId="urn:microsoft.com/office/officeart/2005/8/layout/hProcess9"/>
    <dgm:cxn modelId="{7BD7D138-6A45-4A16-9534-877591E1B566}" type="presParOf" srcId="{D642F1C9-2F29-4EA3-A08B-669227B4D147}" destId="{E77C9E22-342E-4EE9-90B2-11A0AA9DF25E}" srcOrd="1" destOrd="0" presId="urn:microsoft.com/office/officeart/2005/8/layout/hProcess9"/>
    <dgm:cxn modelId="{5F2E6EC7-1913-46B6-9F95-5EC3F17FB318}" type="presParOf" srcId="{E77C9E22-342E-4EE9-90B2-11A0AA9DF25E}" destId="{ECE45A2D-C55F-4B25-96AF-E65DC11E537A}" srcOrd="0" destOrd="0" presId="urn:microsoft.com/office/officeart/2005/8/layout/hProcess9"/>
    <dgm:cxn modelId="{F097D4CA-E6F4-4ED9-9D05-355879C8F5A6}" type="presParOf" srcId="{E77C9E22-342E-4EE9-90B2-11A0AA9DF25E}" destId="{D144F9FA-01CF-4BA1-8205-6EBCD4CE4B0D}" srcOrd="1" destOrd="0" presId="urn:microsoft.com/office/officeart/2005/8/layout/hProcess9"/>
    <dgm:cxn modelId="{5BF7EE24-5A14-4B1A-984B-313CEA74ADBD}" type="presParOf" srcId="{E77C9E22-342E-4EE9-90B2-11A0AA9DF25E}" destId="{688FCC75-3B31-43D5-B98E-EAC5A0CBD949}" srcOrd="2" destOrd="0" presId="urn:microsoft.com/office/officeart/2005/8/layout/hProcess9"/>
    <dgm:cxn modelId="{F87A373E-87A8-49A4-A78D-F8AC3F6B966A}" type="presParOf" srcId="{E77C9E22-342E-4EE9-90B2-11A0AA9DF25E}" destId="{C212C1B3-F891-47B6-A139-936B0C12D908}" srcOrd="3" destOrd="0" presId="urn:microsoft.com/office/officeart/2005/8/layout/hProcess9"/>
    <dgm:cxn modelId="{44DD798F-1ACB-4733-98A2-33877CE6AA7F}" type="presParOf" srcId="{E77C9E22-342E-4EE9-90B2-11A0AA9DF25E}" destId="{16BF6909-8F50-46C4-A44D-895130BBADCE}" srcOrd="4" destOrd="0" presId="urn:microsoft.com/office/officeart/2005/8/layout/hProcess9"/>
    <dgm:cxn modelId="{6790E6AD-F25B-45DB-A6EA-0E41F3002C72}" type="presParOf" srcId="{E77C9E22-342E-4EE9-90B2-11A0AA9DF25E}" destId="{D90DF79A-025E-4A6E-83B8-205366C367D3}" srcOrd="5" destOrd="0" presId="urn:microsoft.com/office/officeart/2005/8/layout/hProcess9"/>
    <dgm:cxn modelId="{27EF4B79-ECD2-42A0-8FE6-200C1F135E21}" type="presParOf" srcId="{E77C9E22-342E-4EE9-90B2-11A0AA9DF25E}" destId="{6B1A2522-440D-49EB-A63C-54E37864052D}"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E28F0-8BD0-495C-A993-C56A614787D4}">
      <dsp:nvSpPr>
        <dsp:cNvPr id="0" name=""/>
        <dsp:cNvSpPr/>
      </dsp:nvSpPr>
      <dsp:spPr>
        <a:xfrm>
          <a:off x="726040" y="0"/>
          <a:ext cx="8228459" cy="465627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E45A2D-C55F-4B25-96AF-E65DC11E537A}">
      <dsp:nvSpPr>
        <dsp:cNvPr id="0" name=""/>
        <dsp:cNvSpPr/>
      </dsp:nvSpPr>
      <dsp:spPr>
        <a:xfrm>
          <a:off x="4844" y="1396882"/>
          <a:ext cx="2330325" cy="18625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Data cleaning* and understanding the data set</a:t>
          </a:r>
        </a:p>
      </dsp:txBody>
      <dsp:txXfrm>
        <a:off x="95764" y="1487802"/>
        <a:ext cx="2148485" cy="1680670"/>
      </dsp:txXfrm>
    </dsp:sp>
    <dsp:sp modelId="{688FCC75-3B31-43D5-B98E-EAC5A0CBD949}">
      <dsp:nvSpPr>
        <dsp:cNvPr id="0" name=""/>
        <dsp:cNvSpPr/>
      </dsp:nvSpPr>
      <dsp:spPr>
        <a:xfrm>
          <a:off x="2451686" y="1396882"/>
          <a:ext cx="2330325" cy="18625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Understanding the required insight </a:t>
          </a:r>
        </a:p>
      </dsp:txBody>
      <dsp:txXfrm>
        <a:off x="2542606" y="1487802"/>
        <a:ext cx="2148485" cy="1680670"/>
      </dsp:txXfrm>
    </dsp:sp>
    <dsp:sp modelId="{16BF6909-8F50-46C4-A44D-895130BBADCE}">
      <dsp:nvSpPr>
        <dsp:cNvPr id="0" name=""/>
        <dsp:cNvSpPr/>
      </dsp:nvSpPr>
      <dsp:spPr>
        <a:xfrm>
          <a:off x="4898528" y="1396882"/>
          <a:ext cx="2330325" cy="18625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Making pivot tables and/or using formulas and functions to find the required insight</a:t>
          </a:r>
        </a:p>
      </dsp:txBody>
      <dsp:txXfrm>
        <a:off x="4989448" y="1487802"/>
        <a:ext cx="2148485" cy="1680670"/>
      </dsp:txXfrm>
    </dsp:sp>
    <dsp:sp modelId="{6B1A2522-440D-49EB-A63C-54E37864052D}">
      <dsp:nvSpPr>
        <dsp:cNvPr id="0" name=""/>
        <dsp:cNvSpPr/>
      </dsp:nvSpPr>
      <dsp:spPr>
        <a:xfrm>
          <a:off x="7345369" y="1396882"/>
          <a:ext cx="2330325" cy="18625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Making Charts for better Visualisation</a:t>
          </a:r>
        </a:p>
      </dsp:txBody>
      <dsp:txXfrm>
        <a:off x="7436289" y="1487802"/>
        <a:ext cx="2148485" cy="168067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F472-DEC8-48B3-8F8E-96431F63BEA6}" type="datetimeFigureOut">
              <a:rPr lang="en-IN" smtClean="0"/>
              <a:t>23-03-2023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5B5DF-6C6B-4CEE-8344-279DE8A6D17F}" type="slidenum">
              <a:rPr lang="en-IN" smtClean="0"/>
              <a:t>‹#›</a:t>
            </a:fld>
            <a:endParaRPr lang="en-IN"/>
          </a:p>
        </p:txBody>
      </p:sp>
    </p:spTree>
    <p:extLst>
      <p:ext uri="{BB962C8B-B14F-4D97-AF65-F5344CB8AC3E}">
        <p14:creationId xmlns:p14="http://schemas.microsoft.com/office/powerpoint/2010/main" val="3538926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M&amp;</a:t>
            </a:r>
          </a:p>
        </p:txBody>
      </p:sp>
      <p:sp>
        <p:nvSpPr>
          <p:cNvPr id="4" name="Slide Number Placeholder 3"/>
          <p:cNvSpPr>
            <a:spLocks noGrp="1"/>
          </p:cNvSpPr>
          <p:nvPr>
            <p:ph type="sldNum" sz="quarter" idx="5"/>
          </p:nvPr>
        </p:nvSpPr>
        <p:spPr/>
        <p:txBody>
          <a:bodyPr/>
          <a:lstStyle/>
          <a:p>
            <a:fld id="{6675B5DF-6C6B-4CEE-8344-279DE8A6D17F}" type="slidenum">
              <a:rPr lang="en-IN" smtClean="0"/>
              <a:t>9</a:t>
            </a:fld>
            <a:endParaRPr lang="en-IN"/>
          </a:p>
        </p:txBody>
      </p:sp>
    </p:spTree>
    <p:extLst>
      <p:ext uri="{BB962C8B-B14F-4D97-AF65-F5344CB8AC3E}">
        <p14:creationId xmlns:p14="http://schemas.microsoft.com/office/powerpoint/2010/main" val="4714546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746B19F-592A-4D26-8D8C-E1D10318911D}" type="datetimeFigureOut">
              <a:rPr lang="en-IN" smtClean="0"/>
              <a:t>23-03-2023</a:t>
            </a:fld>
            <a:endParaRPr lang="en-IN" dirty="0"/>
          </a:p>
        </p:txBody>
      </p:sp>
      <p:sp>
        <p:nvSpPr>
          <p:cNvPr id="5" name="Footer Placeholder 4"/>
          <p:cNvSpPr>
            <a:spLocks noGrp="1"/>
          </p:cNvSpPr>
          <p:nvPr>
            <p:ph type="ftr" sz="quarter" idx="11"/>
          </p:nvPr>
        </p:nvSpPr>
        <p:spPr>
          <a:xfrm>
            <a:off x="1371600" y="4323845"/>
            <a:ext cx="6400800" cy="365125"/>
          </a:xfrm>
        </p:spPr>
        <p:txBody>
          <a:bodyPr/>
          <a:lstStyle/>
          <a:p>
            <a:endParaRPr lang="en-IN" dirty="0"/>
          </a:p>
        </p:txBody>
      </p:sp>
      <p:sp>
        <p:nvSpPr>
          <p:cNvPr id="6" name="Slide Number Placeholder 5"/>
          <p:cNvSpPr>
            <a:spLocks noGrp="1"/>
          </p:cNvSpPr>
          <p:nvPr>
            <p:ph type="sldNum" sz="quarter" idx="12"/>
          </p:nvPr>
        </p:nvSpPr>
        <p:spPr>
          <a:xfrm>
            <a:off x="8077200" y="1430866"/>
            <a:ext cx="2743200" cy="365125"/>
          </a:xfrm>
        </p:spPr>
        <p:txBody>
          <a:bodyPr/>
          <a:lstStyle/>
          <a:p>
            <a:fld id="{167B7B82-D851-4ADE-9F31-F9129B60129A}" type="slidenum">
              <a:rPr lang="en-IN" smtClean="0"/>
              <a:t>‹#›</a:t>
            </a:fld>
            <a:endParaRPr lang="en-IN" dirty="0"/>
          </a:p>
        </p:txBody>
      </p:sp>
    </p:spTree>
    <p:extLst>
      <p:ext uri="{BB962C8B-B14F-4D97-AF65-F5344CB8AC3E}">
        <p14:creationId xmlns:p14="http://schemas.microsoft.com/office/powerpoint/2010/main" val="1642999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46B19F-592A-4D26-8D8C-E1D10318911D}" type="datetimeFigureOut">
              <a:rPr lang="en-IN" smtClean="0"/>
              <a:t>23-03-2023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67B7B82-D851-4ADE-9F31-F9129B60129A}" type="slidenum">
              <a:rPr lang="en-IN" smtClean="0"/>
              <a:t>‹#›</a:t>
            </a:fld>
            <a:endParaRPr lang="en-IN" dirty="0"/>
          </a:p>
        </p:txBody>
      </p:sp>
    </p:spTree>
    <p:extLst>
      <p:ext uri="{BB962C8B-B14F-4D97-AF65-F5344CB8AC3E}">
        <p14:creationId xmlns:p14="http://schemas.microsoft.com/office/powerpoint/2010/main" val="2274729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746B19F-592A-4D26-8D8C-E1D10318911D}" type="datetimeFigureOut">
              <a:rPr lang="en-IN" smtClean="0"/>
              <a:t>23-03-2023</a:t>
            </a:fld>
            <a:endParaRPr lang="en-IN" dirty="0"/>
          </a:p>
        </p:txBody>
      </p:sp>
      <p:sp>
        <p:nvSpPr>
          <p:cNvPr id="6" name="Footer Placeholder 5"/>
          <p:cNvSpPr>
            <a:spLocks noGrp="1"/>
          </p:cNvSpPr>
          <p:nvPr>
            <p:ph type="ftr" sz="quarter" idx="11"/>
          </p:nvPr>
        </p:nvSpPr>
        <p:spPr>
          <a:xfrm>
            <a:off x="685800" y="379941"/>
            <a:ext cx="6991492" cy="365125"/>
          </a:xfrm>
        </p:spPr>
        <p:txBody>
          <a:bodyPr/>
          <a:lstStyle/>
          <a:p>
            <a:endParaRPr lang="en-IN" dirty="0"/>
          </a:p>
        </p:txBody>
      </p:sp>
      <p:sp>
        <p:nvSpPr>
          <p:cNvPr id="7" name="Slide Number Placeholder 6"/>
          <p:cNvSpPr>
            <a:spLocks noGrp="1"/>
          </p:cNvSpPr>
          <p:nvPr>
            <p:ph type="sldNum" sz="quarter" idx="12"/>
          </p:nvPr>
        </p:nvSpPr>
        <p:spPr>
          <a:xfrm>
            <a:off x="10862452" y="381000"/>
            <a:ext cx="643748" cy="365125"/>
          </a:xfrm>
        </p:spPr>
        <p:txBody>
          <a:bodyPr/>
          <a:lstStyle/>
          <a:p>
            <a:fld id="{167B7B82-D851-4ADE-9F31-F9129B60129A}" type="slidenum">
              <a:rPr lang="en-IN" smtClean="0"/>
              <a:t>‹#›</a:t>
            </a:fld>
            <a:endParaRPr lang="en-IN" dirty="0"/>
          </a:p>
        </p:txBody>
      </p:sp>
    </p:spTree>
    <p:extLst>
      <p:ext uri="{BB962C8B-B14F-4D97-AF65-F5344CB8AC3E}">
        <p14:creationId xmlns:p14="http://schemas.microsoft.com/office/powerpoint/2010/main" val="4155645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746B19F-592A-4D26-8D8C-E1D10318911D}" type="datetimeFigureOut">
              <a:rPr lang="en-IN" smtClean="0"/>
              <a:t>23-03-2023</a:t>
            </a:fld>
            <a:endParaRPr lang="en-IN" dirty="0"/>
          </a:p>
        </p:txBody>
      </p:sp>
      <p:sp>
        <p:nvSpPr>
          <p:cNvPr id="6" name="Footer Placeholder 5"/>
          <p:cNvSpPr>
            <a:spLocks noGrp="1"/>
          </p:cNvSpPr>
          <p:nvPr>
            <p:ph type="ftr" sz="quarter" idx="11"/>
          </p:nvPr>
        </p:nvSpPr>
        <p:spPr>
          <a:xfrm>
            <a:off x="685800" y="379941"/>
            <a:ext cx="6991492" cy="365125"/>
          </a:xfrm>
        </p:spPr>
        <p:txBody>
          <a:bodyPr/>
          <a:lstStyle/>
          <a:p>
            <a:endParaRPr lang="en-IN" dirty="0"/>
          </a:p>
        </p:txBody>
      </p:sp>
      <p:sp>
        <p:nvSpPr>
          <p:cNvPr id="7" name="Slide Number Placeholder 6"/>
          <p:cNvSpPr>
            <a:spLocks noGrp="1"/>
          </p:cNvSpPr>
          <p:nvPr>
            <p:ph type="sldNum" sz="quarter" idx="12"/>
          </p:nvPr>
        </p:nvSpPr>
        <p:spPr>
          <a:xfrm>
            <a:off x="10862452" y="381000"/>
            <a:ext cx="643748" cy="365125"/>
          </a:xfrm>
        </p:spPr>
        <p:txBody>
          <a:bodyPr/>
          <a:lstStyle/>
          <a:p>
            <a:fld id="{167B7B82-D851-4ADE-9F31-F9129B60129A}" type="slidenum">
              <a:rPr lang="en-IN" smtClean="0"/>
              <a:t>‹#›</a:t>
            </a:fld>
            <a:endParaRPr lang="en-IN"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88821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746B19F-592A-4D26-8D8C-E1D10318911D}" type="datetimeFigureOut">
              <a:rPr lang="en-IN" smtClean="0"/>
              <a:t>23-03-2023</a:t>
            </a:fld>
            <a:endParaRPr lang="en-IN" dirty="0"/>
          </a:p>
        </p:txBody>
      </p:sp>
      <p:sp>
        <p:nvSpPr>
          <p:cNvPr id="6" name="Footer Placeholder 5"/>
          <p:cNvSpPr>
            <a:spLocks noGrp="1"/>
          </p:cNvSpPr>
          <p:nvPr>
            <p:ph type="ftr" sz="quarter" idx="11"/>
          </p:nvPr>
        </p:nvSpPr>
        <p:spPr>
          <a:xfrm>
            <a:off x="685800" y="378883"/>
            <a:ext cx="6991492" cy="365125"/>
          </a:xfrm>
        </p:spPr>
        <p:txBody>
          <a:bodyPr/>
          <a:lstStyle/>
          <a:p>
            <a:endParaRPr lang="en-IN" dirty="0"/>
          </a:p>
        </p:txBody>
      </p:sp>
      <p:sp>
        <p:nvSpPr>
          <p:cNvPr id="7" name="Slide Number Placeholder 6"/>
          <p:cNvSpPr>
            <a:spLocks noGrp="1"/>
          </p:cNvSpPr>
          <p:nvPr>
            <p:ph type="sldNum" sz="quarter" idx="12"/>
          </p:nvPr>
        </p:nvSpPr>
        <p:spPr>
          <a:xfrm>
            <a:off x="10862452" y="381000"/>
            <a:ext cx="643748" cy="365125"/>
          </a:xfrm>
        </p:spPr>
        <p:txBody>
          <a:bodyPr/>
          <a:lstStyle/>
          <a:p>
            <a:fld id="{167B7B82-D851-4ADE-9F31-F9129B60129A}" type="slidenum">
              <a:rPr lang="en-IN" smtClean="0"/>
              <a:t>‹#›</a:t>
            </a:fld>
            <a:endParaRPr lang="en-IN" dirty="0"/>
          </a:p>
        </p:txBody>
      </p:sp>
    </p:spTree>
    <p:extLst>
      <p:ext uri="{BB962C8B-B14F-4D97-AF65-F5344CB8AC3E}">
        <p14:creationId xmlns:p14="http://schemas.microsoft.com/office/powerpoint/2010/main" val="1708564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46B19F-592A-4D26-8D8C-E1D10318911D}" type="datetimeFigureOut">
              <a:rPr lang="en-IN" smtClean="0"/>
              <a:t>23-03-2023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67B7B82-D851-4ADE-9F31-F9129B60129A}" type="slidenum">
              <a:rPr lang="en-IN" smtClean="0"/>
              <a:t>‹#›</a:t>
            </a:fld>
            <a:endParaRPr lang="en-IN" dirty="0"/>
          </a:p>
        </p:txBody>
      </p:sp>
    </p:spTree>
    <p:extLst>
      <p:ext uri="{BB962C8B-B14F-4D97-AF65-F5344CB8AC3E}">
        <p14:creationId xmlns:p14="http://schemas.microsoft.com/office/powerpoint/2010/main" val="3229612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46B19F-592A-4D26-8D8C-E1D10318911D}" type="datetimeFigureOut">
              <a:rPr lang="en-IN" smtClean="0"/>
              <a:t>23-03-2023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67B7B82-D851-4ADE-9F31-F9129B60129A}" type="slidenum">
              <a:rPr lang="en-IN" smtClean="0"/>
              <a:t>‹#›</a:t>
            </a:fld>
            <a:endParaRPr lang="en-IN" dirty="0"/>
          </a:p>
        </p:txBody>
      </p:sp>
    </p:spTree>
    <p:extLst>
      <p:ext uri="{BB962C8B-B14F-4D97-AF65-F5344CB8AC3E}">
        <p14:creationId xmlns:p14="http://schemas.microsoft.com/office/powerpoint/2010/main" val="4110009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46B19F-592A-4D26-8D8C-E1D10318911D}" type="datetimeFigureOut">
              <a:rPr lang="en-IN" smtClean="0"/>
              <a:t>23-03-2023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67B7B82-D851-4ADE-9F31-F9129B60129A}" type="slidenum">
              <a:rPr lang="en-IN" smtClean="0"/>
              <a:t>‹#›</a:t>
            </a:fld>
            <a:endParaRPr lang="en-IN" dirty="0"/>
          </a:p>
        </p:txBody>
      </p:sp>
    </p:spTree>
    <p:extLst>
      <p:ext uri="{BB962C8B-B14F-4D97-AF65-F5344CB8AC3E}">
        <p14:creationId xmlns:p14="http://schemas.microsoft.com/office/powerpoint/2010/main" val="16129753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746B19F-592A-4D26-8D8C-E1D10318911D}" type="datetimeFigureOut">
              <a:rPr lang="en-IN" smtClean="0"/>
              <a:t>23-03-2023</a:t>
            </a:fld>
            <a:endParaRPr lang="en-IN" dirty="0"/>
          </a:p>
        </p:txBody>
      </p:sp>
      <p:sp>
        <p:nvSpPr>
          <p:cNvPr id="5" name="Footer Placeholder 4"/>
          <p:cNvSpPr>
            <a:spLocks noGrp="1"/>
          </p:cNvSpPr>
          <p:nvPr>
            <p:ph type="ftr" sz="quarter" idx="11"/>
          </p:nvPr>
        </p:nvSpPr>
        <p:spPr>
          <a:xfrm>
            <a:off x="685800" y="381000"/>
            <a:ext cx="6991492" cy="365125"/>
          </a:xfrm>
        </p:spPr>
        <p:txBody>
          <a:bodyPr/>
          <a:lstStyle/>
          <a:p>
            <a:endParaRPr lang="en-IN" dirty="0"/>
          </a:p>
        </p:txBody>
      </p:sp>
      <p:sp>
        <p:nvSpPr>
          <p:cNvPr id="6" name="Slide Number Placeholder 5"/>
          <p:cNvSpPr>
            <a:spLocks noGrp="1"/>
          </p:cNvSpPr>
          <p:nvPr>
            <p:ph type="sldNum" sz="quarter" idx="12"/>
          </p:nvPr>
        </p:nvSpPr>
        <p:spPr>
          <a:xfrm>
            <a:off x="10862452" y="381000"/>
            <a:ext cx="643748" cy="365125"/>
          </a:xfrm>
        </p:spPr>
        <p:txBody>
          <a:bodyPr/>
          <a:lstStyle/>
          <a:p>
            <a:fld id="{167B7B82-D851-4ADE-9F31-F9129B60129A}" type="slidenum">
              <a:rPr lang="en-IN" smtClean="0"/>
              <a:t>‹#›</a:t>
            </a:fld>
            <a:endParaRPr lang="en-IN" dirty="0"/>
          </a:p>
        </p:txBody>
      </p:sp>
    </p:spTree>
    <p:extLst>
      <p:ext uri="{BB962C8B-B14F-4D97-AF65-F5344CB8AC3E}">
        <p14:creationId xmlns:p14="http://schemas.microsoft.com/office/powerpoint/2010/main" val="1361079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46B19F-592A-4D26-8D8C-E1D10318911D}" type="datetimeFigureOut">
              <a:rPr lang="en-IN" smtClean="0"/>
              <a:t>23-03-2023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67B7B82-D851-4ADE-9F31-F9129B60129A}" type="slidenum">
              <a:rPr lang="en-IN" smtClean="0"/>
              <a:t>‹#›</a:t>
            </a:fld>
            <a:endParaRPr lang="en-IN" dirty="0"/>
          </a:p>
        </p:txBody>
      </p:sp>
    </p:spTree>
    <p:extLst>
      <p:ext uri="{BB962C8B-B14F-4D97-AF65-F5344CB8AC3E}">
        <p14:creationId xmlns:p14="http://schemas.microsoft.com/office/powerpoint/2010/main" val="2426343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746B19F-592A-4D26-8D8C-E1D10318911D}" type="datetimeFigureOut">
              <a:rPr lang="en-IN" smtClean="0"/>
              <a:t>23-03-2023</a:t>
            </a:fld>
            <a:endParaRPr lang="en-IN" dirty="0"/>
          </a:p>
        </p:txBody>
      </p:sp>
      <p:sp>
        <p:nvSpPr>
          <p:cNvPr id="5" name="Footer Placeholder 4"/>
          <p:cNvSpPr>
            <a:spLocks noGrp="1"/>
          </p:cNvSpPr>
          <p:nvPr>
            <p:ph type="ftr" sz="quarter" idx="11"/>
          </p:nvPr>
        </p:nvSpPr>
        <p:spPr>
          <a:xfrm>
            <a:off x="685800" y="381001"/>
            <a:ext cx="6991492" cy="364065"/>
          </a:xfrm>
        </p:spPr>
        <p:txBody>
          <a:bodyPr/>
          <a:lstStyle/>
          <a:p>
            <a:endParaRPr lang="en-IN" dirty="0"/>
          </a:p>
        </p:txBody>
      </p:sp>
      <p:sp>
        <p:nvSpPr>
          <p:cNvPr id="6" name="Slide Number Placeholder 5"/>
          <p:cNvSpPr>
            <a:spLocks noGrp="1"/>
          </p:cNvSpPr>
          <p:nvPr>
            <p:ph type="sldNum" sz="quarter" idx="12"/>
          </p:nvPr>
        </p:nvSpPr>
        <p:spPr>
          <a:xfrm>
            <a:off x="10862452" y="381000"/>
            <a:ext cx="643748" cy="365125"/>
          </a:xfrm>
        </p:spPr>
        <p:txBody>
          <a:bodyPr/>
          <a:lstStyle/>
          <a:p>
            <a:fld id="{167B7B82-D851-4ADE-9F31-F9129B60129A}" type="slidenum">
              <a:rPr lang="en-IN" smtClean="0"/>
              <a:t>‹#›</a:t>
            </a:fld>
            <a:endParaRPr lang="en-IN" dirty="0"/>
          </a:p>
        </p:txBody>
      </p:sp>
    </p:spTree>
    <p:extLst>
      <p:ext uri="{BB962C8B-B14F-4D97-AF65-F5344CB8AC3E}">
        <p14:creationId xmlns:p14="http://schemas.microsoft.com/office/powerpoint/2010/main" val="3512354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46B19F-592A-4D26-8D8C-E1D10318911D}" type="datetimeFigureOut">
              <a:rPr lang="en-IN" smtClean="0"/>
              <a:t>23-03-2023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67B7B82-D851-4ADE-9F31-F9129B60129A}" type="slidenum">
              <a:rPr lang="en-IN" smtClean="0"/>
              <a:t>‹#›</a:t>
            </a:fld>
            <a:endParaRPr lang="en-IN" dirty="0"/>
          </a:p>
        </p:txBody>
      </p:sp>
    </p:spTree>
    <p:extLst>
      <p:ext uri="{BB962C8B-B14F-4D97-AF65-F5344CB8AC3E}">
        <p14:creationId xmlns:p14="http://schemas.microsoft.com/office/powerpoint/2010/main" val="2844081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46B19F-592A-4D26-8D8C-E1D10318911D}" type="datetimeFigureOut">
              <a:rPr lang="en-IN" smtClean="0"/>
              <a:t>23-03-2023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67B7B82-D851-4ADE-9F31-F9129B60129A}" type="slidenum">
              <a:rPr lang="en-IN" smtClean="0"/>
              <a:t>‹#›</a:t>
            </a:fld>
            <a:endParaRPr lang="en-IN" dirty="0"/>
          </a:p>
        </p:txBody>
      </p:sp>
    </p:spTree>
    <p:extLst>
      <p:ext uri="{BB962C8B-B14F-4D97-AF65-F5344CB8AC3E}">
        <p14:creationId xmlns:p14="http://schemas.microsoft.com/office/powerpoint/2010/main" val="2695858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46B19F-592A-4D26-8D8C-E1D10318911D}" type="datetimeFigureOut">
              <a:rPr lang="en-IN" smtClean="0"/>
              <a:t>23-03-2023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67B7B82-D851-4ADE-9F31-F9129B60129A}" type="slidenum">
              <a:rPr lang="en-IN" smtClean="0"/>
              <a:t>‹#›</a:t>
            </a:fld>
            <a:endParaRPr lang="en-IN" dirty="0"/>
          </a:p>
        </p:txBody>
      </p:sp>
    </p:spTree>
    <p:extLst>
      <p:ext uri="{BB962C8B-B14F-4D97-AF65-F5344CB8AC3E}">
        <p14:creationId xmlns:p14="http://schemas.microsoft.com/office/powerpoint/2010/main" val="2986601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46B19F-592A-4D26-8D8C-E1D10318911D}" type="datetimeFigureOut">
              <a:rPr lang="en-IN" smtClean="0"/>
              <a:t>23-03-2023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67B7B82-D851-4ADE-9F31-F9129B60129A}" type="slidenum">
              <a:rPr lang="en-IN" smtClean="0"/>
              <a:t>‹#›</a:t>
            </a:fld>
            <a:endParaRPr lang="en-IN" dirty="0"/>
          </a:p>
        </p:txBody>
      </p:sp>
    </p:spTree>
    <p:extLst>
      <p:ext uri="{BB962C8B-B14F-4D97-AF65-F5344CB8AC3E}">
        <p14:creationId xmlns:p14="http://schemas.microsoft.com/office/powerpoint/2010/main" val="1550015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46B19F-592A-4D26-8D8C-E1D10318911D}" type="datetimeFigureOut">
              <a:rPr lang="en-IN" smtClean="0"/>
              <a:t>23-03-2023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67B7B82-D851-4ADE-9F31-F9129B60129A}" type="slidenum">
              <a:rPr lang="en-IN" smtClean="0"/>
              <a:t>‹#›</a:t>
            </a:fld>
            <a:endParaRPr lang="en-IN" dirty="0"/>
          </a:p>
        </p:txBody>
      </p:sp>
    </p:spTree>
    <p:extLst>
      <p:ext uri="{BB962C8B-B14F-4D97-AF65-F5344CB8AC3E}">
        <p14:creationId xmlns:p14="http://schemas.microsoft.com/office/powerpoint/2010/main" val="3852140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46B19F-592A-4D26-8D8C-E1D10318911D}" type="datetimeFigureOut">
              <a:rPr lang="en-IN" smtClean="0"/>
              <a:t>23-03-2023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67B7B82-D851-4ADE-9F31-F9129B60129A}" type="slidenum">
              <a:rPr lang="en-IN" smtClean="0"/>
              <a:t>‹#›</a:t>
            </a:fld>
            <a:endParaRPr lang="en-IN" dirty="0"/>
          </a:p>
        </p:txBody>
      </p:sp>
    </p:spTree>
    <p:extLst>
      <p:ext uri="{BB962C8B-B14F-4D97-AF65-F5344CB8AC3E}">
        <p14:creationId xmlns:p14="http://schemas.microsoft.com/office/powerpoint/2010/main" val="3138478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746B19F-592A-4D26-8D8C-E1D10318911D}" type="datetimeFigureOut">
              <a:rPr lang="en-IN" smtClean="0"/>
              <a:t>23-03-2023</a:t>
            </a:fld>
            <a:endParaRPr lang="en-IN"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67B7B82-D851-4ADE-9F31-F9129B60129A}" type="slidenum">
              <a:rPr lang="en-IN" smtClean="0"/>
              <a:t>‹#›</a:t>
            </a:fld>
            <a:endParaRPr lang="en-IN" dirty="0"/>
          </a:p>
        </p:txBody>
      </p:sp>
    </p:spTree>
    <p:extLst>
      <p:ext uri="{BB962C8B-B14F-4D97-AF65-F5344CB8AC3E}">
        <p14:creationId xmlns:p14="http://schemas.microsoft.com/office/powerpoint/2010/main" val="26470947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 Id="rId4" Type="http://schemas.openxmlformats.org/officeDocument/2006/relationships/chart" Target="../charts/chart13.xml"/></Relationships>
</file>

<file path=ppt/slides/_rels/slide12.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16.xml"/><Relationship Id="rId1" Type="http://schemas.openxmlformats.org/officeDocument/2006/relationships/slideLayout" Target="../slideLayouts/slideLayout2.xml"/><Relationship Id="rId4" Type="http://schemas.openxmlformats.org/officeDocument/2006/relationships/chart" Target="../charts/char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hyperlink" Target="https://docs.google.com/spreadsheets/d/1EXdyhRoFmOcwsu24M6GmJZ_xevO4Alhp/edit?usp=share_link&amp;ouid=109356424617551323871&amp;rtpof=true&amp;sd=tru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hart" Target="../charts/chart9.xml"/><Relationship Id="rId3" Type="http://schemas.openxmlformats.org/officeDocument/2006/relationships/chart" Target="../charts/chart4.xml"/><Relationship Id="rId7" Type="http://schemas.openxmlformats.org/officeDocument/2006/relationships/chart" Target="../charts/chart8.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 Id="rId9" Type="http://schemas.openxmlformats.org/officeDocument/2006/relationships/chart" Target="../charts/char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E9FA6-154C-F96E-8CDD-85278140A771}"/>
              </a:ext>
            </a:extLst>
          </p:cNvPr>
          <p:cNvSpPr>
            <a:spLocks noGrp="1"/>
          </p:cNvSpPr>
          <p:nvPr>
            <p:ph type="ctrTitle"/>
          </p:nvPr>
        </p:nvSpPr>
        <p:spPr>
          <a:xfrm>
            <a:off x="1371600" y="1864175"/>
            <a:ext cx="9448800" cy="1825096"/>
          </a:xfrm>
        </p:spPr>
        <p:txBody>
          <a:bodyPr>
            <a:normAutofit fontScale="90000"/>
          </a:bodyPr>
          <a:lstStyle/>
          <a:p>
            <a:r>
              <a:rPr lang="en-US" b="1" i="0" spc="-300" dirty="0">
                <a:effectLst/>
                <a:latin typeface="Manrope"/>
              </a:rPr>
              <a:t>XYZ Ads Airing Report Analysis</a:t>
            </a:r>
            <a:br>
              <a:rPr lang="en-US" b="1" i="0" dirty="0">
                <a:effectLst/>
                <a:latin typeface="Manrope"/>
              </a:rPr>
            </a:br>
            <a:endParaRPr lang="en-IN" dirty="0"/>
          </a:p>
        </p:txBody>
      </p:sp>
    </p:spTree>
    <p:extLst>
      <p:ext uri="{BB962C8B-B14F-4D97-AF65-F5344CB8AC3E}">
        <p14:creationId xmlns:p14="http://schemas.microsoft.com/office/powerpoint/2010/main" val="648600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121F-2713-9338-4124-BA4693B81FDE}"/>
              </a:ext>
            </a:extLst>
          </p:cNvPr>
          <p:cNvSpPr>
            <a:spLocks noGrp="1"/>
          </p:cNvSpPr>
          <p:nvPr>
            <p:ph type="title"/>
          </p:nvPr>
        </p:nvSpPr>
        <p:spPr>
          <a:xfrm>
            <a:off x="2885326" y="302036"/>
            <a:ext cx="8610600" cy="1293028"/>
          </a:xfrm>
        </p:spPr>
        <p:txBody>
          <a:bodyPr/>
          <a:lstStyle/>
          <a:p>
            <a:r>
              <a:rPr lang="en-IN" dirty="0"/>
              <a:t>Brand strategy</a:t>
            </a:r>
          </a:p>
        </p:txBody>
      </p:sp>
      <p:graphicFrame>
        <p:nvGraphicFramePr>
          <p:cNvPr id="4" name="Content Placeholder 3">
            <a:extLst>
              <a:ext uri="{FF2B5EF4-FFF2-40B4-BE49-F238E27FC236}">
                <a16:creationId xmlns:a16="http://schemas.microsoft.com/office/drawing/2014/main" id="{D489EFA9-206D-AF65-79D5-E54ECC74ACE1}"/>
              </a:ext>
            </a:extLst>
          </p:cNvPr>
          <p:cNvGraphicFramePr>
            <a:graphicFrameLocks noGrp="1"/>
          </p:cNvGraphicFramePr>
          <p:nvPr>
            <p:ph idx="1"/>
            <p:extLst>
              <p:ext uri="{D42A27DB-BD31-4B8C-83A1-F6EECF244321}">
                <p14:modId xmlns:p14="http://schemas.microsoft.com/office/powerpoint/2010/main" val="867987550"/>
              </p:ext>
            </p:extLst>
          </p:nvPr>
        </p:nvGraphicFramePr>
        <p:xfrm>
          <a:off x="0" y="1253447"/>
          <a:ext cx="12051587" cy="3749657"/>
        </p:xfrm>
        <a:graphic>
          <a:graphicData uri="http://schemas.openxmlformats.org/drawingml/2006/table">
            <a:tbl>
              <a:tblPr>
                <a:tableStyleId>{5C22544A-7EE6-4342-B048-85BDC9FD1C3A}</a:tableStyleId>
              </a:tblPr>
              <a:tblGrid>
                <a:gridCol w="609015">
                  <a:extLst>
                    <a:ext uri="{9D8B030D-6E8A-4147-A177-3AD203B41FA5}">
                      <a16:colId xmlns:a16="http://schemas.microsoft.com/office/drawing/2014/main" val="2561489913"/>
                    </a:ext>
                  </a:extLst>
                </a:gridCol>
                <a:gridCol w="734584">
                  <a:extLst>
                    <a:ext uri="{9D8B030D-6E8A-4147-A177-3AD203B41FA5}">
                      <a16:colId xmlns:a16="http://schemas.microsoft.com/office/drawing/2014/main" val="3736074451"/>
                    </a:ext>
                  </a:extLst>
                </a:gridCol>
                <a:gridCol w="1032814">
                  <a:extLst>
                    <a:ext uri="{9D8B030D-6E8A-4147-A177-3AD203B41FA5}">
                      <a16:colId xmlns:a16="http://schemas.microsoft.com/office/drawing/2014/main" val="4051083490"/>
                    </a:ext>
                  </a:extLst>
                </a:gridCol>
                <a:gridCol w="853878">
                  <a:extLst>
                    <a:ext uri="{9D8B030D-6E8A-4147-A177-3AD203B41FA5}">
                      <a16:colId xmlns:a16="http://schemas.microsoft.com/office/drawing/2014/main" val="2128668236"/>
                    </a:ext>
                  </a:extLst>
                </a:gridCol>
                <a:gridCol w="1557069">
                  <a:extLst>
                    <a:ext uri="{9D8B030D-6E8A-4147-A177-3AD203B41FA5}">
                      <a16:colId xmlns:a16="http://schemas.microsoft.com/office/drawing/2014/main" val="3568150628"/>
                    </a:ext>
                  </a:extLst>
                </a:gridCol>
                <a:gridCol w="883975">
                  <a:extLst>
                    <a:ext uri="{9D8B030D-6E8A-4147-A177-3AD203B41FA5}">
                      <a16:colId xmlns:a16="http://schemas.microsoft.com/office/drawing/2014/main" val="2640732411"/>
                    </a:ext>
                  </a:extLst>
                </a:gridCol>
                <a:gridCol w="980740">
                  <a:extLst>
                    <a:ext uri="{9D8B030D-6E8A-4147-A177-3AD203B41FA5}">
                      <a16:colId xmlns:a16="http://schemas.microsoft.com/office/drawing/2014/main" val="3814302978"/>
                    </a:ext>
                  </a:extLst>
                </a:gridCol>
                <a:gridCol w="913523">
                  <a:extLst>
                    <a:ext uri="{9D8B030D-6E8A-4147-A177-3AD203B41FA5}">
                      <a16:colId xmlns:a16="http://schemas.microsoft.com/office/drawing/2014/main" val="1162405342"/>
                    </a:ext>
                  </a:extLst>
                </a:gridCol>
                <a:gridCol w="734584">
                  <a:extLst>
                    <a:ext uri="{9D8B030D-6E8A-4147-A177-3AD203B41FA5}">
                      <a16:colId xmlns:a16="http://schemas.microsoft.com/office/drawing/2014/main" val="3323390135"/>
                    </a:ext>
                  </a:extLst>
                </a:gridCol>
                <a:gridCol w="718889">
                  <a:extLst>
                    <a:ext uri="{9D8B030D-6E8A-4147-A177-3AD203B41FA5}">
                      <a16:colId xmlns:a16="http://schemas.microsoft.com/office/drawing/2014/main" val="3458461178"/>
                    </a:ext>
                  </a:extLst>
                </a:gridCol>
                <a:gridCol w="765977">
                  <a:extLst>
                    <a:ext uri="{9D8B030D-6E8A-4147-A177-3AD203B41FA5}">
                      <a16:colId xmlns:a16="http://schemas.microsoft.com/office/drawing/2014/main" val="202869905"/>
                    </a:ext>
                  </a:extLst>
                </a:gridCol>
                <a:gridCol w="750281">
                  <a:extLst>
                    <a:ext uri="{9D8B030D-6E8A-4147-A177-3AD203B41FA5}">
                      <a16:colId xmlns:a16="http://schemas.microsoft.com/office/drawing/2014/main" val="2797465639"/>
                    </a:ext>
                  </a:extLst>
                </a:gridCol>
                <a:gridCol w="765977">
                  <a:extLst>
                    <a:ext uri="{9D8B030D-6E8A-4147-A177-3AD203B41FA5}">
                      <a16:colId xmlns:a16="http://schemas.microsoft.com/office/drawing/2014/main" val="30908288"/>
                    </a:ext>
                  </a:extLst>
                </a:gridCol>
                <a:gridCol w="750281">
                  <a:extLst>
                    <a:ext uri="{9D8B030D-6E8A-4147-A177-3AD203B41FA5}">
                      <a16:colId xmlns:a16="http://schemas.microsoft.com/office/drawing/2014/main" val="167600738"/>
                    </a:ext>
                  </a:extLst>
                </a:gridCol>
              </a:tblGrid>
              <a:tr h="624623">
                <a:tc>
                  <a:txBody>
                    <a:bodyPr/>
                    <a:lstStyle/>
                    <a:p>
                      <a:pPr algn="l" fontAlgn="b"/>
                      <a:r>
                        <a:rPr lang="en-IN" sz="1000" u="none" strike="noStrike">
                          <a:effectLst/>
                        </a:rPr>
                        <a:t>BRAND NAME</a:t>
                      </a:r>
                      <a:endParaRPr lang="en-IN" sz="1000" b="1" i="0" u="none" strike="noStrike">
                        <a:solidFill>
                          <a:srgbClr val="FFFFFF"/>
                        </a:solidFill>
                        <a:effectLst/>
                        <a:latin typeface="Calibri" panose="020F0502020204030204" pitchFamily="34" charset="0"/>
                      </a:endParaRPr>
                    </a:p>
                  </a:txBody>
                  <a:tcPr marL="1409" marR="1409" marT="1409" marB="0" anchor="b"/>
                </a:tc>
                <a:tc>
                  <a:txBody>
                    <a:bodyPr/>
                    <a:lstStyle/>
                    <a:p>
                      <a:pPr algn="l" fontAlgn="b"/>
                      <a:r>
                        <a:rPr lang="en-IN" sz="1000" u="none" strike="noStrike">
                          <a:effectLst/>
                        </a:rPr>
                        <a:t>MAX COUNT OF ID</a:t>
                      </a:r>
                      <a:endParaRPr lang="en-IN" sz="1000" b="1" i="0" u="none" strike="noStrike">
                        <a:solidFill>
                          <a:srgbClr val="FFFFFF"/>
                        </a:solidFill>
                        <a:effectLst/>
                        <a:latin typeface="Calibri" panose="020F0502020204030204" pitchFamily="34" charset="0"/>
                      </a:endParaRPr>
                    </a:p>
                  </a:txBody>
                  <a:tcPr marL="1409" marR="1409" marT="1409" marB="0" anchor="b"/>
                </a:tc>
                <a:tc>
                  <a:txBody>
                    <a:bodyPr/>
                    <a:lstStyle/>
                    <a:p>
                      <a:pPr algn="l" fontAlgn="b"/>
                      <a:r>
                        <a:rPr lang="en-US" sz="1000" u="none" strike="noStrike">
                          <a:effectLst/>
                        </a:rPr>
                        <a:t>MAX COUNT OF ID DAYPART</a:t>
                      </a:r>
                      <a:endParaRPr lang="en-US" sz="1000" b="1" i="0" u="none" strike="noStrike">
                        <a:solidFill>
                          <a:srgbClr val="FFFFFF"/>
                        </a:solidFill>
                        <a:effectLst/>
                        <a:latin typeface="Calibri" panose="020F0502020204030204" pitchFamily="34" charset="0"/>
                      </a:endParaRPr>
                    </a:p>
                  </a:txBody>
                  <a:tcPr marL="1409" marR="1409" marT="1409" marB="0" anchor="b"/>
                </a:tc>
                <a:tc>
                  <a:txBody>
                    <a:bodyPr/>
                    <a:lstStyle/>
                    <a:p>
                      <a:pPr algn="l" fontAlgn="b"/>
                      <a:r>
                        <a:rPr lang="en-IN" sz="1000" u="none" strike="noStrike">
                          <a:effectLst/>
                        </a:rPr>
                        <a:t>MAX AVERAGE SPEND</a:t>
                      </a:r>
                      <a:endParaRPr lang="en-IN" sz="1000" b="1" i="0" u="none" strike="noStrike">
                        <a:solidFill>
                          <a:srgbClr val="FFFFFF"/>
                        </a:solidFill>
                        <a:effectLst/>
                        <a:latin typeface="Calibri" panose="020F0502020204030204" pitchFamily="34" charset="0"/>
                      </a:endParaRPr>
                    </a:p>
                  </a:txBody>
                  <a:tcPr marL="1409" marR="1409" marT="1409" marB="0" anchor="b"/>
                </a:tc>
                <a:tc>
                  <a:txBody>
                    <a:bodyPr/>
                    <a:lstStyle/>
                    <a:p>
                      <a:pPr algn="l" fontAlgn="b"/>
                      <a:r>
                        <a:rPr lang="en-IN" sz="1000" u="none" strike="noStrike">
                          <a:effectLst/>
                        </a:rPr>
                        <a:t>MAX AVERAGE SPEND DAYPART</a:t>
                      </a:r>
                      <a:endParaRPr lang="en-IN" sz="1000" b="1" i="0" u="none" strike="noStrike">
                        <a:solidFill>
                          <a:srgbClr val="FFFFFF"/>
                        </a:solidFill>
                        <a:effectLst/>
                        <a:latin typeface="Calibri" panose="020F0502020204030204" pitchFamily="34" charset="0"/>
                      </a:endParaRPr>
                    </a:p>
                  </a:txBody>
                  <a:tcPr marL="1409" marR="1409" marT="1409" marB="0" anchor="b"/>
                </a:tc>
                <a:tc>
                  <a:txBody>
                    <a:bodyPr/>
                    <a:lstStyle/>
                    <a:p>
                      <a:pPr algn="l" fontAlgn="b"/>
                      <a:r>
                        <a:rPr lang="en-IN" sz="1000" u="none" strike="noStrike">
                          <a:effectLst/>
                        </a:rPr>
                        <a:t>MAX SUM OF SPEND</a:t>
                      </a:r>
                      <a:endParaRPr lang="en-IN" sz="1000" b="1" i="0" u="none" strike="noStrike">
                        <a:solidFill>
                          <a:srgbClr val="FFFFFF"/>
                        </a:solidFill>
                        <a:effectLst/>
                        <a:latin typeface="Calibri" panose="020F0502020204030204" pitchFamily="34" charset="0"/>
                      </a:endParaRPr>
                    </a:p>
                  </a:txBody>
                  <a:tcPr marL="1409" marR="1409" marT="1409" marB="0" anchor="b"/>
                </a:tc>
                <a:tc>
                  <a:txBody>
                    <a:bodyPr/>
                    <a:lstStyle/>
                    <a:p>
                      <a:pPr algn="l" fontAlgn="b"/>
                      <a:r>
                        <a:rPr lang="en-US" sz="1000" u="none" strike="noStrike" dirty="0">
                          <a:effectLst/>
                        </a:rPr>
                        <a:t>MAX SUM OF SPEND DAYPART</a:t>
                      </a:r>
                      <a:endParaRPr lang="en-US" sz="1000" b="1" i="0" u="none" strike="noStrike" dirty="0">
                        <a:solidFill>
                          <a:srgbClr val="FFFFFF"/>
                        </a:solidFill>
                        <a:effectLst/>
                        <a:latin typeface="Calibri" panose="020F0502020204030204" pitchFamily="34" charset="0"/>
                      </a:endParaRPr>
                    </a:p>
                  </a:txBody>
                  <a:tcPr marL="1409" marR="1409" marT="1409" marB="0" anchor="b"/>
                </a:tc>
                <a:tc>
                  <a:txBody>
                    <a:bodyPr/>
                    <a:lstStyle/>
                    <a:p>
                      <a:pPr algn="l" fontAlgn="b"/>
                      <a:r>
                        <a:rPr lang="en-IN" sz="1000" u="none" strike="noStrike">
                          <a:effectLst/>
                        </a:rPr>
                        <a:t>% OF TOTAL AD BUDGET</a:t>
                      </a:r>
                      <a:endParaRPr lang="en-IN" sz="1000" b="1" i="0" u="none" strike="noStrike">
                        <a:solidFill>
                          <a:srgbClr val="FFFFFF"/>
                        </a:solidFill>
                        <a:effectLst/>
                        <a:latin typeface="Calibri" panose="020F0502020204030204" pitchFamily="34" charset="0"/>
                      </a:endParaRPr>
                    </a:p>
                  </a:txBody>
                  <a:tcPr marL="1409" marR="1409" marT="1409" marB="0" anchor="b"/>
                </a:tc>
                <a:tc>
                  <a:txBody>
                    <a:bodyPr/>
                    <a:lstStyle/>
                    <a:p>
                      <a:pPr algn="l" fontAlgn="b"/>
                      <a:r>
                        <a:rPr lang="en-IN" sz="1000" u="none" strike="noStrike">
                          <a:effectLst/>
                        </a:rPr>
                        <a:t>Max targeted hour</a:t>
                      </a:r>
                      <a:endParaRPr lang="en-IN" sz="1000" b="1" i="0" u="none" strike="noStrike">
                        <a:solidFill>
                          <a:srgbClr val="FFFFFF"/>
                        </a:solidFill>
                        <a:effectLst/>
                        <a:latin typeface="Calibri" panose="020F0502020204030204" pitchFamily="34" charset="0"/>
                      </a:endParaRPr>
                    </a:p>
                  </a:txBody>
                  <a:tcPr marL="1409" marR="1409" marT="1409" marB="0" anchor="b"/>
                </a:tc>
                <a:tc>
                  <a:txBody>
                    <a:bodyPr/>
                    <a:lstStyle/>
                    <a:p>
                      <a:pPr algn="l" fontAlgn="b"/>
                      <a:r>
                        <a:rPr lang="en-IN" sz="1000" u="none" strike="noStrike">
                          <a:effectLst/>
                        </a:rPr>
                        <a:t>Percentage Share</a:t>
                      </a:r>
                      <a:endParaRPr lang="en-IN" sz="1000" b="1" i="0" u="none" strike="noStrike">
                        <a:solidFill>
                          <a:srgbClr val="FFFFFF"/>
                        </a:solidFill>
                        <a:effectLst/>
                        <a:latin typeface="Calibri" panose="020F0502020204030204" pitchFamily="34" charset="0"/>
                      </a:endParaRPr>
                    </a:p>
                  </a:txBody>
                  <a:tcPr marL="1409" marR="1409" marT="1409" marB="0" anchor="b"/>
                </a:tc>
                <a:tc>
                  <a:txBody>
                    <a:bodyPr/>
                    <a:lstStyle/>
                    <a:p>
                      <a:pPr algn="l" fontAlgn="b"/>
                      <a:r>
                        <a:rPr lang="en-IN" sz="1000" u="none" strike="noStrike">
                          <a:effectLst/>
                        </a:rPr>
                        <a:t>Max targeted hour2</a:t>
                      </a:r>
                      <a:endParaRPr lang="en-IN" sz="1000" b="1" i="0" u="none" strike="noStrike">
                        <a:solidFill>
                          <a:srgbClr val="FFFFFF"/>
                        </a:solidFill>
                        <a:effectLst/>
                        <a:latin typeface="Calibri" panose="020F0502020204030204" pitchFamily="34" charset="0"/>
                      </a:endParaRPr>
                    </a:p>
                  </a:txBody>
                  <a:tcPr marL="1409" marR="1409" marT="1409" marB="0" anchor="b"/>
                </a:tc>
                <a:tc>
                  <a:txBody>
                    <a:bodyPr/>
                    <a:lstStyle/>
                    <a:p>
                      <a:pPr algn="l" fontAlgn="b"/>
                      <a:r>
                        <a:rPr lang="en-IN" sz="1000" u="none" strike="noStrike">
                          <a:effectLst/>
                        </a:rPr>
                        <a:t>Percentage Share2</a:t>
                      </a:r>
                      <a:endParaRPr lang="en-IN" sz="1000" b="1" i="0" u="none" strike="noStrike">
                        <a:solidFill>
                          <a:srgbClr val="FFFFFF"/>
                        </a:solidFill>
                        <a:effectLst/>
                        <a:latin typeface="Calibri" panose="020F0502020204030204" pitchFamily="34" charset="0"/>
                      </a:endParaRPr>
                    </a:p>
                  </a:txBody>
                  <a:tcPr marL="1409" marR="1409" marT="1409" marB="0" anchor="b"/>
                </a:tc>
                <a:tc>
                  <a:txBody>
                    <a:bodyPr/>
                    <a:lstStyle/>
                    <a:p>
                      <a:pPr algn="l" fontAlgn="b"/>
                      <a:r>
                        <a:rPr lang="en-IN" sz="1000" u="none" strike="noStrike">
                          <a:effectLst/>
                        </a:rPr>
                        <a:t>Max targeted hour3</a:t>
                      </a:r>
                      <a:endParaRPr lang="en-IN" sz="1000" b="1" i="0" u="none" strike="noStrike">
                        <a:solidFill>
                          <a:srgbClr val="FFFFFF"/>
                        </a:solidFill>
                        <a:effectLst/>
                        <a:latin typeface="Calibri" panose="020F0502020204030204" pitchFamily="34" charset="0"/>
                      </a:endParaRPr>
                    </a:p>
                  </a:txBody>
                  <a:tcPr marL="1409" marR="1409" marT="1409" marB="0" anchor="b"/>
                </a:tc>
                <a:tc>
                  <a:txBody>
                    <a:bodyPr/>
                    <a:lstStyle/>
                    <a:p>
                      <a:pPr algn="l" fontAlgn="b"/>
                      <a:r>
                        <a:rPr lang="en-IN" sz="1000" u="none" strike="noStrike">
                          <a:effectLst/>
                        </a:rPr>
                        <a:t>Percentage Share3</a:t>
                      </a:r>
                      <a:endParaRPr lang="en-IN" sz="1000" b="1" i="0" u="none" strike="noStrike">
                        <a:solidFill>
                          <a:srgbClr val="FFFFFF"/>
                        </a:solidFill>
                        <a:effectLst/>
                        <a:latin typeface="Calibri" panose="020F0502020204030204" pitchFamily="34" charset="0"/>
                      </a:endParaRPr>
                    </a:p>
                  </a:txBody>
                  <a:tcPr marL="1409" marR="1409" marT="1409" marB="0" anchor="b"/>
                </a:tc>
                <a:extLst>
                  <a:ext uri="{0D108BD9-81ED-4DB2-BD59-A6C34878D82A}">
                    <a16:rowId xmlns:a16="http://schemas.microsoft.com/office/drawing/2014/main" val="2779511154"/>
                  </a:ext>
                </a:extLst>
              </a:tr>
              <a:tr h="417055">
                <a:tc>
                  <a:txBody>
                    <a:bodyPr/>
                    <a:lstStyle/>
                    <a:p>
                      <a:pPr algn="l" fontAlgn="b"/>
                      <a:r>
                        <a:rPr lang="en-IN" sz="1000" u="none" strike="noStrike">
                          <a:effectLst/>
                        </a:rPr>
                        <a:t>Honda Cars</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28031</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l" fontAlgn="b"/>
                      <a:r>
                        <a:rPr lang="en-IN" sz="1000" u="none" strike="noStrike">
                          <a:effectLst/>
                        </a:rPr>
                        <a:t>DAYTIME</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$835</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l" fontAlgn="b"/>
                      <a:r>
                        <a:rPr lang="en-IN" sz="1000" u="none" strike="noStrike">
                          <a:effectLst/>
                        </a:rPr>
                        <a:t>PRIME TIME</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$1,51,06,799</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l" fontAlgn="b"/>
                      <a:r>
                        <a:rPr lang="en-IN" sz="1000" u="none" strike="noStrike">
                          <a:effectLst/>
                        </a:rPr>
                        <a:t>DAYTIME</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31.30%</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15</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8.05%</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16</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7.74%</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17</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6.79%</a:t>
                      </a:r>
                      <a:endParaRPr lang="en-IN" sz="1000" b="0" i="0" u="none" strike="noStrike">
                        <a:solidFill>
                          <a:srgbClr val="000000"/>
                        </a:solidFill>
                        <a:effectLst/>
                        <a:latin typeface="Calibri" panose="020F0502020204030204" pitchFamily="34" charset="0"/>
                      </a:endParaRPr>
                    </a:p>
                  </a:txBody>
                  <a:tcPr marL="1409" marR="1409" marT="1409" marB="0" anchor="b"/>
                </a:tc>
                <a:extLst>
                  <a:ext uri="{0D108BD9-81ED-4DB2-BD59-A6C34878D82A}">
                    <a16:rowId xmlns:a16="http://schemas.microsoft.com/office/drawing/2014/main" val="3429083196"/>
                  </a:ext>
                </a:extLst>
              </a:tr>
              <a:tr h="624623">
                <a:tc>
                  <a:txBody>
                    <a:bodyPr/>
                    <a:lstStyle/>
                    <a:p>
                      <a:pPr algn="l" fontAlgn="b"/>
                      <a:r>
                        <a:rPr lang="en-IN" sz="1000" u="none" strike="noStrike">
                          <a:effectLst/>
                        </a:rPr>
                        <a:t>Hyundai Motors India</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13508</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l" fontAlgn="b"/>
                      <a:r>
                        <a:rPr lang="en-IN" sz="1000" u="none" strike="noStrike">
                          <a:effectLst/>
                        </a:rPr>
                        <a:t>PRIME TIME</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$6,421</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l" fontAlgn="b"/>
                      <a:r>
                        <a:rPr lang="en-IN" sz="1000" u="none" strike="noStrike">
                          <a:effectLst/>
                        </a:rPr>
                        <a:t>PRIME TIME</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$8,67,37,738</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l" fontAlgn="b"/>
                      <a:r>
                        <a:rPr lang="en-IN" sz="1000" u="none" strike="noStrike">
                          <a:effectLst/>
                        </a:rPr>
                        <a:t>PRIME TIME</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47.97%</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21</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16.48%</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20</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14.63%</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22</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12.24%</a:t>
                      </a:r>
                      <a:endParaRPr lang="en-IN" sz="1000" b="0" i="0" u="none" strike="noStrike">
                        <a:solidFill>
                          <a:srgbClr val="000000"/>
                        </a:solidFill>
                        <a:effectLst/>
                        <a:latin typeface="Calibri" panose="020F0502020204030204" pitchFamily="34" charset="0"/>
                      </a:endParaRPr>
                    </a:p>
                  </a:txBody>
                  <a:tcPr marL="1409" marR="1409" marT="1409" marB="0" anchor="b"/>
                </a:tc>
                <a:extLst>
                  <a:ext uri="{0D108BD9-81ED-4DB2-BD59-A6C34878D82A}">
                    <a16:rowId xmlns:a16="http://schemas.microsoft.com/office/drawing/2014/main" val="2624528343"/>
                  </a:ext>
                </a:extLst>
              </a:tr>
              <a:tr h="832191">
                <a:tc>
                  <a:txBody>
                    <a:bodyPr/>
                    <a:lstStyle/>
                    <a:p>
                      <a:pPr algn="l" fontAlgn="b"/>
                      <a:r>
                        <a:rPr lang="en-IN" sz="1000" u="none" strike="noStrike">
                          <a:effectLst/>
                        </a:rPr>
                        <a:t>Mahindra and Mahindra</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33552</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l" fontAlgn="b"/>
                      <a:r>
                        <a:rPr lang="en-IN" sz="1000" u="none" strike="noStrike">
                          <a:effectLst/>
                        </a:rPr>
                        <a:t>DAYTIME</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$5,396</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l" fontAlgn="b"/>
                      <a:r>
                        <a:rPr lang="en-IN" sz="1000" u="none" strike="noStrike">
                          <a:effectLst/>
                        </a:rPr>
                        <a:t>PRIME TIME</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$15,27,13,257</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l" fontAlgn="b"/>
                      <a:r>
                        <a:rPr lang="en-IN" sz="1000" u="none" strike="noStrike">
                          <a:effectLst/>
                        </a:rPr>
                        <a:t>PRIME TIME</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38.44%</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21</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13.44%</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20</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13.40%</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22</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10.42%</a:t>
                      </a:r>
                      <a:endParaRPr lang="en-IN" sz="1000" b="0" i="0" u="none" strike="noStrike">
                        <a:solidFill>
                          <a:srgbClr val="000000"/>
                        </a:solidFill>
                        <a:effectLst/>
                        <a:latin typeface="Calibri" panose="020F0502020204030204" pitchFamily="34" charset="0"/>
                      </a:endParaRPr>
                    </a:p>
                  </a:txBody>
                  <a:tcPr marL="1409" marR="1409" marT="1409" marB="0" anchor="b"/>
                </a:tc>
                <a:extLst>
                  <a:ext uri="{0D108BD9-81ED-4DB2-BD59-A6C34878D82A}">
                    <a16:rowId xmlns:a16="http://schemas.microsoft.com/office/drawing/2014/main" val="3217310547"/>
                  </a:ext>
                </a:extLst>
              </a:tr>
              <a:tr h="417055">
                <a:tc>
                  <a:txBody>
                    <a:bodyPr/>
                    <a:lstStyle/>
                    <a:p>
                      <a:pPr algn="l" fontAlgn="b"/>
                      <a:r>
                        <a:rPr lang="en-IN" sz="1000" u="none" strike="noStrike">
                          <a:effectLst/>
                        </a:rPr>
                        <a:t>Maruti Suzuki</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49811</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l" fontAlgn="b"/>
                      <a:r>
                        <a:rPr lang="en-IN" sz="1000" u="none" strike="noStrike">
                          <a:effectLst/>
                        </a:rPr>
                        <a:t>DAYTIME</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$4,475</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l" fontAlgn="b"/>
                      <a:r>
                        <a:rPr lang="en-IN" sz="1000" u="none" strike="noStrike">
                          <a:effectLst/>
                        </a:rPr>
                        <a:t>PRIME TIME</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$21,36,09,797</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l" fontAlgn="b"/>
                      <a:r>
                        <a:rPr lang="en-IN" sz="1000" u="none" strike="noStrike">
                          <a:effectLst/>
                        </a:rPr>
                        <a:t>PRIME TIME</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38.24%</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21</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13.35%</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20</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12.99%</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22</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10.41%</a:t>
                      </a:r>
                      <a:endParaRPr lang="en-IN" sz="1000" b="0" i="0" u="none" strike="noStrike">
                        <a:solidFill>
                          <a:srgbClr val="000000"/>
                        </a:solidFill>
                        <a:effectLst/>
                        <a:latin typeface="Calibri" panose="020F0502020204030204" pitchFamily="34" charset="0"/>
                      </a:endParaRPr>
                    </a:p>
                  </a:txBody>
                  <a:tcPr marL="1409" marR="1409" marT="1409" marB="0" anchor="b"/>
                </a:tc>
                <a:extLst>
                  <a:ext uri="{0D108BD9-81ED-4DB2-BD59-A6C34878D82A}">
                    <a16:rowId xmlns:a16="http://schemas.microsoft.com/office/drawing/2014/main" val="62190234"/>
                  </a:ext>
                </a:extLst>
              </a:tr>
              <a:tr h="417055">
                <a:tc>
                  <a:txBody>
                    <a:bodyPr/>
                    <a:lstStyle/>
                    <a:p>
                      <a:pPr algn="l" fontAlgn="b"/>
                      <a:r>
                        <a:rPr lang="en-IN" sz="1000" u="none" strike="noStrike">
                          <a:effectLst/>
                        </a:rPr>
                        <a:t>Tata Motors</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17745</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l" fontAlgn="b"/>
                      <a:r>
                        <a:rPr lang="en-IN" sz="1000" u="none" strike="noStrike">
                          <a:effectLst/>
                        </a:rPr>
                        <a:t>DAYTIME</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$1,939</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l" fontAlgn="b"/>
                      <a:r>
                        <a:rPr lang="en-IN" sz="1000" u="none" strike="noStrike">
                          <a:effectLst/>
                        </a:rPr>
                        <a:t>EVENING NEWS</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$2,56,52,452</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l" fontAlgn="b"/>
                      <a:r>
                        <a:rPr lang="en-IN" sz="1000" u="none" strike="noStrike">
                          <a:effectLst/>
                        </a:rPr>
                        <a:t>PRIME TIME</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27.06%</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21</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10.11%</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20</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8.81%</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19</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8.41%</a:t>
                      </a:r>
                      <a:endParaRPr lang="en-IN" sz="1000" b="0" i="0" u="none" strike="noStrike">
                        <a:solidFill>
                          <a:srgbClr val="000000"/>
                        </a:solidFill>
                        <a:effectLst/>
                        <a:latin typeface="Calibri" panose="020F0502020204030204" pitchFamily="34" charset="0"/>
                      </a:endParaRPr>
                    </a:p>
                  </a:txBody>
                  <a:tcPr marL="1409" marR="1409" marT="1409" marB="0" anchor="b"/>
                </a:tc>
                <a:extLst>
                  <a:ext uri="{0D108BD9-81ED-4DB2-BD59-A6C34878D82A}">
                    <a16:rowId xmlns:a16="http://schemas.microsoft.com/office/drawing/2014/main" val="3438775277"/>
                  </a:ext>
                </a:extLst>
              </a:tr>
              <a:tr h="417055">
                <a:tc>
                  <a:txBody>
                    <a:bodyPr/>
                    <a:lstStyle/>
                    <a:p>
                      <a:pPr algn="l" fontAlgn="b"/>
                      <a:r>
                        <a:rPr lang="en-IN" sz="1000" u="none" strike="noStrike">
                          <a:effectLst/>
                        </a:rPr>
                        <a:t>Toyota</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17393</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l" fontAlgn="b"/>
                      <a:r>
                        <a:rPr lang="en-IN" sz="1000" u="none" strike="noStrike">
                          <a:effectLst/>
                        </a:rPr>
                        <a:t>DAYTIME</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$3,816</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l" fontAlgn="b"/>
                      <a:r>
                        <a:rPr lang="en-IN" sz="1000" u="none" strike="noStrike">
                          <a:effectLst/>
                        </a:rPr>
                        <a:t>PRIME ACCESS</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$2,69,37,315</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l" fontAlgn="b"/>
                      <a:r>
                        <a:rPr lang="en-IN" sz="1000" u="none" strike="noStrike">
                          <a:effectLst/>
                        </a:rPr>
                        <a:t>WEEKEND</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23.91%</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19</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10.36%</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17</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8.05%</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a:effectLst/>
                        </a:rPr>
                        <a:t>18</a:t>
                      </a:r>
                      <a:endParaRPr lang="en-IN" sz="1000" b="0" i="0" u="none" strike="noStrike">
                        <a:solidFill>
                          <a:srgbClr val="000000"/>
                        </a:solidFill>
                        <a:effectLst/>
                        <a:latin typeface="Calibri" panose="020F0502020204030204" pitchFamily="34" charset="0"/>
                      </a:endParaRPr>
                    </a:p>
                  </a:txBody>
                  <a:tcPr marL="1409" marR="1409" marT="1409" marB="0" anchor="b"/>
                </a:tc>
                <a:tc>
                  <a:txBody>
                    <a:bodyPr/>
                    <a:lstStyle/>
                    <a:p>
                      <a:pPr algn="r" fontAlgn="b"/>
                      <a:r>
                        <a:rPr lang="en-IN" sz="1000" u="none" strike="noStrike" dirty="0">
                          <a:effectLst/>
                        </a:rPr>
                        <a:t>7.89%</a:t>
                      </a:r>
                      <a:endParaRPr lang="en-IN" sz="1000" b="0" i="0" u="none" strike="noStrike" dirty="0">
                        <a:solidFill>
                          <a:srgbClr val="000000"/>
                        </a:solidFill>
                        <a:effectLst/>
                        <a:latin typeface="Calibri" panose="020F0502020204030204" pitchFamily="34" charset="0"/>
                      </a:endParaRPr>
                    </a:p>
                  </a:txBody>
                  <a:tcPr marL="1409" marR="1409" marT="1409" marB="0" anchor="b"/>
                </a:tc>
                <a:extLst>
                  <a:ext uri="{0D108BD9-81ED-4DB2-BD59-A6C34878D82A}">
                    <a16:rowId xmlns:a16="http://schemas.microsoft.com/office/drawing/2014/main" val="3292110635"/>
                  </a:ext>
                </a:extLst>
              </a:tr>
            </a:tbl>
          </a:graphicData>
        </a:graphic>
      </p:graphicFrame>
      <p:graphicFrame>
        <p:nvGraphicFramePr>
          <p:cNvPr id="5" name="Table 4">
            <a:extLst>
              <a:ext uri="{FF2B5EF4-FFF2-40B4-BE49-F238E27FC236}">
                <a16:creationId xmlns:a16="http://schemas.microsoft.com/office/drawing/2014/main" id="{B5B2232F-DC54-44FE-4AB7-7A6F29FBDA14}"/>
              </a:ext>
            </a:extLst>
          </p:cNvPr>
          <p:cNvGraphicFramePr>
            <a:graphicFrameLocks noGrp="1"/>
          </p:cNvGraphicFramePr>
          <p:nvPr>
            <p:extLst>
              <p:ext uri="{D42A27DB-BD31-4B8C-83A1-F6EECF244321}">
                <p14:modId xmlns:p14="http://schemas.microsoft.com/office/powerpoint/2010/main" val="3717091042"/>
              </p:ext>
            </p:extLst>
          </p:nvPr>
        </p:nvGraphicFramePr>
        <p:xfrm>
          <a:off x="418672" y="5238335"/>
          <a:ext cx="10820402" cy="1432359"/>
        </p:xfrm>
        <a:graphic>
          <a:graphicData uri="http://schemas.openxmlformats.org/drawingml/2006/table">
            <a:tbl>
              <a:tblPr>
                <a:tableStyleId>{5C22544A-7EE6-4342-B048-85BDC9FD1C3A}</a:tableStyleId>
              </a:tblPr>
              <a:tblGrid>
                <a:gridCol w="1437893">
                  <a:extLst>
                    <a:ext uri="{9D8B030D-6E8A-4147-A177-3AD203B41FA5}">
                      <a16:colId xmlns:a16="http://schemas.microsoft.com/office/drawing/2014/main" val="3929916970"/>
                    </a:ext>
                  </a:extLst>
                </a:gridCol>
                <a:gridCol w="1437893">
                  <a:extLst>
                    <a:ext uri="{9D8B030D-6E8A-4147-A177-3AD203B41FA5}">
                      <a16:colId xmlns:a16="http://schemas.microsoft.com/office/drawing/2014/main" val="3199265151"/>
                    </a:ext>
                  </a:extLst>
                </a:gridCol>
                <a:gridCol w="1148245">
                  <a:extLst>
                    <a:ext uri="{9D8B030D-6E8A-4147-A177-3AD203B41FA5}">
                      <a16:colId xmlns:a16="http://schemas.microsoft.com/office/drawing/2014/main" val="1304149099"/>
                    </a:ext>
                  </a:extLst>
                </a:gridCol>
                <a:gridCol w="2337868">
                  <a:extLst>
                    <a:ext uri="{9D8B030D-6E8A-4147-A177-3AD203B41FA5}">
                      <a16:colId xmlns:a16="http://schemas.microsoft.com/office/drawing/2014/main" val="388375984"/>
                    </a:ext>
                  </a:extLst>
                </a:gridCol>
                <a:gridCol w="1148245">
                  <a:extLst>
                    <a:ext uri="{9D8B030D-6E8A-4147-A177-3AD203B41FA5}">
                      <a16:colId xmlns:a16="http://schemas.microsoft.com/office/drawing/2014/main" val="3198270761"/>
                    </a:ext>
                  </a:extLst>
                </a:gridCol>
                <a:gridCol w="631018">
                  <a:extLst>
                    <a:ext uri="{9D8B030D-6E8A-4147-A177-3AD203B41FA5}">
                      <a16:colId xmlns:a16="http://schemas.microsoft.com/office/drawing/2014/main" val="1099268022"/>
                    </a:ext>
                  </a:extLst>
                </a:gridCol>
                <a:gridCol w="631018">
                  <a:extLst>
                    <a:ext uri="{9D8B030D-6E8A-4147-A177-3AD203B41FA5}">
                      <a16:colId xmlns:a16="http://schemas.microsoft.com/office/drawing/2014/main" val="4221471737"/>
                    </a:ext>
                  </a:extLst>
                </a:gridCol>
                <a:gridCol w="631018">
                  <a:extLst>
                    <a:ext uri="{9D8B030D-6E8A-4147-A177-3AD203B41FA5}">
                      <a16:colId xmlns:a16="http://schemas.microsoft.com/office/drawing/2014/main" val="117413610"/>
                    </a:ext>
                  </a:extLst>
                </a:gridCol>
                <a:gridCol w="631018">
                  <a:extLst>
                    <a:ext uri="{9D8B030D-6E8A-4147-A177-3AD203B41FA5}">
                      <a16:colId xmlns:a16="http://schemas.microsoft.com/office/drawing/2014/main" val="3438891941"/>
                    </a:ext>
                  </a:extLst>
                </a:gridCol>
                <a:gridCol w="786186">
                  <a:extLst>
                    <a:ext uri="{9D8B030D-6E8A-4147-A177-3AD203B41FA5}">
                      <a16:colId xmlns:a16="http://schemas.microsoft.com/office/drawing/2014/main" val="2215189925"/>
                    </a:ext>
                  </a:extLst>
                </a:gridCol>
              </a:tblGrid>
              <a:tr h="160341">
                <a:tc>
                  <a:txBody>
                    <a:bodyPr/>
                    <a:lstStyle/>
                    <a:p>
                      <a:pPr algn="l" fontAlgn="b"/>
                      <a:r>
                        <a:rPr lang="en-US" sz="1000" u="none" strike="noStrike">
                          <a:effectLst/>
                        </a:rPr>
                        <a:t>Rank of Count of ID</a:t>
                      </a:r>
                      <a:endParaRPr lang="en-US" sz="1000" b="1" i="0" u="none" strike="noStrike">
                        <a:solidFill>
                          <a:srgbClr val="000000"/>
                        </a:solidFill>
                        <a:effectLst/>
                        <a:latin typeface="Calibri" panose="020F0502020204030204" pitchFamily="34" charset="0"/>
                      </a:endParaRPr>
                    </a:p>
                  </a:txBody>
                  <a:tcPr marL="5172" marR="5172" marT="5172" marB="0" anchor="b"/>
                </a:tc>
                <a:tc>
                  <a:txBody>
                    <a:bodyPr/>
                    <a:lstStyle/>
                    <a:p>
                      <a:pPr algn="l" fontAlgn="b"/>
                      <a:r>
                        <a:rPr lang="en-IN" sz="1000" u="none" strike="noStrike">
                          <a:effectLst/>
                        </a:rPr>
                        <a:t>Duration</a:t>
                      </a:r>
                      <a:endParaRPr lang="en-IN" sz="1000" b="1" i="0" u="none" strike="noStrike">
                        <a:solidFill>
                          <a:srgbClr val="000000"/>
                        </a:solidFill>
                        <a:effectLst/>
                        <a:latin typeface="Calibri" panose="020F0502020204030204" pitchFamily="34" charset="0"/>
                      </a:endParaRPr>
                    </a:p>
                  </a:txBody>
                  <a:tcPr marL="5172" marR="5172" marT="5172" marB="0" anchor="b"/>
                </a:tc>
                <a:tc>
                  <a:txBody>
                    <a:bodyPr/>
                    <a:lstStyle/>
                    <a:p>
                      <a:pPr algn="l" fontAlgn="b"/>
                      <a:endParaRPr lang="en-IN" sz="1000" b="1" i="0" u="none" strike="noStrike">
                        <a:solidFill>
                          <a:srgbClr val="000000"/>
                        </a:solidFill>
                        <a:effectLst/>
                        <a:latin typeface="Calibri" panose="020F0502020204030204" pitchFamily="34" charset="0"/>
                      </a:endParaRPr>
                    </a:p>
                  </a:txBody>
                  <a:tcPr marL="5172" marR="5172" marT="5172" marB="0" anchor="b"/>
                </a:tc>
                <a:tc>
                  <a:txBody>
                    <a:bodyPr/>
                    <a:lstStyle/>
                    <a:p>
                      <a:pPr algn="l" fontAlgn="b"/>
                      <a:endParaRPr lang="en-IN" sz="1000" b="1" i="0" u="none" strike="noStrike">
                        <a:solidFill>
                          <a:srgbClr val="000000"/>
                        </a:solidFill>
                        <a:effectLst/>
                        <a:latin typeface="Calibri" panose="020F0502020204030204" pitchFamily="34" charset="0"/>
                      </a:endParaRPr>
                    </a:p>
                  </a:txBody>
                  <a:tcPr marL="5172" marR="5172" marT="5172" marB="0" anchor="b"/>
                </a:tc>
                <a:tc>
                  <a:txBody>
                    <a:bodyPr/>
                    <a:lstStyle/>
                    <a:p>
                      <a:pPr algn="l" fontAlgn="b"/>
                      <a:endParaRPr lang="en-IN" sz="1000" b="1" i="0" u="none" strike="noStrike">
                        <a:solidFill>
                          <a:srgbClr val="000000"/>
                        </a:solidFill>
                        <a:effectLst/>
                        <a:latin typeface="Calibri" panose="020F0502020204030204" pitchFamily="34" charset="0"/>
                      </a:endParaRPr>
                    </a:p>
                  </a:txBody>
                  <a:tcPr marL="5172" marR="5172" marT="5172" marB="0" anchor="b"/>
                </a:tc>
                <a:tc>
                  <a:txBody>
                    <a:bodyPr/>
                    <a:lstStyle/>
                    <a:p>
                      <a:pPr algn="l" fontAlgn="b"/>
                      <a:endParaRPr lang="en-IN" sz="1000" b="1" i="0" u="none" strike="noStrike">
                        <a:solidFill>
                          <a:srgbClr val="000000"/>
                        </a:solidFill>
                        <a:effectLst/>
                        <a:latin typeface="Calibri" panose="020F0502020204030204" pitchFamily="34" charset="0"/>
                      </a:endParaRPr>
                    </a:p>
                  </a:txBody>
                  <a:tcPr marL="5172" marR="5172" marT="5172" marB="0" anchor="b"/>
                </a:tc>
                <a:tc>
                  <a:txBody>
                    <a:bodyPr/>
                    <a:lstStyle/>
                    <a:p>
                      <a:pPr algn="l" fontAlgn="b"/>
                      <a:endParaRPr lang="en-IN" sz="1000" b="1" i="0" u="none" strike="noStrike">
                        <a:solidFill>
                          <a:srgbClr val="000000"/>
                        </a:solidFill>
                        <a:effectLst/>
                        <a:latin typeface="Calibri" panose="020F0502020204030204" pitchFamily="34" charset="0"/>
                      </a:endParaRPr>
                    </a:p>
                  </a:txBody>
                  <a:tcPr marL="5172" marR="5172" marT="5172" marB="0" anchor="b"/>
                </a:tc>
                <a:tc>
                  <a:txBody>
                    <a:bodyPr/>
                    <a:lstStyle/>
                    <a:p>
                      <a:pPr algn="l" fontAlgn="b"/>
                      <a:endParaRPr lang="en-IN" sz="1000" b="1" i="0" u="none" strike="noStrike">
                        <a:solidFill>
                          <a:srgbClr val="000000"/>
                        </a:solidFill>
                        <a:effectLst/>
                        <a:latin typeface="Calibri" panose="020F0502020204030204" pitchFamily="34" charset="0"/>
                      </a:endParaRPr>
                    </a:p>
                  </a:txBody>
                  <a:tcPr marL="5172" marR="5172" marT="5172" marB="0" anchor="b"/>
                </a:tc>
                <a:tc>
                  <a:txBody>
                    <a:bodyPr/>
                    <a:lstStyle/>
                    <a:p>
                      <a:pPr algn="l" fontAlgn="b"/>
                      <a:endParaRPr lang="en-IN" sz="1000" b="1" i="0" u="none" strike="noStrike">
                        <a:solidFill>
                          <a:srgbClr val="000000"/>
                        </a:solidFill>
                        <a:effectLst/>
                        <a:latin typeface="Calibri" panose="020F0502020204030204" pitchFamily="34" charset="0"/>
                      </a:endParaRPr>
                    </a:p>
                  </a:txBody>
                  <a:tcPr marL="5172" marR="5172" marT="5172" marB="0" anchor="b"/>
                </a:tc>
                <a:tc>
                  <a:txBody>
                    <a:bodyPr/>
                    <a:lstStyle/>
                    <a:p>
                      <a:pPr algn="l" fontAlgn="b"/>
                      <a:endParaRPr lang="en-IN" sz="1000" b="1" i="0" u="none" strike="noStrike">
                        <a:solidFill>
                          <a:srgbClr val="000000"/>
                        </a:solidFill>
                        <a:effectLst/>
                        <a:latin typeface="Calibri" panose="020F0502020204030204" pitchFamily="34" charset="0"/>
                      </a:endParaRPr>
                    </a:p>
                  </a:txBody>
                  <a:tcPr marL="5172" marR="5172" marT="5172" marB="0" anchor="b"/>
                </a:tc>
                <a:extLst>
                  <a:ext uri="{0D108BD9-81ED-4DB2-BD59-A6C34878D82A}">
                    <a16:rowId xmlns:a16="http://schemas.microsoft.com/office/drawing/2014/main" val="436739480"/>
                  </a:ext>
                </a:extLst>
              </a:tr>
              <a:tr h="160341">
                <a:tc>
                  <a:txBody>
                    <a:bodyPr/>
                    <a:lstStyle/>
                    <a:p>
                      <a:pPr algn="l" fontAlgn="b"/>
                      <a:r>
                        <a:rPr lang="en-IN" sz="1000" u="none" strike="noStrike">
                          <a:effectLst/>
                        </a:rPr>
                        <a:t>Row Labels</a:t>
                      </a:r>
                      <a:endParaRPr lang="en-IN" sz="1000" b="1" i="0" u="none" strike="noStrike">
                        <a:solidFill>
                          <a:srgbClr val="000000"/>
                        </a:solidFill>
                        <a:effectLst/>
                        <a:latin typeface="Calibri" panose="020F0502020204030204" pitchFamily="34" charset="0"/>
                      </a:endParaRPr>
                    </a:p>
                  </a:txBody>
                  <a:tcPr marL="5172" marR="5172" marT="5172" marB="0" anchor="b"/>
                </a:tc>
                <a:tc>
                  <a:txBody>
                    <a:bodyPr/>
                    <a:lstStyle/>
                    <a:p>
                      <a:pPr algn="r" fontAlgn="b"/>
                      <a:r>
                        <a:rPr lang="en-IN" sz="1000" u="none" strike="noStrike">
                          <a:effectLst/>
                        </a:rPr>
                        <a:t>5</a:t>
                      </a:r>
                      <a:endParaRPr lang="en-IN" sz="1000" b="1" i="0" u="none" strike="noStrike">
                        <a:solidFill>
                          <a:srgbClr val="000000"/>
                        </a:solidFill>
                        <a:effectLst/>
                        <a:latin typeface="Calibri" panose="020F0502020204030204" pitchFamily="34" charset="0"/>
                      </a:endParaRPr>
                    </a:p>
                  </a:txBody>
                  <a:tcPr marL="5172" marR="5172" marT="5172" marB="0" anchor="b"/>
                </a:tc>
                <a:tc>
                  <a:txBody>
                    <a:bodyPr/>
                    <a:lstStyle/>
                    <a:p>
                      <a:pPr algn="r" fontAlgn="b"/>
                      <a:r>
                        <a:rPr lang="en-IN" sz="1000" u="none" strike="noStrike">
                          <a:effectLst/>
                        </a:rPr>
                        <a:t>10</a:t>
                      </a:r>
                      <a:endParaRPr lang="en-IN" sz="1000" b="1" i="0" u="none" strike="noStrike">
                        <a:solidFill>
                          <a:srgbClr val="000000"/>
                        </a:solidFill>
                        <a:effectLst/>
                        <a:latin typeface="Calibri" panose="020F0502020204030204" pitchFamily="34" charset="0"/>
                      </a:endParaRPr>
                    </a:p>
                  </a:txBody>
                  <a:tcPr marL="5172" marR="5172" marT="5172" marB="0" anchor="b"/>
                </a:tc>
                <a:tc>
                  <a:txBody>
                    <a:bodyPr/>
                    <a:lstStyle/>
                    <a:p>
                      <a:pPr algn="r" fontAlgn="b"/>
                      <a:r>
                        <a:rPr lang="en-IN" sz="1000" u="none" strike="noStrike">
                          <a:effectLst/>
                        </a:rPr>
                        <a:t>15</a:t>
                      </a:r>
                      <a:endParaRPr lang="en-IN" sz="1000" b="1" i="0" u="none" strike="noStrike">
                        <a:solidFill>
                          <a:srgbClr val="000000"/>
                        </a:solidFill>
                        <a:effectLst/>
                        <a:latin typeface="Calibri" panose="020F0502020204030204" pitchFamily="34" charset="0"/>
                      </a:endParaRPr>
                    </a:p>
                  </a:txBody>
                  <a:tcPr marL="5172" marR="5172" marT="5172" marB="0" anchor="b"/>
                </a:tc>
                <a:tc>
                  <a:txBody>
                    <a:bodyPr/>
                    <a:lstStyle/>
                    <a:p>
                      <a:pPr algn="r" fontAlgn="b"/>
                      <a:r>
                        <a:rPr lang="en-IN" sz="1000" u="none" strike="noStrike">
                          <a:effectLst/>
                        </a:rPr>
                        <a:t>20</a:t>
                      </a:r>
                      <a:endParaRPr lang="en-IN" sz="1000" b="1" i="0" u="none" strike="noStrike">
                        <a:solidFill>
                          <a:srgbClr val="000000"/>
                        </a:solidFill>
                        <a:effectLst/>
                        <a:latin typeface="Calibri" panose="020F0502020204030204" pitchFamily="34" charset="0"/>
                      </a:endParaRPr>
                    </a:p>
                  </a:txBody>
                  <a:tcPr marL="5172" marR="5172" marT="5172" marB="0" anchor="b"/>
                </a:tc>
                <a:tc>
                  <a:txBody>
                    <a:bodyPr/>
                    <a:lstStyle/>
                    <a:p>
                      <a:pPr algn="r" fontAlgn="b"/>
                      <a:r>
                        <a:rPr lang="en-IN" sz="1000" u="none" strike="noStrike">
                          <a:effectLst/>
                        </a:rPr>
                        <a:t>30</a:t>
                      </a:r>
                      <a:endParaRPr lang="en-IN" sz="1000" b="1" i="0" u="none" strike="noStrike">
                        <a:solidFill>
                          <a:srgbClr val="000000"/>
                        </a:solidFill>
                        <a:effectLst/>
                        <a:latin typeface="Calibri" panose="020F0502020204030204" pitchFamily="34" charset="0"/>
                      </a:endParaRPr>
                    </a:p>
                  </a:txBody>
                  <a:tcPr marL="5172" marR="5172" marT="5172" marB="0" anchor="b"/>
                </a:tc>
                <a:tc>
                  <a:txBody>
                    <a:bodyPr/>
                    <a:lstStyle/>
                    <a:p>
                      <a:pPr algn="r" fontAlgn="b"/>
                      <a:r>
                        <a:rPr lang="en-IN" sz="1000" u="none" strike="noStrike">
                          <a:effectLst/>
                        </a:rPr>
                        <a:t>45</a:t>
                      </a:r>
                      <a:endParaRPr lang="en-IN" sz="1000" b="1" i="0" u="none" strike="noStrike">
                        <a:solidFill>
                          <a:srgbClr val="000000"/>
                        </a:solidFill>
                        <a:effectLst/>
                        <a:latin typeface="Calibri" panose="020F0502020204030204" pitchFamily="34" charset="0"/>
                      </a:endParaRPr>
                    </a:p>
                  </a:txBody>
                  <a:tcPr marL="5172" marR="5172" marT="5172" marB="0" anchor="b"/>
                </a:tc>
                <a:tc>
                  <a:txBody>
                    <a:bodyPr/>
                    <a:lstStyle/>
                    <a:p>
                      <a:pPr algn="r" fontAlgn="b"/>
                      <a:r>
                        <a:rPr lang="en-IN" sz="1000" u="none" strike="noStrike">
                          <a:effectLst/>
                        </a:rPr>
                        <a:t>60</a:t>
                      </a:r>
                      <a:endParaRPr lang="en-IN" sz="1000" b="1" i="0" u="none" strike="noStrike">
                        <a:solidFill>
                          <a:srgbClr val="000000"/>
                        </a:solidFill>
                        <a:effectLst/>
                        <a:latin typeface="Calibri" panose="020F0502020204030204" pitchFamily="34" charset="0"/>
                      </a:endParaRPr>
                    </a:p>
                  </a:txBody>
                  <a:tcPr marL="5172" marR="5172" marT="5172" marB="0" anchor="b"/>
                </a:tc>
                <a:tc>
                  <a:txBody>
                    <a:bodyPr/>
                    <a:lstStyle/>
                    <a:p>
                      <a:pPr algn="r" fontAlgn="b"/>
                      <a:r>
                        <a:rPr lang="en-IN" sz="1000" u="none" strike="noStrike">
                          <a:effectLst/>
                        </a:rPr>
                        <a:t>75</a:t>
                      </a:r>
                      <a:endParaRPr lang="en-IN" sz="1000" b="1" i="0" u="none" strike="noStrike">
                        <a:solidFill>
                          <a:srgbClr val="000000"/>
                        </a:solidFill>
                        <a:effectLst/>
                        <a:latin typeface="Calibri" panose="020F0502020204030204" pitchFamily="34" charset="0"/>
                      </a:endParaRPr>
                    </a:p>
                  </a:txBody>
                  <a:tcPr marL="5172" marR="5172" marT="5172" marB="0" anchor="b"/>
                </a:tc>
                <a:tc>
                  <a:txBody>
                    <a:bodyPr/>
                    <a:lstStyle/>
                    <a:p>
                      <a:pPr algn="r" fontAlgn="b"/>
                      <a:r>
                        <a:rPr lang="en-IN" sz="1000" u="none" strike="noStrike">
                          <a:effectLst/>
                        </a:rPr>
                        <a:t>120</a:t>
                      </a:r>
                      <a:endParaRPr lang="en-IN" sz="1000" b="1" i="0" u="none" strike="noStrike">
                        <a:solidFill>
                          <a:srgbClr val="000000"/>
                        </a:solidFill>
                        <a:effectLst/>
                        <a:latin typeface="Calibri" panose="020F0502020204030204" pitchFamily="34" charset="0"/>
                      </a:endParaRPr>
                    </a:p>
                  </a:txBody>
                  <a:tcPr marL="5172" marR="5172" marT="5172" marB="0" anchor="b"/>
                </a:tc>
                <a:extLst>
                  <a:ext uri="{0D108BD9-81ED-4DB2-BD59-A6C34878D82A}">
                    <a16:rowId xmlns:a16="http://schemas.microsoft.com/office/drawing/2014/main" val="3511816922"/>
                  </a:ext>
                </a:extLst>
              </a:tr>
              <a:tr h="160341">
                <a:tc>
                  <a:txBody>
                    <a:bodyPr/>
                    <a:lstStyle/>
                    <a:p>
                      <a:pPr algn="l" fontAlgn="b"/>
                      <a:r>
                        <a:rPr lang="en-IN" sz="1000" u="none" strike="noStrike">
                          <a:effectLst/>
                        </a:rPr>
                        <a:t>Honda Cars</a:t>
                      </a:r>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l" fontAlgn="b"/>
                      <a:endParaRPr lang="en-IN" sz="1000" b="0" i="0" u="none" strike="noStrike" dirty="0">
                        <a:solidFill>
                          <a:srgbClr val="000000"/>
                        </a:solidFill>
                        <a:effectLst/>
                        <a:latin typeface="Calibri" panose="020F0502020204030204" pitchFamily="34" charset="0"/>
                      </a:endParaRPr>
                    </a:p>
                  </a:txBody>
                  <a:tcPr marL="5172" marR="5172" marT="5172" marB="0" anchor="b"/>
                </a:tc>
                <a:tc>
                  <a:txBody>
                    <a:bodyPr/>
                    <a:lstStyle/>
                    <a:p>
                      <a:pPr algn="r" fontAlgn="b"/>
                      <a:r>
                        <a:rPr lang="en-IN" sz="1000" u="none" strike="noStrike" dirty="0">
                          <a:effectLst/>
                        </a:rPr>
                        <a:t>3</a:t>
                      </a:r>
                      <a:endParaRPr lang="en-IN" sz="1000" b="0" i="0" u="none" strike="noStrike" dirty="0">
                        <a:solidFill>
                          <a:srgbClr val="000000"/>
                        </a:solidFill>
                        <a:effectLst/>
                        <a:latin typeface="Calibri" panose="020F0502020204030204" pitchFamily="34" charset="0"/>
                      </a:endParaRPr>
                    </a:p>
                  </a:txBody>
                  <a:tcPr marL="5172" marR="5172" marT="5172" marB="0" anchor="b"/>
                </a:tc>
                <a:tc>
                  <a:txBody>
                    <a:bodyPr/>
                    <a:lstStyle/>
                    <a:p>
                      <a:pPr algn="r" fontAlgn="b"/>
                      <a:r>
                        <a:rPr lang="en-IN" sz="1000" u="none" strike="noStrike" dirty="0">
                          <a:effectLst/>
                        </a:rPr>
                        <a:t>2</a:t>
                      </a:r>
                      <a:endParaRPr lang="en-IN" sz="1000" b="0" i="0" u="none" strike="noStrike" dirty="0">
                        <a:solidFill>
                          <a:srgbClr val="000000"/>
                        </a:solidFill>
                        <a:effectLst/>
                        <a:latin typeface="Calibri" panose="020F0502020204030204" pitchFamily="34" charset="0"/>
                      </a:endParaRPr>
                    </a:p>
                  </a:txBody>
                  <a:tcPr marL="5172" marR="5172" marT="517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r" fontAlgn="b"/>
                      <a:r>
                        <a:rPr lang="en-IN" sz="1000" u="none" strike="noStrike">
                          <a:effectLst/>
                        </a:rPr>
                        <a:t>1</a:t>
                      </a:r>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172" marR="5172" marT="5172" marB="0" anchor="b"/>
                </a:tc>
                <a:extLst>
                  <a:ext uri="{0D108BD9-81ED-4DB2-BD59-A6C34878D82A}">
                    <a16:rowId xmlns:a16="http://schemas.microsoft.com/office/drawing/2014/main" val="2606884794"/>
                  </a:ext>
                </a:extLst>
              </a:tr>
              <a:tr h="160341">
                <a:tc>
                  <a:txBody>
                    <a:bodyPr/>
                    <a:lstStyle/>
                    <a:p>
                      <a:pPr algn="l" fontAlgn="b"/>
                      <a:r>
                        <a:rPr lang="en-IN" sz="1000" u="none" strike="noStrike">
                          <a:effectLst/>
                        </a:rPr>
                        <a:t>Hyundai Motors India</a:t>
                      </a:r>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l" fontAlgn="b"/>
                      <a:endParaRPr lang="en-IN" sz="1000" b="0" i="0" u="none" strike="noStrike" dirty="0">
                        <a:solidFill>
                          <a:srgbClr val="000000"/>
                        </a:solidFill>
                        <a:effectLst/>
                        <a:latin typeface="Calibri" panose="020F0502020204030204" pitchFamily="34" charset="0"/>
                      </a:endParaRPr>
                    </a:p>
                  </a:txBody>
                  <a:tcPr marL="5172" marR="5172" marT="5172" marB="0" anchor="b"/>
                </a:tc>
                <a:tc>
                  <a:txBody>
                    <a:bodyPr/>
                    <a:lstStyle/>
                    <a:p>
                      <a:pPr algn="l" fontAlgn="b"/>
                      <a:endParaRPr lang="en-IN" sz="1000" b="0" i="0" u="none" strike="noStrike" dirty="0">
                        <a:solidFill>
                          <a:srgbClr val="000000"/>
                        </a:solidFill>
                        <a:effectLst/>
                        <a:latin typeface="Calibri" panose="020F0502020204030204" pitchFamily="34" charset="0"/>
                      </a:endParaRPr>
                    </a:p>
                  </a:txBody>
                  <a:tcPr marL="5172" marR="5172" marT="5172" marB="0" anchor="b"/>
                </a:tc>
                <a:tc>
                  <a:txBody>
                    <a:bodyPr/>
                    <a:lstStyle/>
                    <a:p>
                      <a:pPr algn="r" fontAlgn="b"/>
                      <a:r>
                        <a:rPr lang="en-IN" sz="1000" u="none" strike="noStrike">
                          <a:effectLst/>
                        </a:rPr>
                        <a:t>2</a:t>
                      </a:r>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r" fontAlgn="b"/>
                      <a:r>
                        <a:rPr lang="en-IN" sz="1000" u="none" strike="noStrike">
                          <a:effectLst/>
                        </a:rPr>
                        <a:t>1</a:t>
                      </a:r>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r" fontAlgn="b"/>
                      <a:r>
                        <a:rPr lang="en-IN" sz="1000" u="none" strike="noStrike">
                          <a:effectLst/>
                        </a:rPr>
                        <a:t>3</a:t>
                      </a:r>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172" marR="5172" marT="5172" marB="0" anchor="b"/>
                </a:tc>
                <a:extLst>
                  <a:ext uri="{0D108BD9-81ED-4DB2-BD59-A6C34878D82A}">
                    <a16:rowId xmlns:a16="http://schemas.microsoft.com/office/drawing/2014/main" val="852789805"/>
                  </a:ext>
                </a:extLst>
              </a:tr>
              <a:tr h="160341">
                <a:tc>
                  <a:txBody>
                    <a:bodyPr/>
                    <a:lstStyle/>
                    <a:p>
                      <a:pPr algn="l" fontAlgn="b"/>
                      <a:r>
                        <a:rPr lang="en-IN" sz="1000" u="none" strike="noStrike">
                          <a:effectLst/>
                        </a:rPr>
                        <a:t>Mahindra and Mahindra</a:t>
                      </a:r>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r" fontAlgn="b"/>
                      <a:r>
                        <a:rPr lang="en-IN" sz="1000" u="none" strike="noStrike">
                          <a:effectLst/>
                        </a:rPr>
                        <a:t>4</a:t>
                      </a:r>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r" fontAlgn="b"/>
                      <a:r>
                        <a:rPr lang="en-IN" sz="1000" u="none" strike="noStrike">
                          <a:effectLst/>
                        </a:rPr>
                        <a:t>6</a:t>
                      </a:r>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r" fontAlgn="b"/>
                      <a:r>
                        <a:rPr lang="en-IN" sz="1000" u="none" strike="noStrike">
                          <a:effectLst/>
                        </a:rPr>
                        <a:t>3</a:t>
                      </a:r>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r" fontAlgn="b"/>
                      <a:r>
                        <a:rPr lang="en-IN" sz="1000" u="none" strike="noStrike">
                          <a:effectLst/>
                        </a:rPr>
                        <a:t>2</a:t>
                      </a:r>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r" fontAlgn="b"/>
                      <a:r>
                        <a:rPr lang="en-IN" sz="1000" u="none" strike="noStrike">
                          <a:effectLst/>
                        </a:rPr>
                        <a:t>1</a:t>
                      </a:r>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r" fontAlgn="b"/>
                      <a:r>
                        <a:rPr lang="en-IN" sz="1000" u="none" strike="noStrike">
                          <a:effectLst/>
                        </a:rPr>
                        <a:t>7</a:t>
                      </a:r>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r" fontAlgn="b"/>
                      <a:r>
                        <a:rPr lang="en-IN" sz="1000" u="none" strike="noStrike">
                          <a:effectLst/>
                        </a:rPr>
                        <a:t>5</a:t>
                      </a:r>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172" marR="5172" marT="5172" marB="0" anchor="b"/>
                </a:tc>
                <a:extLst>
                  <a:ext uri="{0D108BD9-81ED-4DB2-BD59-A6C34878D82A}">
                    <a16:rowId xmlns:a16="http://schemas.microsoft.com/office/drawing/2014/main" val="1449799703"/>
                  </a:ext>
                </a:extLst>
              </a:tr>
              <a:tr h="160341">
                <a:tc>
                  <a:txBody>
                    <a:bodyPr/>
                    <a:lstStyle/>
                    <a:p>
                      <a:pPr algn="l" fontAlgn="b"/>
                      <a:r>
                        <a:rPr lang="en-IN" sz="1000" u="none" strike="noStrike">
                          <a:effectLst/>
                        </a:rPr>
                        <a:t>Maruti Suzuki</a:t>
                      </a:r>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r" fontAlgn="b"/>
                      <a:r>
                        <a:rPr lang="en-IN" sz="1000" u="none" strike="noStrike">
                          <a:effectLst/>
                        </a:rPr>
                        <a:t>2</a:t>
                      </a:r>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r" fontAlgn="b"/>
                      <a:r>
                        <a:rPr lang="en-IN" sz="1000" u="none" strike="noStrike">
                          <a:effectLst/>
                        </a:rPr>
                        <a:t>4</a:t>
                      </a:r>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r" fontAlgn="b"/>
                      <a:r>
                        <a:rPr lang="en-IN" sz="1000" u="none" strike="noStrike">
                          <a:effectLst/>
                        </a:rPr>
                        <a:t>3</a:t>
                      </a:r>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r" fontAlgn="b"/>
                      <a:r>
                        <a:rPr lang="en-IN" sz="1000" u="none" strike="noStrike">
                          <a:effectLst/>
                        </a:rPr>
                        <a:t>5</a:t>
                      </a:r>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r" fontAlgn="b"/>
                      <a:r>
                        <a:rPr lang="en-IN" sz="1000" u="none" strike="noStrike">
                          <a:effectLst/>
                        </a:rPr>
                        <a:t>1</a:t>
                      </a:r>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r" fontAlgn="b"/>
                      <a:r>
                        <a:rPr lang="en-IN" sz="1000" u="none" strike="noStrike">
                          <a:effectLst/>
                        </a:rPr>
                        <a:t>6</a:t>
                      </a:r>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172" marR="5172" marT="5172" marB="0" anchor="b"/>
                </a:tc>
                <a:extLst>
                  <a:ext uri="{0D108BD9-81ED-4DB2-BD59-A6C34878D82A}">
                    <a16:rowId xmlns:a16="http://schemas.microsoft.com/office/drawing/2014/main" val="3998378252"/>
                  </a:ext>
                </a:extLst>
              </a:tr>
              <a:tr h="160341">
                <a:tc>
                  <a:txBody>
                    <a:bodyPr/>
                    <a:lstStyle/>
                    <a:p>
                      <a:pPr algn="l" fontAlgn="b"/>
                      <a:r>
                        <a:rPr lang="en-IN" sz="1000" u="none" strike="noStrike">
                          <a:effectLst/>
                        </a:rPr>
                        <a:t>Tata Motors</a:t>
                      </a:r>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r" fontAlgn="b"/>
                      <a:r>
                        <a:rPr lang="en-IN" sz="1000" u="none" strike="noStrike">
                          <a:effectLst/>
                        </a:rPr>
                        <a:t>3</a:t>
                      </a:r>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r" fontAlgn="b"/>
                      <a:r>
                        <a:rPr lang="en-IN" sz="1000" u="none" strike="noStrike">
                          <a:effectLst/>
                        </a:rPr>
                        <a:t>4</a:t>
                      </a:r>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r" fontAlgn="b"/>
                      <a:r>
                        <a:rPr lang="en-IN" sz="1000" u="none" strike="noStrike">
                          <a:effectLst/>
                        </a:rPr>
                        <a:t>1</a:t>
                      </a:r>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r" fontAlgn="b"/>
                      <a:r>
                        <a:rPr lang="en-IN" sz="1000" u="none" strike="noStrike">
                          <a:effectLst/>
                        </a:rPr>
                        <a:t>2</a:t>
                      </a:r>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r" fontAlgn="b"/>
                      <a:r>
                        <a:rPr lang="en-IN" sz="1000" u="none" strike="noStrike">
                          <a:effectLst/>
                        </a:rPr>
                        <a:t>5</a:t>
                      </a:r>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172" marR="5172" marT="5172" marB="0" anchor="b"/>
                </a:tc>
                <a:extLst>
                  <a:ext uri="{0D108BD9-81ED-4DB2-BD59-A6C34878D82A}">
                    <a16:rowId xmlns:a16="http://schemas.microsoft.com/office/drawing/2014/main" val="2964969124"/>
                  </a:ext>
                </a:extLst>
              </a:tr>
              <a:tr h="160341">
                <a:tc>
                  <a:txBody>
                    <a:bodyPr/>
                    <a:lstStyle/>
                    <a:p>
                      <a:pPr algn="l" fontAlgn="b"/>
                      <a:r>
                        <a:rPr lang="en-IN" sz="1000" u="none" strike="noStrike">
                          <a:effectLst/>
                        </a:rPr>
                        <a:t>Toyota</a:t>
                      </a:r>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r" fontAlgn="b"/>
                      <a:r>
                        <a:rPr lang="en-IN" sz="1000" u="none" strike="noStrike">
                          <a:effectLst/>
                        </a:rPr>
                        <a:t>5</a:t>
                      </a:r>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r" fontAlgn="b"/>
                      <a:r>
                        <a:rPr lang="en-IN" sz="1000" u="none" strike="noStrike">
                          <a:effectLst/>
                        </a:rPr>
                        <a:t>2</a:t>
                      </a:r>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l" fontAlgn="b"/>
                      <a:endParaRPr lang="en-IN" sz="1000" b="0" i="0" u="none" strike="noStrike" dirty="0">
                        <a:solidFill>
                          <a:srgbClr val="000000"/>
                        </a:solidFill>
                        <a:effectLst/>
                        <a:latin typeface="Calibri" panose="020F0502020204030204" pitchFamily="34" charset="0"/>
                      </a:endParaRPr>
                    </a:p>
                  </a:txBody>
                  <a:tcPr marL="5172" marR="5172" marT="5172" marB="0" anchor="b"/>
                </a:tc>
                <a:tc>
                  <a:txBody>
                    <a:bodyPr/>
                    <a:lstStyle/>
                    <a:p>
                      <a:pPr algn="r" fontAlgn="b"/>
                      <a:r>
                        <a:rPr lang="en-IN" sz="1000" u="none" strike="noStrike">
                          <a:effectLst/>
                        </a:rPr>
                        <a:t>1</a:t>
                      </a:r>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r" fontAlgn="b"/>
                      <a:r>
                        <a:rPr lang="en-IN" sz="1000" u="none" strike="noStrike">
                          <a:effectLst/>
                        </a:rPr>
                        <a:t>4</a:t>
                      </a:r>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r" fontAlgn="b"/>
                      <a:r>
                        <a:rPr lang="en-IN" sz="1000" u="none" strike="noStrike">
                          <a:effectLst/>
                        </a:rPr>
                        <a:t>6</a:t>
                      </a:r>
                      <a:endParaRPr lang="en-IN" sz="1000" b="0" i="0" u="none" strike="noStrike">
                        <a:solidFill>
                          <a:srgbClr val="000000"/>
                        </a:solidFill>
                        <a:effectLst/>
                        <a:latin typeface="Calibri" panose="020F0502020204030204" pitchFamily="34" charset="0"/>
                      </a:endParaRPr>
                    </a:p>
                  </a:txBody>
                  <a:tcPr marL="5172" marR="5172" marT="5172" marB="0" anchor="b"/>
                </a:tc>
                <a:tc>
                  <a:txBody>
                    <a:bodyPr/>
                    <a:lstStyle/>
                    <a:p>
                      <a:pPr algn="r" fontAlgn="b"/>
                      <a:r>
                        <a:rPr lang="en-IN" sz="1000" u="none" strike="noStrike" dirty="0">
                          <a:effectLst/>
                        </a:rPr>
                        <a:t>3</a:t>
                      </a:r>
                      <a:endParaRPr lang="en-IN" sz="1000" b="0" i="0" u="none" strike="noStrike" dirty="0">
                        <a:solidFill>
                          <a:srgbClr val="000000"/>
                        </a:solidFill>
                        <a:effectLst/>
                        <a:latin typeface="Calibri" panose="020F0502020204030204" pitchFamily="34" charset="0"/>
                      </a:endParaRPr>
                    </a:p>
                  </a:txBody>
                  <a:tcPr marL="5172" marR="5172" marT="5172" marB="0" anchor="b"/>
                </a:tc>
                <a:extLst>
                  <a:ext uri="{0D108BD9-81ED-4DB2-BD59-A6C34878D82A}">
                    <a16:rowId xmlns:a16="http://schemas.microsoft.com/office/drawing/2014/main" val="596794579"/>
                  </a:ext>
                </a:extLst>
              </a:tr>
            </a:tbl>
          </a:graphicData>
        </a:graphic>
      </p:graphicFrame>
      <p:sp>
        <p:nvSpPr>
          <p:cNvPr id="6" name="TextBox 5">
            <a:extLst>
              <a:ext uri="{FF2B5EF4-FFF2-40B4-BE49-F238E27FC236}">
                <a16:creationId xmlns:a16="http://schemas.microsoft.com/office/drawing/2014/main" id="{CF0E5038-5594-460F-72FD-97C544EB8A7D}"/>
              </a:ext>
            </a:extLst>
          </p:cNvPr>
          <p:cNvSpPr txBox="1"/>
          <p:nvPr/>
        </p:nvSpPr>
        <p:spPr>
          <a:xfrm>
            <a:off x="1222625" y="4951734"/>
            <a:ext cx="7870004" cy="369332"/>
          </a:xfrm>
          <a:prstGeom prst="rect">
            <a:avLst/>
          </a:prstGeom>
          <a:noFill/>
        </p:spPr>
        <p:txBody>
          <a:bodyPr wrap="square" rtlCol="0">
            <a:spAutoFit/>
          </a:bodyPr>
          <a:lstStyle/>
          <a:p>
            <a:r>
              <a:rPr lang="en-IN" dirty="0">
                <a:solidFill>
                  <a:srgbClr val="FF0000"/>
                </a:solidFill>
              </a:rPr>
              <a:t>Excel sheet brand strategy</a:t>
            </a:r>
          </a:p>
        </p:txBody>
      </p:sp>
    </p:spTree>
    <p:extLst>
      <p:ext uri="{BB962C8B-B14F-4D97-AF65-F5344CB8AC3E}">
        <p14:creationId xmlns:p14="http://schemas.microsoft.com/office/powerpoint/2010/main" val="3417442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9B8BD-BD1A-167A-F9B3-954676702B71}"/>
              </a:ext>
            </a:extLst>
          </p:cNvPr>
          <p:cNvSpPr>
            <a:spLocks noGrp="1"/>
          </p:cNvSpPr>
          <p:nvPr>
            <p:ph type="title"/>
          </p:nvPr>
        </p:nvSpPr>
        <p:spPr/>
        <p:txBody>
          <a:bodyPr/>
          <a:lstStyle/>
          <a:p>
            <a:r>
              <a:rPr lang="en-IN" dirty="0"/>
              <a:t>Brand Strategy</a:t>
            </a:r>
          </a:p>
        </p:txBody>
      </p:sp>
      <p:graphicFrame>
        <p:nvGraphicFramePr>
          <p:cNvPr id="4" name="Chart 3">
            <a:extLst>
              <a:ext uri="{FF2B5EF4-FFF2-40B4-BE49-F238E27FC236}">
                <a16:creationId xmlns:a16="http://schemas.microsoft.com/office/drawing/2014/main" id="{6AF3904C-939E-455B-A208-59E3B5274F2D}"/>
              </a:ext>
            </a:extLst>
          </p:cNvPr>
          <p:cNvGraphicFramePr>
            <a:graphicFrameLocks/>
          </p:cNvGraphicFramePr>
          <p:nvPr>
            <p:extLst>
              <p:ext uri="{D42A27DB-BD31-4B8C-83A1-F6EECF244321}">
                <p14:modId xmlns:p14="http://schemas.microsoft.com/office/powerpoint/2010/main" val="3162677746"/>
              </p:ext>
            </p:extLst>
          </p:nvPr>
        </p:nvGraphicFramePr>
        <p:xfrm>
          <a:off x="80436" y="1000662"/>
          <a:ext cx="5303212" cy="29356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7B48AF71-FE93-4AF7-B213-3A7409718952}"/>
              </a:ext>
            </a:extLst>
          </p:cNvPr>
          <p:cNvGraphicFramePr>
            <a:graphicFrameLocks/>
          </p:cNvGraphicFramePr>
          <p:nvPr>
            <p:extLst>
              <p:ext uri="{D42A27DB-BD31-4B8C-83A1-F6EECF244321}">
                <p14:modId xmlns:p14="http://schemas.microsoft.com/office/powerpoint/2010/main" val="2211320861"/>
              </p:ext>
            </p:extLst>
          </p:nvPr>
        </p:nvGraphicFramePr>
        <p:xfrm>
          <a:off x="5258612" y="1974023"/>
          <a:ext cx="6852952" cy="290995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04FC4753-0E1C-4684-8BD6-53F9DC00D5CA}"/>
              </a:ext>
            </a:extLst>
          </p:cNvPr>
          <p:cNvGraphicFramePr>
            <a:graphicFrameLocks/>
          </p:cNvGraphicFramePr>
          <p:nvPr>
            <p:extLst>
              <p:ext uri="{D42A27DB-BD31-4B8C-83A1-F6EECF244321}">
                <p14:modId xmlns:p14="http://schemas.microsoft.com/office/powerpoint/2010/main" val="2056706336"/>
              </p:ext>
            </p:extLst>
          </p:nvPr>
        </p:nvGraphicFramePr>
        <p:xfrm>
          <a:off x="0" y="3901596"/>
          <a:ext cx="6921808" cy="2921714"/>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97DC708D-5E92-DBB9-2FDF-F110B07D1C08}"/>
              </a:ext>
            </a:extLst>
          </p:cNvPr>
          <p:cNvSpPr txBox="1"/>
          <p:nvPr/>
        </p:nvSpPr>
        <p:spPr>
          <a:xfrm>
            <a:off x="6579714" y="6453978"/>
            <a:ext cx="7870004" cy="369332"/>
          </a:xfrm>
          <a:prstGeom prst="rect">
            <a:avLst/>
          </a:prstGeom>
          <a:noFill/>
        </p:spPr>
        <p:txBody>
          <a:bodyPr wrap="square" rtlCol="0">
            <a:spAutoFit/>
          </a:bodyPr>
          <a:lstStyle/>
          <a:p>
            <a:r>
              <a:rPr lang="en-IN" dirty="0">
                <a:solidFill>
                  <a:srgbClr val="FF0000"/>
                </a:solidFill>
              </a:rPr>
              <a:t>Excel sheet brand strategy</a:t>
            </a:r>
          </a:p>
        </p:txBody>
      </p:sp>
      <p:sp>
        <p:nvSpPr>
          <p:cNvPr id="8" name="TextBox 7">
            <a:extLst>
              <a:ext uri="{FF2B5EF4-FFF2-40B4-BE49-F238E27FC236}">
                <a16:creationId xmlns:a16="http://schemas.microsoft.com/office/drawing/2014/main" id="{310C29AB-BDD1-7894-2D8B-D85067F46B76}"/>
              </a:ext>
            </a:extLst>
          </p:cNvPr>
          <p:cNvSpPr txBox="1"/>
          <p:nvPr/>
        </p:nvSpPr>
        <p:spPr>
          <a:xfrm>
            <a:off x="6421348" y="4883976"/>
            <a:ext cx="5690216" cy="1569660"/>
          </a:xfrm>
          <a:prstGeom prst="rect">
            <a:avLst/>
          </a:prstGeom>
          <a:noFill/>
        </p:spPr>
        <p:txBody>
          <a:bodyPr wrap="square" rtlCol="0">
            <a:spAutoFit/>
          </a:bodyPr>
          <a:lstStyle/>
          <a:p>
            <a:r>
              <a:rPr lang="en-IN" sz="1600" dirty="0"/>
              <a:t>Max market share by Maruti then M&amp;M followed by Honda, Tata, Hyundai, Toyota</a:t>
            </a:r>
          </a:p>
          <a:p>
            <a:r>
              <a:rPr lang="en-IN" sz="1600" dirty="0"/>
              <a:t>Max Average Spending by Mahindra then Hyundai, followed by Maruti, Toyota, Tata and Honda</a:t>
            </a:r>
          </a:p>
          <a:p>
            <a:r>
              <a:rPr lang="en-IN" sz="1600" dirty="0"/>
              <a:t>Max Amount Spend by Maruti, then M&amp;M followed by Hyundai, Toyota, Tata, Honda</a:t>
            </a:r>
          </a:p>
        </p:txBody>
      </p:sp>
    </p:spTree>
    <p:extLst>
      <p:ext uri="{BB962C8B-B14F-4D97-AF65-F5344CB8AC3E}">
        <p14:creationId xmlns:p14="http://schemas.microsoft.com/office/powerpoint/2010/main" val="367039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9D018-F668-8F13-EF85-6DFFCD45AEA7}"/>
              </a:ext>
            </a:extLst>
          </p:cNvPr>
          <p:cNvSpPr>
            <a:spLocks noGrp="1"/>
          </p:cNvSpPr>
          <p:nvPr>
            <p:ph type="title"/>
          </p:nvPr>
        </p:nvSpPr>
        <p:spPr>
          <a:xfrm>
            <a:off x="2895600" y="486970"/>
            <a:ext cx="8610600" cy="1293028"/>
          </a:xfrm>
        </p:spPr>
        <p:txBody>
          <a:bodyPr/>
          <a:lstStyle/>
          <a:p>
            <a:r>
              <a:rPr lang="en-IN" dirty="0"/>
              <a:t>Brand strategy</a:t>
            </a:r>
          </a:p>
        </p:txBody>
      </p:sp>
      <p:graphicFrame>
        <p:nvGraphicFramePr>
          <p:cNvPr id="4" name="Chart 3">
            <a:extLst>
              <a:ext uri="{FF2B5EF4-FFF2-40B4-BE49-F238E27FC236}">
                <a16:creationId xmlns:a16="http://schemas.microsoft.com/office/drawing/2014/main" id="{85D909A4-A7B0-4F65-B002-6B0B2DA26937}"/>
              </a:ext>
            </a:extLst>
          </p:cNvPr>
          <p:cNvGraphicFramePr>
            <a:graphicFrameLocks/>
          </p:cNvGraphicFramePr>
          <p:nvPr>
            <p:extLst>
              <p:ext uri="{D42A27DB-BD31-4B8C-83A1-F6EECF244321}">
                <p14:modId xmlns:p14="http://schemas.microsoft.com/office/powerpoint/2010/main" val="1767045370"/>
              </p:ext>
            </p:extLst>
          </p:nvPr>
        </p:nvGraphicFramePr>
        <p:xfrm>
          <a:off x="0" y="1410887"/>
          <a:ext cx="11506200" cy="509804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5BE5C914-BB4D-9F49-7AB1-F6C138ECA7E8}"/>
              </a:ext>
            </a:extLst>
          </p:cNvPr>
          <p:cNvSpPr txBox="1"/>
          <p:nvPr/>
        </p:nvSpPr>
        <p:spPr>
          <a:xfrm>
            <a:off x="6585736" y="6139602"/>
            <a:ext cx="7870004" cy="369332"/>
          </a:xfrm>
          <a:prstGeom prst="rect">
            <a:avLst/>
          </a:prstGeom>
          <a:noFill/>
        </p:spPr>
        <p:txBody>
          <a:bodyPr wrap="square" rtlCol="0">
            <a:spAutoFit/>
          </a:bodyPr>
          <a:lstStyle/>
          <a:p>
            <a:r>
              <a:rPr lang="en-IN" dirty="0">
                <a:solidFill>
                  <a:srgbClr val="FF0000"/>
                </a:solidFill>
              </a:rPr>
              <a:t>Excel sheet brand strategy</a:t>
            </a:r>
          </a:p>
        </p:txBody>
      </p:sp>
    </p:spTree>
    <p:extLst>
      <p:ext uri="{BB962C8B-B14F-4D97-AF65-F5344CB8AC3E}">
        <p14:creationId xmlns:p14="http://schemas.microsoft.com/office/powerpoint/2010/main" val="437297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CA586-822D-6D58-C5CD-C6F92DDD563F}"/>
              </a:ext>
            </a:extLst>
          </p:cNvPr>
          <p:cNvSpPr>
            <a:spLocks noGrp="1"/>
          </p:cNvSpPr>
          <p:nvPr>
            <p:ph type="title"/>
          </p:nvPr>
        </p:nvSpPr>
        <p:spPr>
          <a:xfrm>
            <a:off x="2895600" y="0"/>
            <a:ext cx="8610600" cy="968339"/>
          </a:xfrm>
        </p:spPr>
        <p:txBody>
          <a:bodyPr/>
          <a:lstStyle/>
          <a:p>
            <a:r>
              <a:rPr lang="en-IN" dirty="0"/>
              <a:t>Brand Strategy</a:t>
            </a:r>
          </a:p>
        </p:txBody>
      </p:sp>
      <p:graphicFrame>
        <p:nvGraphicFramePr>
          <p:cNvPr id="4" name="Content Placeholder 3">
            <a:extLst>
              <a:ext uri="{FF2B5EF4-FFF2-40B4-BE49-F238E27FC236}">
                <a16:creationId xmlns:a16="http://schemas.microsoft.com/office/drawing/2014/main" id="{FE24F639-1F81-4064-BAEC-2B3A98EB3219}"/>
              </a:ext>
            </a:extLst>
          </p:cNvPr>
          <p:cNvGraphicFramePr>
            <a:graphicFrameLocks noGrp="1"/>
          </p:cNvGraphicFramePr>
          <p:nvPr>
            <p:ph idx="1"/>
            <p:extLst>
              <p:ext uri="{D42A27DB-BD31-4B8C-83A1-F6EECF244321}">
                <p14:modId xmlns:p14="http://schemas.microsoft.com/office/powerpoint/2010/main" val="812034421"/>
              </p:ext>
            </p:extLst>
          </p:nvPr>
        </p:nvGraphicFramePr>
        <p:xfrm>
          <a:off x="685800" y="780836"/>
          <a:ext cx="10820400" cy="607716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2A7D3DE2-E3E9-77EB-06BE-AAE476391D7D}"/>
              </a:ext>
            </a:extLst>
          </p:cNvPr>
          <p:cNvSpPr txBox="1"/>
          <p:nvPr/>
        </p:nvSpPr>
        <p:spPr>
          <a:xfrm>
            <a:off x="4078841" y="780836"/>
            <a:ext cx="7870004" cy="369332"/>
          </a:xfrm>
          <a:prstGeom prst="rect">
            <a:avLst/>
          </a:prstGeom>
          <a:noFill/>
        </p:spPr>
        <p:txBody>
          <a:bodyPr wrap="square" rtlCol="0">
            <a:spAutoFit/>
          </a:bodyPr>
          <a:lstStyle/>
          <a:p>
            <a:r>
              <a:rPr lang="en-IN" dirty="0">
                <a:solidFill>
                  <a:srgbClr val="FF0000"/>
                </a:solidFill>
              </a:rPr>
              <a:t>Excel sheet brand strategy</a:t>
            </a:r>
          </a:p>
        </p:txBody>
      </p:sp>
    </p:spTree>
    <p:extLst>
      <p:ext uri="{BB962C8B-B14F-4D97-AF65-F5344CB8AC3E}">
        <p14:creationId xmlns:p14="http://schemas.microsoft.com/office/powerpoint/2010/main" val="1285037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36F8E-D88B-30FD-AD8D-462A79122375}"/>
              </a:ext>
            </a:extLst>
          </p:cNvPr>
          <p:cNvSpPr>
            <a:spLocks noGrp="1"/>
          </p:cNvSpPr>
          <p:nvPr>
            <p:ph type="title"/>
          </p:nvPr>
        </p:nvSpPr>
        <p:spPr/>
        <p:txBody>
          <a:bodyPr/>
          <a:lstStyle/>
          <a:p>
            <a:r>
              <a:rPr lang="en-IN" dirty="0"/>
              <a:t>Brand strategy</a:t>
            </a:r>
          </a:p>
        </p:txBody>
      </p:sp>
      <p:sp>
        <p:nvSpPr>
          <p:cNvPr id="3" name="Content Placeholder 2">
            <a:extLst>
              <a:ext uri="{FF2B5EF4-FFF2-40B4-BE49-F238E27FC236}">
                <a16:creationId xmlns:a16="http://schemas.microsoft.com/office/drawing/2014/main" id="{D7996086-7ED3-07D6-2178-03937112447A}"/>
              </a:ext>
            </a:extLst>
          </p:cNvPr>
          <p:cNvSpPr>
            <a:spLocks noGrp="1"/>
          </p:cNvSpPr>
          <p:nvPr>
            <p:ph idx="1"/>
          </p:nvPr>
        </p:nvSpPr>
        <p:spPr/>
        <p:txBody>
          <a:bodyPr/>
          <a:lstStyle/>
          <a:p>
            <a:r>
              <a:rPr lang="en-IN" dirty="0"/>
              <a:t>Honda Cars</a:t>
            </a:r>
          </a:p>
          <a:p>
            <a:pPr lvl="1"/>
            <a:r>
              <a:rPr lang="en-IN" dirty="0"/>
              <a:t>They have maximum adds and max spending for daytime adds</a:t>
            </a:r>
          </a:p>
          <a:p>
            <a:pPr lvl="1"/>
            <a:r>
              <a:rPr lang="en-IN" dirty="0"/>
              <a:t>They have max average spending for Prime Time adds</a:t>
            </a:r>
          </a:p>
          <a:p>
            <a:pPr lvl="1"/>
            <a:r>
              <a:rPr lang="en-IN" dirty="0"/>
              <a:t>Honda targets 15</a:t>
            </a:r>
            <a:r>
              <a:rPr lang="en-IN" baseline="30000" dirty="0"/>
              <a:t>th </a:t>
            </a:r>
            <a:r>
              <a:rPr lang="en-IN" dirty="0"/>
              <a:t>followed by 16</a:t>
            </a:r>
            <a:r>
              <a:rPr lang="en-IN" baseline="30000" dirty="0"/>
              <a:t>th</a:t>
            </a:r>
            <a:r>
              <a:rPr lang="en-IN" dirty="0"/>
              <a:t> and 17</a:t>
            </a:r>
            <a:r>
              <a:rPr lang="en-IN" baseline="30000" dirty="0"/>
              <a:t>th</a:t>
            </a:r>
            <a:r>
              <a:rPr lang="en-IN" dirty="0"/>
              <a:t> hour</a:t>
            </a:r>
          </a:p>
          <a:p>
            <a:pPr lvl="1"/>
            <a:r>
              <a:rPr lang="en-IN" dirty="0"/>
              <a:t>Maximum adds are of 30 minute duration followed by 15 then 10</a:t>
            </a:r>
          </a:p>
          <a:p>
            <a:r>
              <a:rPr lang="en-IN" dirty="0"/>
              <a:t>Hyundai Motors India</a:t>
            </a:r>
          </a:p>
          <a:p>
            <a:pPr lvl="1"/>
            <a:r>
              <a:rPr lang="en-IN" dirty="0"/>
              <a:t>They have maximum adds and max spending for Prime Time adds</a:t>
            </a:r>
          </a:p>
          <a:p>
            <a:pPr lvl="1"/>
            <a:r>
              <a:rPr lang="en-IN" dirty="0"/>
              <a:t>They have max average spending for Prime Time adds</a:t>
            </a:r>
          </a:p>
          <a:p>
            <a:pPr lvl="1"/>
            <a:r>
              <a:rPr lang="en-IN" dirty="0"/>
              <a:t>Hyundai targets 21</a:t>
            </a:r>
            <a:r>
              <a:rPr lang="en-IN" baseline="30000" dirty="0"/>
              <a:t>st </a:t>
            </a:r>
            <a:r>
              <a:rPr lang="en-IN" dirty="0"/>
              <a:t>followed by 20</a:t>
            </a:r>
            <a:r>
              <a:rPr lang="en-IN" baseline="30000" dirty="0"/>
              <a:t>th</a:t>
            </a:r>
            <a:r>
              <a:rPr lang="en-IN" dirty="0"/>
              <a:t> and 22</a:t>
            </a:r>
            <a:r>
              <a:rPr lang="en-IN" baseline="30000" dirty="0"/>
              <a:t>nd</a:t>
            </a:r>
            <a:r>
              <a:rPr lang="en-IN" dirty="0"/>
              <a:t> hour</a:t>
            </a:r>
          </a:p>
          <a:p>
            <a:pPr lvl="1"/>
            <a:r>
              <a:rPr lang="en-IN" dirty="0"/>
              <a:t>Maximum adds are of 30 minute duration followed by 5 then 15</a:t>
            </a:r>
          </a:p>
          <a:p>
            <a:pPr marL="457200" lvl="1" indent="0">
              <a:buNone/>
            </a:pPr>
            <a:endParaRPr lang="en-IN" dirty="0"/>
          </a:p>
          <a:p>
            <a:pPr lvl="1"/>
            <a:endParaRPr lang="en-IN" dirty="0"/>
          </a:p>
          <a:p>
            <a:pPr lvl="1"/>
            <a:endParaRPr lang="en-IN" dirty="0"/>
          </a:p>
          <a:p>
            <a:pPr lvl="1"/>
            <a:endParaRPr lang="en-IN" dirty="0"/>
          </a:p>
        </p:txBody>
      </p:sp>
    </p:spTree>
    <p:extLst>
      <p:ext uri="{BB962C8B-B14F-4D97-AF65-F5344CB8AC3E}">
        <p14:creationId xmlns:p14="http://schemas.microsoft.com/office/powerpoint/2010/main" val="2227633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36F8E-D88B-30FD-AD8D-462A79122375}"/>
              </a:ext>
            </a:extLst>
          </p:cNvPr>
          <p:cNvSpPr>
            <a:spLocks noGrp="1"/>
          </p:cNvSpPr>
          <p:nvPr>
            <p:ph type="title"/>
          </p:nvPr>
        </p:nvSpPr>
        <p:spPr/>
        <p:txBody>
          <a:bodyPr/>
          <a:lstStyle/>
          <a:p>
            <a:r>
              <a:rPr lang="en-IN" dirty="0"/>
              <a:t>Brand strategy</a:t>
            </a:r>
          </a:p>
        </p:txBody>
      </p:sp>
      <p:sp>
        <p:nvSpPr>
          <p:cNvPr id="3" name="Content Placeholder 2">
            <a:extLst>
              <a:ext uri="{FF2B5EF4-FFF2-40B4-BE49-F238E27FC236}">
                <a16:creationId xmlns:a16="http://schemas.microsoft.com/office/drawing/2014/main" id="{D7996086-7ED3-07D6-2178-03937112447A}"/>
              </a:ext>
            </a:extLst>
          </p:cNvPr>
          <p:cNvSpPr>
            <a:spLocks noGrp="1"/>
          </p:cNvSpPr>
          <p:nvPr>
            <p:ph idx="1"/>
          </p:nvPr>
        </p:nvSpPr>
        <p:spPr/>
        <p:txBody>
          <a:bodyPr/>
          <a:lstStyle/>
          <a:p>
            <a:r>
              <a:rPr lang="en-IN" dirty="0"/>
              <a:t>Mahindra and Mahindra</a:t>
            </a:r>
          </a:p>
          <a:p>
            <a:pPr lvl="1"/>
            <a:r>
              <a:rPr lang="en-IN" dirty="0"/>
              <a:t>They have maximum adds in daytime </a:t>
            </a:r>
          </a:p>
          <a:p>
            <a:pPr lvl="1"/>
            <a:r>
              <a:rPr lang="en-IN" dirty="0"/>
              <a:t>They have max average spending and maximum spending for Prime Time adds</a:t>
            </a:r>
          </a:p>
          <a:p>
            <a:pPr lvl="1"/>
            <a:r>
              <a:rPr lang="en-IN" dirty="0"/>
              <a:t>M&amp;M targets 21</a:t>
            </a:r>
            <a:r>
              <a:rPr lang="en-IN" baseline="30000" dirty="0"/>
              <a:t>st </a:t>
            </a:r>
            <a:r>
              <a:rPr lang="en-IN" dirty="0"/>
              <a:t>followed by 20</a:t>
            </a:r>
            <a:r>
              <a:rPr lang="en-IN" baseline="30000" dirty="0"/>
              <a:t>th</a:t>
            </a:r>
            <a:r>
              <a:rPr lang="en-IN" dirty="0"/>
              <a:t> and 22</a:t>
            </a:r>
            <a:r>
              <a:rPr lang="en-IN" baseline="30000" dirty="0"/>
              <a:t>nd</a:t>
            </a:r>
            <a:r>
              <a:rPr lang="en-IN" dirty="0"/>
              <a:t> hour</a:t>
            </a:r>
          </a:p>
          <a:p>
            <a:pPr lvl="1"/>
            <a:r>
              <a:rPr lang="en-IN" dirty="0"/>
              <a:t>Maximum adds are of 30 minute duration followed by 20 then 15</a:t>
            </a:r>
          </a:p>
          <a:p>
            <a:r>
              <a:rPr lang="en-IN" dirty="0"/>
              <a:t>Maruti Suzuki </a:t>
            </a:r>
          </a:p>
          <a:p>
            <a:pPr lvl="1"/>
            <a:r>
              <a:rPr lang="en-IN" dirty="0"/>
              <a:t>They have maximum adds in daytime </a:t>
            </a:r>
          </a:p>
          <a:p>
            <a:pPr lvl="1"/>
            <a:r>
              <a:rPr lang="en-IN" dirty="0"/>
              <a:t>They have max average spending and maximum spending for Prime Time adds</a:t>
            </a:r>
          </a:p>
          <a:p>
            <a:pPr lvl="1"/>
            <a:r>
              <a:rPr lang="en-IN" dirty="0"/>
              <a:t>MS targets 21</a:t>
            </a:r>
            <a:r>
              <a:rPr lang="en-IN" baseline="30000" dirty="0"/>
              <a:t>st </a:t>
            </a:r>
            <a:r>
              <a:rPr lang="en-IN" dirty="0"/>
              <a:t>followed by 20</a:t>
            </a:r>
            <a:r>
              <a:rPr lang="en-IN" baseline="30000" dirty="0"/>
              <a:t>th</a:t>
            </a:r>
            <a:r>
              <a:rPr lang="en-IN" dirty="0"/>
              <a:t> and 22</a:t>
            </a:r>
            <a:r>
              <a:rPr lang="en-IN" baseline="30000" dirty="0"/>
              <a:t>nd</a:t>
            </a:r>
            <a:r>
              <a:rPr lang="en-IN" dirty="0"/>
              <a:t> hour</a:t>
            </a:r>
          </a:p>
          <a:p>
            <a:pPr lvl="1"/>
            <a:r>
              <a:rPr lang="en-IN" dirty="0"/>
              <a:t>Maximum adds are of 30 minute duration followed by 15 then 75</a:t>
            </a:r>
          </a:p>
          <a:p>
            <a:pPr marL="457200" lvl="1" indent="0">
              <a:buNone/>
            </a:pPr>
            <a:endParaRPr lang="en-IN" dirty="0"/>
          </a:p>
          <a:p>
            <a:pPr lvl="1"/>
            <a:endParaRPr lang="en-IN" dirty="0"/>
          </a:p>
          <a:p>
            <a:pPr lvl="1"/>
            <a:endParaRPr lang="en-IN" dirty="0"/>
          </a:p>
          <a:p>
            <a:pPr lvl="1"/>
            <a:endParaRPr lang="en-IN" dirty="0"/>
          </a:p>
        </p:txBody>
      </p:sp>
    </p:spTree>
    <p:extLst>
      <p:ext uri="{BB962C8B-B14F-4D97-AF65-F5344CB8AC3E}">
        <p14:creationId xmlns:p14="http://schemas.microsoft.com/office/powerpoint/2010/main" val="4029423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36F8E-D88B-30FD-AD8D-462A79122375}"/>
              </a:ext>
            </a:extLst>
          </p:cNvPr>
          <p:cNvSpPr>
            <a:spLocks noGrp="1"/>
          </p:cNvSpPr>
          <p:nvPr>
            <p:ph type="title"/>
          </p:nvPr>
        </p:nvSpPr>
        <p:spPr/>
        <p:txBody>
          <a:bodyPr/>
          <a:lstStyle/>
          <a:p>
            <a:r>
              <a:rPr lang="en-IN" dirty="0"/>
              <a:t>Brand strategy</a:t>
            </a:r>
          </a:p>
        </p:txBody>
      </p:sp>
      <p:sp>
        <p:nvSpPr>
          <p:cNvPr id="3" name="Content Placeholder 2">
            <a:extLst>
              <a:ext uri="{FF2B5EF4-FFF2-40B4-BE49-F238E27FC236}">
                <a16:creationId xmlns:a16="http://schemas.microsoft.com/office/drawing/2014/main" id="{D7996086-7ED3-07D6-2178-03937112447A}"/>
              </a:ext>
            </a:extLst>
          </p:cNvPr>
          <p:cNvSpPr>
            <a:spLocks noGrp="1"/>
          </p:cNvSpPr>
          <p:nvPr>
            <p:ph idx="1"/>
          </p:nvPr>
        </p:nvSpPr>
        <p:spPr/>
        <p:txBody>
          <a:bodyPr>
            <a:normAutofit/>
          </a:bodyPr>
          <a:lstStyle/>
          <a:p>
            <a:r>
              <a:rPr lang="en-IN" dirty="0"/>
              <a:t>Tata Motors</a:t>
            </a:r>
          </a:p>
          <a:p>
            <a:pPr lvl="1"/>
            <a:r>
              <a:rPr lang="en-IN" dirty="0"/>
              <a:t>They have maximum adds in daytime and maximum spending for Prime Time ads</a:t>
            </a:r>
          </a:p>
          <a:p>
            <a:pPr lvl="1"/>
            <a:r>
              <a:rPr lang="en-IN" dirty="0"/>
              <a:t>They have max average spending for evening news</a:t>
            </a:r>
          </a:p>
          <a:p>
            <a:pPr lvl="1"/>
            <a:r>
              <a:rPr lang="en-IN" dirty="0"/>
              <a:t>M&amp;M targets 21</a:t>
            </a:r>
            <a:r>
              <a:rPr lang="en-IN" baseline="30000" dirty="0"/>
              <a:t>st </a:t>
            </a:r>
            <a:r>
              <a:rPr lang="en-IN" dirty="0"/>
              <a:t>followed by 20</a:t>
            </a:r>
            <a:r>
              <a:rPr lang="en-IN" baseline="30000" dirty="0"/>
              <a:t>th</a:t>
            </a:r>
            <a:r>
              <a:rPr lang="en-IN" dirty="0"/>
              <a:t> and 19</a:t>
            </a:r>
            <a:r>
              <a:rPr lang="en-IN" baseline="30000" dirty="0"/>
              <a:t>th</a:t>
            </a:r>
            <a:r>
              <a:rPr lang="en-IN" dirty="0"/>
              <a:t> hour</a:t>
            </a:r>
          </a:p>
          <a:p>
            <a:pPr lvl="1"/>
            <a:r>
              <a:rPr lang="en-IN" dirty="0"/>
              <a:t>Maximum adds are of 15 minute duration followed by 30 then 5</a:t>
            </a:r>
          </a:p>
          <a:p>
            <a:r>
              <a:rPr lang="en-IN" dirty="0"/>
              <a:t>Toyota</a:t>
            </a:r>
          </a:p>
          <a:p>
            <a:pPr lvl="1"/>
            <a:r>
              <a:rPr lang="en-IN" dirty="0"/>
              <a:t>They have maximum adds in daytime and maximum spending for Weekend ads</a:t>
            </a:r>
          </a:p>
          <a:p>
            <a:pPr lvl="1"/>
            <a:r>
              <a:rPr lang="en-IN" dirty="0"/>
              <a:t>They have max average spending for Prime Access</a:t>
            </a:r>
          </a:p>
          <a:p>
            <a:pPr lvl="1"/>
            <a:r>
              <a:rPr lang="en-IN" dirty="0"/>
              <a:t>Toyota targets 19</a:t>
            </a:r>
            <a:r>
              <a:rPr lang="en-IN" baseline="30000" dirty="0"/>
              <a:t>th</a:t>
            </a:r>
            <a:r>
              <a:rPr lang="en-IN" dirty="0"/>
              <a:t> followed by 17</a:t>
            </a:r>
            <a:r>
              <a:rPr lang="en-IN" baseline="30000" dirty="0"/>
              <a:t>th</a:t>
            </a:r>
            <a:r>
              <a:rPr lang="en-IN" dirty="0"/>
              <a:t> and 18</a:t>
            </a:r>
            <a:r>
              <a:rPr lang="en-IN" baseline="30000" dirty="0"/>
              <a:t>th</a:t>
            </a:r>
            <a:r>
              <a:rPr lang="en-IN" dirty="0"/>
              <a:t> hour</a:t>
            </a:r>
          </a:p>
          <a:p>
            <a:pPr lvl="1"/>
            <a:r>
              <a:rPr lang="en-IN" dirty="0"/>
              <a:t>Maximum adds are of 30 minute duration followed by 15 then 120</a:t>
            </a:r>
          </a:p>
          <a:p>
            <a:pPr marL="457200" lvl="1" indent="0">
              <a:buNone/>
            </a:pPr>
            <a:endParaRPr lang="en-IN" dirty="0"/>
          </a:p>
          <a:p>
            <a:pPr lvl="1"/>
            <a:endParaRPr lang="en-IN" dirty="0"/>
          </a:p>
          <a:p>
            <a:pPr lvl="1"/>
            <a:endParaRPr lang="en-IN" dirty="0"/>
          </a:p>
          <a:p>
            <a:pPr lvl="1"/>
            <a:endParaRPr lang="en-IN" dirty="0"/>
          </a:p>
        </p:txBody>
      </p:sp>
    </p:spTree>
    <p:extLst>
      <p:ext uri="{BB962C8B-B14F-4D97-AF65-F5344CB8AC3E}">
        <p14:creationId xmlns:p14="http://schemas.microsoft.com/office/powerpoint/2010/main" val="3457672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4D405-E7E8-FDEE-89E8-CFAFE3D0570D}"/>
              </a:ext>
            </a:extLst>
          </p:cNvPr>
          <p:cNvSpPr>
            <a:spLocks noGrp="1"/>
          </p:cNvSpPr>
          <p:nvPr>
            <p:ph type="title"/>
          </p:nvPr>
        </p:nvSpPr>
        <p:spPr/>
        <p:txBody>
          <a:bodyPr/>
          <a:lstStyle/>
          <a:p>
            <a:r>
              <a:rPr lang="en-IN" dirty="0"/>
              <a:t>MAHINDRA AND MAHINDRA DIGITAL AD Campaign</a:t>
            </a:r>
          </a:p>
        </p:txBody>
      </p:sp>
      <p:graphicFrame>
        <p:nvGraphicFramePr>
          <p:cNvPr id="4" name="Content Placeholder 3">
            <a:extLst>
              <a:ext uri="{FF2B5EF4-FFF2-40B4-BE49-F238E27FC236}">
                <a16:creationId xmlns:a16="http://schemas.microsoft.com/office/drawing/2014/main" id="{70479F24-271E-D8DA-A422-778F8279849F}"/>
              </a:ext>
            </a:extLst>
          </p:cNvPr>
          <p:cNvGraphicFramePr>
            <a:graphicFrameLocks noGrp="1"/>
          </p:cNvGraphicFramePr>
          <p:nvPr>
            <p:ph idx="1"/>
            <p:extLst>
              <p:ext uri="{D42A27DB-BD31-4B8C-83A1-F6EECF244321}">
                <p14:modId xmlns:p14="http://schemas.microsoft.com/office/powerpoint/2010/main" val="80685072"/>
              </p:ext>
            </p:extLst>
          </p:nvPr>
        </p:nvGraphicFramePr>
        <p:xfrm>
          <a:off x="5625172" y="2137693"/>
          <a:ext cx="6489700" cy="1137920"/>
        </p:xfrm>
        <a:graphic>
          <a:graphicData uri="http://schemas.openxmlformats.org/drawingml/2006/table">
            <a:tbl>
              <a:tblPr>
                <a:tableStyleId>{5C22544A-7EE6-4342-B048-85BDC9FD1C3A}</a:tableStyleId>
              </a:tblPr>
              <a:tblGrid>
                <a:gridCol w="1778000">
                  <a:extLst>
                    <a:ext uri="{9D8B030D-6E8A-4147-A177-3AD203B41FA5}">
                      <a16:colId xmlns:a16="http://schemas.microsoft.com/office/drawing/2014/main" val="1676268985"/>
                    </a:ext>
                  </a:extLst>
                </a:gridCol>
                <a:gridCol w="876300">
                  <a:extLst>
                    <a:ext uri="{9D8B030D-6E8A-4147-A177-3AD203B41FA5}">
                      <a16:colId xmlns:a16="http://schemas.microsoft.com/office/drawing/2014/main" val="948736531"/>
                    </a:ext>
                  </a:extLst>
                </a:gridCol>
                <a:gridCol w="1054100">
                  <a:extLst>
                    <a:ext uri="{9D8B030D-6E8A-4147-A177-3AD203B41FA5}">
                      <a16:colId xmlns:a16="http://schemas.microsoft.com/office/drawing/2014/main" val="1860618748"/>
                    </a:ext>
                  </a:extLst>
                </a:gridCol>
                <a:gridCol w="1625600">
                  <a:extLst>
                    <a:ext uri="{9D8B030D-6E8A-4147-A177-3AD203B41FA5}">
                      <a16:colId xmlns:a16="http://schemas.microsoft.com/office/drawing/2014/main" val="728304171"/>
                    </a:ext>
                  </a:extLst>
                </a:gridCol>
                <a:gridCol w="1155700">
                  <a:extLst>
                    <a:ext uri="{9D8B030D-6E8A-4147-A177-3AD203B41FA5}">
                      <a16:colId xmlns:a16="http://schemas.microsoft.com/office/drawing/2014/main" val="2757442371"/>
                    </a:ext>
                  </a:extLst>
                </a:gridCol>
              </a:tblGrid>
              <a:tr h="196850">
                <a:tc>
                  <a:txBody>
                    <a:bodyPr/>
                    <a:lstStyle/>
                    <a:p>
                      <a:pPr algn="l" fontAlgn="b"/>
                      <a:r>
                        <a:rPr lang="en-IN" sz="1200" u="none" strike="noStrike">
                          <a:effectLst/>
                        </a:rPr>
                        <a:t>Count of Id</a:t>
                      </a:r>
                      <a:endParaRPr lang="en-IN" sz="12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200" u="none" strike="noStrike">
                          <a:effectLst/>
                        </a:rPr>
                        <a:t>Timezone</a:t>
                      </a:r>
                      <a:endParaRPr lang="en-IN" sz="12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89490932"/>
                  </a:ext>
                </a:extLst>
              </a:tr>
              <a:tr h="196850">
                <a:tc>
                  <a:txBody>
                    <a:bodyPr/>
                    <a:lstStyle/>
                    <a:p>
                      <a:pPr algn="l" fontAlgn="b"/>
                      <a:r>
                        <a:rPr lang="en-IN" sz="1200" u="none" strike="noStrike">
                          <a:effectLst/>
                        </a:rPr>
                        <a:t>Row Labels</a:t>
                      </a:r>
                      <a:endParaRPr lang="en-IN" sz="12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200" u="none" strike="noStrike">
                          <a:effectLst/>
                        </a:rPr>
                        <a:t>Central India</a:t>
                      </a:r>
                      <a:endParaRPr lang="en-IN" sz="12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200" u="none" strike="noStrike">
                          <a:effectLst/>
                        </a:rPr>
                        <a:t>Northeast India</a:t>
                      </a:r>
                      <a:endParaRPr lang="en-IN" sz="12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200" u="none" strike="noStrike">
                          <a:effectLst/>
                        </a:rPr>
                        <a:t>Northern India</a:t>
                      </a:r>
                      <a:endParaRPr lang="en-IN" sz="12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200" u="none" strike="noStrike">
                          <a:effectLst/>
                        </a:rPr>
                        <a:t>Southern India</a:t>
                      </a:r>
                      <a:endParaRPr lang="en-IN" sz="12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37418823"/>
                  </a:ext>
                </a:extLst>
              </a:tr>
              <a:tr h="196850">
                <a:tc>
                  <a:txBody>
                    <a:bodyPr/>
                    <a:lstStyle/>
                    <a:p>
                      <a:pPr algn="l" fontAlgn="b"/>
                      <a:r>
                        <a:rPr lang="en-IN" sz="1200" u="none" strike="noStrike">
                          <a:effectLst/>
                        </a:rPr>
                        <a:t>Mahindra and Mahindra</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205</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144949</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35</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2701</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40791193"/>
                  </a:ext>
                </a:extLst>
              </a:tr>
              <a:tr h="196850">
                <a:tc>
                  <a:txBody>
                    <a:bodyPr/>
                    <a:lstStyle/>
                    <a:p>
                      <a:pPr algn="l" fontAlgn="b"/>
                      <a:r>
                        <a:rPr lang="en-IN" sz="1200" u="none" strike="noStrike">
                          <a:effectLst/>
                        </a:rPr>
                        <a:t>Grand Total</a:t>
                      </a:r>
                      <a:endParaRPr lang="en-IN"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205</a:t>
                      </a:r>
                      <a:endParaRPr lang="en-IN"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144949</a:t>
                      </a:r>
                      <a:endParaRPr lang="en-IN"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35</a:t>
                      </a:r>
                      <a:endParaRPr lang="en-IN"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2701</a:t>
                      </a:r>
                      <a:endParaRPr lang="en-IN" sz="12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99536703"/>
                  </a:ext>
                </a:extLst>
              </a:tr>
            </a:tbl>
          </a:graphicData>
        </a:graphic>
      </p:graphicFrame>
      <p:graphicFrame>
        <p:nvGraphicFramePr>
          <p:cNvPr id="5" name="Chart 4">
            <a:extLst>
              <a:ext uri="{FF2B5EF4-FFF2-40B4-BE49-F238E27FC236}">
                <a16:creationId xmlns:a16="http://schemas.microsoft.com/office/drawing/2014/main" id="{BEA4E1CB-67A1-F622-0673-C1DB8F21CF18}"/>
              </a:ext>
            </a:extLst>
          </p:cNvPr>
          <p:cNvGraphicFramePr>
            <a:graphicFrameLocks/>
          </p:cNvGraphicFramePr>
          <p:nvPr>
            <p:extLst>
              <p:ext uri="{D42A27DB-BD31-4B8C-83A1-F6EECF244321}">
                <p14:modId xmlns:p14="http://schemas.microsoft.com/office/powerpoint/2010/main" val="1348380950"/>
              </p:ext>
            </p:extLst>
          </p:nvPr>
        </p:nvGraphicFramePr>
        <p:xfrm>
          <a:off x="8335712" y="3401121"/>
          <a:ext cx="3779160" cy="2204182"/>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a:extLst>
              <a:ext uri="{FF2B5EF4-FFF2-40B4-BE49-F238E27FC236}">
                <a16:creationId xmlns:a16="http://schemas.microsoft.com/office/drawing/2014/main" id="{443139F1-D35A-B93F-1E7B-B4A30934079B}"/>
              </a:ext>
            </a:extLst>
          </p:cNvPr>
          <p:cNvPicPr>
            <a:picLocks noChangeAspect="1"/>
          </p:cNvPicPr>
          <p:nvPr/>
        </p:nvPicPr>
        <p:blipFill>
          <a:blip r:embed="rId3"/>
          <a:stretch>
            <a:fillRect/>
          </a:stretch>
        </p:blipFill>
        <p:spPr>
          <a:xfrm>
            <a:off x="5625172" y="3429000"/>
            <a:ext cx="2710540" cy="2402032"/>
          </a:xfrm>
          <a:prstGeom prst="rect">
            <a:avLst/>
          </a:prstGeom>
        </p:spPr>
      </p:pic>
      <p:graphicFrame>
        <p:nvGraphicFramePr>
          <p:cNvPr id="10" name="Chart 9">
            <a:extLst>
              <a:ext uri="{FF2B5EF4-FFF2-40B4-BE49-F238E27FC236}">
                <a16:creationId xmlns:a16="http://schemas.microsoft.com/office/drawing/2014/main" id="{0986C5DA-7DF1-A654-1733-8317CDDB8873}"/>
              </a:ext>
            </a:extLst>
          </p:cNvPr>
          <p:cNvGraphicFramePr>
            <a:graphicFrameLocks/>
          </p:cNvGraphicFramePr>
          <p:nvPr>
            <p:extLst>
              <p:ext uri="{D42A27DB-BD31-4B8C-83A1-F6EECF244321}">
                <p14:modId xmlns:p14="http://schemas.microsoft.com/office/powerpoint/2010/main" val="2752659944"/>
              </p:ext>
            </p:extLst>
          </p:nvPr>
        </p:nvGraphicFramePr>
        <p:xfrm>
          <a:off x="59085" y="4293762"/>
          <a:ext cx="4572000" cy="286905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Table 10">
            <a:extLst>
              <a:ext uri="{FF2B5EF4-FFF2-40B4-BE49-F238E27FC236}">
                <a16:creationId xmlns:a16="http://schemas.microsoft.com/office/drawing/2014/main" id="{EE9DC4DC-1EF1-DA5E-A044-F513BADF3FF6}"/>
              </a:ext>
            </a:extLst>
          </p:cNvPr>
          <p:cNvGraphicFramePr>
            <a:graphicFrameLocks noGrp="1"/>
          </p:cNvGraphicFramePr>
          <p:nvPr>
            <p:extLst>
              <p:ext uri="{D42A27DB-BD31-4B8C-83A1-F6EECF244321}">
                <p14:modId xmlns:p14="http://schemas.microsoft.com/office/powerpoint/2010/main" val="1099616806"/>
              </p:ext>
            </p:extLst>
          </p:nvPr>
        </p:nvGraphicFramePr>
        <p:xfrm>
          <a:off x="2539215" y="2005277"/>
          <a:ext cx="2654300" cy="2340610"/>
        </p:xfrm>
        <a:graphic>
          <a:graphicData uri="http://schemas.openxmlformats.org/drawingml/2006/table">
            <a:tbl>
              <a:tblPr>
                <a:tableStyleId>{5C22544A-7EE6-4342-B048-85BDC9FD1C3A}</a:tableStyleId>
              </a:tblPr>
              <a:tblGrid>
                <a:gridCol w="1778000">
                  <a:extLst>
                    <a:ext uri="{9D8B030D-6E8A-4147-A177-3AD203B41FA5}">
                      <a16:colId xmlns:a16="http://schemas.microsoft.com/office/drawing/2014/main" val="2004488501"/>
                    </a:ext>
                  </a:extLst>
                </a:gridCol>
                <a:gridCol w="876300">
                  <a:extLst>
                    <a:ext uri="{9D8B030D-6E8A-4147-A177-3AD203B41FA5}">
                      <a16:colId xmlns:a16="http://schemas.microsoft.com/office/drawing/2014/main" val="1507163930"/>
                    </a:ext>
                  </a:extLst>
                </a:gridCol>
              </a:tblGrid>
              <a:tr h="196850">
                <a:tc>
                  <a:txBody>
                    <a:bodyPr/>
                    <a:lstStyle/>
                    <a:p>
                      <a:pPr algn="l" fontAlgn="b"/>
                      <a:r>
                        <a:rPr lang="en-IN" sz="1200" u="none" strike="noStrike">
                          <a:effectLst/>
                        </a:rPr>
                        <a:t>Day Part</a:t>
                      </a:r>
                      <a:endParaRPr lang="en-IN" sz="12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200" u="none" strike="noStrike">
                          <a:effectLst/>
                        </a:rPr>
                        <a:t>Count of Id</a:t>
                      </a:r>
                      <a:endParaRPr lang="en-IN" sz="12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62789217"/>
                  </a:ext>
                </a:extLst>
              </a:tr>
              <a:tr h="196850">
                <a:tc>
                  <a:txBody>
                    <a:bodyPr/>
                    <a:lstStyle/>
                    <a:p>
                      <a:pPr algn="l" fontAlgn="b"/>
                      <a:r>
                        <a:rPr lang="en-IN" sz="1200" u="none" strike="noStrike">
                          <a:effectLst/>
                        </a:rPr>
                        <a:t>Mahindra and Mahindra</a:t>
                      </a:r>
                      <a:endParaRPr lang="en-IN"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147890</a:t>
                      </a:r>
                      <a:endParaRPr lang="en-IN" sz="12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38512344"/>
                  </a:ext>
                </a:extLst>
              </a:tr>
              <a:tr h="196850">
                <a:tc>
                  <a:txBody>
                    <a:bodyPr/>
                    <a:lstStyle/>
                    <a:p>
                      <a:pPr algn="l" fontAlgn="b"/>
                      <a:r>
                        <a:rPr lang="en-IN" sz="1200" u="none" strike="noStrike">
                          <a:effectLst/>
                        </a:rPr>
                        <a:t>DAYTIME</a:t>
                      </a:r>
                      <a:endParaRPr lang="en-IN" sz="12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IN" sz="1200" u="none" strike="noStrike">
                          <a:effectLst/>
                        </a:rPr>
                        <a:t>33552</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6148063"/>
                  </a:ext>
                </a:extLst>
              </a:tr>
              <a:tr h="196850">
                <a:tc>
                  <a:txBody>
                    <a:bodyPr/>
                    <a:lstStyle/>
                    <a:p>
                      <a:pPr algn="l" fontAlgn="b"/>
                      <a:r>
                        <a:rPr lang="en-IN" sz="1200" u="none" strike="noStrike">
                          <a:effectLst/>
                        </a:rPr>
                        <a:t>PRIME TIME</a:t>
                      </a:r>
                      <a:endParaRPr lang="en-IN" sz="12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IN" sz="1200" u="none" strike="noStrike">
                          <a:effectLst/>
                        </a:rPr>
                        <a:t>28302</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67068614"/>
                  </a:ext>
                </a:extLst>
              </a:tr>
              <a:tr h="196850">
                <a:tc>
                  <a:txBody>
                    <a:bodyPr/>
                    <a:lstStyle/>
                    <a:p>
                      <a:pPr algn="l" fontAlgn="b"/>
                      <a:r>
                        <a:rPr lang="en-IN" sz="1200" u="none" strike="noStrike">
                          <a:effectLst/>
                        </a:rPr>
                        <a:t>LATE FRINGE</a:t>
                      </a:r>
                      <a:endParaRPr lang="en-IN" sz="12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IN" sz="1200" u="none" strike="noStrike">
                          <a:effectLst/>
                        </a:rPr>
                        <a:t>24468</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39469593"/>
                  </a:ext>
                </a:extLst>
              </a:tr>
              <a:tr h="196850">
                <a:tc>
                  <a:txBody>
                    <a:bodyPr/>
                    <a:lstStyle/>
                    <a:p>
                      <a:pPr algn="l" fontAlgn="b"/>
                      <a:r>
                        <a:rPr lang="en-IN" sz="1200" u="none" strike="noStrike">
                          <a:effectLst/>
                        </a:rPr>
                        <a:t>WEEKEND</a:t>
                      </a:r>
                      <a:endParaRPr lang="en-IN" sz="12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IN" sz="1200" u="none" strike="noStrike">
                          <a:effectLst/>
                        </a:rPr>
                        <a:t>23167</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83283378"/>
                  </a:ext>
                </a:extLst>
              </a:tr>
              <a:tr h="196850">
                <a:tc>
                  <a:txBody>
                    <a:bodyPr/>
                    <a:lstStyle/>
                    <a:p>
                      <a:pPr algn="l" fontAlgn="b"/>
                      <a:r>
                        <a:rPr lang="en-IN" sz="1200" u="none" strike="noStrike">
                          <a:effectLst/>
                        </a:rPr>
                        <a:t>EARLY MORNING</a:t>
                      </a:r>
                      <a:endParaRPr lang="en-IN" sz="12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IN" sz="1200" u="none" strike="noStrike">
                          <a:effectLst/>
                        </a:rPr>
                        <a:t>13999</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60787220"/>
                  </a:ext>
                </a:extLst>
              </a:tr>
              <a:tr h="196850">
                <a:tc>
                  <a:txBody>
                    <a:bodyPr/>
                    <a:lstStyle/>
                    <a:p>
                      <a:pPr algn="l" fontAlgn="b"/>
                      <a:r>
                        <a:rPr lang="en-IN" sz="1200" u="none" strike="noStrike">
                          <a:effectLst/>
                        </a:rPr>
                        <a:t>EARLY FRINGE</a:t>
                      </a:r>
                      <a:endParaRPr lang="en-IN" sz="12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IN" sz="1200" u="none" strike="noStrike">
                          <a:effectLst/>
                        </a:rPr>
                        <a:t>9335</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00050804"/>
                  </a:ext>
                </a:extLst>
              </a:tr>
              <a:tr h="196850">
                <a:tc>
                  <a:txBody>
                    <a:bodyPr/>
                    <a:lstStyle/>
                    <a:p>
                      <a:pPr algn="l" fontAlgn="b"/>
                      <a:r>
                        <a:rPr lang="en-IN" sz="1200" u="none" strike="noStrike">
                          <a:effectLst/>
                        </a:rPr>
                        <a:t>OVERNIGHT</a:t>
                      </a:r>
                      <a:endParaRPr lang="en-IN" sz="12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IN" sz="1200" u="none" strike="noStrike">
                          <a:effectLst/>
                        </a:rPr>
                        <a:t>6480</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95501140"/>
                  </a:ext>
                </a:extLst>
              </a:tr>
              <a:tr h="196850">
                <a:tc>
                  <a:txBody>
                    <a:bodyPr/>
                    <a:lstStyle/>
                    <a:p>
                      <a:pPr algn="l" fontAlgn="b"/>
                      <a:r>
                        <a:rPr lang="en-IN" sz="1200" u="none" strike="noStrike">
                          <a:effectLst/>
                        </a:rPr>
                        <a:t>EVENING NEWS</a:t>
                      </a:r>
                      <a:endParaRPr lang="en-IN" sz="12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IN" sz="1200" u="none" strike="noStrike">
                          <a:effectLst/>
                        </a:rPr>
                        <a:t>4549</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37433968"/>
                  </a:ext>
                </a:extLst>
              </a:tr>
              <a:tr h="196850">
                <a:tc>
                  <a:txBody>
                    <a:bodyPr/>
                    <a:lstStyle/>
                    <a:p>
                      <a:pPr algn="l" fontAlgn="b"/>
                      <a:r>
                        <a:rPr lang="en-IN" sz="1200" u="none" strike="noStrike">
                          <a:effectLst/>
                        </a:rPr>
                        <a:t>PRIME ACCESS</a:t>
                      </a:r>
                      <a:endParaRPr lang="en-IN" sz="12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IN" sz="1200" u="none" strike="noStrike" dirty="0">
                          <a:effectLst/>
                        </a:rPr>
                        <a:t>4038</a:t>
                      </a:r>
                      <a:endParaRPr lang="en-IN"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76410858"/>
                  </a:ext>
                </a:extLst>
              </a:tr>
            </a:tbl>
          </a:graphicData>
        </a:graphic>
      </p:graphicFrame>
      <p:graphicFrame>
        <p:nvGraphicFramePr>
          <p:cNvPr id="12" name="Table 11">
            <a:extLst>
              <a:ext uri="{FF2B5EF4-FFF2-40B4-BE49-F238E27FC236}">
                <a16:creationId xmlns:a16="http://schemas.microsoft.com/office/drawing/2014/main" id="{5C05CD67-B513-75CE-3865-17AAF4AA3465}"/>
              </a:ext>
            </a:extLst>
          </p:cNvPr>
          <p:cNvGraphicFramePr>
            <a:graphicFrameLocks noGrp="1"/>
          </p:cNvGraphicFramePr>
          <p:nvPr>
            <p:extLst>
              <p:ext uri="{D42A27DB-BD31-4B8C-83A1-F6EECF244321}">
                <p14:modId xmlns:p14="http://schemas.microsoft.com/office/powerpoint/2010/main" val="3479557391"/>
              </p:ext>
            </p:extLst>
          </p:nvPr>
        </p:nvGraphicFramePr>
        <p:xfrm>
          <a:off x="109788" y="359400"/>
          <a:ext cx="2087050" cy="4024306"/>
        </p:xfrm>
        <a:graphic>
          <a:graphicData uri="http://schemas.openxmlformats.org/drawingml/2006/table">
            <a:tbl>
              <a:tblPr>
                <a:tableStyleId>{5C22544A-7EE6-4342-B048-85BDC9FD1C3A}</a:tableStyleId>
              </a:tblPr>
              <a:tblGrid>
                <a:gridCol w="1398024">
                  <a:extLst>
                    <a:ext uri="{9D8B030D-6E8A-4147-A177-3AD203B41FA5}">
                      <a16:colId xmlns:a16="http://schemas.microsoft.com/office/drawing/2014/main" val="157145856"/>
                    </a:ext>
                  </a:extLst>
                </a:gridCol>
                <a:gridCol w="689026">
                  <a:extLst>
                    <a:ext uri="{9D8B030D-6E8A-4147-A177-3AD203B41FA5}">
                      <a16:colId xmlns:a16="http://schemas.microsoft.com/office/drawing/2014/main" val="2372771734"/>
                    </a:ext>
                  </a:extLst>
                </a:gridCol>
              </a:tblGrid>
              <a:tr h="154781">
                <a:tc>
                  <a:txBody>
                    <a:bodyPr/>
                    <a:lstStyle/>
                    <a:p>
                      <a:pPr algn="l" fontAlgn="b"/>
                      <a:r>
                        <a:rPr lang="en-IN" sz="900" u="none" strike="noStrike">
                          <a:effectLst/>
                        </a:rPr>
                        <a:t>Hour of the Day</a:t>
                      </a:r>
                      <a:endParaRPr lang="en-IN" sz="900" b="1" i="0" u="none" strike="noStrike">
                        <a:solidFill>
                          <a:srgbClr val="000000"/>
                        </a:solidFill>
                        <a:effectLst/>
                        <a:latin typeface="Calibri" panose="020F0502020204030204" pitchFamily="34" charset="0"/>
                      </a:endParaRPr>
                    </a:p>
                  </a:txBody>
                  <a:tcPr marL="4993" marR="4993" marT="4993" marB="0" anchor="b"/>
                </a:tc>
                <a:tc>
                  <a:txBody>
                    <a:bodyPr/>
                    <a:lstStyle/>
                    <a:p>
                      <a:pPr algn="l" fontAlgn="b"/>
                      <a:r>
                        <a:rPr lang="en-IN" sz="900" u="none" strike="noStrike">
                          <a:effectLst/>
                        </a:rPr>
                        <a:t>Count of Id</a:t>
                      </a:r>
                      <a:endParaRPr lang="en-IN" sz="900" b="1" i="0" u="none" strike="noStrike">
                        <a:solidFill>
                          <a:srgbClr val="000000"/>
                        </a:solidFill>
                        <a:effectLst/>
                        <a:latin typeface="Calibri" panose="020F0502020204030204" pitchFamily="34" charset="0"/>
                      </a:endParaRPr>
                    </a:p>
                  </a:txBody>
                  <a:tcPr marL="4993" marR="4993" marT="4993" marB="0" anchor="b"/>
                </a:tc>
                <a:extLst>
                  <a:ext uri="{0D108BD9-81ED-4DB2-BD59-A6C34878D82A}">
                    <a16:rowId xmlns:a16="http://schemas.microsoft.com/office/drawing/2014/main" val="540731515"/>
                  </a:ext>
                </a:extLst>
              </a:tr>
              <a:tr h="154781">
                <a:tc>
                  <a:txBody>
                    <a:bodyPr/>
                    <a:lstStyle/>
                    <a:p>
                      <a:pPr algn="l" fontAlgn="b"/>
                      <a:r>
                        <a:rPr lang="en-IN" sz="900" u="none" strike="noStrike">
                          <a:effectLst/>
                        </a:rPr>
                        <a:t>Mahindra and Mahindra</a:t>
                      </a:r>
                      <a:endParaRPr lang="en-IN" sz="900" b="1" i="0" u="none" strike="noStrike">
                        <a:solidFill>
                          <a:srgbClr val="000000"/>
                        </a:solidFill>
                        <a:effectLst/>
                        <a:latin typeface="Calibri" panose="020F0502020204030204" pitchFamily="34" charset="0"/>
                      </a:endParaRPr>
                    </a:p>
                  </a:txBody>
                  <a:tcPr marL="4993" marR="4993" marT="4993" marB="0" anchor="b"/>
                </a:tc>
                <a:tc>
                  <a:txBody>
                    <a:bodyPr/>
                    <a:lstStyle/>
                    <a:p>
                      <a:pPr algn="r" fontAlgn="b"/>
                      <a:r>
                        <a:rPr lang="en-IN" sz="900" u="none" strike="noStrike">
                          <a:effectLst/>
                        </a:rPr>
                        <a:t>147890</a:t>
                      </a:r>
                      <a:endParaRPr lang="en-IN" sz="900" b="1" i="0" u="none" strike="noStrike">
                        <a:solidFill>
                          <a:srgbClr val="000000"/>
                        </a:solidFill>
                        <a:effectLst/>
                        <a:latin typeface="Calibri" panose="020F0502020204030204" pitchFamily="34" charset="0"/>
                      </a:endParaRPr>
                    </a:p>
                  </a:txBody>
                  <a:tcPr marL="4993" marR="4993" marT="4993" marB="0" anchor="b"/>
                </a:tc>
                <a:extLst>
                  <a:ext uri="{0D108BD9-81ED-4DB2-BD59-A6C34878D82A}">
                    <a16:rowId xmlns:a16="http://schemas.microsoft.com/office/drawing/2014/main" val="3606543477"/>
                  </a:ext>
                </a:extLst>
              </a:tr>
              <a:tr h="154781">
                <a:tc>
                  <a:txBody>
                    <a:bodyPr/>
                    <a:lstStyle/>
                    <a:p>
                      <a:pPr algn="l" fontAlgn="b"/>
                      <a:r>
                        <a:rPr lang="en-IN" sz="900" u="none" strike="noStrike">
                          <a:effectLst/>
                        </a:rPr>
                        <a:t>21</a:t>
                      </a:r>
                      <a:endParaRPr lang="en-IN" sz="900" b="0" i="0" u="none" strike="noStrike">
                        <a:solidFill>
                          <a:srgbClr val="000000"/>
                        </a:solidFill>
                        <a:effectLst/>
                        <a:latin typeface="Calibri" panose="020F0502020204030204" pitchFamily="34" charset="0"/>
                      </a:endParaRPr>
                    </a:p>
                  </a:txBody>
                  <a:tcPr marL="74894" marR="4993" marT="4993" marB="0" anchor="b"/>
                </a:tc>
                <a:tc>
                  <a:txBody>
                    <a:bodyPr/>
                    <a:lstStyle/>
                    <a:p>
                      <a:pPr algn="r" fontAlgn="b"/>
                      <a:r>
                        <a:rPr lang="en-IN" sz="900" u="none" strike="noStrike">
                          <a:effectLst/>
                        </a:rPr>
                        <a:t>9326</a:t>
                      </a:r>
                      <a:endParaRPr lang="en-IN" sz="900" b="0" i="0" u="none" strike="noStrike">
                        <a:solidFill>
                          <a:srgbClr val="000000"/>
                        </a:solidFill>
                        <a:effectLst/>
                        <a:latin typeface="Calibri" panose="020F0502020204030204" pitchFamily="34" charset="0"/>
                      </a:endParaRPr>
                    </a:p>
                  </a:txBody>
                  <a:tcPr marL="4993" marR="4993" marT="4993" marB="0" anchor="b"/>
                </a:tc>
                <a:extLst>
                  <a:ext uri="{0D108BD9-81ED-4DB2-BD59-A6C34878D82A}">
                    <a16:rowId xmlns:a16="http://schemas.microsoft.com/office/drawing/2014/main" val="353285224"/>
                  </a:ext>
                </a:extLst>
              </a:tr>
              <a:tr h="154781">
                <a:tc>
                  <a:txBody>
                    <a:bodyPr/>
                    <a:lstStyle/>
                    <a:p>
                      <a:pPr algn="l" fontAlgn="b"/>
                      <a:r>
                        <a:rPr lang="en-IN" sz="900" u="none" strike="noStrike">
                          <a:effectLst/>
                        </a:rPr>
                        <a:t>22</a:t>
                      </a:r>
                      <a:endParaRPr lang="en-IN" sz="900" b="0" i="0" u="none" strike="noStrike">
                        <a:solidFill>
                          <a:srgbClr val="000000"/>
                        </a:solidFill>
                        <a:effectLst/>
                        <a:latin typeface="Calibri" panose="020F0502020204030204" pitchFamily="34" charset="0"/>
                      </a:endParaRPr>
                    </a:p>
                  </a:txBody>
                  <a:tcPr marL="74894" marR="4993" marT="4993" marB="0" anchor="b"/>
                </a:tc>
                <a:tc>
                  <a:txBody>
                    <a:bodyPr/>
                    <a:lstStyle/>
                    <a:p>
                      <a:pPr algn="r" fontAlgn="b"/>
                      <a:r>
                        <a:rPr lang="en-IN" sz="900" u="none" strike="noStrike">
                          <a:effectLst/>
                        </a:rPr>
                        <a:t>9065</a:t>
                      </a:r>
                      <a:endParaRPr lang="en-IN" sz="900" b="0" i="0" u="none" strike="noStrike">
                        <a:solidFill>
                          <a:srgbClr val="000000"/>
                        </a:solidFill>
                        <a:effectLst/>
                        <a:latin typeface="Calibri" panose="020F0502020204030204" pitchFamily="34" charset="0"/>
                      </a:endParaRPr>
                    </a:p>
                  </a:txBody>
                  <a:tcPr marL="4993" marR="4993" marT="4993" marB="0" anchor="b"/>
                </a:tc>
                <a:extLst>
                  <a:ext uri="{0D108BD9-81ED-4DB2-BD59-A6C34878D82A}">
                    <a16:rowId xmlns:a16="http://schemas.microsoft.com/office/drawing/2014/main" val="3612550621"/>
                  </a:ext>
                </a:extLst>
              </a:tr>
              <a:tr h="154781">
                <a:tc>
                  <a:txBody>
                    <a:bodyPr/>
                    <a:lstStyle/>
                    <a:p>
                      <a:pPr algn="l" fontAlgn="b"/>
                      <a:r>
                        <a:rPr lang="en-IN" sz="900" u="none" strike="noStrike">
                          <a:effectLst/>
                        </a:rPr>
                        <a:t>20</a:t>
                      </a:r>
                      <a:endParaRPr lang="en-IN" sz="900" b="0" i="0" u="none" strike="noStrike">
                        <a:solidFill>
                          <a:srgbClr val="000000"/>
                        </a:solidFill>
                        <a:effectLst/>
                        <a:latin typeface="Calibri" panose="020F0502020204030204" pitchFamily="34" charset="0"/>
                      </a:endParaRPr>
                    </a:p>
                  </a:txBody>
                  <a:tcPr marL="74894" marR="4993" marT="4993" marB="0" anchor="b"/>
                </a:tc>
                <a:tc>
                  <a:txBody>
                    <a:bodyPr/>
                    <a:lstStyle/>
                    <a:p>
                      <a:pPr algn="r" fontAlgn="b"/>
                      <a:r>
                        <a:rPr lang="en-IN" sz="900" u="none" strike="noStrike">
                          <a:effectLst/>
                        </a:rPr>
                        <a:t>9029</a:t>
                      </a:r>
                      <a:endParaRPr lang="en-IN" sz="900" b="0" i="0" u="none" strike="noStrike">
                        <a:solidFill>
                          <a:srgbClr val="000000"/>
                        </a:solidFill>
                        <a:effectLst/>
                        <a:latin typeface="Calibri" panose="020F0502020204030204" pitchFamily="34" charset="0"/>
                      </a:endParaRPr>
                    </a:p>
                  </a:txBody>
                  <a:tcPr marL="4993" marR="4993" marT="4993" marB="0" anchor="b"/>
                </a:tc>
                <a:extLst>
                  <a:ext uri="{0D108BD9-81ED-4DB2-BD59-A6C34878D82A}">
                    <a16:rowId xmlns:a16="http://schemas.microsoft.com/office/drawing/2014/main" val="1874551281"/>
                  </a:ext>
                </a:extLst>
              </a:tr>
              <a:tr h="154781">
                <a:tc>
                  <a:txBody>
                    <a:bodyPr/>
                    <a:lstStyle/>
                    <a:p>
                      <a:pPr algn="l" fontAlgn="b"/>
                      <a:r>
                        <a:rPr lang="en-IN" sz="900" u="none" strike="noStrike">
                          <a:effectLst/>
                        </a:rPr>
                        <a:t>1</a:t>
                      </a:r>
                      <a:endParaRPr lang="en-IN" sz="900" b="0" i="0" u="none" strike="noStrike">
                        <a:solidFill>
                          <a:srgbClr val="000000"/>
                        </a:solidFill>
                        <a:effectLst/>
                        <a:latin typeface="Calibri" panose="020F0502020204030204" pitchFamily="34" charset="0"/>
                      </a:endParaRPr>
                    </a:p>
                  </a:txBody>
                  <a:tcPr marL="74894" marR="4993" marT="4993" marB="0" anchor="b"/>
                </a:tc>
                <a:tc>
                  <a:txBody>
                    <a:bodyPr/>
                    <a:lstStyle/>
                    <a:p>
                      <a:pPr algn="r" fontAlgn="b"/>
                      <a:r>
                        <a:rPr lang="en-IN" sz="900" u="none" strike="noStrike">
                          <a:effectLst/>
                        </a:rPr>
                        <a:t>8240</a:t>
                      </a:r>
                      <a:endParaRPr lang="en-IN" sz="900" b="0" i="0" u="none" strike="noStrike">
                        <a:solidFill>
                          <a:srgbClr val="000000"/>
                        </a:solidFill>
                        <a:effectLst/>
                        <a:latin typeface="Calibri" panose="020F0502020204030204" pitchFamily="34" charset="0"/>
                      </a:endParaRPr>
                    </a:p>
                  </a:txBody>
                  <a:tcPr marL="4993" marR="4993" marT="4993" marB="0" anchor="b"/>
                </a:tc>
                <a:extLst>
                  <a:ext uri="{0D108BD9-81ED-4DB2-BD59-A6C34878D82A}">
                    <a16:rowId xmlns:a16="http://schemas.microsoft.com/office/drawing/2014/main" val="1718659428"/>
                  </a:ext>
                </a:extLst>
              </a:tr>
              <a:tr h="154781">
                <a:tc>
                  <a:txBody>
                    <a:bodyPr/>
                    <a:lstStyle/>
                    <a:p>
                      <a:pPr algn="l"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74894" marR="4993" marT="4993" marB="0" anchor="b"/>
                </a:tc>
                <a:tc>
                  <a:txBody>
                    <a:bodyPr/>
                    <a:lstStyle/>
                    <a:p>
                      <a:pPr algn="r" fontAlgn="b"/>
                      <a:r>
                        <a:rPr lang="en-IN" sz="900" u="none" strike="noStrike">
                          <a:effectLst/>
                        </a:rPr>
                        <a:t>8152</a:t>
                      </a:r>
                      <a:endParaRPr lang="en-IN" sz="900" b="0" i="0" u="none" strike="noStrike">
                        <a:solidFill>
                          <a:srgbClr val="000000"/>
                        </a:solidFill>
                        <a:effectLst/>
                        <a:latin typeface="Calibri" panose="020F0502020204030204" pitchFamily="34" charset="0"/>
                      </a:endParaRPr>
                    </a:p>
                  </a:txBody>
                  <a:tcPr marL="4993" marR="4993" marT="4993" marB="0" anchor="b"/>
                </a:tc>
                <a:extLst>
                  <a:ext uri="{0D108BD9-81ED-4DB2-BD59-A6C34878D82A}">
                    <a16:rowId xmlns:a16="http://schemas.microsoft.com/office/drawing/2014/main" val="1031935122"/>
                  </a:ext>
                </a:extLst>
              </a:tr>
              <a:tr h="154781">
                <a:tc>
                  <a:txBody>
                    <a:bodyPr/>
                    <a:lstStyle/>
                    <a:p>
                      <a:pPr algn="l" fontAlgn="b"/>
                      <a:r>
                        <a:rPr lang="en-IN" sz="900" u="none" strike="noStrike">
                          <a:effectLst/>
                        </a:rPr>
                        <a:t>23</a:t>
                      </a:r>
                      <a:endParaRPr lang="en-IN" sz="900" b="0" i="0" u="none" strike="noStrike">
                        <a:solidFill>
                          <a:srgbClr val="000000"/>
                        </a:solidFill>
                        <a:effectLst/>
                        <a:latin typeface="Calibri" panose="020F0502020204030204" pitchFamily="34" charset="0"/>
                      </a:endParaRPr>
                    </a:p>
                  </a:txBody>
                  <a:tcPr marL="74894" marR="4993" marT="4993" marB="0" anchor="b"/>
                </a:tc>
                <a:tc>
                  <a:txBody>
                    <a:bodyPr/>
                    <a:lstStyle/>
                    <a:p>
                      <a:pPr algn="r" fontAlgn="b"/>
                      <a:r>
                        <a:rPr lang="en-IN" sz="900" u="none" strike="noStrike">
                          <a:effectLst/>
                        </a:rPr>
                        <a:t>8057</a:t>
                      </a:r>
                      <a:endParaRPr lang="en-IN" sz="900" b="0" i="0" u="none" strike="noStrike">
                        <a:solidFill>
                          <a:srgbClr val="000000"/>
                        </a:solidFill>
                        <a:effectLst/>
                        <a:latin typeface="Calibri" panose="020F0502020204030204" pitchFamily="34" charset="0"/>
                      </a:endParaRPr>
                    </a:p>
                  </a:txBody>
                  <a:tcPr marL="4993" marR="4993" marT="4993" marB="0" anchor="b"/>
                </a:tc>
                <a:extLst>
                  <a:ext uri="{0D108BD9-81ED-4DB2-BD59-A6C34878D82A}">
                    <a16:rowId xmlns:a16="http://schemas.microsoft.com/office/drawing/2014/main" val="4146095531"/>
                  </a:ext>
                </a:extLst>
              </a:tr>
              <a:tr h="154781">
                <a:tc>
                  <a:txBody>
                    <a:bodyPr/>
                    <a:lstStyle/>
                    <a:p>
                      <a:pPr algn="l" fontAlgn="b"/>
                      <a:r>
                        <a:rPr lang="en-IN" sz="900" u="none" strike="noStrike">
                          <a:effectLst/>
                        </a:rPr>
                        <a:t>9</a:t>
                      </a:r>
                      <a:endParaRPr lang="en-IN" sz="900" b="0" i="0" u="none" strike="noStrike">
                        <a:solidFill>
                          <a:srgbClr val="000000"/>
                        </a:solidFill>
                        <a:effectLst/>
                        <a:latin typeface="Calibri" panose="020F0502020204030204" pitchFamily="34" charset="0"/>
                      </a:endParaRPr>
                    </a:p>
                  </a:txBody>
                  <a:tcPr marL="74894" marR="4993" marT="4993" marB="0" anchor="b"/>
                </a:tc>
                <a:tc>
                  <a:txBody>
                    <a:bodyPr/>
                    <a:lstStyle/>
                    <a:p>
                      <a:pPr algn="r" fontAlgn="b"/>
                      <a:r>
                        <a:rPr lang="en-IN" sz="900" u="none" strike="noStrike">
                          <a:effectLst/>
                        </a:rPr>
                        <a:t>8033</a:t>
                      </a:r>
                      <a:endParaRPr lang="en-IN" sz="900" b="0" i="0" u="none" strike="noStrike">
                        <a:solidFill>
                          <a:srgbClr val="000000"/>
                        </a:solidFill>
                        <a:effectLst/>
                        <a:latin typeface="Calibri" panose="020F0502020204030204" pitchFamily="34" charset="0"/>
                      </a:endParaRPr>
                    </a:p>
                  </a:txBody>
                  <a:tcPr marL="4993" marR="4993" marT="4993" marB="0" anchor="b"/>
                </a:tc>
                <a:extLst>
                  <a:ext uri="{0D108BD9-81ED-4DB2-BD59-A6C34878D82A}">
                    <a16:rowId xmlns:a16="http://schemas.microsoft.com/office/drawing/2014/main" val="2365447609"/>
                  </a:ext>
                </a:extLst>
              </a:tr>
              <a:tr h="154781">
                <a:tc>
                  <a:txBody>
                    <a:bodyPr/>
                    <a:lstStyle/>
                    <a:p>
                      <a:pPr algn="l" fontAlgn="b"/>
                      <a:r>
                        <a:rPr lang="en-IN" sz="900" u="none" strike="noStrike">
                          <a:effectLst/>
                        </a:rPr>
                        <a:t>10</a:t>
                      </a:r>
                      <a:endParaRPr lang="en-IN" sz="900" b="0" i="0" u="none" strike="noStrike">
                        <a:solidFill>
                          <a:srgbClr val="000000"/>
                        </a:solidFill>
                        <a:effectLst/>
                        <a:latin typeface="Calibri" panose="020F0502020204030204" pitchFamily="34" charset="0"/>
                      </a:endParaRPr>
                    </a:p>
                  </a:txBody>
                  <a:tcPr marL="74894" marR="4993" marT="4993" marB="0" anchor="b"/>
                </a:tc>
                <a:tc>
                  <a:txBody>
                    <a:bodyPr/>
                    <a:lstStyle/>
                    <a:p>
                      <a:pPr algn="r" fontAlgn="b"/>
                      <a:r>
                        <a:rPr lang="en-IN" sz="900" u="none" strike="noStrike">
                          <a:effectLst/>
                        </a:rPr>
                        <a:t>7705</a:t>
                      </a:r>
                      <a:endParaRPr lang="en-IN" sz="900" b="0" i="0" u="none" strike="noStrike">
                        <a:solidFill>
                          <a:srgbClr val="000000"/>
                        </a:solidFill>
                        <a:effectLst/>
                        <a:latin typeface="Calibri" panose="020F0502020204030204" pitchFamily="34" charset="0"/>
                      </a:endParaRPr>
                    </a:p>
                  </a:txBody>
                  <a:tcPr marL="4993" marR="4993" marT="4993" marB="0" anchor="b"/>
                </a:tc>
                <a:extLst>
                  <a:ext uri="{0D108BD9-81ED-4DB2-BD59-A6C34878D82A}">
                    <a16:rowId xmlns:a16="http://schemas.microsoft.com/office/drawing/2014/main" val="1466009988"/>
                  </a:ext>
                </a:extLst>
              </a:tr>
              <a:tr h="154781">
                <a:tc>
                  <a:txBody>
                    <a:bodyPr/>
                    <a:lstStyle/>
                    <a:p>
                      <a:pPr algn="l" fontAlgn="b"/>
                      <a:r>
                        <a:rPr lang="en-IN" sz="900" u="none" strike="noStrike">
                          <a:effectLst/>
                        </a:rPr>
                        <a:t>16</a:t>
                      </a:r>
                      <a:endParaRPr lang="en-IN" sz="900" b="0" i="0" u="none" strike="noStrike">
                        <a:solidFill>
                          <a:srgbClr val="000000"/>
                        </a:solidFill>
                        <a:effectLst/>
                        <a:latin typeface="Calibri" panose="020F0502020204030204" pitchFamily="34" charset="0"/>
                      </a:endParaRPr>
                    </a:p>
                  </a:txBody>
                  <a:tcPr marL="74894" marR="4993" marT="4993" marB="0" anchor="b"/>
                </a:tc>
                <a:tc>
                  <a:txBody>
                    <a:bodyPr/>
                    <a:lstStyle/>
                    <a:p>
                      <a:pPr algn="r" fontAlgn="b"/>
                      <a:r>
                        <a:rPr lang="en-IN" sz="900" u="none" strike="noStrike">
                          <a:effectLst/>
                        </a:rPr>
                        <a:t>7178</a:t>
                      </a:r>
                      <a:endParaRPr lang="en-IN" sz="900" b="0" i="0" u="none" strike="noStrike">
                        <a:solidFill>
                          <a:srgbClr val="000000"/>
                        </a:solidFill>
                        <a:effectLst/>
                        <a:latin typeface="Calibri" panose="020F0502020204030204" pitchFamily="34" charset="0"/>
                      </a:endParaRPr>
                    </a:p>
                  </a:txBody>
                  <a:tcPr marL="4993" marR="4993" marT="4993" marB="0" anchor="b"/>
                </a:tc>
                <a:extLst>
                  <a:ext uri="{0D108BD9-81ED-4DB2-BD59-A6C34878D82A}">
                    <a16:rowId xmlns:a16="http://schemas.microsoft.com/office/drawing/2014/main" val="1018142483"/>
                  </a:ext>
                </a:extLst>
              </a:tr>
              <a:tr h="154781">
                <a:tc>
                  <a:txBody>
                    <a:bodyPr/>
                    <a:lstStyle/>
                    <a:p>
                      <a:pPr algn="l" fontAlgn="b"/>
                      <a:r>
                        <a:rPr lang="en-IN" sz="900" u="none" strike="noStrike">
                          <a:effectLst/>
                        </a:rPr>
                        <a:t>17</a:t>
                      </a:r>
                      <a:endParaRPr lang="en-IN" sz="900" b="0" i="0" u="none" strike="noStrike">
                        <a:solidFill>
                          <a:srgbClr val="000000"/>
                        </a:solidFill>
                        <a:effectLst/>
                        <a:latin typeface="Calibri" panose="020F0502020204030204" pitchFamily="34" charset="0"/>
                      </a:endParaRPr>
                    </a:p>
                  </a:txBody>
                  <a:tcPr marL="74894" marR="4993" marT="4993" marB="0" anchor="b"/>
                </a:tc>
                <a:tc>
                  <a:txBody>
                    <a:bodyPr/>
                    <a:lstStyle/>
                    <a:p>
                      <a:pPr algn="r" fontAlgn="b"/>
                      <a:r>
                        <a:rPr lang="en-IN" sz="900" u="none" strike="noStrike">
                          <a:effectLst/>
                        </a:rPr>
                        <a:t>7059</a:t>
                      </a:r>
                      <a:endParaRPr lang="en-IN" sz="900" b="0" i="0" u="none" strike="noStrike">
                        <a:solidFill>
                          <a:srgbClr val="000000"/>
                        </a:solidFill>
                        <a:effectLst/>
                        <a:latin typeface="Calibri" panose="020F0502020204030204" pitchFamily="34" charset="0"/>
                      </a:endParaRPr>
                    </a:p>
                  </a:txBody>
                  <a:tcPr marL="4993" marR="4993" marT="4993" marB="0" anchor="b"/>
                </a:tc>
                <a:extLst>
                  <a:ext uri="{0D108BD9-81ED-4DB2-BD59-A6C34878D82A}">
                    <a16:rowId xmlns:a16="http://schemas.microsoft.com/office/drawing/2014/main" val="986992868"/>
                  </a:ext>
                </a:extLst>
              </a:tr>
              <a:tr h="154781">
                <a:tc>
                  <a:txBody>
                    <a:bodyPr/>
                    <a:lstStyle/>
                    <a:p>
                      <a:pPr algn="l" fontAlgn="b"/>
                      <a:r>
                        <a:rPr lang="en-IN" sz="900" u="none" strike="noStrike">
                          <a:effectLst/>
                        </a:rPr>
                        <a:t>13</a:t>
                      </a:r>
                      <a:endParaRPr lang="en-IN" sz="900" b="0" i="0" u="none" strike="noStrike">
                        <a:solidFill>
                          <a:srgbClr val="000000"/>
                        </a:solidFill>
                        <a:effectLst/>
                        <a:latin typeface="Calibri" panose="020F0502020204030204" pitchFamily="34" charset="0"/>
                      </a:endParaRPr>
                    </a:p>
                  </a:txBody>
                  <a:tcPr marL="74894" marR="4993" marT="4993" marB="0" anchor="b"/>
                </a:tc>
                <a:tc>
                  <a:txBody>
                    <a:bodyPr/>
                    <a:lstStyle/>
                    <a:p>
                      <a:pPr algn="r" fontAlgn="b"/>
                      <a:r>
                        <a:rPr lang="en-IN" sz="900" u="none" strike="noStrike">
                          <a:effectLst/>
                        </a:rPr>
                        <a:t>7027</a:t>
                      </a:r>
                      <a:endParaRPr lang="en-IN" sz="900" b="0" i="0" u="none" strike="noStrike">
                        <a:solidFill>
                          <a:srgbClr val="000000"/>
                        </a:solidFill>
                        <a:effectLst/>
                        <a:latin typeface="Calibri" panose="020F0502020204030204" pitchFamily="34" charset="0"/>
                      </a:endParaRPr>
                    </a:p>
                  </a:txBody>
                  <a:tcPr marL="4993" marR="4993" marT="4993" marB="0" anchor="b"/>
                </a:tc>
                <a:extLst>
                  <a:ext uri="{0D108BD9-81ED-4DB2-BD59-A6C34878D82A}">
                    <a16:rowId xmlns:a16="http://schemas.microsoft.com/office/drawing/2014/main" val="3882007547"/>
                  </a:ext>
                </a:extLst>
              </a:tr>
              <a:tr h="154781">
                <a:tc>
                  <a:txBody>
                    <a:bodyPr/>
                    <a:lstStyle/>
                    <a:p>
                      <a:pPr algn="l" fontAlgn="b"/>
                      <a:r>
                        <a:rPr lang="en-IN" sz="900" u="none" strike="noStrike">
                          <a:effectLst/>
                        </a:rPr>
                        <a:t>18</a:t>
                      </a:r>
                      <a:endParaRPr lang="en-IN" sz="900" b="0" i="0" u="none" strike="noStrike">
                        <a:solidFill>
                          <a:srgbClr val="000000"/>
                        </a:solidFill>
                        <a:effectLst/>
                        <a:latin typeface="Calibri" panose="020F0502020204030204" pitchFamily="34" charset="0"/>
                      </a:endParaRPr>
                    </a:p>
                  </a:txBody>
                  <a:tcPr marL="74894" marR="4993" marT="4993" marB="0" anchor="b"/>
                </a:tc>
                <a:tc>
                  <a:txBody>
                    <a:bodyPr/>
                    <a:lstStyle/>
                    <a:p>
                      <a:pPr algn="r" fontAlgn="b"/>
                      <a:r>
                        <a:rPr lang="en-IN" sz="900" u="none" strike="noStrike">
                          <a:effectLst/>
                        </a:rPr>
                        <a:t>6961</a:t>
                      </a:r>
                      <a:endParaRPr lang="en-IN" sz="900" b="0" i="0" u="none" strike="noStrike">
                        <a:solidFill>
                          <a:srgbClr val="000000"/>
                        </a:solidFill>
                        <a:effectLst/>
                        <a:latin typeface="Calibri" panose="020F0502020204030204" pitchFamily="34" charset="0"/>
                      </a:endParaRPr>
                    </a:p>
                  </a:txBody>
                  <a:tcPr marL="4993" marR="4993" marT="4993" marB="0" anchor="b"/>
                </a:tc>
                <a:extLst>
                  <a:ext uri="{0D108BD9-81ED-4DB2-BD59-A6C34878D82A}">
                    <a16:rowId xmlns:a16="http://schemas.microsoft.com/office/drawing/2014/main" val="2626872117"/>
                  </a:ext>
                </a:extLst>
              </a:tr>
              <a:tr h="154781">
                <a:tc>
                  <a:txBody>
                    <a:bodyPr/>
                    <a:lstStyle/>
                    <a:p>
                      <a:pPr algn="l" fontAlgn="b"/>
                      <a:r>
                        <a:rPr lang="en-IN" sz="900" u="none" strike="noStrike">
                          <a:effectLst/>
                        </a:rPr>
                        <a:t>12</a:t>
                      </a:r>
                      <a:endParaRPr lang="en-IN" sz="900" b="0" i="0" u="none" strike="noStrike">
                        <a:solidFill>
                          <a:srgbClr val="000000"/>
                        </a:solidFill>
                        <a:effectLst/>
                        <a:latin typeface="Calibri" panose="020F0502020204030204" pitchFamily="34" charset="0"/>
                      </a:endParaRPr>
                    </a:p>
                  </a:txBody>
                  <a:tcPr marL="74894" marR="4993" marT="4993" marB="0" anchor="b"/>
                </a:tc>
                <a:tc>
                  <a:txBody>
                    <a:bodyPr/>
                    <a:lstStyle/>
                    <a:p>
                      <a:pPr algn="r" fontAlgn="b"/>
                      <a:r>
                        <a:rPr lang="en-IN" sz="900" u="none" strike="noStrike">
                          <a:effectLst/>
                        </a:rPr>
                        <a:t>6960</a:t>
                      </a:r>
                      <a:endParaRPr lang="en-IN" sz="900" b="0" i="0" u="none" strike="noStrike">
                        <a:solidFill>
                          <a:srgbClr val="000000"/>
                        </a:solidFill>
                        <a:effectLst/>
                        <a:latin typeface="Calibri" panose="020F0502020204030204" pitchFamily="34" charset="0"/>
                      </a:endParaRPr>
                    </a:p>
                  </a:txBody>
                  <a:tcPr marL="4993" marR="4993" marT="4993" marB="0" anchor="b"/>
                </a:tc>
                <a:extLst>
                  <a:ext uri="{0D108BD9-81ED-4DB2-BD59-A6C34878D82A}">
                    <a16:rowId xmlns:a16="http://schemas.microsoft.com/office/drawing/2014/main" val="322133212"/>
                  </a:ext>
                </a:extLst>
              </a:tr>
              <a:tr h="154781">
                <a:tc>
                  <a:txBody>
                    <a:bodyPr/>
                    <a:lstStyle/>
                    <a:p>
                      <a:pPr algn="l" fontAlgn="b"/>
                      <a:r>
                        <a:rPr lang="en-IN" sz="900" u="none" strike="noStrike">
                          <a:effectLst/>
                        </a:rPr>
                        <a:t>11</a:t>
                      </a:r>
                      <a:endParaRPr lang="en-IN" sz="900" b="0" i="0" u="none" strike="noStrike">
                        <a:solidFill>
                          <a:srgbClr val="000000"/>
                        </a:solidFill>
                        <a:effectLst/>
                        <a:latin typeface="Calibri" panose="020F0502020204030204" pitchFamily="34" charset="0"/>
                      </a:endParaRPr>
                    </a:p>
                  </a:txBody>
                  <a:tcPr marL="74894" marR="4993" marT="4993" marB="0" anchor="b"/>
                </a:tc>
                <a:tc>
                  <a:txBody>
                    <a:bodyPr/>
                    <a:lstStyle/>
                    <a:p>
                      <a:pPr algn="r" fontAlgn="b"/>
                      <a:r>
                        <a:rPr lang="en-IN" sz="900" u="none" strike="noStrike">
                          <a:effectLst/>
                        </a:rPr>
                        <a:t>6898</a:t>
                      </a:r>
                      <a:endParaRPr lang="en-IN" sz="900" b="0" i="0" u="none" strike="noStrike">
                        <a:solidFill>
                          <a:srgbClr val="000000"/>
                        </a:solidFill>
                        <a:effectLst/>
                        <a:latin typeface="Calibri" panose="020F0502020204030204" pitchFamily="34" charset="0"/>
                      </a:endParaRPr>
                    </a:p>
                  </a:txBody>
                  <a:tcPr marL="4993" marR="4993" marT="4993" marB="0" anchor="b"/>
                </a:tc>
                <a:extLst>
                  <a:ext uri="{0D108BD9-81ED-4DB2-BD59-A6C34878D82A}">
                    <a16:rowId xmlns:a16="http://schemas.microsoft.com/office/drawing/2014/main" val="380868976"/>
                  </a:ext>
                </a:extLst>
              </a:tr>
              <a:tr h="154781">
                <a:tc>
                  <a:txBody>
                    <a:bodyPr/>
                    <a:lstStyle/>
                    <a:p>
                      <a:pPr algn="l" fontAlgn="b"/>
                      <a:r>
                        <a:rPr lang="en-IN" sz="900" u="none" strike="noStrike">
                          <a:effectLst/>
                        </a:rPr>
                        <a:t>14</a:t>
                      </a:r>
                      <a:endParaRPr lang="en-IN" sz="900" b="0" i="0" u="none" strike="noStrike">
                        <a:solidFill>
                          <a:srgbClr val="000000"/>
                        </a:solidFill>
                        <a:effectLst/>
                        <a:latin typeface="Calibri" panose="020F0502020204030204" pitchFamily="34" charset="0"/>
                      </a:endParaRPr>
                    </a:p>
                  </a:txBody>
                  <a:tcPr marL="74894" marR="4993" marT="4993" marB="0" anchor="b"/>
                </a:tc>
                <a:tc>
                  <a:txBody>
                    <a:bodyPr/>
                    <a:lstStyle/>
                    <a:p>
                      <a:pPr algn="r" fontAlgn="b"/>
                      <a:r>
                        <a:rPr lang="en-IN" sz="900" u="none" strike="noStrike">
                          <a:effectLst/>
                        </a:rPr>
                        <a:t>6181</a:t>
                      </a:r>
                      <a:endParaRPr lang="en-IN" sz="900" b="0" i="0" u="none" strike="noStrike">
                        <a:solidFill>
                          <a:srgbClr val="000000"/>
                        </a:solidFill>
                        <a:effectLst/>
                        <a:latin typeface="Calibri" panose="020F0502020204030204" pitchFamily="34" charset="0"/>
                      </a:endParaRPr>
                    </a:p>
                  </a:txBody>
                  <a:tcPr marL="4993" marR="4993" marT="4993" marB="0" anchor="b"/>
                </a:tc>
                <a:extLst>
                  <a:ext uri="{0D108BD9-81ED-4DB2-BD59-A6C34878D82A}">
                    <a16:rowId xmlns:a16="http://schemas.microsoft.com/office/drawing/2014/main" val="135057983"/>
                  </a:ext>
                </a:extLst>
              </a:tr>
              <a:tr h="154781">
                <a:tc>
                  <a:txBody>
                    <a:bodyPr/>
                    <a:lstStyle/>
                    <a:p>
                      <a:pPr algn="l" fontAlgn="b"/>
                      <a:r>
                        <a:rPr lang="en-IN" sz="900" u="none" strike="noStrike">
                          <a:effectLst/>
                        </a:rPr>
                        <a:t>19</a:t>
                      </a:r>
                      <a:endParaRPr lang="en-IN" sz="900" b="0" i="0" u="none" strike="noStrike">
                        <a:solidFill>
                          <a:srgbClr val="000000"/>
                        </a:solidFill>
                        <a:effectLst/>
                        <a:latin typeface="Calibri" panose="020F0502020204030204" pitchFamily="34" charset="0"/>
                      </a:endParaRPr>
                    </a:p>
                  </a:txBody>
                  <a:tcPr marL="74894" marR="4993" marT="4993" marB="0" anchor="b"/>
                </a:tc>
                <a:tc>
                  <a:txBody>
                    <a:bodyPr/>
                    <a:lstStyle/>
                    <a:p>
                      <a:pPr algn="r" fontAlgn="b"/>
                      <a:r>
                        <a:rPr lang="en-IN" sz="900" u="none" strike="noStrike">
                          <a:effectLst/>
                        </a:rPr>
                        <a:t>5820</a:t>
                      </a:r>
                      <a:endParaRPr lang="en-IN" sz="900" b="0" i="0" u="none" strike="noStrike">
                        <a:solidFill>
                          <a:srgbClr val="000000"/>
                        </a:solidFill>
                        <a:effectLst/>
                        <a:latin typeface="Calibri" panose="020F0502020204030204" pitchFamily="34" charset="0"/>
                      </a:endParaRPr>
                    </a:p>
                  </a:txBody>
                  <a:tcPr marL="4993" marR="4993" marT="4993" marB="0" anchor="b"/>
                </a:tc>
                <a:extLst>
                  <a:ext uri="{0D108BD9-81ED-4DB2-BD59-A6C34878D82A}">
                    <a16:rowId xmlns:a16="http://schemas.microsoft.com/office/drawing/2014/main" val="266160687"/>
                  </a:ext>
                </a:extLst>
              </a:tr>
              <a:tr h="154781">
                <a:tc>
                  <a:txBody>
                    <a:bodyPr/>
                    <a:lstStyle/>
                    <a:p>
                      <a:pPr algn="l" fontAlgn="b"/>
                      <a:r>
                        <a:rPr lang="en-IN" sz="900" u="none" strike="noStrike">
                          <a:effectLst/>
                        </a:rPr>
                        <a:t>15</a:t>
                      </a:r>
                      <a:endParaRPr lang="en-IN" sz="900" b="0" i="0" u="none" strike="noStrike">
                        <a:solidFill>
                          <a:srgbClr val="000000"/>
                        </a:solidFill>
                        <a:effectLst/>
                        <a:latin typeface="Calibri" panose="020F0502020204030204" pitchFamily="34" charset="0"/>
                      </a:endParaRPr>
                    </a:p>
                  </a:txBody>
                  <a:tcPr marL="74894" marR="4993" marT="4993" marB="0" anchor="b"/>
                </a:tc>
                <a:tc>
                  <a:txBody>
                    <a:bodyPr/>
                    <a:lstStyle/>
                    <a:p>
                      <a:pPr algn="r" fontAlgn="b"/>
                      <a:r>
                        <a:rPr lang="en-IN" sz="900" u="none" strike="noStrike">
                          <a:effectLst/>
                        </a:rPr>
                        <a:t>5722</a:t>
                      </a:r>
                      <a:endParaRPr lang="en-IN" sz="900" b="0" i="0" u="none" strike="noStrike">
                        <a:solidFill>
                          <a:srgbClr val="000000"/>
                        </a:solidFill>
                        <a:effectLst/>
                        <a:latin typeface="Calibri" panose="020F0502020204030204" pitchFamily="34" charset="0"/>
                      </a:endParaRPr>
                    </a:p>
                  </a:txBody>
                  <a:tcPr marL="4993" marR="4993" marT="4993" marB="0" anchor="b"/>
                </a:tc>
                <a:extLst>
                  <a:ext uri="{0D108BD9-81ED-4DB2-BD59-A6C34878D82A}">
                    <a16:rowId xmlns:a16="http://schemas.microsoft.com/office/drawing/2014/main" val="1477138233"/>
                  </a:ext>
                </a:extLst>
              </a:tr>
              <a:tr h="154781">
                <a:tc>
                  <a:txBody>
                    <a:bodyPr/>
                    <a:lstStyle/>
                    <a:p>
                      <a:pPr algn="l" fontAlgn="b"/>
                      <a:r>
                        <a:rPr lang="en-IN" sz="900" u="none" strike="noStrike">
                          <a:effectLst/>
                        </a:rPr>
                        <a:t>8</a:t>
                      </a:r>
                      <a:endParaRPr lang="en-IN" sz="900" b="0" i="0" u="none" strike="noStrike">
                        <a:solidFill>
                          <a:srgbClr val="000000"/>
                        </a:solidFill>
                        <a:effectLst/>
                        <a:latin typeface="Calibri" panose="020F0502020204030204" pitchFamily="34" charset="0"/>
                      </a:endParaRPr>
                    </a:p>
                  </a:txBody>
                  <a:tcPr marL="74894" marR="4993" marT="4993" marB="0" anchor="b"/>
                </a:tc>
                <a:tc>
                  <a:txBody>
                    <a:bodyPr/>
                    <a:lstStyle/>
                    <a:p>
                      <a:pPr algn="r" fontAlgn="b"/>
                      <a:r>
                        <a:rPr lang="en-IN" sz="900" u="none" strike="noStrike">
                          <a:effectLst/>
                        </a:rPr>
                        <a:t>4543</a:t>
                      </a:r>
                      <a:endParaRPr lang="en-IN" sz="900" b="0" i="0" u="none" strike="noStrike">
                        <a:solidFill>
                          <a:srgbClr val="000000"/>
                        </a:solidFill>
                        <a:effectLst/>
                        <a:latin typeface="Calibri" panose="020F0502020204030204" pitchFamily="34" charset="0"/>
                      </a:endParaRPr>
                    </a:p>
                  </a:txBody>
                  <a:tcPr marL="4993" marR="4993" marT="4993" marB="0" anchor="b"/>
                </a:tc>
                <a:extLst>
                  <a:ext uri="{0D108BD9-81ED-4DB2-BD59-A6C34878D82A}">
                    <a16:rowId xmlns:a16="http://schemas.microsoft.com/office/drawing/2014/main" val="2738741622"/>
                  </a:ext>
                </a:extLst>
              </a:tr>
              <a:tr h="154781">
                <a:tc>
                  <a:txBody>
                    <a:bodyPr/>
                    <a:lstStyle/>
                    <a:p>
                      <a:pPr algn="l" fontAlgn="b"/>
                      <a:r>
                        <a:rPr lang="en-IN" sz="900" u="none" strike="noStrike">
                          <a:effectLst/>
                        </a:rPr>
                        <a:t>7</a:t>
                      </a:r>
                      <a:endParaRPr lang="en-IN" sz="900" b="0" i="0" u="none" strike="noStrike">
                        <a:solidFill>
                          <a:srgbClr val="000000"/>
                        </a:solidFill>
                        <a:effectLst/>
                        <a:latin typeface="Calibri" panose="020F0502020204030204" pitchFamily="34" charset="0"/>
                      </a:endParaRPr>
                    </a:p>
                  </a:txBody>
                  <a:tcPr marL="74894" marR="4993" marT="4993" marB="0" anchor="b"/>
                </a:tc>
                <a:tc>
                  <a:txBody>
                    <a:bodyPr/>
                    <a:lstStyle/>
                    <a:p>
                      <a:pPr algn="r" fontAlgn="b"/>
                      <a:r>
                        <a:rPr lang="en-IN" sz="900" u="none" strike="noStrike">
                          <a:effectLst/>
                        </a:rPr>
                        <a:t>4385</a:t>
                      </a:r>
                      <a:endParaRPr lang="en-IN" sz="900" b="0" i="0" u="none" strike="noStrike">
                        <a:solidFill>
                          <a:srgbClr val="000000"/>
                        </a:solidFill>
                        <a:effectLst/>
                        <a:latin typeface="Calibri" panose="020F0502020204030204" pitchFamily="34" charset="0"/>
                      </a:endParaRPr>
                    </a:p>
                  </a:txBody>
                  <a:tcPr marL="4993" marR="4993" marT="4993" marB="0" anchor="b"/>
                </a:tc>
                <a:extLst>
                  <a:ext uri="{0D108BD9-81ED-4DB2-BD59-A6C34878D82A}">
                    <a16:rowId xmlns:a16="http://schemas.microsoft.com/office/drawing/2014/main" val="88643735"/>
                  </a:ext>
                </a:extLst>
              </a:tr>
              <a:tr h="154781">
                <a:tc>
                  <a:txBody>
                    <a:bodyPr/>
                    <a:lstStyle/>
                    <a:p>
                      <a:pPr algn="l" fontAlgn="b"/>
                      <a:r>
                        <a:rPr lang="en-IN" sz="900" u="none" strike="noStrike">
                          <a:effectLst/>
                        </a:rPr>
                        <a:t>6</a:t>
                      </a:r>
                      <a:endParaRPr lang="en-IN" sz="900" b="0" i="0" u="none" strike="noStrike">
                        <a:solidFill>
                          <a:srgbClr val="000000"/>
                        </a:solidFill>
                        <a:effectLst/>
                        <a:latin typeface="Calibri" panose="020F0502020204030204" pitchFamily="34" charset="0"/>
                      </a:endParaRPr>
                    </a:p>
                  </a:txBody>
                  <a:tcPr marL="74894" marR="4993" marT="4993" marB="0" anchor="b"/>
                </a:tc>
                <a:tc>
                  <a:txBody>
                    <a:bodyPr/>
                    <a:lstStyle/>
                    <a:p>
                      <a:pPr algn="r" fontAlgn="b"/>
                      <a:r>
                        <a:rPr lang="en-IN" sz="900" u="none" strike="noStrike">
                          <a:effectLst/>
                        </a:rPr>
                        <a:t>4150</a:t>
                      </a:r>
                      <a:endParaRPr lang="en-IN" sz="900" b="0" i="0" u="none" strike="noStrike">
                        <a:solidFill>
                          <a:srgbClr val="000000"/>
                        </a:solidFill>
                        <a:effectLst/>
                        <a:latin typeface="Calibri" panose="020F0502020204030204" pitchFamily="34" charset="0"/>
                      </a:endParaRPr>
                    </a:p>
                  </a:txBody>
                  <a:tcPr marL="4993" marR="4993" marT="4993" marB="0" anchor="b"/>
                </a:tc>
                <a:extLst>
                  <a:ext uri="{0D108BD9-81ED-4DB2-BD59-A6C34878D82A}">
                    <a16:rowId xmlns:a16="http://schemas.microsoft.com/office/drawing/2014/main" val="3620407507"/>
                  </a:ext>
                </a:extLst>
              </a:tr>
              <a:tr h="154781">
                <a:tc>
                  <a:txBody>
                    <a:bodyPr/>
                    <a:lstStyle/>
                    <a:p>
                      <a:pPr algn="l" fontAlgn="b"/>
                      <a:r>
                        <a:rPr lang="en-IN" sz="900" u="none" strike="noStrike">
                          <a:effectLst/>
                        </a:rPr>
                        <a:t>3</a:t>
                      </a:r>
                      <a:endParaRPr lang="en-IN" sz="900" b="0" i="0" u="none" strike="noStrike">
                        <a:solidFill>
                          <a:srgbClr val="000000"/>
                        </a:solidFill>
                        <a:effectLst/>
                        <a:latin typeface="Calibri" panose="020F0502020204030204" pitchFamily="34" charset="0"/>
                      </a:endParaRPr>
                    </a:p>
                  </a:txBody>
                  <a:tcPr marL="74894" marR="4993" marT="4993" marB="0" anchor="b"/>
                </a:tc>
                <a:tc>
                  <a:txBody>
                    <a:bodyPr/>
                    <a:lstStyle/>
                    <a:p>
                      <a:pPr algn="r" fontAlgn="b"/>
                      <a:r>
                        <a:rPr lang="en-IN" sz="900" u="none" strike="noStrike">
                          <a:effectLst/>
                        </a:rPr>
                        <a:t>2762</a:t>
                      </a:r>
                      <a:endParaRPr lang="en-IN" sz="900" b="0" i="0" u="none" strike="noStrike">
                        <a:solidFill>
                          <a:srgbClr val="000000"/>
                        </a:solidFill>
                        <a:effectLst/>
                        <a:latin typeface="Calibri" panose="020F0502020204030204" pitchFamily="34" charset="0"/>
                      </a:endParaRPr>
                    </a:p>
                  </a:txBody>
                  <a:tcPr marL="4993" marR="4993" marT="4993" marB="0" anchor="b"/>
                </a:tc>
                <a:extLst>
                  <a:ext uri="{0D108BD9-81ED-4DB2-BD59-A6C34878D82A}">
                    <a16:rowId xmlns:a16="http://schemas.microsoft.com/office/drawing/2014/main" val="3210604246"/>
                  </a:ext>
                </a:extLst>
              </a:tr>
              <a:tr h="154781">
                <a:tc>
                  <a:txBody>
                    <a:bodyPr/>
                    <a:lstStyle/>
                    <a:p>
                      <a:pPr algn="l" fontAlgn="b"/>
                      <a:r>
                        <a:rPr lang="en-IN" sz="900" u="none" strike="noStrike">
                          <a:effectLst/>
                        </a:rPr>
                        <a:t>2</a:t>
                      </a:r>
                      <a:endParaRPr lang="en-IN" sz="900" b="0" i="0" u="none" strike="noStrike">
                        <a:solidFill>
                          <a:srgbClr val="000000"/>
                        </a:solidFill>
                        <a:effectLst/>
                        <a:latin typeface="Calibri" panose="020F0502020204030204" pitchFamily="34" charset="0"/>
                      </a:endParaRPr>
                    </a:p>
                  </a:txBody>
                  <a:tcPr marL="74894" marR="4993" marT="4993" marB="0" anchor="b"/>
                </a:tc>
                <a:tc>
                  <a:txBody>
                    <a:bodyPr/>
                    <a:lstStyle/>
                    <a:p>
                      <a:pPr algn="r" fontAlgn="b"/>
                      <a:r>
                        <a:rPr lang="en-IN" sz="900" u="none" strike="noStrike">
                          <a:effectLst/>
                        </a:rPr>
                        <a:t>2742</a:t>
                      </a:r>
                      <a:endParaRPr lang="en-IN" sz="900" b="0" i="0" u="none" strike="noStrike">
                        <a:solidFill>
                          <a:srgbClr val="000000"/>
                        </a:solidFill>
                        <a:effectLst/>
                        <a:latin typeface="Calibri" panose="020F0502020204030204" pitchFamily="34" charset="0"/>
                      </a:endParaRPr>
                    </a:p>
                  </a:txBody>
                  <a:tcPr marL="4993" marR="4993" marT="4993" marB="0" anchor="b"/>
                </a:tc>
                <a:extLst>
                  <a:ext uri="{0D108BD9-81ED-4DB2-BD59-A6C34878D82A}">
                    <a16:rowId xmlns:a16="http://schemas.microsoft.com/office/drawing/2014/main" val="3866813523"/>
                  </a:ext>
                </a:extLst>
              </a:tr>
              <a:tr h="154781">
                <a:tc>
                  <a:txBody>
                    <a:bodyPr/>
                    <a:lstStyle/>
                    <a:p>
                      <a:pPr algn="l" fontAlgn="b"/>
                      <a:r>
                        <a:rPr lang="en-IN" sz="900" u="none" strike="noStrike">
                          <a:effectLst/>
                        </a:rPr>
                        <a:t>4</a:t>
                      </a:r>
                      <a:endParaRPr lang="en-IN" sz="900" b="0" i="0" u="none" strike="noStrike">
                        <a:solidFill>
                          <a:srgbClr val="000000"/>
                        </a:solidFill>
                        <a:effectLst/>
                        <a:latin typeface="Calibri" panose="020F0502020204030204" pitchFamily="34" charset="0"/>
                      </a:endParaRPr>
                    </a:p>
                  </a:txBody>
                  <a:tcPr marL="74894" marR="4993" marT="4993" marB="0" anchor="b"/>
                </a:tc>
                <a:tc>
                  <a:txBody>
                    <a:bodyPr/>
                    <a:lstStyle/>
                    <a:p>
                      <a:pPr algn="r" fontAlgn="b"/>
                      <a:r>
                        <a:rPr lang="en-IN" sz="900" u="none" strike="noStrike">
                          <a:effectLst/>
                        </a:rPr>
                        <a:t>974</a:t>
                      </a:r>
                      <a:endParaRPr lang="en-IN" sz="900" b="0" i="0" u="none" strike="noStrike">
                        <a:solidFill>
                          <a:srgbClr val="000000"/>
                        </a:solidFill>
                        <a:effectLst/>
                        <a:latin typeface="Calibri" panose="020F0502020204030204" pitchFamily="34" charset="0"/>
                      </a:endParaRPr>
                    </a:p>
                  </a:txBody>
                  <a:tcPr marL="4993" marR="4993" marT="4993" marB="0" anchor="b"/>
                </a:tc>
                <a:extLst>
                  <a:ext uri="{0D108BD9-81ED-4DB2-BD59-A6C34878D82A}">
                    <a16:rowId xmlns:a16="http://schemas.microsoft.com/office/drawing/2014/main" val="1042822536"/>
                  </a:ext>
                </a:extLst>
              </a:tr>
              <a:tr h="154781">
                <a:tc>
                  <a:txBody>
                    <a:bodyPr/>
                    <a:lstStyle/>
                    <a:p>
                      <a:pPr algn="l" fontAlgn="b"/>
                      <a:r>
                        <a:rPr lang="en-IN" sz="900" u="none" strike="noStrike">
                          <a:effectLst/>
                        </a:rPr>
                        <a:t>5</a:t>
                      </a:r>
                      <a:endParaRPr lang="en-IN" sz="900" b="0" i="0" u="none" strike="noStrike">
                        <a:solidFill>
                          <a:srgbClr val="000000"/>
                        </a:solidFill>
                        <a:effectLst/>
                        <a:latin typeface="Calibri" panose="020F0502020204030204" pitchFamily="34" charset="0"/>
                      </a:endParaRPr>
                    </a:p>
                  </a:txBody>
                  <a:tcPr marL="74894" marR="4993" marT="4993" marB="0" anchor="b"/>
                </a:tc>
                <a:tc>
                  <a:txBody>
                    <a:bodyPr/>
                    <a:lstStyle/>
                    <a:p>
                      <a:pPr algn="r" fontAlgn="b"/>
                      <a:r>
                        <a:rPr lang="en-IN" sz="900" u="none" strike="noStrike" dirty="0">
                          <a:effectLst/>
                        </a:rPr>
                        <a:t>921</a:t>
                      </a:r>
                      <a:endParaRPr lang="en-IN" sz="900" b="0" i="0" u="none" strike="noStrike" dirty="0">
                        <a:solidFill>
                          <a:srgbClr val="000000"/>
                        </a:solidFill>
                        <a:effectLst/>
                        <a:latin typeface="Calibri" panose="020F0502020204030204" pitchFamily="34" charset="0"/>
                      </a:endParaRPr>
                    </a:p>
                  </a:txBody>
                  <a:tcPr marL="4993" marR="4993" marT="4993" marB="0" anchor="b"/>
                </a:tc>
                <a:extLst>
                  <a:ext uri="{0D108BD9-81ED-4DB2-BD59-A6C34878D82A}">
                    <a16:rowId xmlns:a16="http://schemas.microsoft.com/office/drawing/2014/main" val="2819544510"/>
                  </a:ext>
                </a:extLst>
              </a:tr>
            </a:tbl>
          </a:graphicData>
        </a:graphic>
      </p:graphicFrame>
      <p:sp>
        <p:nvSpPr>
          <p:cNvPr id="13" name="TextBox 12">
            <a:extLst>
              <a:ext uri="{FF2B5EF4-FFF2-40B4-BE49-F238E27FC236}">
                <a16:creationId xmlns:a16="http://schemas.microsoft.com/office/drawing/2014/main" id="{3E56CE09-6136-12C7-DDCF-EB693708E0C9}"/>
              </a:ext>
            </a:extLst>
          </p:cNvPr>
          <p:cNvSpPr txBox="1"/>
          <p:nvPr/>
        </p:nvSpPr>
        <p:spPr>
          <a:xfrm>
            <a:off x="6096000" y="6164494"/>
            <a:ext cx="5215847" cy="369332"/>
          </a:xfrm>
          <a:prstGeom prst="rect">
            <a:avLst/>
          </a:prstGeom>
          <a:noFill/>
        </p:spPr>
        <p:txBody>
          <a:bodyPr wrap="square" rtlCol="0">
            <a:spAutoFit/>
          </a:bodyPr>
          <a:lstStyle/>
          <a:p>
            <a:r>
              <a:rPr lang="en-IN" dirty="0">
                <a:solidFill>
                  <a:srgbClr val="FF0000"/>
                </a:solidFill>
              </a:rPr>
              <a:t>Excel Sheet Mahindra</a:t>
            </a:r>
          </a:p>
        </p:txBody>
      </p:sp>
    </p:spTree>
    <p:extLst>
      <p:ext uri="{BB962C8B-B14F-4D97-AF65-F5344CB8AC3E}">
        <p14:creationId xmlns:p14="http://schemas.microsoft.com/office/powerpoint/2010/main" val="413986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7971A6-0317-5A22-A2CF-FB4462E5BED7}"/>
              </a:ext>
            </a:extLst>
          </p:cNvPr>
          <p:cNvSpPr>
            <a:spLocks noGrp="1"/>
          </p:cNvSpPr>
          <p:nvPr>
            <p:ph idx="1"/>
          </p:nvPr>
        </p:nvSpPr>
        <p:spPr>
          <a:xfrm>
            <a:off x="0" y="1972638"/>
            <a:ext cx="12192000" cy="4246047"/>
          </a:xfrm>
        </p:spPr>
        <p:txBody>
          <a:bodyPr/>
          <a:lstStyle/>
          <a:p>
            <a:pPr marL="0" indent="0">
              <a:buNone/>
            </a:pPr>
            <a:r>
              <a:rPr lang="en-IN" dirty="0"/>
              <a:t>Based on Previous Graphs and Tables M&amp;M’s Digital AD Campaign should be like this</a:t>
            </a:r>
          </a:p>
          <a:p>
            <a:pPr marL="457200" indent="-457200">
              <a:buFont typeface="+mj-lt"/>
              <a:buAutoNum type="arabicPeriod"/>
            </a:pPr>
            <a:r>
              <a:rPr lang="en-IN" dirty="0"/>
              <a:t>Maximum targeting of North East Time Zone</a:t>
            </a:r>
          </a:p>
          <a:p>
            <a:pPr marL="457200" indent="-457200">
              <a:buFont typeface="+mj-lt"/>
              <a:buAutoNum type="arabicPeriod"/>
            </a:pPr>
            <a:r>
              <a:rPr lang="en-IN" dirty="0"/>
              <a:t>Maximum ads on Saturday followed by Sunday</a:t>
            </a:r>
          </a:p>
          <a:p>
            <a:pPr marL="457200" indent="-457200">
              <a:buFont typeface="+mj-lt"/>
              <a:buAutoNum type="arabicPeriod"/>
            </a:pPr>
            <a:r>
              <a:rPr lang="en-IN" dirty="0"/>
              <a:t>Inverse relationship between Pod Position and Number of Ads</a:t>
            </a:r>
          </a:p>
          <a:p>
            <a:pPr marL="457200" indent="-457200">
              <a:buFont typeface="+mj-lt"/>
              <a:buAutoNum type="arabicPeriod"/>
            </a:pPr>
            <a:r>
              <a:rPr lang="en-IN" dirty="0"/>
              <a:t>Maximum number ads during Day Time followed by Prime Time and Late Fringe</a:t>
            </a:r>
          </a:p>
          <a:p>
            <a:pPr marL="457200" indent="-457200">
              <a:buFont typeface="+mj-lt"/>
              <a:buAutoNum type="arabicPeriod"/>
            </a:pPr>
            <a:r>
              <a:rPr lang="en-IN" dirty="0"/>
              <a:t>Maximum number of ads during 21</a:t>
            </a:r>
            <a:r>
              <a:rPr lang="en-IN" baseline="30000" dirty="0"/>
              <a:t>st</a:t>
            </a:r>
            <a:r>
              <a:rPr lang="en-IN" dirty="0"/>
              <a:t> hour followed by 22</a:t>
            </a:r>
            <a:r>
              <a:rPr lang="en-IN" baseline="30000" dirty="0"/>
              <a:t>nd</a:t>
            </a:r>
            <a:r>
              <a:rPr lang="en-IN" dirty="0"/>
              <a:t> then 20</a:t>
            </a:r>
            <a:r>
              <a:rPr lang="en-IN" baseline="30000" dirty="0"/>
              <a:t>th</a:t>
            </a:r>
            <a:r>
              <a:rPr lang="en-IN" dirty="0"/>
              <a:t> hour</a:t>
            </a:r>
          </a:p>
          <a:p>
            <a:pPr marL="457200" indent="-457200">
              <a:buFont typeface="+mj-lt"/>
              <a:buAutoNum type="arabicPeriod"/>
            </a:pPr>
            <a:r>
              <a:rPr lang="en-IN" dirty="0"/>
              <a:t>Maximum spending in month of May followed by August then Jan, least in December and November</a:t>
            </a:r>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a:p>
            <a:pPr marL="0" indent="0">
              <a:buNone/>
            </a:pPr>
            <a:endParaRPr lang="en-IN" dirty="0"/>
          </a:p>
          <a:p>
            <a:pPr marL="0" indent="0">
              <a:buNone/>
            </a:pPr>
            <a:endParaRPr lang="en-IN" dirty="0"/>
          </a:p>
        </p:txBody>
      </p:sp>
      <p:sp>
        <p:nvSpPr>
          <p:cNvPr id="4" name="Title 1">
            <a:extLst>
              <a:ext uri="{FF2B5EF4-FFF2-40B4-BE49-F238E27FC236}">
                <a16:creationId xmlns:a16="http://schemas.microsoft.com/office/drawing/2014/main" id="{8022C98F-56DE-3DB4-1FCE-510EAEE34DD7}"/>
              </a:ext>
            </a:extLst>
          </p:cNvPr>
          <p:cNvSpPr>
            <a:spLocks noGrp="1"/>
          </p:cNvSpPr>
          <p:nvPr>
            <p:ph type="title"/>
          </p:nvPr>
        </p:nvSpPr>
        <p:spPr>
          <a:xfrm>
            <a:off x="2895600" y="763588"/>
            <a:ext cx="8610600" cy="1293812"/>
          </a:xfrm>
        </p:spPr>
        <p:txBody>
          <a:bodyPr/>
          <a:lstStyle/>
          <a:p>
            <a:r>
              <a:rPr lang="en-IN" dirty="0"/>
              <a:t>MAHINDRA AND MAHINDRA DIGITAL AD Campaign</a:t>
            </a:r>
          </a:p>
        </p:txBody>
      </p:sp>
    </p:spTree>
    <p:extLst>
      <p:ext uri="{BB962C8B-B14F-4D97-AF65-F5344CB8AC3E}">
        <p14:creationId xmlns:p14="http://schemas.microsoft.com/office/powerpoint/2010/main" val="1430678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A65E5-EFED-A5E6-9DED-5D52B618C30B}"/>
              </a:ext>
            </a:extLst>
          </p:cNvPr>
          <p:cNvSpPr>
            <a:spLocks noGrp="1"/>
          </p:cNvSpPr>
          <p:nvPr>
            <p:ph type="title"/>
          </p:nvPr>
        </p:nvSpPr>
        <p:spPr/>
        <p:txBody>
          <a:bodyPr/>
          <a:lstStyle/>
          <a:p>
            <a:r>
              <a:rPr lang="en-IN" dirty="0"/>
              <a:t>EXTRA INSIGHT</a:t>
            </a:r>
          </a:p>
        </p:txBody>
      </p:sp>
      <p:sp>
        <p:nvSpPr>
          <p:cNvPr id="3" name="Content Placeholder 2">
            <a:extLst>
              <a:ext uri="{FF2B5EF4-FFF2-40B4-BE49-F238E27FC236}">
                <a16:creationId xmlns:a16="http://schemas.microsoft.com/office/drawing/2014/main" id="{0BB9CA3D-AF81-6844-6571-DBD29EFF758F}"/>
              </a:ext>
            </a:extLst>
          </p:cNvPr>
          <p:cNvSpPr>
            <a:spLocks noGrp="1"/>
          </p:cNvSpPr>
          <p:nvPr>
            <p:ph idx="1"/>
          </p:nvPr>
        </p:nvSpPr>
        <p:spPr/>
        <p:txBody>
          <a:bodyPr/>
          <a:lstStyle/>
          <a:p>
            <a:r>
              <a:rPr lang="en-IN" dirty="0"/>
              <a:t>Honda City had no ads in Q2,3,4 XUV 700 had no ads in Q4. Maruti Suzuki Celerio had no ads in Q1,4 Ignis had no ads in Q1,3,4. Toyota Fortuner had no ads in Q1,2,3</a:t>
            </a:r>
          </a:p>
          <a:p>
            <a:r>
              <a:rPr lang="en-IN" dirty="0"/>
              <a:t>While Honda has low total spending and low average spending when compared to other brands it still has the 3</a:t>
            </a:r>
            <a:r>
              <a:rPr lang="en-IN" baseline="30000" dirty="0"/>
              <a:t>rd</a:t>
            </a:r>
            <a:r>
              <a:rPr lang="en-IN" dirty="0"/>
              <a:t> highest Market Share</a:t>
            </a:r>
          </a:p>
          <a:p>
            <a:r>
              <a:rPr lang="en-IN" dirty="0"/>
              <a:t>Max spending is for Prime Time daypart and Pod position 1</a:t>
            </a:r>
          </a:p>
          <a:p>
            <a:endParaRPr lang="en-IN" dirty="0"/>
          </a:p>
        </p:txBody>
      </p:sp>
      <p:sp>
        <p:nvSpPr>
          <p:cNvPr id="4" name="TextBox 3">
            <a:extLst>
              <a:ext uri="{FF2B5EF4-FFF2-40B4-BE49-F238E27FC236}">
                <a16:creationId xmlns:a16="http://schemas.microsoft.com/office/drawing/2014/main" id="{3E3F2211-2740-FEF5-E44A-15C5F19D045A}"/>
              </a:ext>
            </a:extLst>
          </p:cNvPr>
          <p:cNvSpPr txBox="1"/>
          <p:nvPr/>
        </p:nvSpPr>
        <p:spPr>
          <a:xfrm>
            <a:off x="8825501" y="5724295"/>
            <a:ext cx="4458984" cy="369332"/>
          </a:xfrm>
          <a:prstGeom prst="rect">
            <a:avLst/>
          </a:prstGeom>
          <a:noFill/>
        </p:spPr>
        <p:txBody>
          <a:bodyPr wrap="square" rtlCol="0">
            <a:spAutoFit/>
          </a:bodyPr>
          <a:lstStyle/>
          <a:p>
            <a:r>
              <a:rPr lang="en-IN" dirty="0">
                <a:solidFill>
                  <a:srgbClr val="FF0000"/>
                </a:solidFill>
              </a:rPr>
              <a:t>Extra Insight excel Sheet</a:t>
            </a:r>
          </a:p>
        </p:txBody>
      </p:sp>
    </p:spTree>
    <p:extLst>
      <p:ext uri="{BB962C8B-B14F-4D97-AF65-F5344CB8AC3E}">
        <p14:creationId xmlns:p14="http://schemas.microsoft.com/office/powerpoint/2010/main" val="4246594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DA565-3B81-8217-0B80-75E50DD54D1B}"/>
              </a:ext>
            </a:extLst>
          </p:cNvPr>
          <p:cNvSpPr>
            <a:spLocks noGrp="1"/>
          </p:cNvSpPr>
          <p:nvPr>
            <p:ph type="title"/>
          </p:nvPr>
        </p:nvSpPr>
        <p:spPr>
          <a:xfrm>
            <a:off x="2895600" y="970056"/>
            <a:ext cx="8610600" cy="1293028"/>
          </a:xfrm>
        </p:spPr>
        <p:txBody>
          <a:bodyPr/>
          <a:lstStyle/>
          <a:p>
            <a:r>
              <a:rPr lang="en-IN" dirty="0"/>
              <a:t>Project description</a:t>
            </a:r>
          </a:p>
        </p:txBody>
      </p:sp>
      <p:sp>
        <p:nvSpPr>
          <p:cNvPr id="3" name="Content Placeholder 2">
            <a:extLst>
              <a:ext uri="{FF2B5EF4-FFF2-40B4-BE49-F238E27FC236}">
                <a16:creationId xmlns:a16="http://schemas.microsoft.com/office/drawing/2014/main" id="{E24607F9-F85F-39C0-A107-8E82FE7110DC}"/>
              </a:ext>
            </a:extLst>
          </p:cNvPr>
          <p:cNvSpPr>
            <a:spLocks noGrp="1"/>
          </p:cNvSpPr>
          <p:nvPr>
            <p:ph idx="1"/>
          </p:nvPr>
        </p:nvSpPr>
        <p:spPr>
          <a:xfrm>
            <a:off x="685800" y="2642032"/>
            <a:ext cx="10820400" cy="4024125"/>
          </a:xfrm>
        </p:spPr>
        <p:txBody>
          <a:bodyPr/>
          <a:lstStyle/>
          <a:p>
            <a:r>
              <a:rPr lang="en-IN" dirty="0"/>
              <a:t>In the given project we were provided with advertisement data of 6 automobile brands:- Tata, Mahindra, Maruti Suzuki, Toyota, Honda and Hyundai</a:t>
            </a:r>
          </a:p>
          <a:p>
            <a:r>
              <a:rPr lang="en-IN" dirty="0"/>
              <a:t>We are asked to find relationship between pod position and spending, Quarterly Change of share of ads in TV airing. </a:t>
            </a:r>
          </a:p>
          <a:p>
            <a:r>
              <a:rPr lang="en-IN" dirty="0"/>
              <a:t>We were asked to determine the advertisement strategy of various brands and how they differ across the brands</a:t>
            </a:r>
          </a:p>
          <a:p>
            <a:r>
              <a:rPr lang="en-IN" dirty="0"/>
              <a:t>Finally, we were asked to suggest a digital ad campaign for Mahindra &amp; Mahindra which mimics their TV advertisement strategy</a:t>
            </a:r>
          </a:p>
        </p:txBody>
      </p:sp>
    </p:spTree>
    <p:extLst>
      <p:ext uri="{BB962C8B-B14F-4D97-AF65-F5344CB8AC3E}">
        <p14:creationId xmlns:p14="http://schemas.microsoft.com/office/powerpoint/2010/main" val="2901252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D000B-402E-5039-C1BD-B99D657CE455}"/>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A7B173D2-697A-29FA-7BC0-08C105D31D41}"/>
              </a:ext>
            </a:extLst>
          </p:cNvPr>
          <p:cNvSpPr>
            <a:spLocks noGrp="1"/>
          </p:cNvSpPr>
          <p:nvPr>
            <p:ph idx="1"/>
          </p:nvPr>
        </p:nvSpPr>
        <p:spPr/>
        <p:txBody>
          <a:bodyPr/>
          <a:lstStyle/>
          <a:p>
            <a:r>
              <a:rPr lang="en-IN" dirty="0"/>
              <a:t>The project helped in understanding how to analyse advertisement data and make effective insights</a:t>
            </a:r>
          </a:p>
          <a:p>
            <a:r>
              <a:rPr lang="en-IN" dirty="0"/>
              <a:t>Further strengthening of understanding of Charts in excel. Extensively used XLOOKUP function for data extraction and insight helped in the deeper understanding of the function</a:t>
            </a:r>
          </a:p>
        </p:txBody>
      </p:sp>
    </p:spTree>
    <p:extLst>
      <p:ext uri="{BB962C8B-B14F-4D97-AF65-F5344CB8AC3E}">
        <p14:creationId xmlns:p14="http://schemas.microsoft.com/office/powerpoint/2010/main" val="3338377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1000C-2303-F4F8-D712-82CEFB24817E}"/>
              </a:ext>
            </a:extLst>
          </p:cNvPr>
          <p:cNvSpPr>
            <a:spLocks noGrp="1"/>
          </p:cNvSpPr>
          <p:nvPr>
            <p:ph type="title"/>
          </p:nvPr>
        </p:nvSpPr>
        <p:spPr/>
        <p:txBody>
          <a:bodyPr/>
          <a:lstStyle/>
          <a:p>
            <a:r>
              <a:rPr lang="en-IN" dirty="0"/>
              <a:t>approach</a:t>
            </a:r>
          </a:p>
        </p:txBody>
      </p:sp>
      <p:sp>
        <p:nvSpPr>
          <p:cNvPr id="6" name="Content Placeholder 5">
            <a:extLst>
              <a:ext uri="{FF2B5EF4-FFF2-40B4-BE49-F238E27FC236}">
                <a16:creationId xmlns:a16="http://schemas.microsoft.com/office/drawing/2014/main" id="{856EC00B-57DC-E6B1-476E-E1801D0AA419}"/>
              </a:ext>
            </a:extLst>
          </p:cNvPr>
          <p:cNvSpPr>
            <a:spLocks noGrp="1"/>
          </p:cNvSpPr>
          <p:nvPr>
            <p:ph idx="1"/>
          </p:nvPr>
        </p:nvSpPr>
        <p:spPr>
          <a:xfrm>
            <a:off x="685800" y="6380251"/>
            <a:ext cx="10820400" cy="386354"/>
          </a:xfrm>
        </p:spPr>
        <p:txBody>
          <a:bodyPr>
            <a:normAutofit/>
          </a:bodyPr>
          <a:lstStyle/>
          <a:p>
            <a:pPr marL="0" indent="0">
              <a:buNone/>
            </a:pPr>
            <a:r>
              <a:rPr lang="en-IN" sz="1800" dirty="0"/>
              <a:t>* There was no need for data cleaning in the given dataset</a:t>
            </a:r>
          </a:p>
        </p:txBody>
      </p:sp>
      <p:graphicFrame>
        <p:nvGraphicFramePr>
          <p:cNvPr id="5" name="Diagram 4">
            <a:extLst>
              <a:ext uri="{FF2B5EF4-FFF2-40B4-BE49-F238E27FC236}">
                <a16:creationId xmlns:a16="http://schemas.microsoft.com/office/drawing/2014/main" id="{206EDC84-8F65-06B7-39A8-0D1E26F056C2}"/>
              </a:ext>
            </a:extLst>
          </p:cNvPr>
          <p:cNvGraphicFramePr/>
          <p:nvPr>
            <p:extLst>
              <p:ext uri="{D42A27DB-BD31-4B8C-83A1-F6EECF244321}">
                <p14:modId xmlns:p14="http://schemas.microsoft.com/office/powerpoint/2010/main" val="1285885980"/>
              </p:ext>
            </p:extLst>
          </p:nvPr>
        </p:nvGraphicFramePr>
        <p:xfrm>
          <a:off x="347037" y="1437351"/>
          <a:ext cx="9680540" cy="46562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2341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5235-53B8-9443-10EA-0838BCC6B2B7}"/>
              </a:ext>
            </a:extLst>
          </p:cNvPr>
          <p:cNvSpPr>
            <a:spLocks noGrp="1"/>
          </p:cNvSpPr>
          <p:nvPr>
            <p:ph type="title"/>
          </p:nvPr>
        </p:nvSpPr>
        <p:spPr/>
        <p:txBody>
          <a:bodyPr/>
          <a:lstStyle/>
          <a:p>
            <a:r>
              <a:rPr lang="en-IN" dirty="0"/>
              <a:t>Tech stack used</a:t>
            </a:r>
          </a:p>
        </p:txBody>
      </p:sp>
      <p:sp>
        <p:nvSpPr>
          <p:cNvPr id="3" name="Content Placeholder 2">
            <a:extLst>
              <a:ext uri="{FF2B5EF4-FFF2-40B4-BE49-F238E27FC236}">
                <a16:creationId xmlns:a16="http://schemas.microsoft.com/office/drawing/2014/main" id="{18101551-E5E9-744F-3F0B-0880068ADAB0}"/>
              </a:ext>
            </a:extLst>
          </p:cNvPr>
          <p:cNvSpPr>
            <a:spLocks noGrp="1"/>
          </p:cNvSpPr>
          <p:nvPr>
            <p:ph idx="1"/>
          </p:nvPr>
        </p:nvSpPr>
        <p:spPr/>
        <p:txBody>
          <a:bodyPr/>
          <a:lstStyle/>
          <a:p>
            <a:r>
              <a:rPr lang="en-IN" dirty="0"/>
              <a:t>I used Excel for the given project</a:t>
            </a:r>
          </a:p>
          <a:p>
            <a:r>
              <a:rPr lang="en-IN" dirty="0"/>
              <a:t>It is a fairly powerful tool and can analyse the dataset of this size and pivot table and its formulas &amp; functions assist in deep analysis</a:t>
            </a:r>
          </a:p>
          <a:p>
            <a:r>
              <a:rPr lang="en-IN" dirty="0"/>
              <a:t>The charts provided excel helps in efficient data visualisation</a:t>
            </a:r>
          </a:p>
          <a:p>
            <a:r>
              <a:rPr lang="en-IN" dirty="0">
                <a:hlinkClick r:id="rId2"/>
              </a:rPr>
              <a:t>This is the link to the Excel File</a:t>
            </a:r>
            <a:endParaRPr lang="en-IN" dirty="0"/>
          </a:p>
          <a:p>
            <a:r>
              <a:rPr lang="en-IN" dirty="0"/>
              <a:t>Many Tables and Visualisation can be                                                                                  seen in the excel sheets , this is the table                                                                                                                                    of contents of the excel sheet</a:t>
            </a:r>
          </a:p>
        </p:txBody>
      </p:sp>
      <p:pic>
        <p:nvPicPr>
          <p:cNvPr id="7" name="Picture 6">
            <a:extLst>
              <a:ext uri="{FF2B5EF4-FFF2-40B4-BE49-F238E27FC236}">
                <a16:creationId xmlns:a16="http://schemas.microsoft.com/office/drawing/2014/main" id="{E004BF16-DFEC-36A3-33C3-1EACF5BF3D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0475" y="3712886"/>
            <a:ext cx="4247698" cy="2287222"/>
          </a:xfrm>
          <a:prstGeom prst="rect">
            <a:avLst/>
          </a:prstGeom>
        </p:spPr>
      </p:pic>
    </p:spTree>
    <p:extLst>
      <p:ext uri="{BB962C8B-B14F-4D97-AF65-F5344CB8AC3E}">
        <p14:creationId xmlns:p14="http://schemas.microsoft.com/office/powerpoint/2010/main" val="3330034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8BA72F-12DE-436D-3E7D-EE2CA15706F0}"/>
              </a:ext>
            </a:extLst>
          </p:cNvPr>
          <p:cNvSpPr>
            <a:spLocks noGrp="1"/>
          </p:cNvSpPr>
          <p:nvPr>
            <p:ph type="title"/>
          </p:nvPr>
        </p:nvSpPr>
        <p:spPr/>
        <p:txBody>
          <a:bodyPr/>
          <a:lstStyle/>
          <a:p>
            <a:r>
              <a:rPr lang="en-IN" dirty="0"/>
              <a:t>Insights</a:t>
            </a:r>
          </a:p>
        </p:txBody>
      </p:sp>
    </p:spTree>
    <p:extLst>
      <p:ext uri="{BB962C8B-B14F-4D97-AF65-F5344CB8AC3E}">
        <p14:creationId xmlns:p14="http://schemas.microsoft.com/office/powerpoint/2010/main" val="263376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FDB75A-79AD-3559-24EC-9C4B83518A03}"/>
              </a:ext>
            </a:extLst>
          </p:cNvPr>
          <p:cNvSpPr>
            <a:spLocks noGrp="1"/>
          </p:cNvSpPr>
          <p:nvPr>
            <p:ph type="title"/>
          </p:nvPr>
        </p:nvSpPr>
        <p:spPr/>
        <p:txBody>
          <a:bodyPr/>
          <a:lstStyle/>
          <a:p>
            <a:r>
              <a:rPr lang="en-IN" dirty="0"/>
              <a:t>Pod position and spending relationship</a:t>
            </a:r>
          </a:p>
        </p:txBody>
      </p:sp>
      <p:sp>
        <p:nvSpPr>
          <p:cNvPr id="5" name="Content Placeholder 4">
            <a:extLst>
              <a:ext uri="{FF2B5EF4-FFF2-40B4-BE49-F238E27FC236}">
                <a16:creationId xmlns:a16="http://schemas.microsoft.com/office/drawing/2014/main" id="{9A2E5E2E-C067-46B1-FA6B-DC9CA4091027}"/>
              </a:ext>
            </a:extLst>
          </p:cNvPr>
          <p:cNvSpPr>
            <a:spLocks noGrp="1"/>
          </p:cNvSpPr>
          <p:nvPr>
            <p:ph idx="1"/>
          </p:nvPr>
        </p:nvSpPr>
        <p:spPr/>
        <p:txBody>
          <a:bodyPr/>
          <a:lstStyle/>
          <a:p>
            <a:r>
              <a:rPr lang="en-US" dirty="0"/>
              <a:t>An ad pod is a group of ads that are sequenced together to be played back-to-back within a single ad break/placement, similar to ad breaks in traditional linear TV. Ad pods give publishers the opportunity to </a:t>
            </a:r>
            <a:r>
              <a:rPr lang="en-GB" dirty="0"/>
              <a:t>maximise</a:t>
            </a:r>
            <a:r>
              <a:rPr lang="en-US" dirty="0"/>
              <a:t> revenue from each ad break and give advertisers more control over ad positioning.</a:t>
            </a:r>
          </a:p>
          <a:p>
            <a:r>
              <a:rPr lang="en-US" dirty="0"/>
              <a:t>According to TVision data, ads that play first during the commercial break do, in fact, consistently command higher attention than those that air later in the same pod. This is especially true for linear TV, where first-in-pod placements average 5 percentage points higher for viewers who keep their eyes on the screen for two or more seconds.</a:t>
            </a:r>
            <a:endParaRPr lang="en-IN" dirty="0"/>
          </a:p>
        </p:txBody>
      </p:sp>
    </p:spTree>
    <p:extLst>
      <p:ext uri="{BB962C8B-B14F-4D97-AF65-F5344CB8AC3E}">
        <p14:creationId xmlns:p14="http://schemas.microsoft.com/office/powerpoint/2010/main" val="2980046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FDB75A-79AD-3559-24EC-9C4B83518A03}"/>
              </a:ext>
            </a:extLst>
          </p:cNvPr>
          <p:cNvSpPr>
            <a:spLocks noGrp="1"/>
          </p:cNvSpPr>
          <p:nvPr>
            <p:ph type="title"/>
          </p:nvPr>
        </p:nvSpPr>
        <p:spPr/>
        <p:txBody>
          <a:bodyPr/>
          <a:lstStyle/>
          <a:p>
            <a:r>
              <a:rPr lang="en-IN" dirty="0"/>
              <a:t>Pod position and spending relationship</a:t>
            </a:r>
          </a:p>
        </p:txBody>
      </p:sp>
      <p:graphicFrame>
        <p:nvGraphicFramePr>
          <p:cNvPr id="6" name="Chart 5">
            <a:extLst>
              <a:ext uri="{FF2B5EF4-FFF2-40B4-BE49-F238E27FC236}">
                <a16:creationId xmlns:a16="http://schemas.microsoft.com/office/drawing/2014/main" id="{893A0625-0D0A-486C-9ED5-EA25EB63E9A7}"/>
              </a:ext>
            </a:extLst>
          </p:cNvPr>
          <p:cNvGraphicFramePr>
            <a:graphicFrameLocks/>
          </p:cNvGraphicFramePr>
          <p:nvPr>
            <p:extLst>
              <p:ext uri="{D42A27DB-BD31-4B8C-83A1-F6EECF244321}">
                <p14:modId xmlns:p14="http://schemas.microsoft.com/office/powerpoint/2010/main" val="1547898364"/>
              </p:ext>
            </p:extLst>
          </p:nvPr>
        </p:nvGraphicFramePr>
        <p:xfrm>
          <a:off x="0" y="2966821"/>
          <a:ext cx="7379919" cy="389117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a:extLst>
              <a:ext uri="{FF2B5EF4-FFF2-40B4-BE49-F238E27FC236}">
                <a16:creationId xmlns:a16="http://schemas.microsoft.com/office/drawing/2014/main" id="{2D25D0C4-6103-54D2-48C0-336FFB61C00B}"/>
              </a:ext>
            </a:extLst>
          </p:cNvPr>
          <p:cNvGraphicFramePr>
            <a:graphicFrameLocks noGrp="1"/>
          </p:cNvGraphicFramePr>
          <p:nvPr>
            <p:extLst>
              <p:ext uri="{D42A27DB-BD31-4B8C-83A1-F6EECF244321}">
                <p14:modId xmlns:p14="http://schemas.microsoft.com/office/powerpoint/2010/main" val="1736465971"/>
              </p:ext>
            </p:extLst>
          </p:nvPr>
        </p:nvGraphicFramePr>
        <p:xfrm>
          <a:off x="6390166" y="2057401"/>
          <a:ext cx="5116033" cy="1699260"/>
        </p:xfrm>
        <a:graphic>
          <a:graphicData uri="http://schemas.openxmlformats.org/drawingml/2006/table">
            <a:tbl>
              <a:tblPr>
                <a:tableStyleId>{5C22544A-7EE6-4342-B048-85BDC9FD1C3A}</a:tableStyleId>
              </a:tblPr>
              <a:tblGrid>
                <a:gridCol w="983428">
                  <a:extLst>
                    <a:ext uri="{9D8B030D-6E8A-4147-A177-3AD203B41FA5}">
                      <a16:colId xmlns:a16="http://schemas.microsoft.com/office/drawing/2014/main" val="3947093702"/>
                    </a:ext>
                  </a:extLst>
                </a:gridCol>
                <a:gridCol w="1303870">
                  <a:extLst>
                    <a:ext uri="{9D8B030D-6E8A-4147-A177-3AD203B41FA5}">
                      <a16:colId xmlns:a16="http://schemas.microsoft.com/office/drawing/2014/main" val="1548774184"/>
                    </a:ext>
                  </a:extLst>
                </a:gridCol>
                <a:gridCol w="1403318">
                  <a:extLst>
                    <a:ext uri="{9D8B030D-6E8A-4147-A177-3AD203B41FA5}">
                      <a16:colId xmlns:a16="http://schemas.microsoft.com/office/drawing/2014/main" val="966855914"/>
                    </a:ext>
                  </a:extLst>
                </a:gridCol>
                <a:gridCol w="1425417">
                  <a:extLst>
                    <a:ext uri="{9D8B030D-6E8A-4147-A177-3AD203B41FA5}">
                      <a16:colId xmlns:a16="http://schemas.microsoft.com/office/drawing/2014/main" val="4086572049"/>
                    </a:ext>
                  </a:extLst>
                </a:gridCol>
              </a:tblGrid>
              <a:tr h="203200">
                <a:tc>
                  <a:txBody>
                    <a:bodyPr/>
                    <a:lstStyle/>
                    <a:p>
                      <a:pPr algn="l" fontAlgn="b"/>
                      <a:r>
                        <a:rPr lang="en-IN" sz="1200" u="none" strike="noStrike" dirty="0">
                          <a:effectLst/>
                        </a:rPr>
                        <a:t>Correlation</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67434503"/>
                  </a:ext>
                </a:extLst>
              </a:tr>
              <a:tr h="196850">
                <a:tc>
                  <a:txBody>
                    <a:bodyPr/>
                    <a:lstStyle/>
                    <a:p>
                      <a:pPr algn="ctr" fontAlgn="b"/>
                      <a:r>
                        <a:rPr lang="en-IN" sz="1200" u="none" strike="noStrike" dirty="0">
                          <a:effectLst/>
                        </a:rPr>
                        <a:t> </a:t>
                      </a:r>
                      <a:endParaRPr lang="en-IN" sz="1200" b="0" i="1"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200" u="none" strike="noStrike" dirty="0">
                          <a:effectLst/>
                        </a:rPr>
                        <a:t>Pod Number</a:t>
                      </a:r>
                      <a:endParaRPr lang="en-IN" sz="1200" b="0" i="1"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Number of Ads or IDs</a:t>
                      </a:r>
                      <a:endParaRPr lang="en-US" sz="1200" b="0" i="1"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200" u="none" strike="noStrike" dirty="0">
                          <a:effectLst/>
                        </a:rPr>
                        <a:t>Total Amount Spend ($)</a:t>
                      </a:r>
                      <a:endParaRPr lang="en-IN" sz="1200" b="0" i="1"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83034976"/>
                  </a:ext>
                </a:extLst>
              </a:tr>
              <a:tr h="196850">
                <a:tc>
                  <a:txBody>
                    <a:bodyPr/>
                    <a:lstStyle/>
                    <a:p>
                      <a:pPr algn="l" fontAlgn="b"/>
                      <a:r>
                        <a:rPr lang="en-IN" sz="1200" u="none" strike="noStrike" dirty="0">
                          <a:effectLst/>
                        </a:rPr>
                        <a:t>Pod Number</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1</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10459350"/>
                  </a:ext>
                </a:extLst>
              </a:tr>
              <a:tr h="196850">
                <a:tc>
                  <a:txBody>
                    <a:bodyPr/>
                    <a:lstStyle/>
                    <a:p>
                      <a:pPr algn="l" fontAlgn="b"/>
                      <a:r>
                        <a:rPr lang="en-US" sz="1200" u="none" strike="noStrike" dirty="0">
                          <a:effectLst/>
                        </a:rPr>
                        <a:t>Number of Ads or IDs</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-0.774607447</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1</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7661522"/>
                  </a:ext>
                </a:extLst>
              </a:tr>
              <a:tr h="203200">
                <a:tc>
                  <a:txBody>
                    <a:bodyPr/>
                    <a:lstStyle/>
                    <a:p>
                      <a:pPr algn="l" fontAlgn="b"/>
                      <a:r>
                        <a:rPr lang="en-IN" sz="1200" u="none" strike="noStrike" dirty="0">
                          <a:effectLst/>
                        </a:rPr>
                        <a:t>Total Amount Spend ($)</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-0.761502735</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0.996200643</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1</a:t>
                      </a:r>
                      <a:endParaRPr lang="en-IN"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69220156"/>
                  </a:ext>
                </a:extLst>
              </a:tr>
            </a:tbl>
          </a:graphicData>
        </a:graphic>
      </p:graphicFrame>
      <p:sp>
        <p:nvSpPr>
          <p:cNvPr id="9" name="Content Placeholder 8">
            <a:extLst>
              <a:ext uri="{FF2B5EF4-FFF2-40B4-BE49-F238E27FC236}">
                <a16:creationId xmlns:a16="http://schemas.microsoft.com/office/drawing/2014/main" id="{0C41392C-D8F0-2C32-4CCB-1C31A171E613}"/>
              </a:ext>
            </a:extLst>
          </p:cNvPr>
          <p:cNvSpPr>
            <a:spLocks noGrp="1"/>
          </p:cNvSpPr>
          <p:nvPr>
            <p:ph idx="1"/>
          </p:nvPr>
        </p:nvSpPr>
        <p:spPr>
          <a:xfrm>
            <a:off x="469900" y="2073351"/>
            <a:ext cx="5626100" cy="1057939"/>
          </a:xfrm>
        </p:spPr>
        <p:txBody>
          <a:bodyPr>
            <a:normAutofit fontScale="92500" lnSpcReduction="20000"/>
          </a:bodyPr>
          <a:lstStyle/>
          <a:p>
            <a:pPr marL="0" indent="0">
              <a:buNone/>
            </a:pPr>
            <a:r>
              <a:rPr lang="en-IN" dirty="0"/>
              <a:t>Correlation between pod number and total amount spend can be seen to be -0.76 which shows that as pod number increases the spending decreases</a:t>
            </a:r>
          </a:p>
        </p:txBody>
      </p:sp>
      <p:sp>
        <p:nvSpPr>
          <p:cNvPr id="10" name="TextBox 9">
            <a:extLst>
              <a:ext uri="{FF2B5EF4-FFF2-40B4-BE49-F238E27FC236}">
                <a16:creationId xmlns:a16="http://schemas.microsoft.com/office/drawing/2014/main" id="{DEB3008C-031F-673E-370D-7BF679FE3B55}"/>
              </a:ext>
            </a:extLst>
          </p:cNvPr>
          <p:cNvSpPr txBox="1"/>
          <p:nvPr/>
        </p:nvSpPr>
        <p:spPr>
          <a:xfrm>
            <a:off x="7081284" y="4029740"/>
            <a:ext cx="4424915" cy="1323439"/>
          </a:xfrm>
          <a:prstGeom prst="rect">
            <a:avLst/>
          </a:prstGeom>
          <a:noFill/>
        </p:spPr>
        <p:txBody>
          <a:bodyPr wrap="square" rtlCol="0">
            <a:spAutoFit/>
          </a:bodyPr>
          <a:lstStyle/>
          <a:p>
            <a:r>
              <a:rPr lang="en-IN" sz="2000" dirty="0"/>
              <a:t>The given graph shows that there is a overall decrease in the spending amount as the pod number increase</a:t>
            </a:r>
          </a:p>
        </p:txBody>
      </p:sp>
      <p:sp>
        <p:nvSpPr>
          <p:cNvPr id="11" name="TextBox 10">
            <a:extLst>
              <a:ext uri="{FF2B5EF4-FFF2-40B4-BE49-F238E27FC236}">
                <a16:creationId xmlns:a16="http://schemas.microsoft.com/office/drawing/2014/main" id="{2432A1C5-4B20-AFA4-0278-43B100013602}"/>
              </a:ext>
            </a:extLst>
          </p:cNvPr>
          <p:cNvSpPr txBox="1"/>
          <p:nvPr/>
        </p:nvSpPr>
        <p:spPr>
          <a:xfrm>
            <a:off x="7729870" y="5837274"/>
            <a:ext cx="4104167" cy="923330"/>
          </a:xfrm>
          <a:prstGeom prst="rect">
            <a:avLst/>
          </a:prstGeom>
          <a:noFill/>
        </p:spPr>
        <p:txBody>
          <a:bodyPr wrap="square" rtlCol="0">
            <a:spAutoFit/>
          </a:bodyPr>
          <a:lstStyle/>
          <a:p>
            <a:r>
              <a:rPr lang="en-IN" dirty="0">
                <a:solidFill>
                  <a:srgbClr val="FF0000"/>
                </a:solidFill>
              </a:rPr>
              <a:t>*The table can be seen in sheet 3  pods ads amount of the attached excel sheet</a:t>
            </a:r>
          </a:p>
        </p:txBody>
      </p:sp>
    </p:spTree>
    <p:extLst>
      <p:ext uri="{BB962C8B-B14F-4D97-AF65-F5344CB8AC3E}">
        <p14:creationId xmlns:p14="http://schemas.microsoft.com/office/powerpoint/2010/main" val="542742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E70D4-96D0-5D55-1701-210D40131662}"/>
              </a:ext>
            </a:extLst>
          </p:cNvPr>
          <p:cNvSpPr>
            <a:spLocks noGrp="1"/>
          </p:cNvSpPr>
          <p:nvPr>
            <p:ph type="title"/>
          </p:nvPr>
        </p:nvSpPr>
        <p:spPr>
          <a:xfrm>
            <a:off x="3581400" y="322585"/>
            <a:ext cx="8610600" cy="1293028"/>
          </a:xfrm>
        </p:spPr>
        <p:txBody>
          <a:bodyPr/>
          <a:lstStyle/>
          <a:p>
            <a:r>
              <a:rPr lang="en-IN" dirty="0"/>
              <a:t>Quarterly Change of Ad Share</a:t>
            </a:r>
          </a:p>
        </p:txBody>
      </p:sp>
      <p:graphicFrame>
        <p:nvGraphicFramePr>
          <p:cNvPr id="4" name="Content Placeholder 3">
            <a:extLst>
              <a:ext uri="{FF2B5EF4-FFF2-40B4-BE49-F238E27FC236}">
                <a16:creationId xmlns:a16="http://schemas.microsoft.com/office/drawing/2014/main" id="{EAD9BC84-64C0-F573-A9BF-06F02BE5E8A8}"/>
              </a:ext>
            </a:extLst>
          </p:cNvPr>
          <p:cNvGraphicFramePr>
            <a:graphicFrameLocks noGrp="1"/>
          </p:cNvGraphicFramePr>
          <p:nvPr>
            <p:ph idx="1"/>
            <p:extLst>
              <p:ext uri="{D42A27DB-BD31-4B8C-83A1-F6EECF244321}">
                <p14:modId xmlns:p14="http://schemas.microsoft.com/office/powerpoint/2010/main" val="2135586483"/>
              </p:ext>
            </p:extLst>
          </p:nvPr>
        </p:nvGraphicFramePr>
        <p:xfrm>
          <a:off x="4489806" y="1706770"/>
          <a:ext cx="7702193" cy="1553210"/>
        </p:xfrm>
        <a:graphic>
          <a:graphicData uri="http://schemas.openxmlformats.org/drawingml/2006/table">
            <a:tbl>
              <a:tblPr>
                <a:tableStyleId>{5C22544A-7EE6-4342-B048-85BDC9FD1C3A}</a:tableStyleId>
              </a:tblPr>
              <a:tblGrid>
                <a:gridCol w="894760">
                  <a:extLst>
                    <a:ext uri="{9D8B030D-6E8A-4147-A177-3AD203B41FA5}">
                      <a16:colId xmlns:a16="http://schemas.microsoft.com/office/drawing/2014/main" val="543622184"/>
                    </a:ext>
                  </a:extLst>
                </a:gridCol>
                <a:gridCol w="1100313">
                  <a:extLst>
                    <a:ext uri="{9D8B030D-6E8A-4147-A177-3AD203B41FA5}">
                      <a16:colId xmlns:a16="http://schemas.microsoft.com/office/drawing/2014/main" val="1115894452"/>
                    </a:ext>
                  </a:extLst>
                </a:gridCol>
                <a:gridCol w="1378415">
                  <a:extLst>
                    <a:ext uri="{9D8B030D-6E8A-4147-A177-3AD203B41FA5}">
                      <a16:colId xmlns:a16="http://schemas.microsoft.com/office/drawing/2014/main" val="2463164510"/>
                    </a:ext>
                  </a:extLst>
                </a:gridCol>
                <a:gridCol w="1559784">
                  <a:extLst>
                    <a:ext uri="{9D8B030D-6E8A-4147-A177-3AD203B41FA5}">
                      <a16:colId xmlns:a16="http://schemas.microsoft.com/office/drawing/2014/main" val="1572969673"/>
                    </a:ext>
                  </a:extLst>
                </a:gridCol>
                <a:gridCol w="894760">
                  <a:extLst>
                    <a:ext uri="{9D8B030D-6E8A-4147-A177-3AD203B41FA5}">
                      <a16:colId xmlns:a16="http://schemas.microsoft.com/office/drawing/2014/main" val="2096874326"/>
                    </a:ext>
                  </a:extLst>
                </a:gridCol>
                <a:gridCol w="1250863">
                  <a:extLst>
                    <a:ext uri="{9D8B030D-6E8A-4147-A177-3AD203B41FA5}">
                      <a16:colId xmlns:a16="http://schemas.microsoft.com/office/drawing/2014/main" val="3824214760"/>
                    </a:ext>
                  </a:extLst>
                </a:gridCol>
                <a:gridCol w="623298">
                  <a:extLst>
                    <a:ext uri="{9D8B030D-6E8A-4147-A177-3AD203B41FA5}">
                      <a16:colId xmlns:a16="http://schemas.microsoft.com/office/drawing/2014/main" val="183823099"/>
                    </a:ext>
                  </a:extLst>
                </a:gridCol>
              </a:tblGrid>
              <a:tr h="196850">
                <a:tc>
                  <a:txBody>
                    <a:bodyPr/>
                    <a:lstStyle/>
                    <a:p>
                      <a:pPr algn="l" fontAlgn="b"/>
                      <a:r>
                        <a:rPr lang="en-IN" sz="1200" u="none" strike="noStrike" dirty="0">
                          <a:effectLst/>
                        </a:rPr>
                        <a:t>Count of Id</a:t>
                      </a:r>
                      <a:endParaRPr lang="en-IN"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200" u="none" strike="noStrike" dirty="0">
                          <a:effectLst/>
                        </a:rPr>
                        <a:t>Brand</a:t>
                      </a:r>
                      <a:endParaRPr lang="en-IN"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09346342"/>
                  </a:ext>
                </a:extLst>
              </a:tr>
              <a:tr h="196850">
                <a:tc>
                  <a:txBody>
                    <a:bodyPr/>
                    <a:lstStyle/>
                    <a:p>
                      <a:pPr algn="l" fontAlgn="b"/>
                      <a:r>
                        <a:rPr lang="en-IN" sz="1200" u="none" strike="noStrike" dirty="0">
                          <a:effectLst/>
                        </a:rPr>
                        <a:t>Quarter</a:t>
                      </a:r>
                      <a:endParaRPr lang="en-IN"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200" u="none" strike="noStrike" dirty="0">
                          <a:effectLst/>
                        </a:rPr>
                        <a:t>Honda Cars</a:t>
                      </a:r>
                      <a:endParaRPr lang="en-IN"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200" u="none" strike="noStrike" dirty="0">
                          <a:effectLst/>
                        </a:rPr>
                        <a:t>Hyundai Motors India</a:t>
                      </a:r>
                      <a:endParaRPr lang="en-IN"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200" u="none" strike="noStrike" dirty="0">
                          <a:effectLst/>
                        </a:rPr>
                        <a:t>Mahindra and Mahindra</a:t>
                      </a:r>
                      <a:endParaRPr lang="en-IN"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200" u="none" strike="noStrike" dirty="0">
                          <a:effectLst/>
                        </a:rPr>
                        <a:t>Maruti Suzuki</a:t>
                      </a:r>
                      <a:endParaRPr lang="en-IN"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200" u="none" strike="noStrike" dirty="0">
                          <a:effectLst/>
                        </a:rPr>
                        <a:t>Tata Motors</a:t>
                      </a:r>
                      <a:endParaRPr lang="en-IN"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200" u="none" strike="noStrike" dirty="0">
                          <a:effectLst/>
                        </a:rPr>
                        <a:t>Toyota</a:t>
                      </a:r>
                      <a:endParaRPr lang="en-IN" sz="12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39752018"/>
                  </a:ext>
                </a:extLst>
              </a:tr>
              <a:tr h="196850">
                <a:tc>
                  <a:txBody>
                    <a:bodyPr/>
                    <a:lstStyle/>
                    <a:p>
                      <a:pPr algn="l" fontAlgn="b"/>
                      <a:r>
                        <a:rPr lang="en-IN" sz="1200" u="none" strike="noStrike" dirty="0">
                          <a:effectLst/>
                        </a:rPr>
                        <a:t>Quarter 1</a:t>
                      </a:r>
                      <a:endParaRPr lang="en-IN"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12.44%</a:t>
                      </a:r>
                      <a:endParaRPr lang="en-IN"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10.48%</a:t>
                      </a:r>
                      <a:endParaRPr lang="en-IN"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19.71%</a:t>
                      </a:r>
                      <a:endParaRPr lang="en-IN"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38.78%</a:t>
                      </a:r>
                      <a:endParaRPr lang="en-IN"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10.12%</a:t>
                      </a:r>
                      <a:endParaRPr lang="en-IN"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8.46%</a:t>
                      </a:r>
                      <a:endParaRPr lang="en-IN" sz="12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6065601"/>
                  </a:ext>
                </a:extLst>
              </a:tr>
              <a:tr h="196850">
                <a:tc>
                  <a:txBody>
                    <a:bodyPr/>
                    <a:lstStyle/>
                    <a:p>
                      <a:pPr algn="l" fontAlgn="b"/>
                      <a:r>
                        <a:rPr lang="en-IN" sz="1200" u="none" strike="noStrike" dirty="0">
                          <a:effectLst/>
                        </a:rPr>
                        <a:t>Quarter 2</a:t>
                      </a:r>
                      <a:endParaRPr lang="en-IN"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9.77%</a:t>
                      </a:r>
                      <a:endParaRPr lang="en-IN"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9.84%</a:t>
                      </a:r>
                      <a:endParaRPr lang="en-IN"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24.01%</a:t>
                      </a:r>
                      <a:endParaRPr lang="en-IN"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37.31%</a:t>
                      </a:r>
                      <a:endParaRPr lang="en-IN"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7.62%</a:t>
                      </a:r>
                      <a:endParaRPr lang="en-IN"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11.45%</a:t>
                      </a:r>
                      <a:endParaRPr lang="en-IN" sz="12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96352017"/>
                  </a:ext>
                </a:extLst>
              </a:tr>
              <a:tr h="196850">
                <a:tc>
                  <a:txBody>
                    <a:bodyPr/>
                    <a:lstStyle/>
                    <a:p>
                      <a:pPr algn="l" fontAlgn="b"/>
                      <a:r>
                        <a:rPr lang="en-IN" sz="1200" u="none" strike="noStrike" dirty="0">
                          <a:effectLst/>
                        </a:rPr>
                        <a:t>Quarter 3</a:t>
                      </a:r>
                      <a:endParaRPr lang="en-IN"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12.99%</a:t>
                      </a:r>
                      <a:endParaRPr lang="en-IN"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9.17%</a:t>
                      </a:r>
                      <a:endParaRPr lang="en-IN"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22.05%</a:t>
                      </a:r>
                      <a:endParaRPr lang="en-IN"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36.55%</a:t>
                      </a:r>
                      <a:endParaRPr lang="en-IN"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8.03%</a:t>
                      </a:r>
                      <a:endParaRPr lang="en-IN"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11.21%</a:t>
                      </a:r>
                      <a:endParaRPr lang="en-IN" sz="12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50023647"/>
                  </a:ext>
                </a:extLst>
              </a:tr>
              <a:tr h="196850">
                <a:tc>
                  <a:txBody>
                    <a:bodyPr/>
                    <a:lstStyle/>
                    <a:p>
                      <a:pPr algn="l" fontAlgn="b"/>
                      <a:r>
                        <a:rPr lang="en-IN" sz="1200" u="none" strike="noStrike" dirty="0">
                          <a:effectLst/>
                        </a:rPr>
                        <a:t>Quarter 4</a:t>
                      </a:r>
                      <a:endParaRPr lang="en-IN"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11.29%</a:t>
                      </a:r>
                      <a:endParaRPr lang="en-IN"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9.23%</a:t>
                      </a:r>
                      <a:endParaRPr lang="en-IN"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13.57%</a:t>
                      </a:r>
                      <a:endParaRPr lang="en-IN"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41.10%</a:t>
                      </a:r>
                      <a:endParaRPr lang="en-IN"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20.93%</a:t>
                      </a:r>
                      <a:endParaRPr lang="en-IN"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3.87%</a:t>
                      </a:r>
                      <a:endParaRPr lang="en-IN" sz="12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8258682"/>
                  </a:ext>
                </a:extLst>
              </a:tr>
              <a:tr h="196850">
                <a:tc>
                  <a:txBody>
                    <a:bodyPr/>
                    <a:lstStyle/>
                    <a:p>
                      <a:pPr algn="l" fontAlgn="b"/>
                      <a:r>
                        <a:rPr lang="en-IN" sz="1200" u="none" strike="noStrike" dirty="0">
                          <a:effectLst/>
                        </a:rPr>
                        <a:t>Grand Total</a:t>
                      </a:r>
                      <a:endParaRPr lang="en-IN"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11.65%</a:t>
                      </a:r>
                      <a:endParaRPr lang="en-IN"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9.74%</a:t>
                      </a:r>
                      <a:endParaRPr lang="en-IN"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20.21%</a:t>
                      </a:r>
                      <a:endParaRPr lang="en-IN"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38.30%</a:t>
                      </a:r>
                      <a:endParaRPr lang="en-IN"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11.07%</a:t>
                      </a:r>
                      <a:endParaRPr lang="en-IN"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9.02%</a:t>
                      </a:r>
                      <a:endParaRPr lang="en-IN" sz="12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48435772"/>
                  </a:ext>
                </a:extLst>
              </a:tr>
            </a:tbl>
          </a:graphicData>
        </a:graphic>
      </p:graphicFrame>
      <p:graphicFrame>
        <p:nvGraphicFramePr>
          <p:cNvPr id="5" name="Chart 4">
            <a:extLst>
              <a:ext uri="{FF2B5EF4-FFF2-40B4-BE49-F238E27FC236}">
                <a16:creationId xmlns:a16="http://schemas.microsoft.com/office/drawing/2014/main" id="{954CF65A-9959-4A70-BC6F-A33B1C05CE86}"/>
              </a:ext>
            </a:extLst>
          </p:cNvPr>
          <p:cNvGraphicFramePr>
            <a:graphicFrameLocks/>
          </p:cNvGraphicFramePr>
          <p:nvPr>
            <p:extLst>
              <p:ext uri="{D42A27DB-BD31-4B8C-83A1-F6EECF244321}">
                <p14:modId xmlns:p14="http://schemas.microsoft.com/office/powerpoint/2010/main" val="206077270"/>
              </p:ext>
            </p:extLst>
          </p:nvPr>
        </p:nvGraphicFramePr>
        <p:xfrm>
          <a:off x="4489805" y="3259980"/>
          <a:ext cx="3606231" cy="35397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15EE34DE-E421-425E-8008-D288F36511B0}"/>
              </a:ext>
            </a:extLst>
          </p:cNvPr>
          <p:cNvGraphicFramePr>
            <a:graphicFrameLocks/>
          </p:cNvGraphicFramePr>
          <p:nvPr>
            <p:extLst>
              <p:ext uri="{D42A27DB-BD31-4B8C-83A1-F6EECF244321}">
                <p14:modId xmlns:p14="http://schemas.microsoft.com/office/powerpoint/2010/main" val="310260357"/>
              </p:ext>
            </p:extLst>
          </p:nvPr>
        </p:nvGraphicFramePr>
        <p:xfrm>
          <a:off x="8096036" y="3461895"/>
          <a:ext cx="4095964" cy="3396105"/>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E62D1A1E-1546-660B-7B3D-364DE828B273}"/>
              </a:ext>
            </a:extLst>
          </p:cNvPr>
          <p:cNvSpPr txBox="1"/>
          <p:nvPr/>
        </p:nvSpPr>
        <p:spPr>
          <a:xfrm>
            <a:off x="0" y="1345915"/>
            <a:ext cx="4489806" cy="5262979"/>
          </a:xfrm>
          <a:prstGeom prst="rect">
            <a:avLst/>
          </a:prstGeom>
          <a:noFill/>
        </p:spPr>
        <p:txBody>
          <a:bodyPr wrap="square" rtlCol="0">
            <a:spAutoFit/>
          </a:bodyPr>
          <a:lstStyle/>
          <a:p>
            <a:r>
              <a:rPr lang="en-IN" sz="1600" dirty="0"/>
              <a:t>During Quarter 1-&gt; Maruti had the largest share followed by Mahindra </a:t>
            </a:r>
          </a:p>
          <a:p>
            <a:r>
              <a:rPr lang="en-IN" sz="1600" dirty="0"/>
              <a:t>And Toyota had the lowest share. Honda, Hyundai and Tata Being 3</a:t>
            </a:r>
            <a:r>
              <a:rPr lang="en-IN" sz="1600" baseline="30000" dirty="0"/>
              <a:t>rd</a:t>
            </a:r>
            <a:r>
              <a:rPr lang="en-IN" sz="1600" dirty="0"/>
              <a:t> , 4</a:t>
            </a:r>
            <a:r>
              <a:rPr lang="en-IN" sz="1600" baseline="30000" dirty="0"/>
              <a:t>th</a:t>
            </a:r>
            <a:r>
              <a:rPr lang="en-IN" sz="1600" dirty="0"/>
              <a:t> and 5</a:t>
            </a:r>
            <a:r>
              <a:rPr lang="en-IN" sz="1600" baseline="30000" dirty="0"/>
              <a:t>th</a:t>
            </a:r>
            <a:r>
              <a:rPr lang="en-IN" sz="1600" dirty="0"/>
              <a:t> respectively</a:t>
            </a:r>
          </a:p>
          <a:p>
            <a:endParaRPr lang="en-IN" sz="1600" dirty="0"/>
          </a:p>
          <a:p>
            <a:r>
              <a:rPr lang="en-IN" sz="1600" dirty="0"/>
              <a:t>During Quarter 2 -&gt; Tata dropped to the lowest and top 2 held their spot and Toyota took the 3</a:t>
            </a:r>
            <a:r>
              <a:rPr lang="en-IN" sz="1600" baseline="30000" dirty="0"/>
              <a:t>rd</a:t>
            </a:r>
            <a:r>
              <a:rPr lang="en-IN" sz="1600" dirty="0"/>
              <a:t> spot from the last spot in Quarter-1, position held by Honda</a:t>
            </a:r>
          </a:p>
          <a:p>
            <a:endParaRPr lang="en-IN" sz="1600" dirty="0"/>
          </a:p>
          <a:p>
            <a:r>
              <a:rPr lang="en-IN" sz="1600" dirty="0"/>
              <a:t>During Quarter 3 -&gt; While top 2 retained their spot Honda regained its 3</a:t>
            </a:r>
            <a:r>
              <a:rPr lang="en-IN" sz="1600" baseline="30000" dirty="0"/>
              <a:t>rd</a:t>
            </a:r>
            <a:r>
              <a:rPr lang="en-IN" sz="1600" dirty="0"/>
              <a:t> position pushing Toyota to 4</a:t>
            </a:r>
            <a:r>
              <a:rPr lang="en-IN" sz="1600" baseline="30000" dirty="0"/>
              <a:t>th</a:t>
            </a:r>
            <a:endParaRPr lang="en-IN" sz="1600" dirty="0"/>
          </a:p>
          <a:p>
            <a:endParaRPr lang="en-IN" sz="1600" dirty="0"/>
          </a:p>
          <a:p>
            <a:r>
              <a:rPr lang="en-IN" sz="1600" dirty="0"/>
              <a:t>In the last quarter while Maruti remained the top spot, Mahindra and Mahindra dropped to 3</a:t>
            </a:r>
            <a:r>
              <a:rPr lang="en-IN" sz="1600" baseline="30000" dirty="0"/>
              <a:t>rd</a:t>
            </a:r>
            <a:r>
              <a:rPr lang="en-IN" sz="1600" dirty="0"/>
              <a:t> and Tata took its place and Toyota fell to the last position just like in the first quarter with Hinda and Hyundai being 4</a:t>
            </a:r>
            <a:r>
              <a:rPr lang="en-IN" sz="1600" baseline="30000" dirty="0"/>
              <a:t>th</a:t>
            </a:r>
            <a:r>
              <a:rPr lang="en-IN" sz="1600" dirty="0"/>
              <a:t> and 5</a:t>
            </a:r>
            <a:r>
              <a:rPr lang="en-IN" sz="1600" baseline="30000" dirty="0"/>
              <a:t>th</a:t>
            </a:r>
            <a:r>
              <a:rPr lang="en-IN" sz="1600" dirty="0"/>
              <a:t> respectively </a:t>
            </a:r>
          </a:p>
        </p:txBody>
      </p:sp>
      <p:sp>
        <p:nvSpPr>
          <p:cNvPr id="8" name="TextBox 7">
            <a:extLst>
              <a:ext uri="{FF2B5EF4-FFF2-40B4-BE49-F238E27FC236}">
                <a16:creationId xmlns:a16="http://schemas.microsoft.com/office/drawing/2014/main" id="{7590B9DD-FCFD-222D-EDF4-21DA5EC41579}"/>
              </a:ext>
            </a:extLst>
          </p:cNvPr>
          <p:cNvSpPr txBox="1"/>
          <p:nvPr/>
        </p:nvSpPr>
        <p:spPr>
          <a:xfrm>
            <a:off x="4489804" y="1258087"/>
            <a:ext cx="5876820" cy="369332"/>
          </a:xfrm>
          <a:prstGeom prst="rect">
            <a:avLst/>
          </a:prstGeom>
          <a:noFill/>
        </p:spPr>
        <p:txBody>
          <a:bodyPr wrap="square" rtlCol="0">
            <a:spAutoFit/>
          </a:bodyPr>
          <a:lstStyle/>
          <a:p>
            <a:r>
              <a:rPr lang="en-IN" dirty="0">
                <a:solidFill>
                  <a:srgbClr val="FF0000"/>
                </a:solidFill>
              </a:rPr>
              <a:t>*can be seen in Excel Sheet Quarterly Change</a:t>
            </a:r>
          </a:p>
        </p:txBody>
      </p:sp>
    </p:spTree>
    <p:extLst>
      <p:ext uri="{BB962C8B-B14F-4D97-AF65-F5344CB8AC3E}">
        <p14:creationId xmlns:p14="http://schemas.microsoft.com/office/powerpoint/2010/main" val="2128157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4EE751-7B98-F7CD-B1EA-BF880FD5E522}"/>
              </a:ext>
            </a:extLst>
          </p:cNvPr>
          <p:cNvSpPr>
            <a:spLocks noGrp="1"/>
          </p:cNvSpPr>
          <p:nvPr>
            <p:ph type="title" idx="4294967295"/>
          </p:nvPr>
        </p:nvSpPr>
        <p:spPr>
          <a:xfrm>
            <a:off x="2763749" y="880"/>
            <a:ext cx="9541267" cy="1293812"/>
          </a:xfrm>
        </p:spPr>
        <p:txBody>
          <a:bodyPr/>
          <a:lstStyle/>
          <a:p>
            <a:r>
              <a:rPr lang="en-IN" dirty="0"/>
              <a:t>Quarterly Change of Ad Share</a:t>
            </a:r>
          </a:p>
        </p:txBody>
      </p:sp>
      <p:grpSp>
        <p:nvGrpSpPr>
          <p:cNvPr id="5" name="Group 4">
            <a:extLst>
              <a:ext uri="{FF2B5EF4-FFF2-40B4-BE49-F238E27FC236}">
                <a16:creationId xmlns:a16="http://schemas.microsoft.com/office/drawing/2014/main" id="{AFF41A85-720D-478E-BD37-98FCA7AAA9FB}"/>
              </a:ext>
            </a:extLst>
          </p:cNvPr>
          <p:cNvGrpSpPr/>
          <p:nvPr/>
        </p:nvGrpSpPr>
        <p:grpSpPr>
          <a:xfrm>
            <a:off x="133564" y="2040703"/>
            <a:ext cx="9808211" cy="4889216"/>
            <a:chOff x="0" y="-26393"/>
            <a:chExt cx="9008432" cy="9133596"/>
          </a:xfrm>
        </p:grpSpPr>
        <p:graphicFrame>
          <p:nvGraphicFramePr>
            <p:cNvPr id="6" name="Chart 5">
              <a:extLst>
                <a:ext uri="{FF2B5EF4-FFF2-40B4-BE49-F238E27FC236}">
                  <a16:creationId xmlns:a16="http://schemas.microsoft.com/office/drawing/2014/main" id="{ADCC02EB-65F7-41C4-9B8F-632E93FBD1F4}"/>
                </a:ext>
              </a:extLst>
            </p:cNvPr>
            <p:cNvGraphicFramePr/>
            <p:nvPr>
              <p:extLst>
                <p:ext uri="{D42A27DB-BD31-4B8C-83A1-F6EECF244321}">
                  <p14:modId xmlns:p14="http://schemas.microsoft.com/office/powerpoint/2010/main" val="2334398835"/>
                </p:ext>
              </p:extLst>
            </p:nvPr>
          </p:nvGraphicFramePr>
          <p:xfrm>
            <a:off x="4429335" y="-26393"/>
            <a:ext cx="4579097" cy="28634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8B9D6E04-8886-4221-B713-A5BCCFBDAFEC}"/>
                </a:ext>
              </a:extLst>
            </p:cNvPr>
            <p:cNvGraphicFramePr/>
            <p:nvPr>
              <p:extLst>
                <p:ext uri="{D42A27DB-BD31-4B8C-83A1-F6EECF244321}">
                  <p14:modId xmlns:p14="http://schemas.microsoft.com/office/powerpoint/2010/main" val="3691343729"/>
                </p:ext>
              </p:extLst>
            </p:nvPr>
          </p:nvGraphicFramePr>
          <p:xfrm>
            <a:off x="7693" y="0"/>
            <a:ext cx="4333043" cy="285488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CEBB141E-6602-431C-B144-054C09DE20B1}"/>
                </a:ext>
              </a:extLst>
            </p:cNvPr>
            <p:cNvGraphicFramePr/>
            <p:nvPr>
              <p:extLst>
                <p:ext uri="{D42A27DB-BD31-4B8C-83A1-F6EECF244321}">
                  <p14:modId xmlns:p14="http://schemas.microsoft.com/office/powerpoint/2010/main" val="4074157657"/>
                </p:ext>
              </p:extLst>
            </p:nvPr>
          </p:nvGraphicFramePr>
          <p:xfrm>
            <a:off x="4320010" y="3109128"/>
            <a:ext cx="4589929" cy="286347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8">
              <a:extLst>
                <a:ext uri="{FF2B5EF4-FFF2-40B4-BE49-F238E27FC236}">
                  <a16:creationId xmlns:a16="http://schemas.microsoft.com/office/drawing/2014/main" id="{493535EB-A2C1-4C6D-9678-896FB2941591}"/>
                </a:ext>
              </a:extLst>
            </p:cNvPr>
            <p:cNvGraphicFramePr/>
            <p:nvPr>
              <p:extLst>
                <p:ext uri="{D42A27DB-BD31-4B8C-83A1-F6EECF244321}">
                  <p14:modId xmlns:p14="http://schemas.microsoft.com/office/powerpoint/2010/main" val="1290423021"/>
                </p:ext>
              </p:extLst>
            </p:nvPr>
          </p:nvGraphicFramePr>
          <p:xfrm>
            <a:off x="4482" y="3150727"/>
            <a:ext cx="4333043" cy="2857126"/>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Chart 9">
              <a:extLst>
                <a:ext uri="{FF2B5EF4-FFF2-40B4-BE49-F238E27FC236}">
                  <a16:creationId xmlns:a16="http://schemas.microsoft.com/office/drawing/2014/main" id="{E3D8577F-F468-4143-B6B9-7C0BB9B8DB9A}"/>
                </a:ext>
              </a:extLst>
            </p:cNvPr>
            <p:cNvGraphicFramePr>
              <a:graphicFrameLocks/>
            </p:cNvGraphicFramePr>
            <p:nvPr>
              <p:extLst>
                <p:ext uri="{D42A27DB-BD31-4B8C-83A1-F6EECF244321}">
                  <p14:modId xmlns:p14="http://schemas.microsoft.com/office/powerpoint/2010/main" val="3480221962"/>
                </p:ext>
              </p:extLst>
            </p:nvPr>
          </p:nvGraphicFramePr>
          <p:xfrm>
            <a:off x="0" y="6232719"/>
            <a:ext cx="4333043" cy="2848536"/>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Chart 10">
              <a:extLst>
                <a:ext uri="{FF2B5EF4-FFF2-40B4-BE49-F238E27FC236}">
                  <a16:creationId xmlns:a16="http://schemas.microsoft.com/office/drawing/2014/main" id="{F50C61AF-7720-4B89-95C1-46E0E3892072}"/>
                </a:ext>
              </a:extLst>
            </p:cNvPr>
            <p:cNvGraphicFramePr>
              <a:graphicFrameLocks/>
            </p:cNvGraphicFramePr>
            <p:nvPr>
              <p:extLst>
                <p:ext uri="{D42A27DB-BD31-4B8C-83A1-F6EECF244321}">
                  <p14:modId xmlns:p14="http://schemas.microsoft.com/office/powerpoint/2010/main" val="3482936562"/>
                </p:ext>
              </p:extLst>
            </p:nvPr>
          </p:nvGraphicFramePr>
          <p:xfrm>
            <a:off x="4420385" y="6252317"/>
            <a:ext cx="4585073" cy="2854886"/>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Chart 11">
              <a:extLst>
                <a:ext uri="{FF2B5EF4-FFF2-40B4-BE49-F238E27FC236}">
                  <a16:creationId xmlns:a16="http://schemas.microsoft.com/office/drawing/2014/main" id="{E009459D-119E-C140-4575-A7E57814962B}"/>
                </a:ext>
              </a:extLst>
            </p:cNvPr>
            <p:cNvGraphicFramePr/>
            <p:nvPr>
              <p:extLst>
                <p:ext uri="{D42A27DB-BD31-4B8C-83A1-F6EECF244321}">
                  <p14:modId xmlns:p14="http://schemas.microsoft.com/office/powerpoint/2010/main" val="1662656702"/>
                </p:ext>
              </p:extLst>
            </p:nvPr>
          </p:nvGraphicFramePr>
          <p:xfrm>
            <a:off x="4420385" y="-18726"/>
            <a:ext cx="4579097" cy="2863475"/>
          </p:xfrm>
          <a:graphic>
            <a:graphicData uri="http://schemas.openxmlformats.org/drawingml/2006/chart">
              <c:chart xmlns:c="http://schemas.openxmlformats.org/drawingml/2006/chart" xmlns:r="http://schemas.openxmlformats.org/officeDocument/2006/relationships" r:id="rId9"/>
            </a:graphicData>
          </a:graphic>
        </p:graphicFrame>
      </p:grpSp>
      <p:sp>
        <p:nvSpPr>
          <p:cNvPr id="14" name="TextBox 13">
            <a:extLst>
              <a:ext uri="{FF2B5EF4-FFF2-40B4-BE49-F238E27FC236}">
                <a16:creationId xmlns:a16="http://schemas.microsoft.com/office/drawing/2014/main" id="{96BF5C6E-01A9-C5B3-8449-BD249532E6BB}"/>
              </a:ext>
            </a:extLst>
          </p:cNvPr>
          <p:cNvSpPr txBox="1"/>
          <p:nvPr/>
        </p:nvSpPr>
        <p:spPr>
          <a:xfrm>
            <a:off x="9834537" y="1078786"/>
            <a:ext cx="2357463" cy="5632311"/>
          </a:xfrm>
          <a:prstGeom prst="rect">
            <a:avLst/>
          </a:prstGeom>
          <a:noFill/>
        </p:spPr>
        <p:txBody>
          <a:bodyPr wrap="square" rtlCol="0">
            <a:spAutoFit/>
          </a:bodyPr>
          <a:lstStyle/>
          <a:p>
            <a:r>
              <a:rPr lang="en-IN" dirty="0"/>
              <a:t>While only Maruti and Tata increase their add share from Quarter 1 to Quarter 4</a:t>
            </a:r>
          </a:p>
          <a:p>
            <a:endParaRPr lang="en-IN" dirty="0"/>
          </a:p>
          <a:p>
            <a:r>
              <a:rPr lang="en-IN" dirty="0"/>
              <a:t>Hyundai, Honda, Mahindra and Toyota lost their market share</a:t>
            </a:r>
          </a:p>
          <a:p>
            <a:endParaRPr lang="en-IN" dirty="0"/>
          </a:p>
          <a:p>
            <a:r>
              <a:rPr lang="en-IN" dirty="0"/>
              <a:t>Tata saw maximum gain of 10%,  M&amp;M saw the max loss of 6%</a:t>
            </a:r>
          </a:p>
          <a:p>
            <a:endParaRPr lang="en-IN" dirty="0"/>
          </a:p>
          <a:p>
            <a:r>
              <a:rPr lang="en-IN" dirty="0"/>
              <a:t>Maruti had the largest market share across all quarters</a:t>
            </a:r>
          </a:p>
        </p:txBody>
      </p:sp>
      <p:sp>
        <p:nvSpPr>
          <p:cNvPr id="15" name="TextBox 14">
            <a:extLst>
              <a:ext uri="{FF2B5EF4-FFF2-40B4-BE49-F238E27FC236}">
                <a16:creationId xmlns:a16="http://schemas.microsoft.com/office/drawing/2014/main" id="{815ADC1C-B64B-FCF4-7FFD-17EEC2FE4A19}"/>
              </a:ext>
            </a:extLst>
          </p:cNvPr>
          <p:cNvSpPr txBox="1"/>
          <p:nvPr/>
        </p:nvSpPr>
        <p:spPr>
          <a:xfrm>
            <a:off x="3996647" y="1078786"/>
            <a:ext cx="5431604" cy="369332"/>
          </a:xfrm>
          <a:prstGeom prst="rect">
            <a:avLst/>
          </a:prstGeom>
          <a:noFill/>
        </p:spPr>
        <p:txBody>
          <a:bodyPr wrap="square" rtlCol="0">
            <a:spAutoFit/>
          </a:bodyPr>
          <a:lstStyle/>
          <a:p>
            <a:r>
              <a:rPr lang="en-IN" dirty="0">
                <a:solidFill>
                  <a:srgbClr val="FF0000"/>
                </a:solidFill>
              </a:rPr>
              <a:t>*seen in Quarterly Change Excel Sheet</a:t>
            </a:r>
          </a:p>
        </p:txBody>
      </p:sp>
    </p:spTree>
    <p:extLst>
      <p:ext uri="{BB962C8B-B14F-4D97-AF65-F5344CB8AC3E}">
        <p14:creationId xmlns:p14="http://schemas.microsoft.com/office/powerpoint/2010/main" val="317151742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2323</TotalTime>
  <Words>1673</Words>
  <Application>Microsoft Office PowerPoint</Application>
  <PresentationFormat>Widescreen</PresentationFormat>
  <Paragraphs>422</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Manrope</vt:lpstr>
      <vt:lpstr>Vapor Trail</vt:lpstr>
      <vt:lpstr>XYZ Ads Airing Report Analysis </vt:lpstr>
      <vt:lpstr>Project description</vt:lpstr>
      <vt:lpstr>approach</vt:lpstr>
      <vt:lpstr>Tech stack used</vt:lpstr>
      <vt:lpstr>Insights</vt:lpstr>
      <vt:lpstr>Pod position and spending relationship</vt:lpstr>
      <vt:lpstr>Pod position and spending relationship</vt:lpstr>
      <vt:lpstr>Quarterly Change of Ad Share</vt:lpstr>
      <vt:lpstr>Quarterly Change of Ad Share</vt:lpstr>
      <vt:lpstr>Brand strategy</vt:lpstr>
      <vt:lpstr>Brand Strategy</vt:lpstr>
      <vt:lpstr>Brand strategy</vt:lpstr>
      <vt:lpstr>Brand Strategy</vt:lpstr>
      <vt:lpstr>Brand strategy</vt:lpstr>
      <vt:lpstr>Brand strategy</vt:lpstr>
      <vt:lpstr>Brand strategy</vt:lpstr>
      <vt:lpstr>MAHINDRA AND MAHINDRA DIGITAL AD Campaign</vt:lpstr>
      <vt:lpstr>MAHINDRA AND MAHINDRA DIGITAL AD Campaign</vt:lpstr>
      <vt:lpstr>EXTRA INSIGHT</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shreshth vashisht</dc:creator>
  <cp:lastModifiedBy>shreshth vashisht</cp:lastModifiedBy>
  <cp:revision>1</cp:revision>
  <dcterms:created xsi:type="dcterms:W3CDTF">2023-03-21T16:49:51Z</dcterms:created>
  <dcterms:modified xsi:type="dcterms:W3CDTF">2023-03-23T07:45:43Z</dcterms:modified>
</cp:coreProperties>
</file>